
<file path=[Content_Types].xml><?xml version="1.0" encoding="utf-8"?>
<Types xmlns="http://schemas.openxmlformats.org/package/2006/content-types">
  <Default Extension="png" ContentType="image/png"/>
  <Default Extension="mp3" ContentType="audio/mpeg"/>
  <Default Extension="jpeg" ContentType="image/jpeg"/>
  <Default Extension="emf" ContentType="image/x-emf"/>
  <Default Extension="rels" ContentType="application/vnd.openxmlformats-package.relationships+xml"/>
  <Default Extension="xml" ContentType="application/xml"/>
  <Default Extension="wav" ContentType="audio/x-wav"/>
  <Default Extension="gif" ContentType="image/gif"/>
  <Default Extension="jpg" ContentType="image/jpeg"/>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2.xml" ContentType="application/vnd.openxmlformats-officedocument.theme+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3.xml" ContentType="application/vnd.openxmlformats-officedocument.theme+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theme/theme4.xml" ContentType="application/vnd.openxmlformats-officedocument.theme+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6" r:id="rId2"/>
    <p:sldMasterId id="2147483694" r:id="rId3"/>
    <p:sldMasterId id="2147483699" r:id="rId4"/>
    <p:sldMasterId id="2147483711" r:id="rId5"/>
  </p:sldMasterIdLst>
  <p:notesMasterIdLst>
    <p:notesMasterId r:id="rId46"/>
  </p:notesMasterIdLst>
  <p:sldIdLst>
    <p:sldId id="293" r:id="rId6"/>
    <p:sldId id="294" r:id="rId7"/>
    <p:sldId id="258" r:id="rId8"/>
    <p:sldId id="260" r:id="rId9"/>
    <p:sldId id="261" r:id="rId10"/>
    <p:sldId id="262" r:id="rId11"/>
    <p:sldId id="263" r:id="rId12"/>
    <p:sldId id="264" r:id="rId13"/>
    <p:sldId id="265" r:id="rId14"/>
    <p:sldId id="266" r:id="rId15"/>
    <p:sldId id="267" r:id="rId16"/>
    <p:sldId id="268" r:id="rId17"/>
    <p:sldId id="290" r:id="rId18"/>
    <p:sldId id="271" r:id="rId19"/>
    <p:sldId id="298" r:id="rId20"/>
    <p:sldId id="269" r:id="rId21"/>
    <p:sldId id="270" r:id="rId22"/>
    <p:sldId id="272" r:id="rId23"/>
    <p:sldId id="291" r:id="rId24"/>
    <p:sldId id="273" r:id="rId25"/>
    <p:sldId id="274" r:id="rId26"/>
    <p:sldId id="275" r:id="rId27"/>
    <p:sldId id="276" r:id="rId28"/>
    <p:sldId id="277" r:id="rId29"/>
    <p:sldId id="278" r:id="rId30"/>
    <p:sldId id="279" r:id="rId31"/>
    <p:sldId id="280" r:id="rId32"/>
    <p:sldId id="281" r:id="rId33"/>
    <p:sldId id="282" r:id="rId34"/>
    <p:sldId id="283" r:id="rId35"/>
    <p:sldId id="284" r:id="rId36"/>
    <p:sldId id="292" r:id="rId37"/>
    <p:sldId id="295" r:id="rId38"/>
    <p:sldId id="285" r:id="rId39"/>
    <p:sldId id="286" r:id="rId40"/>
    <p:sldId id="287" r:id="rId41"/>
    <p:sldId id="288" r:id="rId42"/>
    <p:sldId id="296" r:id="rId43"/>
    <p:sldId id="297" r:id="rId44"/>
    <p:sldId id="289" r:id="rId4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0014" autoAdjust="0"/>
    <p:restoredTop sz="94660"/>
  </p:normalViewPr>
  <p:slideViewPr>
    <p:cSldViewPr snapToGrid="0" showGuides="1">
      <p:cViewPr varScale="1">
        <p:scale>
          <a:sx n="87" d="100"/>
          <a:sy n="87" d="100"/>
        </p:scale>
        <p:origin x="298" y="58"/>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2.xml"/><Relationship Id="rId2" Type="http://schemas.openxmlformats.org/officeDocument/2006/relationships/slideMaster" Target="slideMasters/slideMaster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theme" Target="theme/theme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viewProps" Target="viewProps.xml"/><Relationship Id="rId8" Type="http://schemas.openxmlformats.org/officeDocument/2006/relationships/slide" Target="slides/slide3.xml"/><Relationship Id="rId3" Type="http://schemas.openxmlformats.org/officeDocument/2006/relationships/slideMaster" Target="slideMasters/slideMaster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notesMaster" Target="notesMasters/notesMaster1.xml"/><Relationship Id="rId20" Type="http://schemas.openxmlformats.org/officeDocument/2006/relationships/slide" Target="slides/slide15.xml"/><Relationship Id="rId41" Type="http://schemas.openxmlformats.org/officeDocument/2006/relationships/slide" Target="slides/slide36.xml"/><Relationship Id="rId1" Type="http://schemas.openxmlformats.org/officeDocument/2006/relationships/slideMaster" Target="slideMasters/slideMaster1.xml"/><Relationship Id="rId6"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9B51E2F-AF41-4E0A-9FCA-2576B8D461F0}" type="datetimeFigureOut">
              <a:rPr lang="en-US" smtClean="0"/>
              <a:t>12/13/2023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31F92B3-1F6A-4240-88D4-563FA2200B0B}" type="slidenum">
              <a:rPr lang="en-US" smtClean="0"/>
              <a:t>‹#›</a:t>
            </a:fld>
            <a:endParaRPr lang="en-US"/>
          </a:p>
        </p:txBody>
      </p:sp>
    </p:spTree>
    <p:extLst>
      <p:ext uri="{BB962C8B-B14F-4D97-AF65-F5344CB8AC3E}">
        <p14:creationId xmlns:p14="http://schemas.microsoft.com/office/powerpoint/2010/main" val="230613295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1CB8912-F0BA-4AD8-8415-DA1F26BCB09F}"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1</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94346704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34"/>
        <p:cNvGrpSpPr/>
        <p:nvPr/>
      </p:nvGrpSpPr>
      <p:grpSpPr>
        <a:xfrm>
          <a:off x="0" y="0"/>
          <a:ext cx="0" cy="0"/>
          <a:chOff x="0" y="0"/>
          <a:chExt cx="0" cy="0"/>
        </a:xfrm>
      </p:grpSpPr>
      <p:sp>
        <p:nvSpPr>
          <p:cNvPr id="1235" name="Google Shape;1235;g6b20e22304_0_7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36" name="Google Shape;1236;g6b20e22304_0_7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74086476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5"/>
        <p:cNvGrpSpPr/>
        <p:nvPr/>
      </p:nvGrpSpPr>
      <p:grpSpPr>
        <a:xfrm>
          <a:off x="0" y="0"/>
          <a:ext cx="0" cy="0"/>
          <a:chOff x="0" y="0"/>
          <a:chExt cx="0" cy="0"/>
        </a:xfrm>
      </p:grpSpPr>
      <p:sp>
        <p:nvSpPr>
          <p:cNvPr id="336" name="Google Shape;336;g70c1df8b91_0_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7" name="Google Shape;337;g70c1df8b91_0_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38151018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3"/>
        <p:cNvGrpSpPr/>
        <p:nvPr/>
      </p:nvGrpSpPr>
      <p:grpSpPr>
        <a:xfrm>
          <a:off x="0" y="0"/>
          <a:ext cx="0" cy="0"/>
          <a:chOff x="0" y="0"/>
          <a:chExt cx="0" cy="0"/>
        </a:xfrm>
      </p:grpSpPr>
      <p:sp>
        <p:nvSpPr>
          <p:cNvPr id="144" name="Google Shape;144;g70c1df8b91_0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5" name="Google Shape;145;g70c1df8b91_0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91783407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VN" dirty="0"/>
          </a:p>
        </p:txBody>
      </p:sp>
    </p:spTree>
    <p:extLst>
      <p:ext uri="{BB962C8B-B14F-4D97-AF65-F5344CB8AC3E}">
        <p14:creationId xmlns:p14="http://schemas.microsoft.com/office/powerpoint/2010/main" val="151548169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3"/>
        <p:cNvGrpSpPr/>
        <p:nvPr/>
      </p:nvGrpSpPr>
      <p:grpSpPr>
        <a:xfrm>
          <a:off x="0" y="0"/>
          <a:ext cx="0" cy="0"/>
          <a:chOff x="0" y="0"/>
          <a:chExt cx="0" cy="0"/>
        </a:xfrm>
      </p:grpSpPr>
      <p:sp>
        <p:nvSpPr>
          <p:cNvPr id="144" name="Google Shape;144;g70c1df8b91_0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5" name="Google Shape;145;g70c1df8b91_0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75331007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VN" dirty="0"/>
          </a:p>
        </p:txBody>
      </p:sp>
    </p:spTree>
    <p:extLst>
      <p:ext uri="{BB962C8B-B14F-4D97-AF65-F5344CB8AC3E}">
        <p14:creationId xmlns:p14="http://schemas.microsoft.com/office/powerpoint/2010/main" val="66540601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3"/>
        <p:cNvGrpSpPr/>
        <p:nvPr/>
      </p:nvGrpSpPr>
      <p:grpSpPr>
        <a:xfrm>
          <a:off x="0" y="0"/>
          <a:ext cx="0" cy="0"/>
          <a:chOff x="0" y="0"/>
          <a:chExt cx="0" cy="0"/>
        </a:xfrm>
      </p:grpSpPr>
      <p:sp>
        <p:nvSpPr>
          <p:cNvPr id="144" name="Google Shape;144;g70c1df8b91_0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5" name="Google Shape;145;g70c1df8b91_0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00071306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3"/>
        <p:cNvGrpSpPr/>
        <p:nvPr/>
      </p:nvGrpSpPr>
      <p:grpSpPr>
        <a:xfrm>
          <a:off x="0" y="0"/>
          <a:ext cx="0" cy="0"/>
          <a:chOff x="0" y="0"/>
          <a:chExt cx="0" cy="0"/>
        </a:xfrm>
      </p:grpSpPr>
      <p:sp>
        <p:nvSpPr>
          <p:cNvPr id="144" name="Google Shape;144;g70c1df8b91_0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5" name="Google Shape;145;g70c1df8b91_0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6317303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3"/>
        <p:cNvGrpSpPr/>
        <p:nvPr/>
      </p:nvGrpSpPr>
      <p:grpSpPr>
        <a:xfrm>
          <a:off x="0" y="0"/>
          <a:ext cx="0" cy="0"/>
          <a:chOff x="0" y="0"/>
          <a:chExt cx="0" cy="0"/>
        </a:xfrm>
      </p:grpSpPr>
      <p:sp>
        <p:nvSpPr>
          <p:cNvPr id="144" name="Google Shape;144;g70c1df8b91_0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5" name="Google Shape;145;g70c1df8b91_0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15456705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41"/>
        <p:cNvGrpSpPr/>
        <p:nvPr/>
      </p:nvGrpSpPr>
      <p:grpSpPr>
        <a:xfrm>
          <a:off x="0" y="0"/>
          <a:ext cx="0" cy="0"/>
          <a:chOff x="0" y="0"/>
          <a:chExt cx="0" cy="0"/>
        </a:xfrm>
      </p:grpSpPr>
      <p:sp>
        <p:nvSpPr>
          <p:cNvPr id="1242" name="Google Shape;1242;g6b20e22304_0_7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43" name="Google Shape;1243;g6b20e22304_0_7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80012202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B039B23-4097-4042-B43F-1EC395B8C636}"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59898125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3" name="Google Shape;113;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578860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0"/>
        <p:cNvGrpSpPr/>
        <p:nvPr/>
      </p:nvGrpSpPr>
      <p:grpSpPr>
        <a:xfrm>
          <a:off x="0" y="0"/>
          <a:ext cx="0" cy="0"/>
          <a:chOff x="0" y="0"/>
          <a:chExt cx="0" cy="0"/>
        </a:xfrm>
      </p:grpSpPr>
      <p:sp>
        <p:nvSpPr>
          <p:cNvPr id="131" name="Google Shape;131;g70c1df8b91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2" name="Google Shape;132;g70c1df8b91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82352994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8"/>
        <p:cNvGrpSpPr/>
        <p:nvPr/>
      </p:nvGrpSpPr>
      <p:grpSpPr>
        <a:xfrm>
          <a:off x="0" y="0"/>
          <a:ext cx="0" cy="0"/>
          <a:chOff x="0" y="0"/>
          <a:chExt cx="0" cy="0"/>
        </a:xfrm>
      </p:grpSpPr>
      <p:sp>
        <p:nvSpPr>
          <p:cNvPr id="329" name="Google Shape;329;g70c1df8b91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0" name="Google Shape;330;g70c1df8b91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99572194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3"/>
        <p:cNvGrpSpPr/>
        <p:nvPr/>
      </p:nvGrpSpPr>
      <p:grpSpPr>
        <a:xfrm>
          <a:off x="0" y="0"/>
          <a:ext cx="0" cy="0"/>
          <a:chOff x="0" y="0"/>
          <a:chExt cx="0" cy="0"/>
        </a:xfrm>
      </p:grpSpPr>
      <p:sp>
        <p:nvSpPr>
          <p:cNvPr id="144" name="Google Shape;144;g70c1df8b91_0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5" name="Google Shape;145;g70c1df8b91_0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04231763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3"/>
        <p:cNvGrpSpPr/>
        <p:nvPr/>
      </p:nvGrpSpPr>
      <p:grpSpPr>
        <a:xfrm>
          <a:off x="0" y="0"/>
          <a:ext cx="0" cy="0"/>
          <a:chOff x="0" y="0"/>
          <a:chExt cx="0" cy="0"/>
        </a:xfrm>
      </p:grpSpPr>
      <p:sp>
        <p:nvSpPr>
          <p:cNvPr id="144" name="Google Shape;144;g70c1df8b91_0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5" name="Google Shape;145;g70c1df8b91_0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66229324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3"/>
        <p:cNvGrpSpPr/>
        <p:nvPr/>
      </p:nvGrpSpPr>
      <p:grpSpPr>
        <a:xfrm>
          <a:off x="0" y="0"/>
          <a:ext cx="0" cy="0"/>
          <a:chOff x="0" y="0"/>
          <a:chExt cx="0" cy="0"/>
        </a:xfrm>
      </p:grpSpPr>
      <p:sp>
        <p:nvSpPr>
          <p:cNvPr id="144" name="Google Shape;144;g70c1df8b91_0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5" name="Google Shape;145;g70c1df8b91_0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59560612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0"/>
        <p:cNvGrpSpPr/>
        <p:nvPr/>
      </p:nvGrpSpPr>
      <p:grpSpPr>
        <a:xfrm>
          <a:off x="0" y="0"/>
          <a:ext cx="0" cy="0"/>
          <a:chOff x="0" y="0"/>
          <a:chExt cx="0" cy="0"/>
        </a:xfrm>
      </p:grpSpPr>
      <p:sp>
        <p:nvSpPr>
          <p:cNvPr id="411" name="Google Shape;411;g70c1df8b91_0_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2" name="Google Shape;412;g70c1df8b91_0_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03849670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hyperlink" Target="http://bit.ly/2TyoMsr" TargetMode="External"/><Relationship Id="rId2" Type="http://schemas.openxmlformats.org/officeDocument/2006/relationships/hyperlink" Target="http://bit.ly/2Tynxth" TargetMode="External"/><Relationship Id="rId1" Type="http://schemas.openxmlformats.org/officeDocument/2006/relationships/slideMaster" Target="../slideMasters/slideMaster1.xml"/><Relationship Id="rId4" Type="http://schemas.openxmlformats.org/officeDocument/2006/relationships/hyperlink" Target="http://bit.ly/2TtBDfr" TargetMode="Externa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2.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image" Target="../media/image5.png"/><Relationship Id="rId1" Type="http://schemas.openxmlformats.org/officeDocument/2006/relationships/slideMaster" Target="../slideMasters/slideMaster2.xml"/><Relationship Id="rId6" Type="http://schemas.openxmlformats.org/officeDocument/2006/relationships/image" Target="../media/image9.png"/><Relationship Id="rId5" Type="http://schemas.openxmlformats.org/officeDocument/2006/relationships/image" Target="../media/image8.png"/><Relationship Id="rId10" Type="http://schemas.openxmlformats.org/officeDocument/2006/relationships/image" Target="../media/image13.png"/><Relationship Id="rId4" Type="http://schemas.openxmlformats.org/officeDocument/2006/relationships/image" Target="../media/image7.png"/><Relationship Id="rId9" Type="http://schemas.openxmlformats.org/officeDocument/2006/relationships/image" Target="../media/image12.pn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4.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2.xml"/><Relationship Id="rId5" Type="http://schemas.openxmlformats.org/officeDocument/2006/relationships/image" Target="../media/image13.png"/><Relationship Id="rId4" Type="http://schemas.openxmlformats.org/officeDocument/2006/relationships/image" Target="../media/image12.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2.xml"/><Relationship Id="rId4" Type="http://schemas.openxmlformats.org/officeDocument/2006/relationships/image" Target="../media/image4.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8"/>
        <p:cNvGrpSpPr/>
        <p:nvPr/>
      </p:nvGrpSpPr>
      <p:grpSpPr>
        <a:xfrm>
          <a:off x="0" y="0"/>
          <a:ext cx="0" cy="0"/>
          <a:chOff x="0" y="0"/>
          <a:chExt cx="0" cy="0"/>
        </a:xfrm>
      </p:grpSpPr>
      <p:sp>
        <p:nvSpPr>
          <p:cNvPr id="9" name="Google Shape;9;p2"/>
          <p:cNvSpPr txBox="1">
            <a:spLocks noGrp="1"/>
          </p:cNvSpPr>
          <p:nvPr>
            <p:ph type="subTitle" idx="1"/>
          </p:nvPr>
        </p:nvSpPr>
        <p:spPr>
          <a:xfrm>
            <a:off x="4103533" y="4558933"/>
            <a:ext cx="3984800" cy="770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None/>
              <a:defRPr sz="2133">
                <a:solidFill>
                  <a:srgbClr val="482400"/>
                </a:solidFill>
                <a:latin typeface="Livvic"/>
                <a:ea typeface="Livvic"/>
                <a:cs typeface="Livvic"/>
                <a:sym typeface="Livvic"/>
              </a:defRPr>
            </a:lvl1pPr>
            <a:lvl2pPr lvl="1" algn="ctr" rtl="0">
              <a:lnSpc>
                <a:spcPct val="100000"/>
              </a:lnSpc>
              <a:spcBef>
                <a:spcPts val="2133"/>
              </a:spcBef>
              <a:spcAft>
                <a:spcPts val="0"/>
              </a:spcAft>
              <a:buNone/>
              <a:defRPr sz="2133">
                <a:solidFill>
                  <a:srgbClr val="482400"/>
                </a:solidFill>
                <a:latin typeface="Livvic"/>
                <a:ea typeface="Livvic"/>
                <a:cs typeface="Livvic"/>
                <a:sym typeface="Livvic"/>
              </a:defRPr>
            </a:lvl2pPr>
            <a:lvl3pPr lvl="2" algn="ctr" rtl="0">
              <a:lnSpc>
                <a:spcPct val="100000"/>
              </a:lnSpc>
              <a:spcBef>
                <a:spcPts val="2133"/>
              </a:spcBef>
              <a:spcAft>
                <a:spcPts val="0"/>
              </a:spcAft>
              <a:buNone/>
              <a:defRPr sz="2133">
                <a:solidFill>
                  <a:srgbClr val="482400"/>
                </a:solidFill>
                <a:latin typeface="Livvic"/>
                <a:ea typeface="Livvic"/>
                <a:cs typeface="Livvic"/>
                <a:sym typeface="Livvic"/>
              </a:defRPr>
            </a:lvl3pPr>
            <a:lvl4pPr lvl="3" algn="ctr" rtl="0">
              <a:lnSpc>
                <a:spcPct val="100000"/>
              </a:lnSpc>
              <a:spcBef>
                <a:spcPts val="2133"/>
              </a:spcBef>
              <a:spcAft>
                <a:spcPts val="0"/>
              </a:spcAft>
              <a:buNone/>
              <a:defRPr sz="2133">
                <a:solidFill>
                  <a:srgbClr val="482400"/>
                </a:solidFill>
                <a:latin typeface="Livvic"/>
                <a:ea typeface="Livvic"/>
                <a:cs typeface="Livvic"/>
                <a:sym typeface="Livvic"/>
              </a:defRPr>
            </a:lvl4pPr>
            <a:lvl5pPr lvl="4" algn="ctr" rtl="0">
              <a:lnSpc>
                <a:spcPct val="100000"/>
              </a:lnSpc>
              <a:spcBef>
                <a:spcPts val="2133"/>
              </a:spcBef>
              <a:spcAft>
                <a:spcPts val="0"/>
              </a:spcAft>
              <a:buNone/>
              <a:defRPr sz="2133">
                <a:solidFill>
                  <a:srgbClr val="482400"/>
                </a:solidFill>
                <a:latin typeface="Livvic"/>
                <a:ea typeface="Livvic"/>
                <a:cs typeface="Livvic"/>
                <a:sym typeface="Livvic"/>
              </a:defRPr>
            </a:lvl5pPr>
            <a:lvl6pPr lvl="5" algn="ctr" rtl="0">
              <a:lnSpc>
                <a:spcPct val="100000"/>
              </a:lnSpc>
              <a:spcBef>
                <a:spcPts val="2133"/>
              </a:spcBef>
              <a:spcAft>
                <a:spcPts val="0"/>
              </a:spcAft>
              <a:buNone/>
              <a:defRPr sz="2133">
                <a:solidFill>
                  <a:srgbClr val="482400"/>
                </a:solidFill>
                <a:latin typeface="Livvic"/>
                <a:ea typeface="Livvic"/>
                <a:cs typeface="Livvic"/>
                <a:sym typeface="Livvic"/>
              </a:defRPr>
            </a:lvl6pPr>
            <a:lvl7pPr lvl="6" algn="ctr" rtl="0">
              <a:lnSpc>
                <a:spcPct val="100000"/>
              </a:lnSpc>
              <a:spcBef>
                <a:spcPts val="2133"/>
              </a:spcBef>
              <a:spcAft>
                <a:spcPts val="0"/>
              </a:spcAft>
              <a:buNone/>
              <a:defRPr sz="2133">
                <a:solidFill>
                  <a:srgbClr val="482400"/>
                </a:solidFill>
                <a:latin typeface="Livvic"/>
                <a:ea typeface="Livvic"/>
                <a:cs typeface="Livvic"/>
                <a:sym typeface="Livvic"/>
              </a:defRPr>
            </a:lvl7pPr>
            <a:lvl8pPr lvl="7" algn="ctr" rtl="0">
              <a:lnSpc>
                <a:spcPct val="100000"/>
              </a:lnSpc>
              <a:spcBef>
                <a:spcPts val="2133"/>
              </a:spcBef>
              <a:spcAft>
                <a:spcPts val="0"/>
              </a:spcAft>
              <a:buNone/>
              <a:defRPr sz="2133">
                <a:solidFill>
                  <a:srgbClr val="482400"/>
                </a:solidFill>
                <a:latin typeface="Livvic"/>
                <a:ea typeface="Livvic"/>
                <a:cs typeface="Livvic"/>
                <a:sym typeface="Livvic"/>
              </a:defRPr>
            </a:lvl8pPr>
            <a:lvl9pPr lvl="8" algn="ctr" rtl="0">
              <a:lnSpc>
                <a:spcPct val="100000"/>
              </a:lnSpc>
              <a:spcBef>
                <a:spcPts val="2133"/>
              </a:spcBef>
              <a:spcAft>
                <a:spcPts val="2133"/>
              </a:spcAft>
              <a:buNone/>
              <a:defRPr sz="2133">
                <a:solidFill>
                  <a:srgbClr val="482400"/>
                </a:solidFill>
                <a:latin typeface="Livvic"/>
                <a:ea typeface="Livvic"/>
                <a:cs typeface="Livvic"/>
                <a:sym typeface="Livvic"/>
              </a:defRPr>
            </a:lvl9pPr>
          </a:lstStyle>
          <a:p>
            <a:endParaRPr/>
          </a:p>
        </p:txBody>
      </p:sp>
      <p:sp>
        <p:nvSpPr>
          <p:cNvPr id="10" name="Google Shape;10;p2"/>
          <p:cNvSpPr txBox="1">
            <a:spLocks noGrp="1"/>
          </p:cNvSpPr>
          <p:nvPr>
            <p:ph type="ctrTitle"/>
          </p:nvPr>
        </p:nvSpPr>
        <p:spPr>
          <a:xfrm>
            <a:off x="2565000" y="1308800"/>
            <a:ext cx="7062000" cy="29560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6000"/>
              <a:buNone/>
              <a:defRPr sz="8000" b="0">
                <a:solidFill>
                  <a:srgbClr val="482400"/>
                </a:solidFill>
              </a:defRPr>
            </a:lvl1pPr>
            <a:lvl2pPr lvl="1" rtl="0">
              <a:spcBef>
                <a:spcPts val="0"/>
              </a:spcBef>
              <a:spcAft>
                <a:spcPts val="0"/>
              </a:spcAft>
              <a:buSzPts val="6000"/>
              <a:buNone/>
              <a:defRPr sz="8000"/>
            </a:lvl2pPr>
            <a:lvl3pPr lvl="2" rtl="0">
              <a:spcBef>
                <a:spcPts val="0"/>
              </a:spcBef>
              <a:spcAft>
                <a:spcPts val="0"/>
              </a:spcAft>
              <a:buSzPts val="6000"/>
              <a:buNone/>
              <a:defRPr sz="8000"/>
            </a:lvl3pPr>
            <a:lvl4pPr lvl="3" rtl="0">
              <a:spcBef>
                <a:spcPts val="0"/>
              </a:spcBef>
              <a:spcAft>
                <a:spcPts val="0"/>
              </a:spcAft>
              <a:buSzPts val="6000"/>
              <a:buNone/>
              <a:defRPr sz="8000"/>
            </a:lvl4pPr>
            <a:lvl5pPr lvl="4" rtl="0">
              <a:spcBef>
                <a:spcPts val="0"/>
              </a:spcBef>
              <a:spcAft>
                <a:spcPts val="0"/>
              </a:spcAft>
              <a:buSzPts val="6000"/>
              <a:buNone/>
              <a:defRPr sz="8000"/>
            </a:lvl5pPr>
            <a:lvl6pPr lvl="5" rtl="0">
              <a:spcBef>
                <a:spcPts val="0"/>
              </a:spcBef>
              <a:spcAft>
                <a:spcPts val="0"/>
              </a:spcAft>
              <a:buSzPts val="6000"/>
              <a:buNone/>
              <a:defRPr sz="8000"/>
            </a:lvl6pPr>
            <a:lvl7pPr lvl="6" rtl="0">
              <a:spcBef>
                <a:spcPts val="0"/>
              </a:spcBef>
              <a:spcAft>
                <a:spcPts val="0"/>
              </a:spcAft>
              <a:buSzPts val="6000"/>
              <a:buNone/>
              <a:defRPr sz="8000"/>
            </a:lvl7pPr>
            <a:lvl8pPr lvl="7" rtl="0">
              <a:spcBef>
                <a:spcPts val="0"/>
              </a:spcBef>
              <a:spcAft>
                <a:spcPts val="0"/>
              </a:spcAft>
              <a:buSzPts val="6000"/>
              <a:buNone/>
              <a:defRPr sz="8000"/>
            </a:lvl8pPr>
            <a:lvl9pPr lvl="8" rtl="0">
              <a:spcBef>
                <a:spcPts val="0"/>
              </a:spcBef>
              <a:spcAft>
                <a:spcPts val="0"/>
              </a:spcAft>
              <a:buSzPts val="6000"/>
              <a:buNone/>
              <a:defRPr sz="8000"/>
            </a:lvl9pPr>
          </a:lstStyle>
          <a:p>
            <a:endParaRPr/>
          </a:p>
        </p:txBody>
      </p:sp>
    </p:spTree>
    <p:extLst>
      <p:ext uri="{BB962C8B-B14F-4D97-AF65-F5344CB8AC3E}">
        <p14:creationId xmlns:p14="http://schemas.microsoft.com/office/powerpoint/2010/main" val="273141075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list">
  <p:cSld name="Title and list">
    <p:spTree>
      <p:nvGrpSpPr>
        <p:cNvPr id="1" name="Shape 91"/>
        <p:cNvGrpSpPr/>
        <p:nvPr/>
      </p:nvGrpSpPr>
      <p:grpSpPr>
        <a:xfrm>
          <a:off x="0" y="0"/>
          <a:ext cx="0" cy="0"/>
          <a:chOff x="0" y="0"/>
          <a:chExt cx="0" cy="0"/>
        </a:xfrm>
      </p:grpSpPr>
      <p:sp>
        <p:nvSpPr>
          <p:cNvPr id="92" name="Google Shape;92;p18"/>
          <p:cNvSpPr txBox="1">
            <a:spLocks noGrp="1"/>
          </p:cNvSpPr>
          <p:nvPr>
            <p:ph type="subTitle" idx="1"/>
          </p:nvPr>
        </p:nvSpPr>
        <p:spPr>
          <a:xfrm flipH="1">
            <a:off x="756800" y="1744967"/>
            <a:ext cx="3544000" cy="43680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None/>
              <a:defRPr sz="1867">
                <a:solidFill>
                  <a:schemeClr val="dk1"/>
                </a:solidFill>
                <a:latin typeface="Livvic"/>
                <a:ea typeface="Livvic"/>
                <a:cs typeface="Livvic"/>
                <a:sym typeface="Livvic"/>
              </a:defRPr>
            </a:lvl1pPr>
            <a:lvl2pPr lvl="1" rtl="0">
              <a:lnSpc>
                <a:spcPct val="100000"/>
              </a:lnSpc>
              <a:spcBef>
                <a:spcPts val="0"/>
              </a:spcBef>
              <a:spcAft>
                <a:spcPts val="0"/>
              </a:spcAft>
              <a:buNone/>
              <a:defRPr sz="1867">
                <a:solidFill>
                  <a:schemeClr val="dk1"/>
                </a:solidFill>
                <a:latin typeface="Livvic"/>
                <a:ea typeface="Livvic"/>
                <a:cs typeface="Livvic"/>
                <a:sym typeface="Livvic"/>
              </a:defRPr>
            </a:lvl2pPr>
            <a:lvl3pPr lvl="2" rtl="0">
              <a:lnSpc>
                <a:spcPct val="100000"/>
              </a:lnSpc>
              <a:spcBef>
                <a:spcPts val="0"/>
              </a:spcBef>
              <a:spcAft>
                <a:spcPts val="0"/>
              </a:spcAft>
              <a:buNone/>
              <a:defRPr sz="1867">
                <a:solidFill>
                  <a:schemeClr val="dk1"/>
                </a:solidFill>
                <a:latin typeface="Livvic"/>
                <a:ea typeface="Livvic"/>
                <a:cs typeface="Livvic"/>
                <a:sym typeface="Livvic"/>
              </a:defRPr>
            </a:lvl3pPr>
            <a:lvl4pPr lvl="3" rtl="0">
              <a:lnSpc>
                <a:spcPct val="100000"/>
              </a:lnSpc>
              <a:spcBef>
                <a:spcPts val="0"/>
              </a:spcBef>
              <a:spcAft>
                <a:spcPts val="0"/>
              </a:spcAft>
              <a:buNone/>
              <a:defRPr sz="1867">
                <a:solidFill>
                  <a:schemeClr val="dk1"/>
                </a:solidFill>
                <a:latin typeface="Livvic"/>
                <a:ea typeface="Livvic"/>
                <a:cs typeface="Livvic"/>
                <a:sym typeface="Livvic"/>
              </a:defRPr>
            </a:lvl4pPr>
            <a:lvl5pPr lvl="4" rtl="0">
              <a:lnSpc>
                <a:spcPct val="100000"/>
              </a:lnSpc>
              <a:spcBef>
                <a:spcPts val="0"/>
              </a:spcBef>
              <a:spcAft>
                <a:spcPts val="0"/>
              </a:spcAft>
              <a:buNone/>
              <a:defRPr sz="1867">
                <a:solidFill>
                  <a:schemeClr val="dk1"/>
                </a:solidFill>
                <a:latin typeface="Livvic"/>
                <a:ea typeface="Livvic"/>
                <a:cs typeface="Livvic"/>
                <a:sym typeface="Livvic"/>
              </a:defRPr>
            </a:lvl5pPr>
            <a:lvl6pPr lvl="5" rtl="0">
              <a:lnSpc>
                <a:spcPct val="100000"/>
              </a:lnSpc>
              <a:spcBef>
                <a:spcPts val="0"/>
              </a:spcBef>
              <a:spcAft>
                <a:spcPts val="0"/>
              </a:spcAft>
              <a:buNone/>
              <a:defRPr sz="1867">
                <a:solidFill>
                  <a:schemeClr val="dk1"/>
                </a:solidFill>
                <a:latin typeface="Livvic"/>
                <a:ea typeface="Livvic"/>
                <a:cs typeface="Livvic"/>
                <a:sym typeface="Livvic"/>
              </a:defRPr>
            </a:lvl6pPr>
            <a:lvl7pPr lvl="6" rtl="0">
              <a:lnSpc>
                <a:spcPct val="100000"/>
              </a:lnSpc>
              <a:spcBef>
                <a:spcPts val="0"/>
              </a:spcBef>
              <a:spcAft>
                <a:spcPts val="0"/>
              </a:spcAft>
              <a:buNone/>
              <a:defRPr sz="1867">
                <a:solidFill>
                  <a:schemeClr val="dk1"/>
                </a:solidFill>
                <a:latin typeface="Livvic"/>
                <a:ea typeface="Livvic"/>
                <a:cs typeface="Livvic"/>
                <a:sym typeface="Livvic"/>
              </a:defRPr>
            </a:lvl7pPr>
            <a:lvl8pPr lvl="7" rtl="0">
              <a:lnSpc>
                <a:spcPct val="100000"/>
              </a:lnSpc>
              <a:spcBef>
                <a:spcPts val="0"/>
              </a:spcBef>
              <a:spcAft>
                <a:spcPts val="0"/>
              </a:spcAft>
              <a:buNone/>
              <a:defRPr sz="1867">
                <a:solidFill>
                  <a:schemeClr val="dk1"/>
                </a:solidFill>
                <a:latin typeface="Livvic"/>
                <a:ea typeface="Livvic"/>
                <a:cs typeface="Livvic"/>
                <a:sym typeface="Livvic"/>
              </a:defRPr>
            </a:lvl8pPr>
            <a:lvl9pPr lvl="8" rtl="0">
              <a:lnSpc>
                <a:spcPct val="100000"/>
              </a:lnSpc>
              <a:spcBef>
                <a:spcPts val="0"/>
              </a:spcBef>
              <a:spcAft>
                <a:spcPts val="0"/>
              </a:spcAft>
              <a:buNone/>
              <a:defRPr sz="1867">
                <a:solidFill>
                  <a:schemeClr val="dk1"/>
                </a:solidFill>
                <a:latin typeface="Livvic"/>
                <a:ea typeface="Livvic"/>
                <a:cs typeface="Livvic"/>
                <a:sym typeface="Livvic"/>
              </a:defRPr>
            </a:lvl9pPr>
          </a:lstStyle>
          <a:p>
            <a:endParaRPr/>
          </a:p>
        </p:txBody>
      </p:sp>
      <p:sp>
        <p:nvSpPr>
          <p:cNvPr id="93" name="Google Shape;93;p18"/>
          <p:cNvSpPr txBox="1">
            <a:spLocks noGrp="1"/>
          </p:cNvSpPr>
          <p:nvPr>
            <p:ph type="ctrTitle"/>
          </p:nvPr>
        </p:nvSpPr>
        <p:spPr>
          <a:xfrm>
            <a:off x="2580733" y="479267"/>
            <a:ext cx="7030800" cy="12920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400"/>
              <a:buNone/>
              <a:defRPr sz="4000" b="0"/>
            </a:lvl1pPr>
            <a:lvl2pPr lvl="1" rtl="0">
              <a:spcBef>
                <a:spcPts val="0"/>
              </a:spcBef>
              <a:spcAft>
                <a:spcPts val="0"/>
              </a:spcAft>
              <a:buSzPts val="2400"/>
              <a:buNone/>
              <a:defRPr sz="3200"/>
            </a:lvl2pPr>
            <a:lvl3pPr lvl="2" rtl="0">
              <a:spcBef>
                <a:spcPts val="0"/>
              </a:spcBef>
              <a:spcAft>
                <a:spcPts val="0"/>
              </a:spcAft>
              <a:buSzPts val="2400"/>
              <a:buNone/>
              <a:defRPr sz="3200"/>
            </a:lvl3pPr>
            <a:lvl4pPr lvl="3" rtl="0">
              <a:spcBef>
                <a:spcPts val="0"/>
              </a:spcBef>
              <a:spcAft>
                <a:spcPts val="0"/>
              </a:spcAft>
              <a:buSzPts val="2400"/>
              <a:buNone/>
              <a:defRPr sz="3200"/>
            </a:lvl4pPr>
            <a:lvl5pPr lvl="4" rtl="0">
              <a:spcBef>
                <a:spcPts val="0"/>
              </a:spcBef>
              <a:spcAft>
                <a:spcPts val="0"/>
              </a:spcAft>
              <a:buSzPts val="2400"/>
              <a:buNone/>
              <a:defRPr sz="3200"/>
            </a:lvl5pPr>
            <a:lvl6pPr lvl="5" rtl="0">
              <a:spcBef>
                <a:spcPts val="0"/>
              </a:spcBef>
              <a:spcAft>
                <a:spcPts val="0"/>
              </a:spcAft>
              <a:buSzPts val="2400"/>
              <a:buNone/>
              <a:defRPr sz="3200"/>
            </a:lvl6pPr>
            <a:lvl7pPr lvl="6" rtl="0">
              <a:spcBef>
                <a:spcPts val="0"/>
              </a:spcBef>
              <a:spcAft>
                <a:spcPts val="0"/>
              </a:spcAft>
              <a:buSzPts val="2400"/>
              <a:buNone/>
              <a:defRPr sz="3200"/>
            </a:lvl7pPr>
            <a:lvl8pPr lvl="7" rtl="0">
              <a:spcBef>
                <a:spcPts val="0"/>
              </a:spcBef>
              <a:spcAft>
                <a:spcPts val="0"/>
              </a:spcAft>
              <a:buSzPts val="2400"/>
              <a:buNone/>
              <a:defRPr sz="3200"/>
            </a:lvl8pPr>
            <a:lvl9pPr lvl="8" rtl="0">
              <a:spcBef>
                <a:spcPts val="0"/>
              </a:spcBef>
              <a:spcAft>
                <a:spcPts val="0"/>
              </a:spcAft>
              <a:buSzPts val="2400"/>
              <a:buNone/>
              <a:defRPr sz="3200"/>
            </a:lvl9pPr>
          </a:lstStyle>
          <a:p>
            <a:endParaRPr/>
          </a:p>
        </p:txBody>
      </p:sp>
    </p:spTree>
    <p:extLst>
      <p:ext uri="{BB962C8B-B14F-4D97-AF65-F5344CB8AC3E}">
        <p14:creationId xmlns:p14="http://schemas.microsoft.com/office/powerpoint/2010/main" val="302343878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hanks">
  <p:cSld name="Thanks">
    <p:spTree>
      <p:nvGrpSpPr>
        <p:cNvPr id="1" name="Shape 101"/>
        <p:cNvGrpSpPr/>
        <p:nvPr/>
      </p:nvGrpSpPr>
      <p:grpSpPr>
        <a:xfrm>
          <a:off x="0" y="0"/>
          <a:ext cx="0" cy="0"/>
          <a:chOff x="0" y="0"/>
          <a:chExt cx="0" cy="0"/>
        </a:xfrm>
      </p:grpSpPr>
      <p:sp>
        <p:nvSpPr>
          <p:cNvPr id="102" name="Google Shape;102;p21"/>
          <p:cNvSpPr txBox="1">
            <a:spLocks noGrp="1"/>
          </p:cNvSpPr>
          <p:nvPr>
            <p:ph type="title"/>
          </p:nvPr>
        </p:nvSpPr>
        <p:spPr>
          <a:xfrm>
            <a:off x="1354417" y="1206233"/>
            <a:ext cx="4328800" cy="7772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4200"/>
              <a:buNone/>
              <a:defRPr sz="8000" b="0"/>
            </a:lvl1pPr>
            <a:lvl2pPr lvl="1" algn="ctr" rtl="0">
              <a:spcBef>
                <a:spcPts val="0"/>
              </a:spcBef>
              <a:spcAft>
                <a:spcPts val="0"/>
              </a:spcAft>
              <a:buSzPts val="4200"/>
              <a:buNone/>
              <a:defRPr sz="5600" b="0"/>
            </a:lvl2pPr>
            <a:lvl3pPr lvl="2" algn="ctr" rtl="0">
              <a:spcBef>
                <a:spcPts val="0"/>
              </a:spcBef>
              <a:spcAft>
                <a:spcPts val="0"/>
              </a:spcAft>
              <a:buSzPts val="4200"/>
              <a:buNone/>
              <a:defRPr sz="5600" b="0"/>
            </a:lvl3pPr>
            <a:lvl4pPr lvl="3" algn="ctr" rtl="0">
              <a:spcBef>
                <a:spcPts val="0"/>
              </a:spcBef>
              <a:spcAft>
                <a:spcPts val="0"/>
              </a:spcAft>
              <a:buSzPts val="4200"/>
              <a:buNone/>
              <a:defRPr sz="5600" b="0"/>
            </a:lvl4pPr>
            <a:lvl5pPr lvl="4" algn="ctr" rtl="0">
              <a:spcBef>
                <a:spcPts val="0"/>
              </a:spcBef>
              <a:spcAft>
                <a:spcPts val="0"/>
              </a:spcAft>
              <a:buSzPts val="4200"/>
              <a:buNone/>
              <a:defRPr sz="5600" b="0"/>
            </a:lvl5pPr>
            <a:lvl6pPr lvl="5" algn="ctr" rtl="0">
              <a:spcBef>
                <a:spcPts val="0"/>
              </a:spcBef>
              <a:spcAft>
                <a:spcPts val="0"/>
              </a:spcAft>
              <a:buSzPts val="4200"/>
              <a:buNone/>
              <a:defRPr sz="5600" b="0"/>
            </a:lvl6pPr>
            <a:lvl7pPr lvl="6" algn="ctr" rtl="0">
              <a:spcBef>
                <a:spcPts val="0"/>
              </a:spcBef>
              <a:spcAft>
                <a:spcPts val="0"/>
              </a:spcAft>
              <a:buSzPts val="4200"/>
              <a:buNone/>
              <a:defRPr sz="5600" b="0"/>
            </a:lvl7pPr>
            <a:lvl8pPr lvl="7" algn="ctr" rtl="0">
              <a:spcBef>
                <a:spcPts val="0"/>
              </a:spcBef>
              <a:spcAft>
                <a:spcPts val="0"/>
              </a:spcAft>
              <a:buSzPts val="4200"/>
              <a:buNone/>
              <a:defRPr sz="5600" b="0"/>
            </a:lvl8pPr>
            <a:lvl9pPr lvl="8" algn="ctr" rtl="0">
              <a:spcBef>
                <a:spcPts val="0"/>
              </a:spcBef>
              <a:spcAft>
                <a:spcPts val="0"/>
              </a:spcAft>
              <a:buSzPts val="4200"/>
              <a:buNone/>
              <a:defRPr sz="5600" b="0"/>
            </a:lvl9pPr>
          </a:lstStyle>
          <a:p>
            <a:endParaRPr/>
          </a:p>
        </p:txBody>
      </p:sp>
      <p:sp>
        <p:nvSpPr>
          <p:cNvPr id="103" name="Google Shape;103;p21"/>
          <p:cNvSpPr txBox="1">
            <a:spLocks noGrp="1"/>
          </p:cNvSpPr>
          <p:nvPr>
            <p:ph type="subTitle" idx="1"/>
          </p:nvPr>
        </p:nvSpPr>
        <p:spPr>
          <a:xfrm>
            <a:off x="6060384" y="805233"/>
            <a:ext cx="4777200" cy="15792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accent3"/>
              </a:buClr>
              <a:buSzPts val="2100"/>
              <a:buFont typeface="Livvic"/>
              <a:buNone/>
              <a:defRPr sz="1867">
                <a:solidFill>
                  <a:schemeClr val="accent3"/>
                </a:solidFill>
                <a:latin typeface="Livvic"/>
                <a:ea typeface="Livvic"/>
                <a:cs typeface="Livvic"/>
                <a:sym typeface="Livvic"/>
              </a:defRPr>
            </a:lvl1pPr>
            <a:lvl2pPr lvl="1" algn="ctr" rtl="0">
              <a:lnSpc>
                <a:spcPct val="100000"/>
              </a:lnSpc>
              <a:spcBef>
                <a:spcPts val="0"/>
              </a:spcBef>
              <a:spcAft>
                <a:spcPts val="0"/>
              </a:spcAft>
              <a:buClr>
                <a:schemeClr val="accent3"/>
              </a:buClr>
              <a:buSzPts val="2100"/>
              <a:buFont typeface="Livvic"/>
              <a:buNone/>
              <a:defRPr sz="2800">
                <a:solidFill>
                  <a:schemeClr val="accent3"/>
                </a:solidFill>
                <a:latin typeface="Livvic"/>
                <a:ea typeface="Livvic"/>
                <a:cs typeface="Livvic"/>
                <a:sym typeface="Livvic"/>
              </a:defRPr>
            </a:lvl2pPr>
            <a:lvl3pPr lvl="2" algn="ctr" rtl="0">
              <a:lnSpc>
                <a:spcPct val="100000"/>
              </a:lnSpc>
              <a:spcBef>
                <a:spcPts val="0"/>
              </a:spcBef>
              <a:spcAft>
                <a:spcPts val="0"/>
              </a:spcAft>
              <a:buClr>
                <a:schemeClr val="accent3"/>
              </a:buClr>
              <a:buSzPts val="2100"/>
              <a:buFont typeface="Livvic"/>
              <a:buNone/>
              <a:defRPr sz="2800">
                <a:solidFill>
                  <a:schemeClr val="accent3"/>
                </a:solidFill>
                <a:latin typeface="Livvic"/>
                <a:ea typeface="Livvic"/>
                <a:cs typeface="Livvic"/>
                <a:sym typeface="Livvic"/>
              </a:defRPr>
            </a:lvl3pPr>
            <a:lvl4pPr lvl="3" algn="ctr" rtl="0">
              <a:lnSpc>
                <a:spcPct val="100000"/>
              </a:lnSpc>
              <a:spcBef>
                <a:spcPts val="0"/>
              </a:spcBef>
              <a:spcAft>
                <a:spcPts val="0"/>
              </a:spcAft>
              <a:buClr>
                <a:schemeClr val="accent3"/>
              </a:buClr>
              <a:buSzPts val="2100"/>
              <a:buFont typeface="Livvic"/>
              <a:buNone/>
              <a:defRPr sz="2800">
                <a:solidFill>
                  <a:schemeClr val="accent3"/>
                </a:solidFill>
                <a:latin typeface="Livvic"/>
                <a:ea typeface="Livvic"/>
                <a:cs typeface="Livvic"/>
                <a:sym typeface="Livvic"/>
              </a:defRPr>
            </a:lvl4pPr>
            <a:lvl5pPr lvl="4" algn="ctr" rtl="0">
              <a:lnSpc>
                <a:spcPct val="100000"/>
              </a:lnSpc>
              <a:spcBef>
                <a:spcPts val="0"/>
              </a:spcBef>
              <a:spcAft>
                <a:spcPts val="0"/>
              </a:spcAft>
              <a:buClr>
                <a:schemeClr val="accent3"/>
              </a:buClr>
              <a:buSzPts val="2100"/>
              <a:buFont typeface="Livvic"/>
              <a:buNone/>
              <a:defRPr sz="2800">
                <a:solidFill>
                  <a:schemeClr val="accent3"/>
                </a:solidFill>
                <a:latin typeface="Livvic"/>
                <a:ea typeface="Livvic"/>
                <a:cs typeface="Livvic"/>
                <a:sym typeface="Livvic"/>
              </a:defRPr>
            </a:lvl5pPr>
            <a:lvl6pPr lvl="5" algn="ctr" rtl="0">
              <a:lnSpc>
                <a:spcPct val="100000"/>
              </a:lnSpc>
              <a:spcBef>
                <a:spcPts val="0"/>
              </a:spcBef>
              <a:spcAft>
                <a:spcPts val="0"/>
              </a:spcAft>
              <a:buClr>
                <a:schemeClr val="accent3"/>
              </a:buClr>
              <a:buSzPts val="2100"/>
              <a:buFont typeface="Livvic"/>
              <a:buNone/>
              <a:defRPr sz="2800">
                <a:solidFill>
                  <a:schemeClr val="accent3"/>
                </a:solidFill>
                <a:latin typeface="Livvic"/>
                <a:ea typeface="Livvic"/>
                <a:cs typeface="Livvic"/>
                <a:sym typeface="Livvic"/>
              </a:defRPr>
            </a:lvl6pPr>
            <a:lvl7pPr lvl="6" algn="ctr" rtl="0">
              <a:lnSpc>
                <a:spcPct val="100000"/>
              </a:lnSpc>
              <a:spcBef>
                <a:spcPts val="0"/>
              </a:spcBef>
              <a:spcAft>
                <a:spcPts val="0"/>
              </a:spcAft>
              <a:buClr>
                <a:schemeClr val="accent3"/>
              </a:buClr>
              <a:buSzPts val="2100"/>
              <a:buFont typeface="Livvic"/>
              <a:buNone/>
              <a:defRPr sz="2800">
                <a:solidFill>
                  <a:schemeClr val="accent3"/>
                </a:solidFill>
                <a:latin typeface="Livvic"/>
                <a:ea typeface="Livvic"/>
                <a:cs typeface="Livvic"/>
                <a:sym typeface="Livvic"/>
              </a:defRPr>
            </a:lvl7pPr>
            <a:lvl8pPr lvl="7" algn="ctr" rtl="0">
              <a:lnSpc>
                <a:spcPct val="100000"/>
              </a:lnSpc>
              <a:spcBef>
                <a:spcPts val="0"/>
              </a:spcBef>
              <a:spcAft>
                <a:spcPts val="0"/>
              </a:spcAft>
              <a:buClr>
                <a:schemeClr val="accent3"/>
              </a:buClr>
              <a:buSzPts val="2100"/>
              <a:buFont typeface="Livvic"/>
              <a:buNone/>
              <a:defRPr sz="2800">
                <a:solidFill>
                  <a:schemeClr val="accent3"/>
                </a:solidFill>
                <a:latin typeface="Livvic"/>
                <a:ea typeface="Livvic"/>
                <a:cs typeface="Livvic"/>
                <a:sym typeface="Livvic"/>
              </a:defRPr>
            </a:lvl8pPr>
            <a:lvl9pPr lvl="8" algn="ctr" rtl="0">
              <a:lnSpc>
                <a:spcPct val="100000"/>
              </a:lnSpc>
              <a:spcBef>
                <a:spcPts val="0"/>
              </a:spcBef>
              <a:spcAft>
                <a:spcPts val="0"/>
              </a:spcAft>
              <a:buClr>
                <a:schemeClr val="accent3"/>
              </a:buClr>
              <a:buSzPts val="2100"/>
              <a:buFont typeface="Livvic"/>
              <a:buNone/>
              <a:defRPr sz="2800">
                <a:solidFill>
                  <a:schemeClr val="accent3"/>
                </a:solidFill>
                <a:latin typeface="Livvic"/>
                <a:ea typeface="Livvic"/>
                <a:cs typeface="Livvic"/>
                <a:sym typeface="Livvic"/>
              </a:defRPr>
            </a:lvl9pPr>
          </a:lstStyle>
          <a:p>
            <a:endParaRPr/>
          </a:p>
        </p:txBody>
      </p:sp>
      <p:sp>
        <p:nvSpPr>
          <p:cNvPr id="104" name="Google Shape;104;p21"/>
          <p:cNvSpPr txBox="1"/>
          <p:nvPr/>
        </p:nvSpPr>
        <p:spPr>
          <a:xfrm>
            <a:off x="828836" y="4988700"/>
            <a:ext cx="4139200" cy="1242000"/>
          </a:xfrm>
          <a:prstGeom prst="rect">
            <a:avLst/>
          </a:prstGeom>
          <a:noFill/>
          <a:ln>
            <a:noFill/>
          </a:ln>
        </p:spPr>
        <p:txBody>
          <a:bodyPr spcFirstLastPara="1" wrap="square" lIns="121900" tIns="121900" rIns="121900" bIns="121900" anchor="t" anchorCtr="0">
            <a:noAutofit/>
          </a:bodyPr>
          <a:lstStyle/>
          <a:p>
            <a:pPr marL="0" marR="0" lvl="0" indent="0" algn="l" defTabSz="1219170" rtl="0" eaLnBrk="1" fontAlgn="auto" latinLnBrk="0" hangingPunct="1">
              <a:lnSpc>
                <a:spcPct val="115000"/>
              </a:lnSpc>
              <a:spcBef>
                <a:spcPts val="400"/>
              </a:spcBef>
              <a:spcAft>
                <a:spcPts val="0"/>
              </a:spcAft>
              <a:buClr>
                <a:srgbClr val="000000"/>
              </a:buClr>
              <a:buSzTx/>
              <a:buFont typeface="Arial"/>
              <a:buNone/>
              <a:tabLst/>
              <a:defRPr/>
            </a:pPr>
            <a:r>
              <a:rPr kumimoji="0" lang="en" sz="1333" b="0" i="0" u="none" strike="noStrike" kern="0" cap="none" spc="0" normalizeH="0" baseline="0" noProof="0">
                <a:ln>
                  <a:noFill/>
                </a:ln>
                <a:solidFill>
                  <a:srgbClr val="482400"/>
                </a:solidFill>
                <a:effectLst/>
                <a:uLnTx/>
                <a:uFillTx/>
                <a:latin typeface="Livvic"/>
                <a:ea typeface="Livvic"/>
                <a:cs typeface="Livvic"/>
                <a:sym typeface="Livvic"/>
              </a:rPr>
              <a:t>CREDITS: This presentation template was created by </a:t>
            </a:r>
            <a:r>
              <a:rPr kumimoji="0" lang="en" sz="1333" b="0" i="0" u="none" strike="noStrike" kern="0" cap="none" spc="0" normalizeH="0" baseline="0" noProof="0">
                <a:ln>
                  <a:noFill/>
                </a:ln>
                <a:solidFill>
                  <a:srgbClr val="482400"/>
                </a:solidFill>
                <a:effectLst/>
                <a:uLnTx/>
                <a:uFill>
                  <a:noFill/>
                </a:uFill>
                <a:latin typeface="Livvic SemiBold"/>
                <a:ea typeface="Livvic SemiBold"/>
                <a:cs typeface="Livvic SemiBold"/>
                <a:sym typeface="Livvic SemiBold"/>
                <a:hlinkClick r:id="rId2">
                  <a:extLst>
                    <a:ext uri="{A12FA001-AC4F-418D-AE19-62706E023703}">
                      <ahyp:hlinkClr xmlns="" xmlns:ahyp="http://schemas.microsoft.com/office/drawing/2018/hyperlinkcolor" val="tx"/>
                    </a:ext>
                  </a:extLst>
                </a:hlinkClick>
              </a:rPr>
              <a:t>Slidesgo</a:t>
            </a:r>
            <a:r>
              <a:rPr kumimoji="0" lang="en" sz="1333" b="0" i="0" u="none" strike="noStrike" kern="0" cap="none" spc="0" normalizeH="0" baseline="0" noProof="0">
                <a:ln>
                  <a:noFill/>
                </a:ln>
                <a:solidFill>
                  <a:srgbClr val="482400"/>
                </a:solidFill>
                <a:effectLst/>
                <a:uLnTx/>
                <a:uFillTx/>
                <a:latin typeface="Livvic"/>
                <a:ea typeface="Livvic"/>
                <a:cs typeface="Livvic"/>
                <a:sym typeface="Livvic"/>
              </a:rPr>
              <a:t>, including icons by </a:t>
            </a:r>
            <a:r>
              <a:rPr kumimoji="0" lang="en" sz="1333" b="0" i="0" u="none" strike="noStrike" kern="0" cap="none" spc="0" normalizeH="0" baseline="0" noProof="0">
                <a:ln>
                  <a:noFill/>
                </a:ln>
                <a:solidFill>
                  <a:srgbClr val="482400"/>
                </a:solidFill>
                <a:effectLst/>
                <a:uLnTx/>
                <a:uFill>
                  <a:noFill/>
                </a:uFill>
                <a:latin typeface="Livvic SemiBold"/>
                <a:ea typeface="Livvic SemiBold"/>
                <a:cs typeface="Livvic SemiBold"/>
                <a:sym typeface="Livvic SemiBold"/>
                <a:hlinkClick r:id="rId3">
                  <a:extLst>
                    <a:ext uri="{A12FA001-AC4F-418D-AE19-62706E023703}">
                      <ahyp:hlinkClr xmlns="" xmlns:ahyp="http://schemas.microsoft.com/office/drawing/2018/hyperlinkcolor" val="tx"/>
                    </a:ext>
                  </a:extLst>
                </a:hlinkClick>
              </a:rPr>
              <a:t>Flaticon</a:t>
            </a:r>
            <a:r>
              <a:rPr kumimoji="0" lang="en" sz="1333" b="0" i="0" u="none" strike="noStrike" kern="0" cap="none" spc="0" normalizeH="0" baseline="0" noProof="0">
                <a:ln>
                  <a:noFill/>
                </a:ln>
                <a:solidFill>
                  <a:srgbClr val="482400"/>
                </a:solidFill>
                <a:effectLst/>
                <a:uLnTx/>
                <a:uFillTx/>
                <a:latin typeface="Livvic"/>
                <a:ea typeface="Livvic"/>
                <a:cs typeface="Livvic"/>
                <a:sym typeface="Livvic"/>
              </a:rPr>
              <a:t>, and infographics &amp; images by </a:t>
            </a:r>
            <a:r>
              <a:rPr kumimoji="0" lang="en" sz="1333" b="0" i="0" u="none" strike="noStrike" kern="0" cap="none" spc="0" normalizeH="0" baseline="0" noProof="0">
                <a:ln>
                  <a:noFill/>
                </a:ln>
                <a:solidFill>
                  <a:srgbClr val="482400"/>
                </a:solidFill>
                <a:effectLst/>
                <a:uLnTx/>
                <a:uFill>
                  <a:noFill/>
                </a:uFill>
                <a:latin typeface="Livvic SemiBold"/>
                <a:ea typeface="Livvic SemiBold"/>
                <a:cs typeface="Livvic SemiBold"/>
                <a:sym typeface="Livvic SemiBold"/>
                <a:hlinkClick r:id="rId4">
                  <a:extLst>
                    <a:ext uri="{A12FA001-AC4F-418D-AE19-62706E023703}">
                      <ahyp:hlinkClr xmlns="" xmlns:ahyp="http://schemas.microsoft.com/office/drawing/2018/hyperlinkcolor" val="tx"/>
                    </a:ext>
                  </a:extLst>
                </a:hlinkClick>
              </a:rPr>
              <a:t>Freepik</a:t>
            </a:r>
            <a:endParaRPr kumimoji="0" sz="1867" b="0" i="0" u="none" strike="noStrike" kern="0" cap="none" spc="0" normalizeH="0" baseline="0" noProof="0">
              <a:ln>
                <a:noFill/>
              </a:ln>
              <a:solidFill>
                <a:srgbClr val="482400"/>
              </a:solidFill>
              <a:effectLst/>
              <a:uLnTx/>
              <a:uFillTx/>
              <a:latin typeface="Livvic SemiBold"/>
              <a:ea typeface="Livvic SemiBold"/>
              <a:cs typeface="Livvic SemiBold"/>
              <a:sym typeface="Livvic SemiBold"/>
            </a:endParaRPr>
          </a:p>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482400"/>
              </a:solidFill>
              <a:effectLst/>
              <a:uLnTx/>
              <a:uFillTx/>
              <a:latin typeface="Livvic"/>
              <a:ea typeface="Livvic"/>
              <a:cs typeface="Livvic"/>
              <a:sym typeface="Livvic"/>
            </a:endParaRPr>
          </a:p>
          <a:p>
            <a:pPr marL="0" marR="0" lvl="0" indent="0" algn="l" defTabSz="1219170" rtl="0" eaLnBrk="1" fontAlgn="auto" latinLnBrk="0" hangingPunct="1">
              <a:lnSpc>
                <a:spcPct val="115000"/>
              </a:lnSpc>
              <a:spcBef>
                <a:spcPts val="400"/>
              </a:spcBef>
              <a:spcAft>
                <a:spcPts val="0"/>
              </a:spcAft>
              <a:buClr>
                <a:srgbClr val="000000"/>
              </a:buClr>
              <a:buSzTx/>
              <a:buFont typeface="Arial"/>
              <a:buNone/>
              <a:tabLst/>
              <a:defRPr/>
            </a:pPr>
            <a:endParaRPr kumimoji="0" sz="1333" b="0" i="0" u="none" strike="noStrike" kern="0" cap="none" spc="0" normalizeH="0" baseline="0" noProof="0">
              <a:ln>
                <a:noFill/>
              </a:ln>
              <a:solidFill>
                <a:srgbClr val="482400"/>
              </a:solidFill>
              <a:effectLst/>
              <a:uLnTx/>
              <a:uFillTx/>
              <a:latin typeface="Livvic"/>
              <a:ea typeface="Livvic"/>
              <a:cs typeface="Livvic"/>
              <a:sym typeface="Livvic"/>
            </a:endParaRPr>
          </a:p>
        </p:txBody>
      </p:sp>
    </p:spTree>
    <p:extLst>
      <p:ext uri="{BB962C8B-B14F-4D97-AF65-F5344CB8AC3E}">
        <p14:creationId xmlns:p14="http://schemas.microsoft.com/office/powerpoint/2010/main" val="312388290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Background">
  <p:cSld name="Background">
    <p:spTree>
      <p:nvGrpSpPr>
        <p:cNvPr id="1" name="Shape 105"/>
        <p:cNvGrpSpPr/>
        <p:nvPr/>
      </p:nvGrpSpPr>
      <p:grpSpPr>
        <a:xfrm>
          <a:off x="0" y="0"/>
          <a:ext cx="0" cy="0"/>
          <a:chOff x="0" y="0"/>
          <a:chExt cx="0" cy="0"/>
        </a:xfrm>
      </p:grpSpPr>
    </p:spTree>
    <p:extLst>
      <p:ext uri="{BB962C8B-B14F-4D97-AF65-F5344CB8AC3E}">
        <p14:creationId xmlns:p14="http://schemas.microsoft.com/office/powerpoint/2010/main" val="109694966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06"/>
        <p:cNvGrpSpPr/>
        <p:nvPr/>
      </p:nvGrpSpPr>
      <p:grpSpPr>
        <a:xfrm>
          <a:off x="0" y="0"/>
          <a:ext cx="0" cy="0"/>
          <a:chOff x="0" y="0"/>
          <a:chExt cx="0" cy="0"/>
        </a:xfrm>
      </p:grpSpPr>
    </p:spTree>
    <p:extLst>
      <p:ext uri="{BB962C8B-B14F-4D97-AF65-F5344CB8AC3E}">
        <p14:creationId xmlns:p14="http://schemas.microsoft.com/office/powerpoint/2010/main" val="169367285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9CEF8552-8C15-F84A-B71B-0489A0D99123}"/>
              </a:ext>
            </a:extLst>
          </p:cNvPr>
          <p:cNvSpPr>
            <a:spLocks noGrp="1" noChangeArrowheads="1"/>
          </p:cNvSpPr>
          <p:nvPr>
            <p:ph type="dt" sz="half" idx="10"/>
          </p:nvPr>
        </p:nvSpPr>
        <p:spPr>
          <a:ln/>
        </p:spPr>
        <p:txBody>
          <a:bodyPr/>
          <a:lstStyle>
            <a:lvl1pPr>
              <a:defRPr/>
            </a:lvl1pPr>
          </a:lstStyle>
          <a:p>
            <a:pPr defTabSz="1219170">
              <a:buClr>
                <a:srgbClr val="000000"/>
              </a:buClr>
              <a:defRPr/>
            </a:pPr>
            <a:endParaRPr lang="en-US" altLang="en-US" sz="1867" kern="0">
              <a:solidFill>
                <a:srgbClr val="000000"/>
              </a:solidFill>
              <a:cs typeface="Arial"/>
              <a:sym typeface="Arial"/>
            </a:endParaRPr>
          </a:p>
        </p:txBody>
      </p:sp>
      <p:sp>
        <p:nvSpPr>
          <p:cNvPr id="5" name="Rectangle 5">
            <a:extLst>
              <a:ext uri="{FF2B5EF4-FFF2-40B4-BE49-F238E27FC236}">
                <a16:creationId xmlns:a16="http://schemas.microsoft.com/office/drawing/2014/main" id="{F4C15721-BED4-6449-882C-68E17D7C0A5C}"/>
              </a:ext>
            </a:extLst>
          </p:cNvPr>
          <p:cNvSpPr>
            <a:spLocks noGrp="1" noChangeArrowheads="1"/>
          </p:cNvSpPr>
          <p:nvPr>
            <p:ph type="ftr" sz="quarter" idx="11"/>
          </p:nvPr>
        </p:nvSpPr>
        <p:spPr>
          <a:ln/>
        </p:spPr>
        <p:txBody>
          <a:bodyPr/>
          <a:lstStyle>
            <a:lvl1pPr>
              <a:defRPr/>
            </a:lvl1pPr>
          </a:lstStyle>
          <a:p>
            <a:pPr defTabSz="1219170">
              <a:buClr>
                <a:srgbClr val="000000"/>
              </a:buClr>
              <a:defRPr/>
            </a:pPr>
            <a:endParaRPr lang="en-US" altLang="en-US" sz="1867" kern="0">
              <a:solidFill>
                <a:srgbClr val="000000"/>
              </a:solidFill>
              <a:cs typeface="Arial"/>
              <a:sym typeface="Arial"/>
            </a:endParaRPr>
          </a:p>
        </p:txBody>
      </p:sp>
      <p:sp>
        <p:nvSpPr>
          <p:cNvPr id="6" name="Rectangle 6">
            <a:extLst>
              <a:ext uri="{FF2B5EF4-FFF2-40B4-BE49-F238E27FC236}">
                <a16:creationId xmlns:a16="http://schemas.microsoft.com/office/drawing/2014/main" id="{8E05485A-6E30-6846-99E4-10D4FA60DCB0}"/>
              </a:ext>
            </a:extLst>
          </p:cNvPr>
          <p:cNvSpPr>
            <a:spLocks noGrp="1" noChangeArrowheads="1"/>
          </p:cNvSpPr>
          <p:nvPr>
            <p:ph type="sldNum" sz="quarter" idx="12"/>
          </p:nvPr>
        </p:nvSpPr>
        <p:spPr>
          <a:ln/>
        </p:spPr>
        <p:txBody>
          <a:bodyPr/>
          <a:lstStyle>
            <a:lvl1pPr>
              <a:defRPr/>
            </a:lvl1pPr>
          </a:lstStyle>
          <a:p>
            <a:pPr defTabSz="1219170">
              <a:buClr>
                <a:srgbClr val="000000"/>
              </a:buClr>
            </a:pPr>
            <a:fld id="{FF68599A-800E-6B40-9328-3C75BCA9DBF0}" type="slidenum">
              <a:rPr lang="en-US" altLang="en-US" sz="1867" kern="0" smtClean="0">
                <a:solidFill>
                  <a:srgbClr val="000000"/>
                </a:solidFill>
                <a:cs typeface="Arial"/>
                <a:sym typeface="Arial"/>
              </a:rPr>
              <a:pPr defTabSz="1219170">
                <a:buClr>
                  <a:srgbClr val="000000"/>
                </a:buClr>
              </a:pPr>
              <a:t>‹#›</a:t>
            </a:fld>
            <a:endParaRPr lang="en-US" altLang="en-US" sz="1867" kern="0">
              <a:solidFill>
                <a:srgbClr val="000000"/>
              </a:solidFill>
              <a:cs typeface="Arial"/>
              <a:sym typeface="Arial"/>
            </a:endParaRPr>
          </a:p>
        </p:txBody>
      </p:sp>
    </p:spTree>
    <p:extLst>
      <p:ext uri="{BB962C8B-B14F-4D97-AF65-F5344CB8AC3E}">
        <p14:creationId xmlns:p14="http://schemas.microsoft.com/office/powerpoint/2010/main" val="4135139636"/>
      </p:ext>
    </p:extLst>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slide" type="title">
  <p:cSld name="Title slide">
    <p:bg>
      <p:bgPr>
        <a:blipFill>
          <a:blip r:embed="rId2">
            <a:alphaModFix/>
          </a:blip>
          <a:stretch>
            <a:fillRect/>
          </a:stretch>
        </a:blipFill>
        <a:effectLst/>
      </p:bgPr>
    </p:bg>
    <p:spTree>
      <p:nvGrpSpPr>
        <p:cNvPr id="1" name="Shape 8"/>
        <p:cNvGrpSpPr/>
        <p:nvPr/>
      </p:nvGrpSpPr>
      <p:grpSpPr>
        <a:xfrm>
          <a:off x="0" y="0"/>
          <a:ext cx="0" cy="0"/>
          <a:chOff x="0" y="0"/>
          <a:chExt cx="0" cy="0"/>
        </a:xfrm>
      </p:grpSpPr>
      <p:grpSp>
        <p:nvGrpSpPr>
          <p:cNvPr id="9" name="Google Shape;9;p2"/>
          <p:cNvGrpSpPr/>
          <p:nvPr/>
        </p:nvGrpSpPr>
        <p:grpSpPr>
          <a:xfrm>
            <a:off x="181733" y="186067"/>
            <a:ext cx="11747600" cy="6507200"/>
            <a:chOff x="136300" y="139550"/>
            <a:chExt cx="8810700" cy="4880400"/>
          </a:xfrm>
        </p:grpSpPr>
        <p:sp>
          <p:nvSpPr>
            <p:cNvPr id="10" name="Google Shape;10;p2"/>
            <p:cNvSpPr/>
            <p:nvPr/>
          </p:nvSpPr>
          <p:spPr>
            <a:xfrm flipH="1">
              <a:off x="136300" y="139550"/>
              <a:ext cx="8810700" cy="4880400"/>
            </a:xfrm>
            <a:prstGeom prst="rect">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1" name="Google Shape;11;p2"/>
            <p:cNvSpPr/>
            <p:nvPr/>
          </p:nvSpPr>
          <p:spPr>
            <a:xfrm flipH="1">
              <a:off x="188200" y="197150"/>
              <a:ext cx="8706900" cy="4765200"/>
            </a:xfrm>
            <a:prstGeom prst="rect">
              <a:avLst/>
            </a:pr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grpSp>
      <p:sp>
        <p:nvSpPr>
          <p:cNvPr id="12" name="Google Shape;12;p2"/>
          <p:cNvSpPr txBox="1">
            <a:spLocks noGrp="1"/>
          </p:cNvSpPr>
          <p:nvPr>
            <p:ph type="ctrTitle"/>
          </p:nvPr>
        </p:nvSpPr>
        <p:spPr>
          <a:xfrm>
            <a:off x="950967" y="1599167"/>
            <a:ext cx="7004400" cy="2946000"/>
          </a:xfrm>
          <a:prstGeom prst="rect">
            <a:avLst/>
          </a:prstGeom>
        </p:spPr>
        <p:txBody>
          <a:bodyPr spcFirstLastPara="1" wrap="square" lIns="91425" tIns="91425" rIns="91425" bIns="91425" anchor="ctr" anchorCtr="0">
            <a:noAutofit/>
          </a:bodyPr>
          <a:lstStyle>
            <a:lvl1pPr lvl="0" rtl="0">
              <a:spcBef>
                <a:spcPts val="0"/>
              </a:spcBef>
              <a:spcAft>
                <a:spcPts val="0"/>
              </a:spcAft>
              <a:buSzPts val="5200"/>
              <a:buNone/>
              <a:defRPr sz="6667">
                <a:latin typeface="Aref Ruqaa"/>
                <a:ea typeface="Aref Ruqaa"/>
                <a:cs typeface="Aref Ruqaa"/>
                <a:sym typeface="Aref Ruqaa"/>
              </a:defRPr>
            </a:lvl1pPr>
            <a:lvl2pPr lvl="1" algn="ctr" rtl="0">
              <a:spcBef>
                <a:spcPts val="0"/>
              </a:spcBef>
              <a:spcAft>
                <a:spcPts val="0"/>
              </a:spcAft>
              <a:buSzPts val="5200"/>
              <a:buNone/>
              <a:defRPr sz="6933"/>
            </a:lvl2pPr>
            <a:lvl3pPr lvl="2" algn="ctr" rtl="0">
              <a:spcBef>
                <a:spcPts val="0"/>
              </a:spcBef>
              <a:spcAft>
                <a:spcPts val="0"/>
              </a:spcAft>
              <a:buSzPts val="5200"/>
              <a:buNone/>
              <a:defRPr sz="6933"/>
            </a:lvl3pPr>
            <a:lvl4pPr lvl="3" algn="ctr" rtl="0">
              <a:spcBef>
                <a:spcPts val="0"/>
              </a:spcBef>
              <a:spcAft>
                <a:spcPts val="0"/>
              </a:spcAft>
              <a:buSzPts val="5200"/>
              <a:buNone/>
              <a:defRPr sz="6933"/>
            </a:lvl4pPr>
            <a:lvl5pPr lvl="4" algn="ctr" rtl="0">
              <a:spcBef>
                <a:spcPts val="0"/>
              </a:spcBef>
              <a:spcAft>
                <a:spcPts val="0"/>
              </a:spcAft>
              <a:buSzPts val="5200"/>
              <a:buNone/>
              <a:defRPr sz="6933"/>
            </a:lvl5pPr>
            <a:lvl6pPr lvl="5" algn="ctr" rtl="0">
              <a:spcBef>
                <a:spcPts val="0"/>
              </a:spcBef>
              <a:spcAft>
                <a:spcPts val="0"/>
              </a:spcAft>
              <a:buSzPts val="5200"/>
              <a:buNone/>
              <a:defRPr sz="6933"/>
            </a:lvl6pPr>
            <a:lvl7pPr lvl="6" algn="ctr" rtl="0">
              <a:spcBef>
                <a:spcPts val="0"/>
              </a:spcBef>
              <a:spcAft>
                <a:spcPts val="0"/>
              </a:spcAft>
              <a:buSzPts val="5200"/>
              <a:buNone/>
              <a:defRPr sz="6933"/>
            </a:lvl7pPr>
            <a:lvl8pPr lvl="7" algn="ctr" rtl="0">
              <a:spcBef>
                <a:spcPts val="0"/>
              </a:spcBef>
              <a:spcAft>
                <a:spcPts val="0"/>
              </a:spcAft>
              <a:buSzPts val="5200"/>
              <a:buNone/>
              <a:defRPr sz="6933"/>
            </a:lvl8pPr>
            <a:lvl9pPr lvl="8" algn="ctr" rtl="0">
              <a:spcBef>
                <a:spcPts val="0"/>
              </a:spcBef>
              <a:spcAft>
                <a:spcPts val="0"/>
              </a:spcAft>
              <a:buSzPts val="5200"/>
              <a:buNone/>
              <a:defRPr sz="6933"/>
            </a:lvl9pPr>
          </a:lstStyle>
          <a:p>
            <a:endParaRPr/>
          </a:p>
        </p:txBody>
      </p:sp>
      <p:sp>
        <p:nvSpPr>
          <p:cNvPr id="13" name="Google Shape;13;p2"/>
          <p:cNvSpPr txBox="1">
            <a:spLocks noGrp="1"/>
          </p:cNvSpPr>
          <p:nvPr>
            <p:ph type="subTitle" idx="1"/>
          </p:nvPr>
        </p:nvSpPr>
        <p:spPr>
          <a:xfrm>
            <a:off x="950967" y="4896033"/>
            <a:ext cx="5240000" cy="6392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2800"/>
              <a:buNone/>
              <a:defRPr sz="2133">
                <a:solidFill>
                  <a:schemeClr val="dk1"/>
                </a:solidFill>
                <a:latin typeface="Nunito"/>
                <a:ea typeface="Nunito"/>
                <a:cs typeface="Nunito"/>
                <a:sym typeface="Nunito"/>
              </a:defRPr>
            </a:lvl1pPr>
            <a:lvl2pPr lvl="1" algn="ctr" rtl="0">
              <a:lnSpc>
                <a:spcPct val="100000"/>
              </a:lnSpc>
              <a:spcBef>
                <a:spcPts val="0"/>
              </a:spcBef>
              <a:spcAft>
                <a:spcPts val="0"/>
              </a:spcAft>
              <a:buSzPts val="2800"/>
              <a:buNone/>
              <a:defRPr sz="3733"/>
            </a:lvl2pPr>
            <a:lvl3pPr lvl="2" algn="ctr" rtl="0">
              <a:lnSpc>
                <a:spcPct val="100000"/>
              </a:lnSpc>
              <a:spcBef>
                <a:spcPts val="0"/>
              </a:spcBef>
              <a:spcAft>
                <a:spcPts val="0"/>
              </a:spcAft>
              <a:buSzPts val="2800"/>
              <a:buNone/>
              <a:defRPr sz="3733"/>
            </a:lvl3pPr>
            <a:lvl4pPr lvl="3" algn="ctr" rtl="0">
              <a:lnSpc>
                <a:spcPct val="100000"/>
              </a:lnSpc>
              <a:spcBef>
                <a:spcPts val="0"/>
              </a:spcBef>
              <a:spcAft>
                <a:spcPts val="0"/>
              </a:spcAft>
              <a:buSzPts val="2800"/>
              <a:buNone/>
              <a:defRPr sz="3733"/>
            </a:lvl4pPr>
            <a:lvl5pPr lvl="4" algn="ctr" rtl="0">
              <a:lnSpc>
                <a:spcPct val="100000"/>
              </a:lnSpc>
              <a:spcBef>
                <a:spcPts val="0"/>
              </a:spcBef>
              <a:spcAft>
                <a:spcPts val="0"/>
              </a:spcAft>
              <a:buSzPts val="2800"/>
              <a:buNone/>
              <a:defRPr sz="3733"/>
            </a:lvl5pPr>
            <a:lvl6pPr lvl="5" algn="ctr" rtl="0">
              <a:lnSpc>
                <a:spcPct val="100000"/>
              </a:lnSpc>
              <a:spcBef>
                <a:spcPts val="0"/>
              </a:spcBef>
              <a:spcAft>
                <a:spcPts val="0"/>
              </a:spcAft>
              <a:buSzPts val="2800"/>
              <a:buNone/>
              <a:defRPr sz="3733"/>
            </a:lvl6pPr>
            <a:lvl7pPr lvl="6" algn="ctr" rtl="0">
              <a:lnSpc>
                <a:spcPct val="100000"/>
              </a:lnSpc>
              <a:spcBef>
                <a:spcPts val="0"/>
              </a:spcBef>
              <a:spcAft>
                <a:spcPts val="0"/>
              </a:spcAft>
              <a:buSzPts val="2800"/>
              <a:buNone/>
              <a:defRPr sz="3733"/>
            </a:lvl7pPr>
            <a:lvl8pPr lvl="7" algn="ctr" rtl="0">
              <a:lnSpc>
                <a:spcPct val="100000"/>
              </a:lnSpc>
              <a:spcBef>
                <a:spcPts val="0"/>
              </a:spcBef>
              <a:spcAft>
                <a:spcPts val="0"/>
              </a:spcAft>
              <a:buSzPts val="2800"/>
              <a:buNone/>
              <a:defRPr sz="3733"/>
            </a:lvl8pPr>
            <a:lvl9pPr lvl="8" algn="ctr" rtl="0">
              <a:lnSpc>
                <a:spcPct val="100000"/>
              </a:lnSpc>
              <a:spcBef>
                <a:spcPts val="0"/>
              </a:spcBef>
              <a:spcAft>
                <a:spcPts val="0"/>
              </a:spcAft>
              <a:buSzPts val="2800"/>
              <a:buNone/>
              <a:defRPr sz="3733"/>
            </a:lvl9pPr>
          </a:lstStyle>
          <a:p>
            <a:endParaRPr/>
          </a:p>
        </p:txBody>
      </p:sp>
      <p:pic>
        <p:nvPicPr>
          <p:cNvPr id="14" name="Google Shape;14;p2"/>
          <p:cNvPicPr preferRelativeResize="0"/>
          <p:nvPr/>
        </p:nvPicPr>
        <p:blipFill rotWithShape="1">
          <a:blip r:embed="rId3">
            <a:alphaModFix/>
          </a:blip>
          <a:srcRect l="357" r="347"/>
          <a:stretch/>
        </p:blipFill>
        <p:spPr>
          <a:xfrm>
            <a:off x="-143429" y="0"/>
            <a:ext cx="1677932" cy="1203267"/>
          </a:xfrm>
          <a:prstGeom prst="rect">
            <a:avLst/>
          </a:prstGeom>
          <a:noFill/>
          <a:ln>
            <a:noFill/>
          </a:ln>
        </p:spPr>
      </p:pic>
      <p:pic>
        <p:nvPicPr>
          <p:cNvPr id="15" name="Google Shape;15;p2"/>
          <p:cNvPicPr preferRelativeResize="0"/>
          <p:nvPr/>
        </p:nvPicPr>
        <p:blipFill rotWithShape="1">
          <a:blip r:embed="rId3">
            <a:alphaModFix/>
          </a:blip>
          <a:srcRect l="347" r="357"/>
          <a:stretch/>
        </p:blipFill>
        <p:spPr>
          <a:xfrm rot="10800000" flipH="1">
            <a:off x="-34233" y="5804639"/>
            <a:ext cx="1459532" cy="1046600"/>
          </a:xfrm>
          <a:prstGeom prst="rect">
            <a:avLst/>
          </a:prstGeom>
          <a:noFill/>
          <a:ln>
            <a:noFill/>
          </a:ln>
        </p:spPr>
      </p:pic>
      <p:pic>
        <p:nvPicPr>
          <p:cNvPr id="16" name="Google Shape;16;p2"/>
          <p:cNvPicPr preferRelativeResize="0"/>
          <p:nvPr/>
        </p:nvPicPr>
        <p:blipFill rotWithShape="1">
          <a:blip r:embed="rId4">
            <a:alphaModFix/>
          </a:blip>
          <a:srcRect t="670" b="680"/>
          <a:stretch/>
        </p:blipFill>
        <p:spPr>
          <a:xfrm rot="5905218">
            <a:off x="11173085" y="5716560"/>
            <a:ext cx="886896" cy="1214217"/>
          </a:xfrm>
          <a:prstGeom prst="rect">
            <a:avLst/>
          </a:prstGeom>
          <a:noFill/>
          <a:ln>
            <a:noFill/>
          </a:ln>
        </p:spPr>
      </p:pic>
      <p:pic>
        <p:nvPicPr>
          <p:cNvPr id="17" name="Google Shape;17;p2"/>
          <p:cNvPicPr preferRelativeResize="0"/>
          <p:nvPr/>
        </p:nvPicPr>
        <p:blipFill>
          <a:blip r:embed="rId5">
            <a:alphaModFix/>
          </a:blip>
          <a:stretch>
            <a:fillRect/>
          </a:stretch>
        </p:blipFill>
        <p:spPr>
          <a:xfrm>
            <a:off x="7463500" y="1511800"/>
            <a:ext cx="5929533" cy="5929533"/>
          </a:xfrm>
          <a:prstGeom prst="rect">
            <a:avLst/>
          </a:prstGeom>
          <a:noFill/>
          <a:ln>
            <a:noFill/>
          </a:ln>
        </p:spPr>
      </p:pic>
    </p:spTree>
    <p:extLst>
      <p:ext uri="{BB962C8B-B14F-4D97-AF65-F5344CB8AC3E}">
        <p14:creationId xmlns:p14="http://schemas.microsoft.com/office/powerpoint/2010/main" val="405684656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spTree>
      <p:nvGrpSpPr>
        <p:cNvPr id="1" name="Shape 18"/>
        <p:cNvGrpSpPr/>
        <p:nvPr/>
      </p:nvGrpSpPr>
      <p:grpSpPr>
        <a:xfrm>
          <a:off x="0" y="0"/>
          <a:ext cx="0" cy="0"/>
          <a:chOff x="0" y="0"/>
          <a:chExt cx="0" cy="0"/>
        </a:xfrm>
      </p:grpSpPr>
      <p:sp>
        <p:nvSpPr>
          <p:cNvPr id="19" name="Google Shape;19;p3"/>
          <p:cNvSpPr txBox="1">
            <a:spLocks noGrp="1"/>
          </p:cNvSpPr>
          <p:nvPr>
            <p:ph type="ctrTitle"/>
          </p:nvPr>
        </p:nvSpPr>
        <p:spPr>
          <a:xfrm>
            <a:off x="5919068" y="3112495"/>
            <a:ext cx="5322000" cy="1122400"/>
          </a:xfrm>
          <a:prstGeom prst="rect">
            <a:avLst/>
          </a:prstGeom>
          <a:noFill/>
          <a:ln>
            <a:noFill/>
          </a:ln>
        </p:spPr>
        <p:txBody>
          <a:bodyPr spcFirstLastPara="1" wrap="square" lIns="91425" tIns="91425" rIns="91425" bIns="91425" anchor="ctr" anchorCtr="0">
            <a:noAutofit/>
          </a:bodyPr>
          <a:lstStyle>
            <a:lvl1pPr lvl="0" rtl="0">
              <a:spcBef>
                <a:spcPts val="0"/>
              </a:spcBef>
              <a:spcAft>
                <a:spcPts val="0"/>
              </a:spcAft>
              <a:buClr>
                <a:schemeClr val="lt2"/>
              </a:buClr>
              <a:buSzPts val="5000"/>
              <a:buNone/>
              <a:defRPr sz="6667" b="1">
                <a:solidFill>
                  <a:schemeClr val="dk1"/>
                </a:solidFill>
              </a:defRPr>
            </a:lvl1pPr>
            <a:lvl2pPr lvl="1" algn="r" rtl="0">
              <a:lnSpc>
                <a:spcPct val="80000"/>
              </a:lnSpc>
              <a:spcBef>
                <a:spcPts val="0"/>
              </a:spcBef>
              <a:spcAft>
                <a:spcPts val="0"/>
              </a:spcAft>
              <a:buClr>
                <a:schemeClr val="accent4"/>
              </a:buClr>
              <a:buSzPts val="5000"/>
              <a:buNone/>
              <a:defRPr sz="6667">
                <a:solidFill>
                  <a:schemeClr val="accent4"/>
                </a:solidFill>
              </a:defRPr>
            </a:lvl2pPr>
            <a:lvl3pPr lvl="2" algn="r" rtl="0">
              <a:lnSpc>
                <a:spcPct val="80000"/>
              </a:lnSpc>
              <a:spcBef>
                <a:spcPts val="0"/>
              </a:spcBef>
              <a:spcAft>
                <a:spcPts val="0"/>
              </a:spcAft>
              <a:buClr>
                <a:schemeClr val="accent4"/>
              </a:buClr>
              <a:buSzPts val="5000"/>
              <a:buNone/>
              <a:defRPr sz="6667">
                <a:solidFill>
                  <a:schemeClr val="accent4"/>
                </a:solidFill>
              </a:defRPr>
            </a:lvl3pPr>
            <a:lvl4pPr lvl="3" algn="r" rtl="0">
              <a:lnSpc>
                <a:spcPct val="80000"/>
              </a:lnSpc>
              <a:spcBef>
                <a:spcPts val="0"/>
              </a:spcBef>
              <a:spcAft>
                <a:spcPts val="0"/>
              </a:spcAft>
              <a:buClr>
                <a:schemeClr val="accent4"/>
              </a:buClr>
              <a:buSzPts val="5000"/>
              <a:buNone/>
              <a:defRPr sz="6667">
                <a:solidFill>
                  <a:schemeClr val="accent4"/>
                </a:solidFill>
              </a:defRPr>
            </a:lvl4pPr>
            <a:lvl5pPr lvl="4" algn="r" rtl="0">
              <a:lnSpc>
                <a:spcPct val="80000"/>
              </a:lnSpc>
              <a:spcBef>
                <a:spcPts val="0"/>
              </a:spcBef>
              <a:spcAft>
                <a:spcPts val="0"/>
              </a:spcAft>
              <a:buClr>
                <a:schemeClr val="accent4"/>
              </a:buClr>
              <a:buSzPts val="5000"/>
              <a:buNone/>
              <a:defRPr sz="6667">
                <a:solidFill>
                  <a:schemeClr val="accent4"/>
                </a:solidFill>
              </a:defRPr>
            </a:lvl5pPr>
            <a:lvl6pPr lvl="5" algn="r" rtl="0">
              <a:lnSpc>
                <a:spcPct val="80000"/>
              </a:lnSpc>
              <a:spcBef>
                <a:spcPts val="0"/>
              </a:spcBef>
              <a:spcAft>
                <a:spcPts val="0"/>
              </a:spcAft>
              <a:buClr>
                <a:schemeClr val="accent4"/>
              </a:buClr>
              <a:buSzPts val="5000"/>
              <a:buNone/>
              <a:defRPr sz="6667">
                <a:solidFill>
                  <a:schemeClr val="accent4"/>
                </a:solidFill>
              </a:defRPr>
            </a:lvl6pPr>
            <a:lvl7pPr lvl="6" algn="r" rtl="0">
              <a:lnSpc>
                <a:spcPct val="80000"/>
              </a:lnSpc>
              <a:spcBef>
                <a:spcPts val="0"/>
              </a:spcBef>
              <a:spcAft>
                <a:spcPts val="0"/>
              </a:spcAft>
              <a:buClr>
                <a:schemeClr val="accent4"/>
              </a:buClr>
              <a:buSzPts val="5000"/>
              <a:buNone/>
              <a:defRPr sz="6667">
                <a:solidFill>
                  <a:schemeClr val="accent4"/>
                </a:solidFill>
              </a:defRPr>
            </a:lvl7pPr>
            <a:lvl8pPr lvl="7" algn="r" rtl="0">
              <a:lnSpc>
                <a:spcPct val="80000"/>
              </a:lnSpc>
              <a:spcBef>
                <a:spcPts val="0"/>
              </a:spcBef>
              <a:spcAft>
                <a:spcPts val="0"/>
              </a:spcAft>
              <a:buClr>
                <a:schemeClr val="accent4"/>
              </a:buClr>
              <a:buSzPts val="5000"/>
              <a:buNone/>
              <a:defRPr sz="6667">
                <a:solidFill>
                  <a:schemeClr val="accent4"/>
                </a:solidFill>
              </a:defRPr>
            </a:lvl8pPr>
            <a:lvl9pPr lvl="8" algn="r" rtl="0">
              <a:lnSpc>
                <a:spcPct val="80000"/>
              </a:lnSpc>
              <a:spcBef>
                <a:spcPts val="0"/>
              </a:spcBef>
              <a:spcAft>
                <a:spcPts val="0"/>
              </a:spcAft>
              <a:buClr>
                <a:schemeClr val="accent3"/>
              </a:buClr>
              <a:buSzPts val="5000"/>
              <a:buNone/>
              <a:defRPr sz="6667">
                <a:solidFill>
                  <a:schemeClr val="accent3"/>
                </a:solidFill>
              </a:defRPr>
            </a:lvl9pPr>
          </a:lstStyle>
          <a:p>
            <a:endParaRPr/>
          </a:p>
        </p:txBody>
      </p:sp>
      <p:sp>
        <p:nvSpPr>
          <p:cNvPr id="20" name="Google Shape;20;p3"/>
          <p:cNvSpPr txBox="1">
            <a:spLocks noGrp="1"/>
          </p:cNvSpPr>
          <p:nvPr>
            <p:ph type="title" idx="2" hasCustomPrompt="1"/>
          </p:nvPr>
        </p:nvSpPr>
        <p:spPr>
          <a:xfrm>
            <a:off x="5893408" y="1578233"/>
            <a:ext cx="1606000" cy="1415200"/>
          </a:xfrm>
          <a:prstGeom prst="rect">
            <a:avLst/>
          </a:prstGeom>
          <a:noFill/>
          <a:ln>
            <a:noFill/>
          </a:ln>
        </p:spPr>
        <p:txBody>
          <a:bodyPr spcFirstLastPara="1" wrap="square" lIns="91425" tIns="91425" rIns="91425" bIns="91425" anchor="ctr" anchorCtr="0">
            <a:noAutofit/>
          </a:bodyPr>
          <a:lstStyle>
            <a:lvl1pPr lvl="0" algn="ctr" rtl="0">
              <a:lnSpc>
                <a:spcPct val="115000"/>
              </a:lnSpc>
              <a:spcBef>
                <a:spcPts val="0"/>
              </a:spcBef>
              <a:spcAft>
                <a:spcPts val="0"/>
              </a:spcAft>
              <a:buClr>
                <a:schemeClr val="accent4"/>
              </a:buClr>
              <a:buSzPts val="7200"/>
              <a:buNone/>
              <a:defRPr sz="6667"/>
            </a:lvl1pPr>
            <a:lvl2pPr lvl="1" algn="r" rtl="0">
              <a:spcBef>
                <a:spcPts val="0"/>
              </a:spcBef>
              <a:spcAft>
                <a:spcPts val="0"/>
              </a:spcAft>
              <a:buSzPts val="7200"/>
              <a:buNone/>
              <a:defRPr sz="9600"/>
            </a:lvl2pPr>
            <a:lvl3pPr lvl="2" algn="r" rtl="0">
              <a:spcBef>
                <a:spcPts val="0"/>
              </a:spcBef>
              <a:spcAft>
                <a:spcPts val="0"/>
              </a:spcAft>
              <a:buSzPts val="7200"/>
              <a:buNone/>
              <a:defRPr sz="9600"/>
            </a:lvl3pPr>
            <a:lvl4pPr lvl="3" algn="r" rtl="0">
              <a:spcBef>
                <a:spcPts val="0"/>
              </a:spcBef>
              <a:spcAft>
                <a:spcPts val="0"/>
              </a:spcAft>
              <a:buSzPts val="7200"/>
              <a:buNone/>
              <a:defRPr sz="9600"/>
            </a:lvl4pPr>
            <a:lvl5pPr lvl="4" algn="r" rtl="0">
              <a:spcBef>
                <a:spcPts val="0"/>
              </a:spcBef>
              <a:spcAft>
                <a:spcPts val="0"/>
              </a:spcAft>
              <a:buSzPts val="7200"/>
              <a:buNone/>
              <a:defRPr sz="9600"/>
            </a:lvl5pPr>
            <a:lvl6pPr lvl="5" algn="r" rtl="0">
              <a:spcBef>
                <a:spcPts val="0"/>
              </a:spcBef>
              <a:spcAft>
                <a:spcPts val="0"/>
              </a:spcAft>
              <a:buSzPts val="7200"/>
              <a:buNone/>
              <a:defRPr sz="9600"/>
            </a:lvl6pPr>
            <a:lvl7pPr lvl="6" algn="r" rtl="0">
              <a:spcBef>
                <a:spcPts val="0"/>
              </a:spcBef>
              <a:spcAft>
                <a:spcPts val="0"/>
              </a:spcAft>
              <a:buSzPts val="7200"/>
              <a:buNone/>
              <a:defRPr sz="9600"/>
            </a:lvl7pPr>
            <a:lvl8pPr lvl="7" algn="r" rtl="0">
              <a:spcBef>
                <a:spcPts val="0"/>
              </a:spcBef>
              <a:spcAft>
                <a:spcPts val="0"/>
              </a:spcAft>
              <a:buSzPts val="7200"/>
              <a:buNone/>
              <a:defRPr sz="9600"/>
            </a:lvl8pPr>
            <a:lvl9pPr lvl="8" algn="r" rtl="0">
              <a:spcBef>
                <a:spcPts val="0"/>
              </a:spcBef>
              <a:spcAft>
                <a:spcPts val="0"/>
              </a:spcAft>
              <a:buSzPts val="7200"/>
              <a:buNone/>
              <a:defRPr sz="9600"/>
            </a:lvl9pPr>
          </a:lstStyle>
          <a:p>
            <a:r>
              <a:t>xx%</a:t>
            </a:r>
          </a:p>
        </p:txBody>
      </p:sp>
      <p:sp>
        <p:nvSpPr>
          <p:cNvPr id="21" name="Google Shape;21;p3"/>
          <p:cNvSpPr txBox="1">
            <a:spLocks noGrp="1"/>
          </p:cNvSpPr>
          <p:nvPr>
            <p:ph type="subTitle" idx="1"/>
          </p:nvPr>
        </p:nvSpPr>
        <p:spPr>
          <a:xfrm>
            <a:off x="5919068" y="4306364"/>
            <a:ext cx="5322000" cy="933600"/>
          </a:xfrm>
          <a:prstGeom prst="rect">
            <a:avLst/>
          </a:prstGeom>
          <a:noFill/>
          <a:ln>
            <a:noFill/>
          </a:ln>
        </p:spPr>
        <p:txBody>
          <a:bodyPr spcFirstLastPara="1" wrap="square" lIns="91425" tIns="91425" rIns="91425" bIns="91425" anchor="ctr" anchorCtr="0">
            <a:noAutofit/>
          </a:bodyPr>
          <a:lstStyle>
            <a:lvl1pPr lvl="0" rtl="0">
              <a:spcBef>
                <a:spcPts val="0"/>
              </a:spcBef>
              <a:spcAft>
                <a:spcPts val="0"/>
              </a:spcAft>
              <a:buSzPts val="1200"/>
              <a:buNone/>
              <a:defRPr sz="2133"/>
            </a:lvl1pPr>
            <a:lvl2pPr lvl="1" algn="r" rtl="0">
              <a:lnSpc>
                <a:spcPct val="100000"/>
              </a:lnSpc>
              <a:spcBef>
                <a:spcPts val="0"/>
              </a:spcBef>
              <a:spcAft>
                <a:spcPts val="0"/>
              </a:spcAft>
              <a:buSzPts val="1200"/>
              <a:buNone/>
              <a:defRPr sz="1600"/>
            </a:lvl2pPr>
            <a:lvl3pPr lvl="2" algn="r" rtl="0">
              <a:lnSpc>
                <a:spcPct val="100000"/>
              </a:lnSpc>
              <a:spcBef>
                <a:spcPts val="0"/>
              </a:spcBef>
              <a:spcAft>
                <a:spcPts val="0"/>
              </a:spcAft>
              <a:buSzPts val="1200"/>
              <a:buNone/>
              <a:defRPr sz="1600"/>
            </a:lvl3pPr>
            <a:lvl4pPr lvl="3" algn="r" rtl="0">
              <a:lnSpc>
                <a:spcPct val="100000"/>
              </a:lnSpc>
              <a:spcBef>
                <a:spcPts val="0"/>
              </a:spcBef>
              <a:spcAft>
                <a:spcPts val="0"/>
              </a:spcAft>
              <a:buSzPts val="1200"/>
              <a:buNone/>
              <a:defRPr sz="1600"/>
            </a:lvl4pPr>
            <a:lvl5pPr lvl="4" algn="r" rtl="0">
              <a:lnSpc>
                <a:spcPct val="100000"/>
              </a:lnSpc>
              <a:spcBef>
                <a:spcPts val="0"/>
              </a:spcBef>
              <a:spcAft>
                <a:spcPts val="0"/>
              </a:spcAft>
              <a:buSzPts val="1200"/>
              <a:buNone/>
              <a:defRPr sz="1600"/>
            </a:lvl5pPr>
            <a:lvl6pPr lvl="5" algn="r" rtl="0">
              <a:lnSpc>
                <a:spcPct val="100000"/>
              </a:lnSpc>
              <a:spcBef>
                <a:spcPts val="0"/>
              </a:spcBef>
              <a:spcAft>
                <a:spcPts val="0"/>
              </a:spcAft>
              <a:buSzPts val="1200"/>
              <a:buNone/>
              <a:defRPr sz="1600"/>
            </a:lvl6pPr>
            <a:lvl7pPr lvl="6" algn="r" rtl="0">
              <a:lnSpc>
                <a:spcPct val="100000"/>
              </a:lnSpc>
              <a:spcBef>
                <a:spcPts val="0"/>
              </a:spcBef>
              <a:spcAft>
                <a:spcPts val="0"/>
              </a:spcAft>
              <a:buSzPts val="1200"/>
              <a:buNone/>
              <a:defRPr sz="1600"/>
            </a:lvl7pPr>
            <a:lvl8pPr lvl="7" algn="r" rtl="0">
              <a:lnSpc>
                <a:spcPct val="100000"/>
              </a:lnSpc>
              <a:spcBef>
                <a:spcPts val="0"/>
              </a:spcBef>
              <a:spcAft>
                <a:spcPts val="0"/>
              </a:spcAft>
              <a:buSzPts val="1200"/>
              <a:buNone/>
              <a:defRPr sz="1600"/>
            </a:lvl8pPr>
            <a:lvl9pPr lvl="8" algn="r" rtl="0">
              <a:lnSpc>
                <a:spcPct val="100000"/>
              </a:lnSpc>
              <a:spcBef>
                <a:spcPts val="0"/>
              </a:spcBef>
              <a:spcAft>
                <a:spcPts val="0"/>
              </a:spcAft>
              <a:buSzPts val="1200"/>
              <a:buNone/>
              <a:defRPr sz="1600"/>
            </a:lvl9pPr>
          </a:lstStyle>
          <a:p>
            <a:endParaRPr/>
          </a:p>
        </p:txBody>
      </p:sp>
      <p:grpSp>
        <p:nvGrpSpPr>
          <p:cNvPr id="22" name="Google Shape;22;p3"/>
          <p:cNvGrpSpPr/>
          <p:nvPr/>
        </p:nvGrpSpPr>
        <p:grpSpPr>
          <a:xfrm>
            <a:off x="181733" y="186067"/>
            <a:ext cx="11747600" cy="6507200"/>
            <a:chOff x="136300" y="139550"/>
            <a:chExt cx="8810700" cy="4880400"/>
          </a:xfrm>
        </p:grpSpPr>
        <p:sp>
          <p:nvSpPr>
            <p:cNvPr id="23" name="Google Shape;23;p3"/>
            <p:cNvSpPr/>
            <p:nvPr/>
          </p:nvSpPr>
          <p:spPr>
            <a:xfrm flipH="1">
              <a:off x="136300" y="139550"/>
              <a:ext cx="8810700" cy="4880400"/>
            </a:xfrm>
            <a:prstGeom prst="rect">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4" name="Google Shape;24;p3"/>
            <p:cNvSpPr/>
            <p:nvPr/>
          </p:nvSpPr>
          <p:spPr>
            <a:xfrm flipH="1">
              <a:off x="188200" y="197150"/>
              <a:ext cx="8706900" cy="4765200"/>
            </a:xfrm>
            <a:prstGeom prst="rect">
              <a:avLst/>
            </a:pr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grpSp>
    </p:spTree>
    <p:extLst>
      <p:ext uri="{BB962C8B-B14F-4D97-AF65-F5344CB8AC3E}">
        <p14:creationId xmlns:p14="http://schemas.microsoft.com/office/powerpoint/2010/main" val="290089774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65"/>
        <p:cNvGrpSpPr/>
        <p:nvPr/>
      </p:nvGrpSpPr>
      <p:grpSpPr>
        <a:xfrm>
          <a:off x="0" y="0"/>
          <a:ext cx="0" cy="0"/>
          <a:chOff x="0" y="0"/>
          <a:chExt cx="0" cy="0"/>
        </a:xfrm>
      </p:grpSpPr>
      <p:pic>
        <p:nvPicPr>
          <p:cNvPr id="66" name="Google Shape;66;p8"/>
          <p:cNvPicPr preferRelativeResize="0"/>
          <p:nvPr/>
        </p:nvPicPr>
        <p:blipFill>
          <a:blip r:embed="rId2">
            <a:alphaModFix/>
          </a:blip>
          <a:stretch>
            <a:fillRect/>
          </a:stretch>
        </p:blipFill>
        <p:spPr>
          <a:xfrm rot="10800000" flipH="1">
            <a:off x="2231433" y="-665766"/>
            <a:ext cx="7523767" cy="7523767"/>
          </a:xfrm>
          <a:prstGeom prst="rect">
            <a:avLst/>
          </a:prstGeom>
          <a:noFill/>
          <a:ln>
            <a:noFill/>
          </a:ln>
        </p:spPr>
      </p:pic>
      <p:grpSp>
        <p:nvGrpSpPr>
          <p:cNvPr id="67" name="Google Shape;67;p8"/>
          <p:cNvGrpSpPr/>
          <p:nvPr/>
        </p:nvGrpSpPr>
        <p:grpSpPr>
          <a:xfrm>
            <a:off x="181733" y="186067"/>
            <a:ext cx="11747600" cy="6507200"/>
            <a:chOff x="136300" y="139550"/>
            <a:chExt cx="8810700" cy="4880400"/>
          </a:xfrm>
        </p:grpSpPr>
        <p:sp>
          <p:nvSpPr>
            <p:cNvPr id="68" name="Google Shape;68;p8"/>
            <p:cNvSpPr/>
            <p:nvPr/>
          </p:nvSpPr>
          <p:spPr>
            <a:xfrm flipH="1">
              <a:off x="136300" y="139550"/>
              <a:ext cx="8810700" cy="4880400"/>
            </a:xfrm>
            <a:prstGeom prst="rect">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69" name="Google Shape;69;p8"/>
            <p:cNvSpPr/>
            <p:nvPr/>
          </p:nvSpPr>
          <p:spPr>
            <a:xfrm flipH="1">
              <a:off x="188200" y="197150"/>
              <a:ext cx="8706900" cy="4765200"/>
            </a:xfrm>
            <a:prstGeom prst="rect">
              <a:avLst/>
            </a:pr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grpSp>
      <p:sp>
        <p:nvSpPr>
          <p:cNvPr id="70" name="Google Shape;70;p8"/>
          <p:cNvSpPr txBox="1">
            <a:spLocks noGrp="1"/>
          </p:cNvSpPr>
          <p:nvPr>
            <p:ph type="title"/>
          </p:nvPr>
        </p:nvSpPr>
        <p:spPr>
          <a:xfrm>
            <a:off x="1864067" y="719333"/>
            <a:ext cx="8490400" cy="5425600"/>
          </a:xfrm>
          <a:prstGeom prst="rect">
            <a:avLst/>
          </a:prstGeom>
        </p:spPr>
        <p:txBody>
          <a:bodyPr spcFirstLastPara="1" wrap="square" lIns="91425" tIns="91425" rIns="91425" bIns="91425" anchor="ctr" anchorCtr="0">
            <a:noAutofit/>
          </a:bodyPr>
          <a:lstStyle>
            <a:lvl1pPr lvl="0" algn="ctr">
              <a:spcBef>
                <a:spcPts val="0"/>
              </a:spcBef>
              <a:spcAft>
                <a:spcPts val="0"/>
              </a:spcAft>
              <a:buSzPts val="4800"/>
              <a:buNone/>
              <a:defRPr sz="12000"/>
            </a:lvl1pPr>
            <a:lvl2pPr lvl="1">
              <a:spcBef>
                <a:spcPts val="0"/>
              </a:spcBef>
              <a:spcAft>
                <a:spcPts val="0"/>
              </a:spcAft>
              <a:buSzPts val="4800"/>
              <a:buNone/>
              <a:defRPr sz="6400"/>
            </a:lvl2pPr>
            <a:lvl3pPr lvl="2">
              <a:spcBef>
                <a:spcPts val="0"/>
              </a:spcBef>
              <a:spcAft>
                <a:spcPts val="0"/>
              </a:spcAft>
              <a:buSzPts val="4800"/>
              <a:buNone/>
              <a:defRPr sz="6400"/>
            </a:lvl3pPr>
            <a:lvl4pPr lvl="3">
              <a:spcBef>
                <a:spcPts val="0"/>
              </a:spcBef>
              <a:spcAft>
                <a:spcPts val="0"/>
              </a:spcAft>
              <a:buSzPts val="4800"/>
              <a:buNone/>
              <a:defRPr sz="6400"/>
            </a:lvl4pPr>
            <a:lvl5pPr lvl="4">
              <a:spcBef>
                <a:spcPts val="0"/>
              </a:spcBef>
              <a:spcAft>
                <a:spcPts val="0"/>
              </a:spcAft>
              <a:buSzPts val="4800"/>
              <a:buNone/>
              <a:defRPr sz="6400"/>
            </a:lvl5pPr>
            <a:lvl6pPr lvl="5">
              <a:spcBef>
                <a:spcPts val="0"/>
              </a:spcBef>
              <a:spcAft>
                <a:spcPts val="0"/>
              </a:spcAft>
              <a:buSzPts val="4800"/>
              <a:buNone/>
              <a:defRPr sz="6400"/>
            </a:lvl6pPr>
            <a:lvl7pPr lvl="6">
              <a:spcBef>
                <a:spcPts val="0"/>
              </a:spcBef>
              <a:spcAft>
                <a:spcPts val="0"/>
              </a:spcAft>
              <a:buSzPts val="4800"/>
              <a:buNone/>
              <a:defRPr sz="6400"/>
            </a:lvl7pPr>
            <a:lvl8pPr lvl="7">
              <a:spcBef>
                <a:spcPts val="0"/>
              </a:spcBef>
              <a:spcAft>
                <a:spcPts val="0"/>
              </a:spcAft>
              <a:buSzPts val="4800"/>
              <a:buNone/>
              <a:defRPr sz="6400"/>
            </a:lvl8pPr>
            <a:lvl9pPr lvl="8">
              <a:spcBef>
                <a:spcPts val="0"/>
              </a:spcBef>
              <a:spcAft>
                <a:spcPts val="0"/>
              </a:spcAft>
              <a:buSzPts val="4800"/>
              <a:buNone/>
              <a:defRPr sz="6400"/>
            </a:lvl9pPr>
          </a:lstStyle>
          <a:p>
            <a:endParaRPr/>
          </a:p>
        </p:txBody>
      </p:sp>
      <p:pic>
        <p:nvPicPr>
          <p:cNvPr id="71" name="Google Shape;71;p8"/>
          <p:cNvPicPr preferRelativeResize="0"/>
          <p:nvPr/>
        </p:nvPicPr>
        <p:blipFill>
          <a:blip r:embed="rId3">
            <a:alphaModFix/>
          </a:blip>
          <a:stretch>
            <a:fillRect/>
          </a:stretch>
        </p:blipFill>
        <p:spPr>
          <a:xfrm rot="-1646129">
            <a:off x="10028513" y="872857"/>
            <a:ext cx="931544" cy="1086188"/>
          </a:xfrm>
          <a:prstGeom prst="rect">
            <a:avLst/>
          </a:prstGeom>
          <a:noFill/>
          <a:ln>
            <a:noFill/>
          </a:ln>
        </p:spPr>
      </p:pic>
      <p:pic>
        <p:nvPicPr>
          <p:cNvPr id="72" name="Google Shape;72;p8"/>
          <p:cNvPicPr preferRelativeResize="0"/>
          <p:nvPr/>
        </p:nvPicPr>
        <p:blipFill>
          <a:blip r:embed="rId4">
            <a:alphaModFix/>
          </a:blip>
          <a:stretch>
            <a:fillRect/>
          </a:stretch>
        </p:blipFill>
        <p:spPr>
          <a:xfrm>
            <a:off x="782601" y="4203956"/>
            <a:ext cx="972300" cy="1025409"/>
          </a:xfrm>
          <a:prstGeom prst="rect">
            <a:avLst/>
          </a:prstGeom>
          <a:noFill/>
          <a:ln>
            <a:noFill/>
          </a:ln>
        </p:spPr>
      </p:pic>
      <p:pic>
        <p:nvPicPr>
          <p:cNvPr id="73" name="Google Shape;73;p8"/>
          <p:cNvPicPr preferRelativeResize="0"/>
          <p:nvPr/>
        </p:nvPicPr>
        <p:blipFill>
          <a:blip r:embed="rId5">
            <a:alphaModFix/>
          </a:blip>
          <a:stretch>
            <a:fillRect/>
          </a:stretch>
        </p:blipFill>
        <p:spPr>
          <a:xfrm>
            <a:off x="878501" y="980169"/>
            <a:ext cx="972300" cy="1075500"/>
          </a:xfrm>
          <a:prstGeom prst="rect">
            <a:avLst/>
          </a:prstGeom>
          <a:noFill/>
          <a:ln>
            <a:noFill/>
          </a:ln>
        </p:spPr>
      </p:pic>
      <p:pic>
        <p:nvPicPr>
          <p:cNvPr id="74" name="Google Shape;74;p8"/>
          <p:cNvPicPr preferRelativeResize="0"/>
          <p:nvPr/>
        </p:nvPicPr>
        <p:blipFill>
          <a:blip r:embed="rId6">
            <a:alphaModFix/>
          </a:blip>
          <a:stretch>
            <a:fillRect/>
          </a:stretch>
        </p:blipFill>
        <p:spPr>
          <a:xfrm>
            <a:off x="10354467" y="4953865"/>
            <a:ext cx="625000" cy="1190900"/>
          </a:xfrm>
          <a:prstGeom prst="rect">
            <a:avLst/>
          </a:prstGeom>
          <a:noFill/>
          <a:ln>
            <a:noFill/>
          </a:ln>
        </p:spPr>
      </p:pic>
      <p:pic>
        <p:nvPicPr>
          <p:cNvPr id="75" name="Google Shape;75;p8"/>
          <p:cNvPicPr preferRelativeResize="0"/>
          <p:nvPr/>
        </p:nvPicPr>
        <p:blipFill>
          <a:blip r:embed="rId7">
            <a:alphaModFix/>
          </a:blip>
          <a:stretch>
            <a:fillRect/>
          </a:stretch>
        </p:blipFill>
        <p:spPr>
          <a:xfrm>
            <a:off x="10463615" y="2008597"/>
            <a:ext cx="1185300" cy="1188769"/>
          </a:xfrm>
          <a:prstGeom prst="rect">
            <a:avLst/>
          </a:prstGeom>
          <a:noFill/>
          <a:ln>
            <a:noFill/>
          </a:ln>
        </p:spPr>
      </p:pic>
      <p:pic>
        <p:nvPicPr>
          <p:cNvPr id="76" name="Google Shape;76;p8"/>
          <p:cNvPicPr preferRelativeResize="0"/>
          <p:nvPr/>
        </p:nvPicPr>
        <p:blipFill>
          <a:blip r:embed="rId8">
            <a:alphaModFix/>
          </a:blip>
          <a:stretch>
            <a:fillRect/>
          </a:stretch>
        </p:blipFill>
        <p:spPr>
          <a:xfrm>
            <a:off x="464806" y="2286057"/>
            <a:ext cx="972300" cy="972300"/>
          </a:xfrm>
          <a:prstGeom prst="rect">
            <a:avLst/>
          </a:prstGeom>
          <a:noFill/>
          <a:ln>
            <a:noFill/>
          </a:ln>
        </p:spPr>
      </p:pic>
      <p:pic>
        <p:nvPicPr>
          <p:cNvPr id="77" name="Google Shape;77;p8"/>
          <p:cNvPicPr preferRelativeResize="0"/>
          <p:nvPr/>
        </p:nvPicPr>
        <p:blipFill>
          <a:blip r:embed="rId9">
            <a:alphaModFix/>
          </a:blip>
          <a:stretch>
            <a:fillRect/>
          </a:stretch>
        </p:blipFill>
        <p:spPr>
          <a:xfrm flipH="1">
            <a:off x="72896" y="5685100"/>
            <a:ext cx="1117139" cy="1122400"/>
          </a:xfrm>
          <a:prstGeom prst="rect">
            <a:avLst/>
          </a:prstGeom>
          <a:noFill/>
          <a:ln>
            <a:noFill/>
          </a:ln>
        </p:spPr>
      </p:pic>
      <p:pic>
        <p:nvPicPr>
          <p:cNvPr id="78" name="Google Shape;78;p8"/>
          <p:cNvPicPr preferRelativeResize="0"/>
          <p:nvPr/>
        </p:nvPicPr>
        <p:blipFill>
          <a:blip r:embed="rId10">
            <a:alphaModFix/>
          </a:blip>
          <a:stretch>
            <a:fillRect/>
          </a:stretch>
        </p:blipFill>
        <p:spPr>
          <a:xfrm rot="-5400000" flipH="1">
            <a:off x="11198198" y="3521931"/>
            <a:ext cx="880601" cy="1203267"/>
          </a:xfrm>
          <a:prstGeom prst="rect">
            <a:avLst/>
          </a:prstGeom>
          <a:noFill/>
          <a:ln>
            <a:noFill/>
          </a:ln>
        </p:spPr>
      </p:pic>
    </p:spTree>
    <p:extLst>
      <p:ext uri="{BB962C8B-B14F-4D97-AF65-F5344CB8AC3E}">
        <p14:creationId xmlns:p14="http://schemas.microsoft.com/office/powerpoint/2010/main" val="73367694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89"/>
        <p:cNvGrpSpPr/>
        <p:nvPr/>
      </p:nvGrpSpPr>
      <p:grpSpPr>
        <a:xfrm>
          <a:off x="0" y="0"/>
          <a:ext cx="0" cy="0"/>
          <a:chOff x="0" y="0"/>
          <a:chExt cx="0" cy="0"/>
        </a:xfrm>
      </p:grpSpPr>
      <p:sp>
        <p:nvSpPr>
          <p:cNvPr id="90" name="Google Shape;90;p10"/>
          <p:cNvSpPr txBox="1">
            <a:spLocks noGrp="1"/>
          </p:cNvSpPr>
          <p:nvPr>
            <p:ph type="body" idx="1"/>
          </p:nvPr>
        </p:nvSpPr>
        <p:spPr>
          <a:xfrm>
            <a:off x="990433" y="992467"/>
            <a:ext cx="5009200" cy="1617600"/>
          </a:xfrm>
          <a:prstGeom prst="rect">
            <a:avLst/>
          </a:prstGeom>
        </p:spPr>
        <p:txBody>
          <a:bodyPr spcFirstLastPara="1" wrap="square" lIns="91425" tIns="91425" rIns="91425" bIns="91425" anchor="ctr" anchorCtr="0">
            <a:noAutofit/>
          </a:bodyPr>
          <a:lstStyle>
            <a:lvl1pPr marL="609585" lvl="0" indent="-304792" algn="ctr">
              <a:lnSpc>
                <a:spcPct val="100000"/>
              </a:lnSpc>
              <a:spcBef>
                <a:spcPts val="0"/>
              </a:spcBef>
              <a:spcAft>
                <a:spcPts val="0"/>
              </a:spcAft>
              <a:buSzPts val="1400"/>
              <a:buNone/>
              <a:defRPr sz="4000">
                <a:latin typeface="Aref Ruqaa"/>
                <a:ea typeface="Aref Ruqaa"/>
                <a:cs typeface="Aref Ruqaa"/>
                <a:sym typeface="Aref Ruqaa"/>
              </a:defRPr>
            </a:lvl1pPr>
          </a:lstStyle>
          <a:p>
            <a:endParaRPr/>
          </a:p>
        </p:txBody>
      </p:sp>
      <p:grpSp>
        <p:nvGrpSpPr>
          <p:cNvPr id="91" name="Google Shape;91;p10"/>
          <p:cNvGrpSpPr/>
          <p:nvPr/>
        </p:nvGrpSpPr>
        <p:grpSpPr>
          <a:xfrm>
            <a:off x="181733" y="186067"/>
            <a:ext cx="11747600" cy="6507200"/>
            <a:chOff x="136300" y="139550"/>
            <a:chExt cx="8810700" cy="4880400"/>
          </a:xfrm>
        </p:grpSpPr>
        <p:sp>
          <p:nvSpPr>
            <p:cNvPr id="92" name="Google Shape;92;p10"/>
            <p:cNvSpPr/>
            <p:nvPr/>
          </p:nvSpPr>
          <p:spPr>
            <a:xfrm flipH="1">
              <a:off x="136300" y="139550"/>
              <a:ext cx="8810700" cy="4880400"/>
            </a:xfrm>
            <a:prstGeom prst="rect">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93" name="Google Shape;93;p10"/>
            <p:cNvSpPr/>
            <p:nvPr/>
          </p:nvSpPr>
          <p:spPr>
            <a:xfrm flipH="1">
              <a:off x="188200" y="197150"/>
              <a:ext cx="8706900" cy="4765200"/>
            </a:xfrm>
            <a:prstGeom prst="rect">
              <a:avLst/>
            </a:pr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grpSp>
    </p:spTree>
    <p:extLst>
      <p:ext uri="{BB962C8B-B14F-4D97-AF65-F5344CB8AC3E}">
        <p14:creationId xmlns:p14="http://schemas.microsoft.com/office/powerpoint/2010/main" val="141735795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Blank" type="blank">
  <p:cSld name="Blank">
    <p:bg>
      <p:bgPr>
        <a:solidFill>
          <a:schemeClr val="lt1"/>
        </a:solidFill>
        <a:effectLst/>
      </p:bgPr>
    </p:bg>
    <p:spTree>
      <p:nvGrpSpPr>
        <p:cNvPr id="1" name="Shape 103"/>
        <p:cNvGrpSpPr/>
        <p:nvPr/>
      </p:nvGrpSpPr>
      <p:grpSpPr>
        <a:xfrm>
          <a:off x="0" y="0"/>
          <a:ext cx="0" cy="0"/>
          <a:chOff x="0" y="0"/>
          <a:chExt cx="0" cy="0"/>
        </a:xfrm>
      </p:grpSpPr>
    </p:spTree>
    <p:extLst>
      <p:ext uri="{BB962C8B-B14F-4D97-AF65-F5344CB8AC3E}">
        <p14:creationId xmlns:p14="http://schemas.microsoft.com/office/powerpoint/2010/main" val="336144477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spTree>
      <p:nvGrpSpPr>
        <p:cNvPr id="1" name="Shape 11"/>
        <p:cNvGrpSpPr/>
        <p:nvPr/>
      </p:nvGrpSpPr>
      <p:grpSpPr>
        <a:xfrm>
          <a:off x="0" y="0"/>
          <a:ext cx="0" cy="0"/>
          <a:chOff x="0" y="0"/>
          <a:chExt cx="0" cy="0"/>
        </a:xfrm>
      </p:grpSpPr>
      <p:sp>
        <p:nvSpPr>
          <p:cNvPr id="12" name="Google Shape;12;p3"/>
          <p:cNvSpPr txBox="1">
            <a:spLocks noGrp="1"/>
          </p:cNvSpPr>
          <p:nvPr>
            <p:ph type="title"/>
          </p:nvPr>
        </p:nvSpPr>
        <p:spPr>
          <a:xfrm>
            <a:off x="415600" y="2867800"/>
            <a:ext cx="11360800" cy="1122400"/>
          </a:xfrm>
          <a:prstGeom prst="rect">
            <a:avLst/>
          </a:prstGeom>
        </p:spPr>
        <p:txBody>
          <a:bodyPr spcFirstLastPara="1" wrap="square" lIns="91425" tIns="91425" rIns="91425" bIns="91425" anchor="ctr" anchorCtr="0">
            <a:noAutofit/>
          </a:bodyPr>
          <a:lstStyle>
            <a:lvl1pPr lvl="0" algn="ctr">
              <a:spcBef>
                <a:spcPts val="0"/>
              </a:spcBef>
              <a:spcAft>
                <a:spcPts val="0"/>
              </a:spcAft>
              <a:buSzPts val="3600"/>
              <a:buNone/>
              <a:defRPr sz="4800"/>
            </a:lvl1pPr>
            <a:lvl2pPr lvl="1" algn="ctr">
              <a:spcBef>
                <a:spcPts val="0"/>
              </a:spcBef>
              <a:spcAft>
                <a:spcPts val="0"/>
              </a:spcAft>
              <a:buSzPts val="3600"/>
              <a:buNone/>
              <a:defRPr sz="4800"/>
            </a:lvl2pPr>
            <a:lvl3pPr lvl="2" algn="ctr">
              <a:spcBef>
                <a:spcPts val="0"/>
              </a:spcBef>
              <a:spcAft>
                <a:spcPts val="0"/>
              </a:spcAft>
              <a:buSzPts val="3600"/>
              <a:buNone/>
              <a:defRPr sz="4800"/>
            </a:lvl3pPr>
            <a:lvl4pPr lvl="3" algn="ctr">
              <a:spcBef>
                <a:spcPts val="0"/>
              </a:spcBef>
              <a:spcAft>
                <a:spcPts val="0"/>
              </a:spcAft>
              <a:buSzPts val="3600"/>
              <a:buNone/>
              <a:defRPr sz="4800"/>
            </a:lvl4pPr>
            <a:lvl5pPr lvl="4" algn="ctr">
              <a:spcBef>
                <a:spcPts val="0"/>
              </a:spcBef>
              <a:spcAft>
                <a:spcPts val="0"/>
              </a:spcAft>
              <a:buSzPts val="3600"/>
              <a:buNone/>
              <a:defRPr sz="4800"/>
            </a:lvl5pPr>
            <a:lvl6pPr lvl="5" algn="ctr">
              <a:spcBef>
                <a:spcPts val="0"/>
              </a:spcBef>
              <a:spcAft>
                <a:spcPts val="0"/>
              </a:spcAft>
              <a:buSzPts val="3600"/>
              <a:buNone/>
              <a:defRPr sz="4800"/>
            </a:lvl6pPr>
            <a:lvl7pPr lvl="6" algn="ctr">
              <a:spcBef>
                <a:spcPts val="0"/>
              </a:spcBef>
              <a:spcAft>
                <a:spcPts val="0"/>
              </a:spcAft>
              <a:buSzPts val="3600"/>
              <a:buNone/>
              <a:defRPr sz="4800"/>
            </a:lvl7pPr>
            <a:lvl8pPr lvl="7" algn="ctr">
              <a:spcBef>
                <a:spcPts val="0"/>
              </a:spcBef>
              <a:spcAft>
                <a:spcPts val="0"/>
              </a:spcAft>
              <a:buSzPts val="3600"/>
              <a:buNone/>
              <a:defRPr sz="4800"/>
            </a:lvl8pPr>
            <a:lvl9pPr lvl="8" algn="ctr">
              <a:spcBef>
                <a:spcPts val="0"/>
              </a:spcBef>
              <a:spcAft>
                <a:spcPts val="0"/>
              </a:spcAft>
              <a:buSzPts val="3600"/>
              <a:buNone/>
              <a:defRPr sz="4800"/>
            </a:lvl9pPr>
          </a:lstStyle>
          <a:p>
            <a:endParaRPr/>
          </a:p>
        </p:txBody>
      </p:sp>
    </p:spTree>
    <p:extLst>
      <p:ext uri="{BB962C8B-B14F-4D97-AF65-F5344CB8AC3E}">
        <p14:creationId xmlns:p14="http://schemas.microsoft.com/office/powerpoint/2010/main" val="89881977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Table of contents">
  <p:cSld name="Table of contents">
    <p:spTree>
      <p:nvGrpSpPr>
        <p:cNvPr id="1" name="Shape 104"/>
        <p:cNvGrpSpPr/>
        <p:nvPr/>
      </p:nvGrpSpPr>
      <p:grpSpPr>
        <a:xfrm>
          <a:off x="0" y="0"/>
          <a:ext cx="0" cy="0"/>
          <a:chOff x="0" y="0"/>
          <a:chExt cx="0" cy="0"/>
        </a:xfrm>
      </p:grpSpPr>
      <p:sp>
        <p:nvSpPr>
          <p:cNvPr id="105" name="Google Shape;105;p13"/>
          <p:cNvSpPr txBox="1">
            <a:spLocks noGrp="1"/>
          </p:cNvSpPr>
          <p:nvPr>
            <p:ph type="title"/>
          </p:nvPr>
        </p:nvSpPr>
        <p:spPr>
          <a:xfrm>
            <a:off x="951225" y="2368433"/>
            <a:ext cx="3367600" cy="763600"/>
          </a:xfrm>
          <a:prstGeom prst="rect">
            <a:avLst/>
          </a:prstGeom>
          <a:noFill/>
          <a:ln>
            <a:noFill/>
          </a:ln>
        </p:spPr>
        <p:txBody>
          <a:bodyPr spcFirstLastPara="1" wrap="square" lIns="91425" tIns="91425" rIns="91425" bIns="91425" anchor="ctr" anchorCtr="0">
            <a:noAutofit/>
          </a:bodyPr>
          <a:lstStyle>
            <a:lvl1pPr lvl="0" rtl="0">
              <a:spcBef>
                <a:spcPts val="0"/>
              </a:spcBef>
              <a:spcAft>
                <a:spcPts val="0"/>
              </a:spcAft>
              <a:buClr>
                <a:schemeClr val="accent1"/>
              </a:buClr>
              <a:buSzPts val="1800"/>
              <a:buNone/>
              <a:defRPr sz="2667"/>
            </a:lvl1pPr>
            <a:lvl2pPr lvl="1" algn="ctr" rtl="0">
              <a:spcBef>
                <a:spcPts val="0"/>
              </a:spcBef>
              <a:spcAft>
                <a:spcPts val="0"/>
              </a:spcAft>
              <a:buClr>
                <a:schemeClr val="accent1"/>
              </a:buClr>
              <a:buSzPts val="2800"/>
              <a:buNone/>
              <a:defRPr>
                <a:solidFill>
                  <a:schemeClr val="accent1"/>
                </a:solidFill>
              </a:defRPr>
            </a:lvl2pPr>
            <a:lvl3pPr lvl="2" algn="ctr" rtl="0">
              <a:spcBef>
                <a:spcPts val="0"/>
              </a:spcBef>
              <a:spcAft>
                <a:spcPts val="0"/>
              </a:spcAft>
              <a:buClr>
                <a:schemeClr val="accent1"/>
              </a:buClr>
              <a:buSzPts val="2800"/>
              <a:buNone/>
              <a:defRPr>
                <a:solidFill>
                  <a:schemeClr val="accent1"/>
                </a:solidFill>
              </a:defRPr>
            </a:lvl3pPr>
            <a:lvl4pPr lvl="3" algn="ctr" rtl="0">
              <a:spcBef>
                <a:spcPts val="0"/>
              </a:spcBef>
              <a:spcAft>
                <a:spcPts val="0"/>
              </a:spcAft>
              <a:buClr>
                <a:schemeClr val="accent1"/>
              </a:buClr>
              <a:buSzPts val="2800"/>
              <a:buNone/>
              <a:defRPr>
                <a:solidFill>
                  <a:schemeClr val="accent1"/>
                </a:solidFill>
              </a:defRPr>
            </a:lvl4pPr>
            <a:lvl5pPr lvl="4" algn="ctr" rtl="0">
              <a:spcBef>
                <a:spcPts val="0"/>
              </a:spcBef>
              <a:spcAft>
                <a:spcPts val="0"/>
              </a:spcAft>
              <a:buClr>
                <a:schemeClr val="accent1"/>
              </a:buClr>
              <a:buSzPts val="2800"/>
              <a:buNone/>
              <a:defRPr>
                <a:solidFill>
                  <a:schemeClr val="accent1"/>
                </a:solidFill>
              </a:defRPr>
            </a:lvl5pPr>
            <a:lvl6pPr lvl="5" algn="ctr" rtl="0">
              <a:spcBef>
                <a:spcPts val="0"/>
              </a:spcBef>
              <a:spcAft>
                <a:spcPts val="0"/>
              </a:spcAft>
              <a:buClr>
                <a:schemeClr val="accent1"/>
              </a:buClr>
              <a:buSzPts val="2800"/>
              <a:buNone/>
              <a:defRPr>
                <a:solidFill>
                  <a:schemeClr val="accent1"/>
                </a:solidFill>
              </a:defRPr>
            </a:lvl6pPr>
            <a:lvl7pPr lvl="6" algn="ctr" rtl="0">
              <a:spcBef>
                <a:spcPts val="0"/>
              </a:spcBef>
              <a:spcAft>
                <a:spcPts val="0"/>
              </a:spcAft>
              <a:buClr>
                <a:schemeClr val="accent1"/>
              </a:buClr>
              <a:buSzPts val="2800"/>
              <a:buNone/>
              <a:defRPr>
                <a:solidFill>
                  <a:schemeClr val="accent1"/>
                </a:solidFill>
              </a:defRPr>
            </a:lvl7pPr>
            <a:lvl8pPr lvl="7" algn="ctr" rtl="0">
              <a:spcBef>
                <a:spcPts val="0"/>
              </a:spcBef>
              <a:spcAft>
                <a:spcPts val="0"/>
              </a:spcAft>
              <a:buClr>
                <a:schemeClr val="accent1"/>
              </a:buClr>
              <a:buSzPts val="2800"/>
              <a:buNone/>
              <a:defRPr>
                <a:solidFill>
                  <a:schemeClr val="accent1"/>
                </a:solidFill>
              </a:defRPr>
            </a:lvl8pPr>
            <a:lvl9pPr lvl="8" algn="ctr" rtl="0">
              <a:spcBef>
                <a:spcPts val="0"/>
              </a:spcBef>
              <a:spcAft>
                <a:spcPts val="0"/>
              </a:spcAft>
              <a:buClr>
                <a:schemeClr val="accent1"/>
              </a:buClr>
              <a:buSzPts val="2800"/>
              <a:buNone/>
              <a:defRPr>
                <a:solidFill>
                  <a:schemeClr val="accent1"/>
                </a:solidFill>
              </a:defRPr>
            </a:lvl9pPr>
          </a:lstStyle>
          <a:p>
            <a:endParaRPr/>
          </a:p>
        </p:txBody>
      </p:sp>
      <p:sp>
        <p:nvSpPr>
          <p:cNvPr id="106" name="Google Shape;106;p13"/>
          <p:cNvSpPr txBox="1">
            <a:spLocks noGrp="1"/>
          </p:cNvSpPr>
          <p:nvPr>
            <p:ph type="subTitle" idx="1"/>
          </p:nvPr>
        </p:nvSpPr>
        <p:spPr>
          <a:xfrm>
            <a:off x="950867" y="3031465"/>
            <a:ext cx="3367600" cy="717600"/>
          </a:xfrm>
          <a:prstGeom prst="rect">
            <a:avLst/>
          </a:prstGeom>
          <a:noFill/>
          <a:ln>
            <a:noFill/>
          </a:ln>
        </p:spPr>
        <p:txBody>
          <a:bodyPr spcFirstLastPara="1" wrap="square" lIns="91425" tIns="91425" rIns="91425" bIns="91425" anchor="ctr" anchorCtr="0">
            <a:noAutofit/>
          </a:bodyPr>
          <a:lstStyle>
            <a:lvl1pPr lvl="0" rtl="0">
              <a:lnSpc>
                <a:spcPct val="100000"/>
              </a:lnSpc>
              <a:spcBef>
                <a:spcPts val="0"/>
              </a:spcBef>
              <a:spcAft>
                <a:spcPts val="0"/>
              </a:spcAft>
              <a:buClr>
                <a:schemeClr val="accent3"/>
              </a:buClr>
              <a:buSzPts val="1400"/>
              <a:buNone/>
              <a:defRPr sz="1867"/>
            </a:lvl1pPr>
            <a:lvl2pPr lvl="1" algn="ctr" rtl="0">
              <a:lnSpc>
                <a:spcPct val="100000"/>
              </a:lnSpc>
              <a:spcBef>
                <a:spcPts val="0"/>
              </a:spcBef>
              <a:spcAft>
                <a:spcPts val="0"/>
              </a:spcAft>
              <a:buClr>
                <a:schemeClr val="accent3"/>
              </a:buClr>
              <a:buSzPts val="1400"/>
              <a:buNone/>
              <a:defRPr>
                <a:solidFill>
                  <a:schemeClr val="accent3"/>
                </a:solidFill>
              </a:defRPr>
            </a:lvl2pPr>
            <a:lvl3pPr lvl="2" algn="ctr" rtl="0">
              <a:lnSpc>
                <a:spcPct val="100000"/>
              </a:lnSpc>
              <a:spcBef>
                <a:spcPts val="0"/>
              </a:spcBef>
              <a:spcAft>
                <a:spcPts val="0"/>
              </a:spcAft>
              <a:buClr>
                <a:schemeClr val="accent3"/>
              </a:buClr>
              <a:buSzPts val="1400"/>
              <a:buNone/>
              <a:defRPr>
                <a:solidFill>
                  <a:schemeClr val="accent3"/>
                </a:solidFill>
              </a:defRPr>
            </a:lvl3pPr>
            <a:lvl4pPr lvl="3" algn="ctr" rtl="0">
              <a:lnSpc>
                <a:spcPct val="100000"/>
              </a:lnSpc>
              <a:spcBef>
                <a:spcPts val="0"/>
              </a:spcBef>
              <a:spcAft>
                <a:spcPts val="0"/>
              </a:spcAft>
              <a:buClr>
                <a:schemeClr val="accent3"/>
              </a:buClr>
              <a:buSzPts val="1400"/>
              <a:buNone/>
              <a:defRPr>
                <a:solidFill>
                  <a:schemeClr val="accent3"/>
                </a:solidFill>
              </a:defRPr>
            </a:lvl4pPr>
            <a:lvl5pPr lvl="4" algn="ctr" rtl="0">
              <a:lnSpc>
                <a:spcPct val="100000"/>
              </a:lnSpc>
              <a:spcBef>
                <a:spcPts val="0"/>
              </a:spcBef>
              <a:spcAft>
                <a:spcPts val="0"/>
              </a:spcAft>
              <a:buClr>
                <a:schemeClr val="accent3"/>
              </a:buClr>
              <a:buSzPts val="1400"/>
              <a:buNone/>
              <a:defRPr>
                <a:solidFill>
                  <a:schemeClr val="accent3"/>
                </a:solidFill>
              </a:defRPr>
            </a:lvl5pPr>
            <a:lvl6pPr lvl="5" algn="ctr" rtl="0">
              <a:lnSpc>
                <a:spcPct val="100000"/>
              </a:lnSpc>
              <a:spcBef>
                <a:spcPts val="0"/>
              </a:spcBef>
              <a:spcAft>
                <a:spcPts val="0"/>
              </a:spcAft>
              <a:buClr>
                <a:schemeClr val="accent3"/>
              </a:buClr>
              <a:buSzPts val="1400"/>
              <a:buNone/>
              <a:defRPr>
                <a:solidFill>
                  <a:schemeClr val="accent3"/>
                </a:solidFill>
              </a:defRPr>
            </a:lvl6pPr>
            <a:lvl7pPr lvl="6" algn="ctr" rtl="0">
              <a:lnSpc>
                <a:spcPct val="100000"/>
              </a:lnSpc>
              <a:spcBef>
                <a:spcPts val="0"/>
              </a:spcBef>
              <a:spcAft>
                <a:spcPts val="0"/>
              </a:spcAft>
              <a:buClr>
                <a:schemeClr val="accent3"/>
              </a:buClr>
              <a:buSzPts val="1400"/>
              <a:buNone/>
              <a:defRPr>
                <a:solidFill>
                  <a:schemeClr val="accent3"/>
                </a:solidFill>
              </a:defRPr>
            </a:lvl7pPr>
            <a:lvl8pPr lvl="7" algn="ctr" rtl="0">
              <a:lnSpc>
                <a:spcPct val="100000"/>
              </a:lnSpc>
              <a:spcBef>
                <a:spcPts val="0"/>
              </a:spcBef>
              <a:spcAft>
                <a:spcPts val="0"/>
              </a:spcAft>
              <a:buClr>
                <a:schemeClr val="accent3"/>
              </a:buClr>
              <a:buSzPts val="1400"/>
              <a:buNone/>
              <a:defRPr>
                <a:solidFill>
                  <a:schemeClr val="accent3"/>
                </a:solidFill>
              </a:defRPr>
            </a:lvl8pPr>
            <a:lvl9pPr lvl="8" algn="ctr" rtl="0">
              <a:lnSpc>
                <a:spcPct val="100000"/>
              </a:lnSpc>
              <a:spcBef>
                <a:spcPts val="0"/>
              </a:spcBef>
              <a:spcAft>
                <a:spcPts val="0"/>
              </a:spcAft>
              <a:buClr>
                <a:schemeClr val="accent3"/>
              </a:buClr>
              <a:buSzPts val="1400"/>
              <a:buNone/>
              <a:defRPr>
                <a:solidFill>
                  <a:schemeClr val="accent3"/>
                </a:solidFill>
              </a:defRPr>
            </a:lvl9pPr>
          </a:lstStyle>
          <a:p>
            <a:endParaRPr/>
          </a:p>
        </p:txBody>
      </p:sp>
      <p:sp>
        <p:nvSpPr>
          <p:cNvPr id="107" name="Google Shape;107;p13"/>
          <p:cNvSpPr txBox="1">
            <a:spLocks noGrp="1"/>
          </p:cNvSpPr>
          <p:nvPr>
            <p:ph type="title" idx="2"/>
          </p:nvPr>
        </p:nvSpPr>
        <p:spPr>
          <a:xfrm>
            <a:off x="4411984" y="2368400"/>
            <a:ext cx="3368000" cy="763600"/>
          </a:xfrm>
          <a:prstGeom prst="rect">
            <a:avLst/>
          </a:prstGeom>
          <a:noFill/>
          <a:ln>
            <a:noFill/>
          </a:ln>
        </p:spPr>
        <p:txBody>
          <a:bodyPr spcFirstLastPara="1" wrap="square" lIns="91425" tIns="91425" rIns="91425" bIns="91425" anchor="ctr" anchorCtr="0">
            <a:noAutofit/>
          </a:bodyPr>
          <a:lstStyle>
            <a:lvl1pPr lvl="0" rtl="0">
              <a:spcBef>
                <a:spcPts val="0"/>
              </a:spcBef>
              <a:spcAft>
                <a:spcPts val="0"/>
              </a:spcAft>
              <a:buClr>
                <a:schemeClr val="accent1"/>
              </a:buClr>
              <a:buSzPts val="1800"/>
              <a:buNone/>
              <a:defRPr sz="2667"/>
            </a:lvl1pPr>
            <a:lvl2pPr lvl="1" algn="ctr" rtl="0">
              <a:spcBef>
                <a:spcPts val="0"/>
              </a:spcBef>
              <a:spcAft>
                <a:spcPts val="0"/>
              </a:spcAft>
              <a:buClr>
                <a:schemeClr val="accent1"/>
              </a:buClr>
              <a:buSzPts val="2800"/>
              <a:buNone/>
              <a:defRPr>
                <a:solidFill>
                  <a:schemeClr val="accent1"/>
                </a:solidFill>
              </a:defRPr>
            </a:lvl2pPr>
            <a:lvl3pPr lvl="2" algn="ctr" rtl="0">
              <a:spcBef>
                <a:spcPts val="0"/>
              </a:spcBef>
              <a:spcAft>
                <a:spcPts val="0"/>
              </a:spcAft>
              <a:buClr>
                <a:schemeClr val="accent1"/>
              </a:buClr>
              <a:buSzPts val="2800"/>
              <a:buNone/>
              <a:defRPr>
                <a:solidFill>
                  <a:schemeClr val="accent1"/>
                </a:solidFill>
              </a:defRPr>
            </a:lvl3pPr>
            <a:lvl4pPr lvl="3" algn="ctr" rtl="0">
              <a:spcBef>
                <a:spcPts val="0"/>
              </a:spcBef>
              <a:spcAft>
                <a:spcPts val="0"/>
              </a:spcAft>
              <a:buClr>
                <a:schemeClr val="accent1"/>
              </a:buClr>
              <a:buSzPts val="2800"/>
              <a:buNone/>
              <a:defRPr>
                <a:solidFill>
                  <a:schemeClr val="accent1"/>
                </a:solidFill>
              </a:defRPr>
            </a:lvl4pPr>
            <a:lvl5pPr lvl="4" algn="ctr" rtl="0">
              <a:spcBef>
                <a:spcPts val="0"/>
              </a:spcBef>
              <a:spcAft>
                <a:spcPts val="0"/>
              </a:spcAft>
              <a:buClr>
                <a:schemeClr val="accent1"/>
              </a:buClr>
              <a:buSzPts val="2800"/>
              <a:buNone/>
              <a:defRPr>
                <a:solidFill>
                  <a:schemeClr val="accent1"/>
                </a:solidFill>
              </a:defRPr>
            </a:lvl5pPr>
            <a:lvl6pPr lvl="5" algn="ctr" rtl="0">
              <a:spcBef>
                <a:spcPts val="0"/>
              </a:spcBef>
              <a:spcAft>
                <a:spcPts val="0"/>
              </a:spcAft>
              <a:buClr>
                <a:schemeClr val="accent1"/>
              </a:buClr>
              <a:buSzPts val="2800"/>
              <a:buNone/>
              <a:defRPr>
                <a:solidFill>
                  <a:schemeClr val="accent1"/>
                </a:solidFill>
              </a:defRPr>
            </a:lvl6pPr>
            <a:lvl7pPr lvl="6" algn="ctr" rtl="0">
              <a:spcBef>
                <a:spcPts val="0"/>
              </a:spcBef>
              <a:spcAft>
                <a:spcPts val="0"/>
              </a:spcAft>
              <a:buClr>
                <a:schemeClr val="accent1"/>
              </a:buClr>
              <a:buSzPts val="2800"/>
              <a:buNone/>
              <a:defRPr>
                <a:solidFill>
                  <a:schemeClr val="accent1"/>
                </a:solidFill>
              </a:defRPr>
            </a:lvl7pPr>
            <a:lvl8pPr lvl="7" algn="ctr" rtl="0">
              <a:spcBef>
                <a:spcPts val="0"/>
              </a:spcBef>
              <a:spcAft>
                <a:spcPts val="0"/>
              </a:spcAft>
              <a:buClr>
                <a:schemeClr val="accent1"/>
              </a:buClr>
              <a:buSzPts val="2800"/>
              <a:buNone/>
              <a:defRPr>
                <a:solidFill>
                  <a:schemeClr val="accent1"/>
                </a:solidFill>
              </a:defRPr>
            </a:lvl8pPr>
            <a:lvl9pPr lvl="8" algn="ctr" rtl="0">
              <a:spcBef>
                <a:spcPts val="0"/>
              </a:spcBef>
              <a:spcAft>
                <a:spcPts val="0"/>
              </a:spcAft>
              <a:buClr>
                <a:schemeClr val="accent1"/>
              </a:buClr>
              <a:buSzPts val="2800"/>
              <a:buNone/>
              <a:defRPr>
                <a:solidFill>
                  <a:schemeClr val="accent1"/>
                </a:solidFill>
              </a:defRPr>
            </a:lvl9pPr>
          </a:lstStyle>
          <a:p>
            <a:endParaRPr/>
          </a:p>
        </p:txBody>
      </p:sp>
      <p:sp>
        <p:nvSpPr>
          <p:cNvPr id="108" name="Google Shape;108;p13"/>
          <p:cNvSpPr txBox="1">
            <a:spLocks noGrp="1"/>
          </p:cNvSpPr>
          <p:nvPr>
            <p:ph type="subTitle" idx="3"/>
          </p:nvPr>
        </p:nvSpPr>
        <p:spPr>
          <a:xfrm>
            <a:off x="4411885" y="3031433"/>
            <a:ext cx="3368000" cy="717600"/>
          </a:xfrm>
          <a:prstGeom prst="rect">
            <a:avLst/>
          </a:prstGeom>
          <a:noFill/>
          <a:ln>
            <a:noFill/>
          </a:ln>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sz="1867"/>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09" name="Google Shape;109;p13"/>
          <p:cNvSpPr txBox="1">
            <a:spLocks noGrp="1"/>
          </p:cNvSpPr>
          <p:nvPr>
            <p:ph type="title" idx="4"/>
          </p:nvPr>
        </p:nvSpPr>
        <p:spPr>
          <a:xfrm>
            <a:off x="7873035" y="2368400"/>
            <a:ext cx="3368000" cy="763600"/>
          </a:xfrm>
          <a:prstGeom prst="rect">
            <a:avLst/>
          </a:prstGeom>
          <a:noFill/>
          <a:ln>
            <a:noFill/>
          </a:ln>
        </p:spPr>
        <p:txBody>
          <a:bodyPr spcFirstLastPara="1" wrap="square" lIns="91425" tIns="91425" rIns="91425" bIns="91425" anchor="ctr" anchorCtr="0">
            <a:noAutofit/>
          </a:bodyPr>
          <a:lstStyle>
            <a:lvl1pPr marR="50799" lvl="0" rtl="0">
              <a:spcBef>
                <a:spcPts val="0"/>
              </a:spcBef>
              <a:spcAft>
                <a:spcPts val="0"/>
              </a:spcAft>
              <a:buClr>
                <a:schemeClr val="accent1"/>
              </a:buClr>
              <a:buSzPts val="1800"/>
              <a:buNone/>
              <a:defRPr sz="2667"/>
            </a:lvl1pPr>
            <a:lvl2pPr lvl="1" algn="ctr" rtl="0">
              <a:spcBef>
                <a:spcPts val="0"/>
              </a:spcBef>
              <a:spcAft>
                <a:spcPts val="0"/>
              </a:spcAft>
              <a:buClr>
                <a:schemeClr val="accent1"/>
              </a:buClr>
              <a:buSzPts val="2800"/>
              <a:buNone/>
              <a:defRPr>
                <a:solidFill>
                  <a:schemeClr val="accent1"/>
                </a:solidFill>
              </a:defRPr>
            </a:lvl2pPr>
            <a:lvl3pPr lvl="2" algn="ctr" rtl="0">
              <a:spcBef>
                <a:spcPts val="0"/>
              </a:spcBef>
              <a:spcAft>
                <a:spcPts val="0"/>
              </a:spcAft>
              <a:buClr>
                <a:schemeClr val="accent1"/>
              </a:buClr>
              <a:buSzPts val="2800"/>
              <a:buNone/>
              <a:defRPr>
                <a:solidFill>
                  <a:schemeClr val="accent1"/>
                </a:solidFill>
              </a:defRPr>
            </a:lvl3pPr>
            <a:lvl4pPr lvl="3" algn="ctr" rtl="0">
              <a:spcBef>
                <a:spcPts val="0"/>
              </a:spcBef>
              <a:spcAft>
                <a:spcPts val="0"/>
              </a:spcAft>
              <a:buClr>
                <a:schemeClr val="accent1"/>
              </a:buClr>
              <a:buSzPts val="2800"/>
              <a:buNone/>
              <a:defRPr>
                <a:solidFill>
                  <a:schemeClr val="accent1"/>
                </a:solidFill>
              </a:defRPr>
            </a:lvl4pPr>
            <a:lvl5pPr lvl="4" algn="ctr" rtl="0">
              <a:spcBef>
                <a:spcPts val="0"/>
              </a:spcBef>
              <a:spcAft>
                <a:spcPts val="0"/>
              </a:spcAft>
              <a:buClr>
                <a:schemeClr val="accent1"/>
              </a:buClr>
              <a:buSzPts val="2800"/>
              <a:buNone/>
              <a:defRPr>
                <a:solidFill>
                  <a:schemeClr val="accent1"/>
                </a:solidFill>
              </a:defRPr>
            </a:lvl5pPr>
            <a:lvl6pPr lvl="5" algn="ctr" rtl="0">
              <a:spcBef>
                <a:spcPts val="0"/>
              </a:spcBef>
              <a:spcAft>
                <a:spcPts val="0"/>
              </a:spcAft>
              <a:buClr>
                <a:schemeClr val="accent1"/>
              </a:buClr>
              <a:buSzPts val="2800"/>
              <a:buNone/>
              <a:defRPr>
                <a:solidFill>
                  <a:schemeClr val="accent1"/>
                </a:solidFill>
              </a:defRPr>
            </a:lvl6pPr>
            <a:lvl7pPr lvl="6" algn="ctr" rtl="0">
              <a:spcBef>
                <a:spcPts val="0"/>
              </a:spcBef>
              <a:spcAft>
                <a:spcPts val="0"/>
              </a:spcAft>
              <a:buClr>
                <a:schemeClr val="accent1"/>
              </a:buClr>
              <a:buSzPts val="2800"/>
              <a:buNone/>
              <a:defRPr>
                <a:solidFill>
                  <a:schemeClr val="accent1"/>
                </a:solidFill>
              </a:defRPr>
            </a:lvl7pPr>
            <a:lvl8pPr lvl="7" algn="ctr" rtl="0">
              <a:spcBef>
                <a:spcPts val="0"/>
              </a:spcBef>
              <a:spcAft>
                <a:spcPts val="0"/>
              </a:spcAft>
              <a:buClr>
                <a:schemeClr val="accent1"/>
              </a:buClr>
              <a:buSzPts val="2800"/>
              <a:buNone/>
              <a:defRPr>
                <a:solidFill>
                  <a:schemeClr val="accent1"/>
                </a:solidFill>
              </a:defRPr>
            </a:lvl8pPr>
            <a:lvl9pPr lvl="8" algn="ctr" rtl="0">
              <a:spcBef>
                <a:spcPts val="0"/>
              </a:spcBef>
              <a:spcAft>
                <a:spcPts val="0"/>
              </a:spcAft>
              <a:buClr>
                <a:schemeClr val="accent1"/>
              </a:buClr>
              <a:buSzPts val="2800"/>
              <a:buNone/>
              <a:defRPr>
                <a:solidFill>
                  <a:schemeClr val="accent1"/>
                </a:solidFill>
              </a:defRPr>
            </a:lvl9pPr>
          </a:lstStyle>
          <a:p>
            <a:endParaRPr/>
          </a:p>
        </p:txBody>
      </p:sp>
      <p:sp>
        <p:nvSpPr>
          <p:cNvPr id="110" name="Google Shape;110;p13"/>
          <p:cNvSpPr txBox="1">
            <a:spLocks noGrp="1"/>
          </p:cNvSpPr>
          <p:nvPr>
            <p:ph type="subTitle" idx="5"/>
          </p:nvPr>
        </p:nvSpPr>
        <p:spPr>
          <a:xfrm>
            <a:off x="7873333" y="3031467"/>
            <a:ext cx="3368000" cy="717600"/>
          </a:xfrm>
          <a:prstGeom prst="rect">
            <a:avLst/>
          </a:prstGeom>
          <a:noFill/>
          <a:ln>
            <a:noFill/>
          </a:ln>
        </p:spPr>
        <p:txBody>
          <a:bodyPr spcFirstLastPara="1" wrap="square" lIns="91425" tIns="91425" rIns="91425" bIns="91425" anchor="ctr" anchorCtr="0">
            <a:noAutofit/>
          </a:bodyPr>
          <a:lstStyle>
            <a:lvl1pPr lvl="0" rtl="0">
              <a:lnSpc>
                <a:spcPct val="100000"/>
              </a:lnSpc>
              <a:spcBef>
                <a:spcPts val="0"/>
              </a:spcBef>
              <a:spcAft>
                <a:spcPts val="0"/>
              </a:spcAft>
              <a:buClr>
                <a:schemeClr val="accent3"/>
              </a:buClr>
              <a:buSzPts val="1400"/>
              <a:buNone/>
              <a:defRPr sz="1867"/>
            </a:lvl1pPr>
            <a:lvl2pPr lvl="1" algn="ctr" rtl="0">
              <a:lnSpc>
                <a:spcPct val="100000"/>
              </a:lnSpc>
              <a:spcBef>
                <a:spcPts val="0"/>
              </a:spcBef>
              <a:spcAft>
                <a:spcPts val="0"/>
              </a:spcAft>
              <a:buClr>
                <a:schemeClr val="accent3"/>
              </a:buClr>
              <a:buSzPts val="1400"/>
              <a:buNone/>
              <a:defRPr>
                <a:solidFill>
                  <a:schemeClr val="accent3"/>
                </a:solidFill>
              </a:defRPr>
            </a:lvl2pPr>
            <a:lvl3pPr lvl="2" algn="ctr" rtl="0">
              <a:lnSpc>
                <a:spcPct val="100000"/>
              </a:lnSpc>
              <a:spcBef>
                <a:spcPts val="0"/>
              </a:spcBef>
              <a:spcAft>
                <a:spcPts val="0"/>
              </a:spcAft>
              <a:buClr>
                <a:schemeClr val="accent3"/>
              </a:buClr>
              <a:buSzPts val="1400"/>
              <a:buNone/>
              <a:defRPr>
                <a:solidFill>
                  <a:schemeClr val="accent3"/>
                </a:solidFill>
              </a:defRPr>
            </a:lvl3pPr>
            <a:lvl4pPr lvl="3" algn="ctr" rtl="0">
              <a:lnSpc>
                <a:spcPct val="100000"/>
              </a:lnSpc>
              <a:spcBef>
                <a:spcPts val="0"/>
              </a:spcBef>
              <a:spcAft>
                <a:spcPts val="0"/>
              </a:spcAft>
              <a:buClr>
                <a:schemeClr val="accent3"/>
              </a:buClr>
              <a:buSzPts val="1400"/>
              <a:buNone/>
              <a:defRPr>
                <a:solidFill>
                  <a:schemeClr val="accent3"/>
                </a:solidFill>
              </a:defRPr>
            </a:lvl4pPr>
            <a:lvl5pPr lvl="4" algn="ctr" rtl="0">
              <a:lnSpc>
                <a:spcPct val="100000"/>
              </a:lnSpc>
              <a:spcBef>
                <a:spcPts val="0"/>
              </a:spcBef>
              <a:spcAft>
                <a:spcPts val="0"/>
              </a:spcAft>
              <a:buClr>
                <a:schemeClr val="accent3"/>
              </a:buClr>
              <a:buSzPts val="1400"/>
              <a:buNone/>
              <a:defRPr>
                <a:solidFill>
                  <a:schemeClr val="accent3"/>
                </a:solidFill>
              </a:defRPr>
            </a:lvl5pPr>
            <a:lvl6pPr lvl="5" algn="ctr" rtl="0">
              <a:lnSpc>
                <a:spcPct val="100000"/>
              </a:lnSpc>
              <a:spcBef>
                <a:spcPts val="0"/>
              </a:spcBef>
              <a:spcAft>
                <a:spcPts val="0"/>
              </a:spcAft>
              <a:buClr>
                <a:schemeClr val="accent3"/>
              </a:buClr>
              <a:buSzPts val="1400"/>
              <a:buNone/>
              <a:defRPr>
                <a:solidFill>
                  <a:schemeClr val="accent3"/>
                </a:solidFill>
              </a:defRPr>
            </a:lvl6pPr>
            <a:lvl7pPr lvl="6" algn="ctr" rtl="0">
              <a:lnSpc>
                <a:spcPct val="100000"/>
              </a:lnSpc>
              <a:spcBef>
                <a:spcPts val="0"/>
              </a:spcBef>
              <a:spcAft>
                <a:spcPts val="0"/>
              </a:spcAft>
              <a:buClr>
                <a:schemeClr val="accent3"/>
              </a:buClr>
              <a:buSzPts val="1400"/>
              <a:buNone/>
              <a:defRPr>
                <a:solidFill>
                  <a:schemeClr val="accent3"/>
                </a:solidFill>
              </a:defRPr>
            </a:lvl7pPr>
            <a:lvl8pPr lvl="7" algn="ctr" rtl="0">
              <a:lnSpc>
                <a:spcPct val="100000"/>
              </a:lnSpc>
              <a:spcBef>
                <a:spcPts val="0"/>
              </a:spcBef>
              <a:spcAft>
                <a:spcPts val="0"/>
              </a:spcAft>
              <a:buClr>
                <a:schemeClr val="accent3"/>
              </a:buClr>
              <a:buSzPts val="1400"/>
              <a:buNone/>
              <a:defRPr>
                <a:solidFill>
                  <a:schemeClr val="accent3"/>
                </a:solidFill>
              </a:defRPr>
            </a:lvl8pPr>
            <a:lvl9pPr lvl="8" algn="ctr" rtl="0">
              <a:lnSpc>
                <a:spcPct val="100000"/>
              </a:lnSpc>
              <a:spcBef>
                <a:spcPts val="0"/>
              </a:spcBef>
              <a:spcAft>
                <a:spcPts val="0"/>
              </a:spcAft>
              <a:buClr>
                <a:schemeClr val="accent3"/>
              </a:buClr>
              <a:buSzPts val="1400"/>
              <a:buNone/>
              <a:defRPr>
                <a:solidFill>
                  <a:schemeClr val="accent3"/>
                </a:solidFill>
              </a:defRPr>
            </a:lvl9pPr>
          </a:lstStyle>
          <a:p>
            <a:endParaRPr/>
          </a:p>
        </p:txBody>
      </p:sp>
      <p:sp>
        <p:nvSpPr>
          <p:cNvPr id="111" name="Google Shape;111;p13"/>
          <p:cNvSpPr txBox="1">
            <a:spLocks noGrp="1"/>
          </p:cNvSpPr>
          <p:nvPr>
            <p:ph type="title" idx="6"/>
          </p:nvPr>
        </p:nvSpPr>
        <p:spPr>
          <a:xfrm>
            <a:off x="951067" y="4656900"/>
            <a:ext cx="3367600" cy="763600"/>
          </a:xfrm>
          <a:prstGeom prst="rect">
            <a:avLst/>
          </a:prstGeom>
          <a:noFill/>
          <a:ln>
            <a:noFill/>
          </a:ln>
        </p:spPr>
        <p:txBody>
          <a:bodyPr spcFirstLastPara="1" wrap="square" lIns="91425" tIns="91425" rIns="91425" bIns="91425" anchor="ctr" anchorCtr="0">
            <a:noAutofit/>
          </a:bodyPr>
          <a:lstStyle>
            <a:lvl1pPr lvl="0" rtl="0">
              <a:spcBef>
                <a:spcPts val="0"/>
              </a:spcBef>
              <a:spcAft>
                <a:spcPts val="0"/>
              </a:spcAft>
              <a:buClr>
                <a:schemeClr val="accent1"/>
              </a:buClr>
              <a:buSzPts val="1800"/>
              <a:buNone/>
              <a:defRPr sz="2667"/>
            </a:lvl1pPr>
            <a:lvl2pPr lvl="1" algn="ctr" rtl="0">
              <a:spcBef>
                <a:spcPts val="0"/>
              </a:spcBef>
              <a:spcAft>
                <a:spcPts val="0"/>
              </a:spcAft>
              <a:buClr>
                <a:schemeClr val="accent1"/>
              </a:buClr>
              <a:buSzPts val="2800"/>
              <a:buNone/>
              <a:defRPr>
                <a:solidFill>
                  <a:schemeClr val="accent1"/>
                </a:solidFill>
              </a:defRPr>
            </a:lvl2pPr>
            <a:lvl3pPr lvl="2" algn="ctr" rtl="0">
              <a:spcBef>
                <a:spcPts val="0"/>
              </a:spcBef>
              <a:spcAft>
                <a:spcPts val="0"/>
              </a:spcAft>
              <a:buClr>
                <a:schemeClr val="accent1"/>
              </a:buClr>
              <a:buSzPts val="2800"/>
              <a:buNone/>
              <a:defRPr>
                <a:solidFill>
                  <a:schemeClr val="accent1"/>
                </a:solidFill>
              </a:defRPr>
            </a:lvl3pPr>
            <a:lvl4pPr lvl="3" algn="ctr" rtl="0">
              <a:spcBef>
                <a:spcPts val="0"/>
              </a:spcBef>
              <a:spcAft>
                <a:spcPts val="0"/>
              </a:spcAft>
              <a:buClr>
                <a:schemeClr val="accent1"/>
              </a:buClr>
              <a:buSzPts val="2800"/>
              <a:buNone/>
              <a:defRPr>
                <a:solidFill>
                  <a:schemeClr val="accent1"/>
                </a:solidFill>
              </a:defRPr>
            </a:lvl4pPr>
            <a:lvl5pPr lvl="4" algn="ctr" rtl="0">
              <a:spcBef>
                <a:spcPts val="0"/>
              </a:spcBef>
              <a:spcAft>
                <a:spcPts val="0"/>
              </a:spcAft>
              <a:buClr>
                <a:schemeClr val="accent1"/>
              </a:buClr>
              <a:buSzPts val="2800"/>
              <a:buNone/>
              <a:defRPr>
                <a:solidFill>
                  <a:schemeClr val="accent1"/>
                </a:solidFill>
              </a:defRPr>
            </a:lvl5pPr>
            <a:lvl6pPr lvl="5" algn="ctr" rtl="0">
              <a:spcBef>
                <a:spcPts val="0"/>
              </a:spcBef>
              <a:spcAft>
                <a:spcPts val="0"/>
              </a:spcAft>
              <a:buClr>
                <a:schemeClr val="accent1"/>
              </a:buClr>
              <a:buSzPts val="2800"/>
              <a:buNone/>
              <a:defRPr>
                <a:solidFill>
                  <a:schemeClr val="accent1"/>
                </a:solidFill>
              </a:defRPr>
            </a:lvl6pPr>
            <a:lvl7pPr lvl="6" algn="ctr" rtl="0">
              <a:spcBef>
                <a:spcPts val="0"/>
              </a:spcBef>
              <a:spcAft>
                <a:spcPts val="0"/>
              </a:spcAft>
              <a:buClr>
                <a:schemeClr val="accent1"/>
              </a:buClr>
              <a:buSzPts val="2800"/>
              <a:buNone/>
              <a:defRPr>
                <a:solidFill>
                  <a:schemeClr val="accent1"/>
                </a:solidFill>
              </a:defRPr>
            </a:lvl7pPr>
            <a:lvl8pPr lvl="7" algn="ctr" rtl="0">
              <a:spcBef>
                <a:spcPts val="0"/>
              </a:spcBef>
              <a:spcAft>
                <a:spcPts val="0"/>
              </a:spcAft>
              <a:buClr>
                <a:schemeClr val="accent1"/>
              </a:buClr>
              <a:buSzPts val="2800"/>
              <a:buNone/>
              <a:defRPr>
                <a:solidFill>
                  <a:schemeClr val="accent1"/>
                </a:solidFill>
              </a:defRPr>
            </a:lvl8pPr>
            <a:lvl9pPr lvl="8" algn="ctr" rtl="0">
              <a:spcBef>
                <a:spcPts val="0"/>
              </a:spcBef>
              <a:spcAft>
                <a:spcPts val="0"/>
              </a:spcAft>
              <a:buClr>
                <a:schemeClr val="accent1"/>
              </a:buClr>
              <a:buSzPts val="2800"/>
              <a:buNone/>
              <a:defRPr>
                <a:solidFill>
                  <a:schemeClr val="accent1"/>
                </a:solidFill>
              </a:defRPr>
            </a:lvl9pPr>
          </a:lstStyle>
          <a:p>
            <a:endParaRPr/>
          </a:p>
        </p:txBody>
      </p:sp>
      <p:sp>
        <p:nvSpPr>
          <p:cNvPr id="112" name="Google Shape;112;p13"/>
          <p:cNvSpPr txBox="1">
            <a:spLocks noGrp="1"/>
          </p:cNvSpPr>
          <p:nvPr>
            <p:ph type="subTitle" idx="7"/>
          </p:nvPr>
        </p:nvSpPr>
        <p:spPr>
          <a:xfrm>
            <a:off x="950973" y="5316067"/>
            <a:ext cx="3367600" cy="717600"/>
          </a:xfrm>
          <a:prstGeom prst="rect">
            <a:avLst/>
          </a:prstGeom>
          <a:noFill/>
          <a:ln>
            <a:noFill/>
          </a:ln>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sz="1867"/>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13" name="Google Shape;113;p13"/>
          <p:cNvSpPr txBox="1">
            <a:spLocks noGrp="1"/>
          </p:cNvSpPr>
          <p:nvPr>
            <p:ph type="title" idx="8"/>
          </p:nvPr>
        </p:nvSpPr>
        <p:spPr>
          <a:xfrm>
            <a:off x="4411984" y="4656900"/>
            <a:ext cx="3368000" cy="763600"/>
          </a:xfrm>
          <a:prstGeom prst="rect">
            <a:avLst/>
          </a:prstGeom>
          <a:noFill/>
          <a:ln>
            <a:noFill/>
          </a:ln>
        </p:spPr>
        <p:txBody>
          <a:bodyPr spcFirstLastPara="1" wrap="square" lIns="91425" tIns="91425" rIns="91425" bIns="91425" anchor="ctr" anchorCtr="0">
            <a:noAutofit/>
          </a:bodyPr>
          <a:lstStyle>
            <a:lvl1pPr marR="50799" lvl="0" rtl="0">
              <a:spcBef>
                <a:spcPts val="0"/>
              </a:spcBef>
              <a:spcAft>
                <a:spcPts val="0"/>
              </a:spcAft>
              <a:buClr>
                <a:schemeClr val="accent1"/>
              </a:buClr>
              <a:buSzPts val="1800"/>
              <a:buNone/>
              <a:defRPr sz="2667"/>
            </a:lvl1pPr>
            <a:lvl2pPr lvl="1" algn="ctr" rtl="0">
              <a:spcBef>
                <a:spcPts val="0"/>
              </a:spcBef>
              <a:spcAft>
                <a:spcPts val="0"/>
              </a:spcAft>
              <a:buClr>
                <a:schemeClr val="accent1"/>
              </a:buClr>
              <a:buSzPts val="2800"/>
              <a:buNone/>
              <a:defRPr>
                <a:solidFill>
                  <a:schemeClr val="accent1"/>
                </a:solidFill>
              </a:defRPr>
            </a:lvl2pPr>
            <a:lvl3pPr lvl="2" algn="ctr" rtl="0">
              <a:spcBef>
                <a:spcPts val="0"/>
              </a:spcBef>
              <a:spcAft>
                <a:spcPts val="0"/>
              </a:spcAft>
              <a:buClr>
                <a:schemeClr val="accent1"/>
              </a:buClr>
              <a:buSzPts val="2800"/>
              <a:buNone/>
              <a:defRPr>
                <a:solidFill>
                  <a:schemeClr val="accent1"/>
                </a:solidFill>
              </a:defRPr>
            </a:lvl3pPr>
            <a:lvl4pPr lvl="3" algn="ctr" rtl="0">
              <a:spcBef>
                <a:spcPts val="0"/>
              </a:spcBef>
              <a:spcAft>
                <a:spcPts val="0"/>
              </a:spcAft>
              <a:buClr>
                <a:schemeClr val="accent1"/>
              </a:buClr>
              <a:buSzPts val="2800"/>
              <a:buNone/>
              <a:defRPr>
                <a:solidFill>
                  <a:schemeClr val="accent1"/>
                </a:solidFill>
              </a:defRPr>
            </a:lvl4pPr>
            <a:lvl5pPr lvl="4" algn="ctr" rtl="0">
              <a:spcBef>
                <a:spcPts val="0"/>
              </a:spcBef>
              <a:spcAft>
                <a:spcPts val="0"/>
              </a:spcAft>
              <a:buClr>
                <a:schemeClr val="accent1"/>
              </a:buClr>
              <a:buSzPts val="2800"/>
              <a:buNone/>
              <a:defRPr>
                <a:solidFill>
                  <a:schemeClr val="accent1"/>
                </a:solidFill>
              </a:defRPr>
            </a:lvl5pPr>
            <a:lvl6pPr lvl="5" algn="ctr" rtl="0">
              <a:spcBef>
                <a:spcPts val="0"/>
              </a:spcBef>
              <a:spcAft>
                <a:spcPts val="0"/>
              </a:spcAft>
              <a:buClr>
                <a:schemeClr val="accent1"/>
              </a:buClr>
              <a:buSzPts val="2800"/>
              <a:buNone/>
              <a:defRPr>
                <a:solidFill>
                  <a:schemeClr val="accent1"/>
                </a:solidFill>
              </a:defRPr>
            </a:lvl6pPr>
            <a:lvl7pPr lvl="6" algn="ctr" rtl="0">
              <a:spcBef>
                <a:spcPts val="0"/>
              </a:spcBef>
              <a:spcAft>
                <a:spcPts val="0"/>
              </a:spcAft>
              <a:buClr>
                <a:schemeClr val="accent1"/>
              </a:buClr>
              <a:buSzPts val="2800"/>
              <a:buNone/>
              <a:defRPr>
                <a:solidFill>
                  <a:schemeClr val="accent1"/>
                </a:solidFill>
              </a:defRPr>
            </a:lvl7pPr>
            <a:lvl8pPr lvl="7" algn="ctr" rtl="0">
              <a:spcBef>
                <a:spcPts val="0"/>
              </a:spcBef>
              <a:spcAft>
                <a:spcPts val="0"/>
              </a:spcAft>
              <a:buClr>
                <a:schemeClr val="accent1"/>
              </a:buClr>
              <a:buSzPts val="2800"/>
              <a:buNone/>
              <a:defRPr>
                <a:solidFill>
                  <a:schemeClr val="accent1"/>
                </a:solidFill>
              </a:defRPr>
            </a:lvl8pPr>
            <a:lvl9pPr lvl="8" algn="ctr" rtl="0">
              <a:spcBef>
                <a:spcPts val="0"/>
              </a:spcBef>
              <a:spcAft>
                <a:spcPts val="0"/>
              </a:spcAft>
              <a:buClr>
                <a:schemeClr val="accent1"/>
              </a:buClr>
              <a:buSzPts val="2800"/>
              <a:buNone/>
              <a:defRPr>
                <a:solidFill>
                  <a:schemeClr val="accent1"/>
                </a:solidFill>
              </a:defRPr>
            </a:lvl9pPr>
          </a:lstStyle>
          <a:p>
            <a:endParaRPr/>
          </a:p>
        </p:txBody>
      </p:sp>
      <p:sp>
        <p:nvSpPr>
          <p:cNvPr id="114" name="Google Shape;114;p13"/>
          <p:cNvSpPr txBox="1">
            <a:spLocks noGrp="1"/>
          </p:cNvSpPr>
          <p:nvPr>
            <p:ph type="subTitle" idx="9"/>
          </p:nvPr>
        </p:nvSpPr>
        <p:spPr>
          <a:xfrm>
            <a:off x="4411785" y="5316033"/>
            <a:ext cx="3368000" cy="717600"/>
          </a:xfrm>
          <a:prstGeom prst="rect">
            <a:avLst/>
          </a:prstGeom>
          <a:noFill/>
          <a:ln>
            <a:noFill/>
          </a:ln>
        </p:spPr>
        <p:txBody>
          <a:bodyPr spcFirstLastPara="1" wrap="square" lIns="91425" tIns="91425" rIns="91425" bIns="91425" anchor="ctr" anchorCtr="0">
            <a:noAutofit/>
          </a:bodyPr>
          <a:lstStyle>
            <a:lvl1pPr lvl="0" rtl="0">
              <a:lnSpc>
                <a:spcPct val="100000"/>
              </a:lnSpc>
              <a:spcBef>
                <a:spcPts val="0"/>
              </a:spcBef>
              <a:spcAft>
                <a:spcPts val="0"/>
              </a:spcAft>
              <a:buClr>
                <a:schemeClr val="accent3"/>
              </a:buClr>
              <a:buSzPts val="1400"/>
              <a:buNone/>
              <a:defRPr sz="1867"/>
            </a:lvl1pPr>
            <a:lvl2pPr lvl="1" algn="ctr" rtl="0">
              <a:lnSpc>
                <a:spcPct val="100000"/>
              </a:lnSpc>
              <a:spcBef>
                <a:spcPts val="0"/>
              </a:spcBef>
              <a:spcAft>
                <a:spcPts val="0"/>
              </a:spcAft>
              <a:buClr>
                <a:schemeClr val="accent3"/>
              </a:buClr>
              <a:buSzPts val="1400"/>
              <a:buNone/>
              <a:defRPr>
                <a:solidFill>
                  <a:schemeClr val="accent3"/>
                </a:solidFill>
              </a:defRPr>
            </a:lvl2pPr>
            <a:lvl3pPr lvl="2" algn="ctr" rtl="0">
              <a:lnSpc>
                <a:spcPct val="100000"/>
              </a:lnSpc>
              <a:spcBef>
                <a:spcPts val="0"/>
              </a:spcBef>
              <a:spcAft>
                <a:spcPts val="0"/>
              </a:spcAft>
              <a:buClr>
                <a:schemeClr val="accent3"/>
              </a:buClr>
              <a:buSzPts val="1400"/>
              <a:buNone/>
              <a:defRPr>
                <a:solidFill>
                  <a:schemeClr val="accent3"/>
                </a:solidFill>
              </a:defRPr>
            </a:lvl3pPr>
            <a:lvl4pPr lvl="3" algn="ctr" rtl="0">
              <a:lnSpc>
                <a:spcPct val="100000"/>
              </a:lnSpc>
              <a:spcBef>
                <a:spcPts val="0"/>
              </a:spcBef>
              <a:spcAft>
                <a:spcPts val="0"/>
              </a:spcAft>
              <a:buClr>
                <a:schemeClr val="accent3"/>
              </a:buClr>
              <a:buSzPts val="1400"/>
              <a:buNone/>
              <a:defRPr>
                <a:solidFill>
                  <a:schemeClr val="accent3"/>
                </a:solidFill>
              </a:defRPr>
            </a:lvl4pPr>
            <a:lvl5pPr lvl="4" algn="ctr" rtl="0">
              <a:lnSpc>
                <a:spcPct val="100000"/>
              </a:lnSpc>
              <a:spcBef>
                <a:spcPts val="0"/>
              </a:spcBef>
              <a:spcAft>
                <a:spcPts val="0"/>
              </a:spcAft>
              <a:buClr>
                <a:schemeClr val="accent3"/>
              </a:buClr>
              <a:buSzPts val="1400"/>
              <a:buNone/>
              <a:defRPr>
                <a:solidFill>
                  <a:schemeClr val="accent3"/>
                </a:solidFill>
              </a:defRPr>
            </a:lvl5pPr>
            <a:lvl6pPr lvl="5" algn="ctr" rtl="0">
              <a:lnSpc>
                <a:spcPct val="100000"/>
              </a:lnSpc>
              <a:spcBef>
                <a:spcPts val="0"/>
              </a:spcBef>
              <a:spcAft>
                <a:spcPts val="0"/>
              </a:spcAft>
              <a:buClr>
                <a:schemeClr val="accent3"/>
              </a:buClr>
              <a:buSzPts val="1400"/>
              <a:buNone/>
              <a:defRPr>
                <a:solidFill>
                  <a:schemeClr val="accent3"/>
                </a:solidFill>
              </a:defRPr>
            </a:lvl6pPr>
            <a:lvl7pPr lvl="6" algn="ctr" rtl="0">
              <a:lnSpc>
                <a:spcPct val="100000"/>
              </a:lnSpc>
              <a:spcBef>
                <a:spcPts val="0"/>
              </a:spcBef>
              <a:spcAft>
                <a:spcPts val="0"/>
              </a:spcAft>
              <a:buClr>
                <a:schemeClr val="accent3"/>
              </a:buClr>
              <a:buSzPts val="1400"/>
              <a:buNone/>
              <a:defRPr>
                <a:solidFill>
                  <a:schemeClr val="accent3"/>
                </a:solidFill>
              </a:defRPr>
            </a:lvl7pPr>
            <a:lvl8pPr lvl="7" algn="ctr" rtl="0">
              <a:lnSpc>
                <a:spcPct val="100000"/>
              </a:lnSpc>
              <a:spcBef>
                <a:spcPts val="0"/>
              </a:spcBef>
              <a:spcAft>
                <a:spcPts val="0"/>
              </a:spcAft>
              <a:buClr>
                <a:schemeClr val="accent3"/>
              </a:buClr>
              <a:buSzPts val="1400"/>
              <a:buNone/>
              <a:defRPr>
                <a:solidFill>
                  <a:schemeClr val="accent3"/>
                </a:solidFill>
              </a:defRPr>
            </a:lvl8pPr>
            <a:lvl9pPr lvl="8" algn="ctr" rtl="0">
              <a:lnSpc>
                <a:spcPct val="100000"/>
              </a:lnSpc>
              <a:spcBef>
                <a:spcPts val="0"/>
              </a:spcBef>
              <a:spcAft>
                <a:spcPts val="0"/>
              </a:spcAft>
              <a:buClr>
                <a:schemeClr val="accent3"/>
              </a:buClr>
              <a:buSzPts val="1400"/>
              <a:buNone/>
              <a:defRPr>
                <a:solidFill>
                  <a:schemeClr val="accent3"/>
                </a:solidFill>
              </a:defRPr>
            </a:lvl9pPr>
          </a:lstStyle>
          <a:p>
            <a:endParaRPr/>
          </a:p>
        </p:txBody>
      </p:sp>
      <p:sp>
        <p:nvSpPr>
          <p:cNvPr id="115" name="Google Shape;115;p13"/>
          <p:cNvSpPr txBox="1">
            <a:spLocks noGrp="1"/>
          </p:cNvSpPr>
          <p:nvPr>
            <p:ph type="title" idx="13"/>
          </p:nvPr>
        </p:nvSpPr>
        <p:spPr>
          <a:xfrm>
            <a:off x="7873335" y="4656900"/>
            <a:ext cx="3367600" cy="763600"/>
          </a:xfrm>
          <a:prstGeom prst="rect">
            <a:avLst/>
          </a:prstGeom>
          <a:noFill/>
          <a:ln>
            <a:noFill/>
          </a:ln>
        </p:spPr>
        <p:txBody>
          <a:bodyPr spcFirstLastPara="1" wrap="square" lIns="91425" tIns="91425" rIns="91425" bIns="91425" anchor="ctr" anchorCtr="0">
            <a:noAutofit/>
          </a:bodyPr>
          <a:lstStyle>
            <a:lvl1pPr lvl="0" rtl="0">
              <a:spcBef>
                <a:spcPts val="0"/>
              </a:spcBef>
              <a:spcAft>
                <a:spcPts val="0"/>
              </a:spcAft>
              <a:buClr>
                <a:schemeClr val="accent1"/>
              </a:buClr>
              <a:buSzPts val="1800"/>
              <a:buNone/>
              <a:defRPr sz="2667"/>
            </a:lvl1pPr>
            <a:lvl2pPr lvl="1" algn="ctr" rtl="0">
              <a:spcBef>
                <a:spcPts val="0"/>
              </a:spcBef>
              <a:spcAft>
                <a:spcPts val="0"/>
              </a:spcAft>
              <a:buClr>
                <a:schemeClr val="accent1"/>
              </a:buClr>
              <a:buSzPts val="2800"/>
              <a:buNone/>
              <a:defRPr>
                <a:solidFill>
                  <a:schemeClr val="accent1"/>
                </a:solidFill>
              </a:defRPr>
            </a:lvl2pPr>
            <a:lvl3pPr lvl="2" algn="ctr" rtl="0">
              <a:spcBef>
                <a:spcPts val="0"/>
              </a:spcBef>
              <a:spcAft>
                <a:spcPts val="0"/>
              </a:spcAft>
              <a:buClr>
                <a:schemeClr val="accent1"/>
              </a:buClr>
              <a:buSzPts val="2800"/>
              <a:buNone/>
              <a:defRPr>
                <a:solidFill>
                  <a:schemeClr val="accent1"/>
                </a:solidFill>
              </a:defRPr>
            </a:lvl3pPr>
            <a:lvl4pPr lvl="3" algn="ctr" rtl="0">
              <a:spcBef>
                <a:spcPts val="0"/>
              </a:spcBef>
              <a:spcAft>
                <a:spcPts val="0"/>
              </a:spcAft>
              <a:buClr>
                <a:schemeClr val="accent1"/>
              </a:buClr>
              <a:buSzPts val="2800"/>
              <a:buNone/>
              <a:defRPr>
                <a:solidFill>
                  <a:schemeClr val="accent1"/>
                </a:solidFill>
              </a:defRPr>
            </a:lvl4pPr>
            <a:lvl5pPr lvl="4" algn="ctr" rtl="0">
              <a:spcBef>
                <a:spcPts val="0"/>
              </a:spcBef>
              <a:spcAft>
                <a:spcPts val="0"/>
              </a:spcAft>
              <a:buClr>
                <a:schemeClr val="accent1"/>
              </a:buClr>
              <a:buSzPts val="2800"/>
              <a:buNone/>
              <a:defRPr>
                <a:solidFill>
                  <a:schemeClr val="accent1"/>
                </a:solidFill>
              </a:defRPr>
            </a:lvl5pPr>
            <a:lvl6pPr lvl="5" algn="ctr" rtl="0">
              <a:spcBef>
                <a:spcPts val="0"/>
              </a:spcBef>
              <a:spcAft>
                <a:spcPts val="0"/>
              </a:spcAft>
              <a:buClr>
                <a:schemeClr val="accent1"/>
              </a:buClr>
              <a:buSzPts val="2800"/>
              <a:buNone/>
              <a:defRPr>
                <a:solidFill>
                  <a:schemeClr val="accent1"/>
                </a:solidFill>
              </a:defRPr>
            </a:lvl6pPr>
            <a:lvl7pPr lvl="6" algn="ctr" rtl="0">
              <a:spcBef>
                <a:spcPts val="0"/>
              </a:spcBef>
              <a:spcAft>
                <a:spcPts val="0"/>
              </a:spcAft>
              <a:buClr>
                <a:schemeClr val="accent1"/>
              </a:buClr>
              <a:buSzPts val="2800"/>
              <a:buNone/>
              <a:defRPr>
                <a:solidFill>
                  <a:schemeClr val="accent1"/>
                </a:solidFill>
              </a:defRPr>
            </a:lvl7pPr>
            <a:lvl8pPr lvl="7" algn="ctr" rtl="0">
              <a:spcBef>
                <a:spcPts val="0"/>
              </a:spcBef>
              <a:spcAft>
                <a:spcPts val="0"/>
              </a:spcAft>
              <a:buClr>
                <a:schemeClr val="accent1"/>
              </a:buClr>
              <a:buSzPts val="2800"/>
              <a:buNone/>
              <a:defRPr>
                <a:solidFill>
                  <a:schemeClr val="accent1"/>
                </a:solidFill>
              </a:defRPr>
            </a:lvl8pPr>
            <a:lvl9pPr lvl="8" algn="ctr" rtl="0">
              <a:spcBef>
                <a:spcPts val="0"/>
              </a:spcBef>
              <a:spcAft>
                <a:spcPts val="0"/>
              </a:spcAft>
              <a:buClr>
                <a:schemeClr val="accent1"/>
              </a:buClr>
              <a:buSzPts val="2800"/>
              <a:buNone/>
              <a:defRPr>
                <a:solidFill>
                  <a:schemeClr val="accent1"/>
                </a:solidFill>
              </a:defRPr>
            </a:lvl9pPr>
          </a:lstStyle>
          <a:p>
            <a:endParaRPr/>
          </a:p>
        </p:txBody>
      </p:sp>
      <p:sp>
        <p:nvSpPr>
          <p:cNvPr id="116" name="Google Shape;116;p13"/>
          <p:cNvSpPr txBox="1">
            <a:spLocks noGrp="1"/>
          </p:cNvSpPr>
          <p:nvPr>
            <p:ph type="subTitle" idx="14"/>
          </p:nvPr>
        </p:nvSpPr>
        <p:spPr>
          <a:xfrm>
            <a:off x="7873233" y="5316067"/>
            <a:ext cx="3367600" cy="717600"/>
          </a:xfrm>
          <a:prstGeom prst="rect">
            <a:avLst/>
          </a:prstGeom>
          <a:noFill/>
          <a:ln>
            <a:noFill/>
          </a:ln>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sz="1867"/>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17" name="Google Shape;117;p13"/>
          <p:cNvSpPr txBox="1">
            <a:spLocks noGrp="1"/>
          </p:cNvSpPr>
          <p:nvPr>
            <p:ph type="title" idx="15"/>
          </p:nvPr>
        </p:nvSpPr>
        <p:spPr>
          <a:xfrm>
            <a:off x="950867" y="1765500"/>
            <a:ext cx="1173600" cy="703600"/>
          </a:xfrm>
          <a:prstGeom prst="rect">
            <a:avLst/>
          </a:prstGeom>
          <a:noFill/>
          <a:ln>
            <a:noFill/>
          </a:ln>
        </p:spPr>
        <p:txBody>
          <a:bodyPr spcFirstLastPara="1" wrap="square" lIns="91425" tIns="91425" rIns="91425" bIns="91425" anchor="ctr" anchorCtr="0">
            <a:noAutofit/>
          </a:bodyPr>
          <a:lstStyle>
            <a:lvl1pPr lvl="0" algn="ctr" rtl="0">
              <a:spcBef>
                <a:spcPts val="0"/>
              </a:spcBef>
              <a:spcAft>
                <a:spcPts val="0"/>
              </a:spcAft>
              <a:buSzPts val="3000"/>
              <a:buNone/>
              <a:defRPr sz="4667"/>
            </a:lvl1pPr>
            <a:lvl2pPr lvl="1" rtl="0">
              <a:spcBef>
                <a:spcPts val="0"/>
              </a:spcBef>
              <a:spcAft>
                <a:spcPts val="0"/>
              </a:spcAft>
              <a:buSzPts val="2800"/>
              <a:buNone/>
              <a:defRPr>
                <a:highlight>
                  <a:schemeClr val="dk1"/>
                </a:highlight>
              </a:defRPr>
            </a:lvl2pPr>
            <a:lvl3pPr lvl="2" rtl="0">
              <a:spcBef>
                <a:spcPts val="0"/>
              </a:spcBef>
              <a:spcAft>
                <a:spcPts val="0"/>
              </a:spcAft>
              <a:buSzPts val="2800"/>
              <a:buNone/>
              <a:defRPr>
                <a:highlight>
                  <a:schemeClr val="dk1"/>
                </a:highlight>
              </a:defRPr>
            </a:lvl3pPr>
            <a:lvl4pPr lvl="3" rtl="0">
              <a:spcBef>
                <a:spcPts val="0"/>
              </a:spcBef>
              <a:spcAft>
                <a:spcPts val="0"/>
              </a:spcAft>
              <a:buSzPts val="2800"/>
              <a:buNone/>
              <a:defRPr>
                <a:highlight>
                  <a:schemeClr val="dk1"/>
                </a:highlight>
              </a:defRPr>
            </a:lvl4pPr>
            <a:lvl5pPr lvl="4" rtl="0">
              <a:spcBef>
                <a:spcPts val="0"/>
              </a:spcBef>
              <a:spcAft>
                <a:spcPts val="0"/>
              </a:spcAft>
              <a:buSzPts val="2800"/>
              <a:buNone/>
              <a:defRPr>
                <a:highlight>
                  <a:schemeClr val="dk1"/>
                </a:highlight>
              </a:defRPr>
            </a:lvl5pPr>
            <a:lvl6pPr lvl="5" rtl="0">
              <a:spcBef>
                <a:spcPts val="0"/>
              </a:spcBef>
              <a:spcAft>
                <a:spcPts val="0"/>
              </a:spcAft>
              <a:buSzPts val="2800"/>
              <a:buNone/>
              <a:defRPr>
                <a:highlight>
                  <a:schemeClr val="dk1"/>
                </a:highlight>
              </a:defRPr>
            </a:lvl6pPr>
            <a:lvl7pPr lvl="6" rtl="0">
              <a:spcBef>
                <a:spcPts val="0"/>
              </a:spcBef>
              <a:spcAft>
                <a:spcPts val="0"/>
              </a:spcAft>
              <a:buSzPts val="2800"/>
              <a:buNone/>
              <a:defRPr>
                <a:highlight>
                  <a:schemeClr val="dk1"/>
                </a:highlight>
              </a:defRPr>
            </a:lvl7pPr>
            <a:lvl8pPr lvl="7" rtl="0">
              <a:spcBef>
                <a:spcPts val="0"/>
              </a:spcBef>
              <a:spcAft>
                <a:spcPts val="0"/>
              </a:spcAft>
              <a:buSzPts val="2800"/>
              <a:buNone/>
              <a:defRPr>
                <a:highlight>
                  <a:schemeClr val="dk1"/>
                </a:highlight>
              </a:defRPr>
            </a:lvl8pPr>
            <a:lvl9pPr lvl="8" rtl="0">
              <a:spcBef>
                <a:spcPts val="0"/>
              </a:spcBef>
              <a:spcAft>
                <a:spcPts val="0"/>
              </a:spcAft>
              <a:buSzPts val="2800"/>
              <a:buNone/>
              <a:defRPr>
                <a:highlight>
                  <a:schemeClr val="dk1"/>
                </a:highlight>
              </a:defRPr>
            </a:lvl9pPr>
          </a:lstStyle>
          <a:p>
            <a:endParaRPr/>
          </a:p>
        </p:txBody>
      </p:sp>
      <p:sp>
        <p:nvSpPr>
          <p:cNvPr id="118" name="Google Shape;118;p13"/>
          <p:cNvSpPr txBox="1">
            <a:spLocks noGrp="1"/>
          </p:cNvSpPr>
          <p:nvPr>
            <p:ph type="title" idx="16"/>
          </p:nvPr>
        </p:nvSpPr>
        <p:spPr>
          <a:xfrm>
            <a:off x="4412000" y="1765500"/>
            <a:ext cx="1173600" cy="703600"/>
          </a:xfrm>
          <a:prstGeom prst="rect">
            <a:avLst/>
          </a:prstGeom>
          <a:noFill/>
          <a:ln>
            <a:noFill/>
          </a:ln>
        </p:spPr>
        <p:txBody>
          <a:bodyPr spcFirstLastPara="1" wrap="square" lIns="91425" tIns="91425" rIns="91425" bIns="91425" anchor="ctr" anchorCtr="0">
            <a:noAutofit/>
          </a:bodyPr>
          <a:lstStyle>
            <a:lvl1pPr lvl="0" algn="ctr" rtl="0">
              <a:spcBef>
                <a:spcPts val="0"/>
              </a:spcBef>
              <a:spcAft>
                <a:spcPts val="0"/>
              </a:spcAft>
              <a:buSzPts val="3000"/>
              <a:buNone/>
              <a:defRPr sz="4667"/>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119" name="Google Shape;119;p13"/>
          <p:cNvSpPr txBox="1">
            <a:spLocks noGrp="1"/>
          </p:cNvSpPr>
          <p:nvPr>
            <p:ph type="title" idx="17"/>
          </p:nvPr>
        </p:nvSpPr>
        <p:spPr>
          <a:xfrm>
            <a:off x="7873333" y="1765500"/>
            <a:ext cx="1173600" cy="703600"/>
          </a:xfrm>
          <a:prstGeom prst="rect">
            <a:avLst/>
          </a:prstGeom>
          <a:noFill/>
          <a:ln>
            <a:noFill/>
          </a:ln>
        </p:spPr>
        <p:txBody>
          <a:bodyPr spcFirstLastPara="1" wrap="square" lIns="91425" tIns="91425" rIns="91425" bIns="91425" anchor="ctr" anchorCtr="0">
            <a:noAutofit/>
          </a:bodyPr>
          <a:lstStyle>
            <a:lvl1pPr lvl="0" algn="ctr" rtl="0">
              <a:spcBef>
                <a:spcPts val="0"/>
              </a:spcBef>
              <a:spcAft>
                <a:spcPts val="0"/>
              </a:spcAft>
              <a:buSzPts val="3000"/>
              <a:buNone/>
              <a:defRPr sz="4667"/>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120" name="Google Shape;120;p13"/>
          <p:cNvSpPr txBox="1">
            <a:spLocks noGrp="1"/>
          </p:cNvSpPr>
          <p:nvPr>
            <p:ph type="title" idx="18"/>
          </p:nvPr>
        </p:nvSpPr>
        <p:spPr>
          <a:xfrm>
            <a:off x="950867" y="4054900"/>
            <a:ext cx="1173600" cy="703600"/>
          </a:xfrm>
          <a:prstGeom prst="rect">
            <a:avLst/>
          </a:prstGeom>
          <a:noFill/>
          <a:ln>
            <a:noFill/>
          </a:ln>
        </p:spPr>
        <p:txBody>
          <a:bodyPr spcFirstLastPara="1" wrap="square" lIns="91425" tIns="91425" rIns="91425" bIns="91425" anchor="ctr" anchorCtr="0">
            <a:noAutofit/>
          </a:bodyPr>
          <a:lstStyle>
            <a:lvl1pPr lvl="0" algn="ctr" rtl="0">
              <a:spcBef>
                <a:spcPts val="0"/>
              </a:spcBef>
              <a:spcAft>
                <a:spcPts val="0"/>
              </a:spcAft>
              <a:buSzPts val="3000"/>
              <a:buNone/>
              <a:defRPr sz="4667"/>
            </a:lvl1pPr>
            <a:lvl2pPr lvl="1" rtl="0">
              <a:spcBef>
                <a:spcPts val="0"/>
              </a:spcBef>
              <a:spcAft>
                <a:spcPts val="0"/>
              </a:spcAft>
              <a:buSzPts val="2800"/>
              <a:buNone/>
              <a:defRPr>
                <a:highlight>
                  <a:schemeClr val="dk1"/>
                </a:highlight>
              </a:defRPr>
            </a:lvl2pPr>
            <a:lvl3pPr lvl="2" rtl="0">
              <a:spcBef>
                <a:spcPts val="0"/>
              </a:spcBef>
              <a:spcAft>
                <a:spcPts val="0"/>
              </a:spcAft>
              <a:buSzPts val="2800"/>
              <a:buNone/>
              <a:defRPr>
                <a:highlight>
                  <a:schemeClr val="dk1"/>
                </a:highlight>
              </a:defRPr>
            </a:lvl3pPr>
            <a:lvl4pPr lvl="3" rtl="0">
              <a:spcBef>
                <a:spcPts val="0"/>
              </a:spcBef>
              <a:spcAft>
                <a:spcPts val="0"/>
              </a:spcAft>
              <a:buSzPts val="2800"/>
              <a:buNone/>
              <a:defRPr>
                <a:highlight>
                  <a:schemeClr val="dk1"/>
                </a:highlight>
              </a:defRPr>
            </a:lvl4pPr>
            <a:lvl5pPr lvl="4" rtl="0">
              <a:spcBef>
                <a:spcPts val="0"/>
              </a:spcBef>
              <a:spcAft>
                <a:spcPts val="0"/>
              </a:spcAft>
              <a:buSzPts val="2800"/>
              <a:buNone/>
              <a:defRPr>
                <a:highlight>
                  <a:schemeClr val="dk1"/>
                </a:highlight>
              </a:defRPr>
            </a:lvl5pPr>
            <a:lvl6pPr lvl="5" rtl="0">
              <a:spcBef>
                <a:spcPts val="0"/>
              </a:spcBef>
              <a:spcAft>
                <a:spcPts val="0"/>
              </a:spcAft>
              <a:buSzPts val="2800"/>
              <a:buNone/>
              <a:defRPr>
                <a:highlight>
                  <a:schemeClr val="dk1"/>
                </a:highlight>
              </a:defRPr>
            </a:lvl6pPr>
            <a:lvl7pPr lvl="6" rtl="0">
              <a:spcBef>
                <a:spcPts val="0"/>
              </a:spcBef>
              <a:spcAft>
                <a:spcPts val="0"/>
              </a:spcAft>
              <a:buSzPts val="2800"/>
              <a:buNone/>
              <a:defRPr>
                <a:highlight>
                  <a:schemeClr val="dk1"/>
                </a:highlight>
              </a:defRPr>
            </a:lvl7pPr>
            <a:lvl8pPr lvl="7" rtl="0">
              <a:spcBef>
                <a:spcPts val="0"/>
              </a:spcBef>
              <a:spcAft>
                <a:spcPts val="0"/>
              </a:spcAft>
              <a:buSzPts val="2800"/>
              <a:buNone/>
              <a:defRPr>
                <a:highlight>
                  <a:schemeClr val="dk1"/>
                </a:highlight>
              </a:defRPr>
            </a:lvl8pPr>
            <a:lvl9pPr lvl="8" rtl="0">
              <a:spcBef>
                <a:spcPts val="0"/>
              </a:spcBef>
              <a:spcAft>
                <a:spcPts val="0"/>
              </a:spcAft>
              <a:buSzPts val="2800"/>
              <a:buNone/>
              <a:defRPr>
                <a:highlight>
                  <a:schemeClr val="dk1"/>
                </a:highlight>
              </a:defRPr>
            </a:lvl9pPr>
          </a:lstStyle>
          <a:p>
            <a:endParaRPr/>
          </a:p>
        </p:txBody>
      </p:sp>
      <p:sp>
        <p:nvSpPr>
          <p:cNvPr id="121" name="Google Shape;121;p13"/>
          <p:cNvSpPr txBox="1">
            <a:spLocks noGrp="1"/>
          </p:cNvSpPr>
          <p:nvPr>
            <p:ph type="title" idx="19"/>
          </p:nvPr>
        </p:nvSpPr>
        <p:spPr>
          <a:xfrm>
            <a:off x="960000" y="719333"/>
            <a:ext cx="10272000" cy="763600"/>
          </a:xfrm>
          <a:prstGeom prst="rect">
            <a:avLst/>
          </a:prstGeom>
          <a:noFill/>
        </p:spPr>
        <p:txBody>
          <a:bodyPr spcFirstLastPara="1" wrap="square" lIns="91425" tIns="91425" rIns="91425" bIns="91425" anchor="t" anchorCtr="0">
            <a:noAutofit/>
          </a:bodyPr>
          <a:lstStyle>
            <a:lvl1pPr lvl="0" rtl="0">
              <a:spcBef>
                <a:spcPts val="0"/>
              </a:spcBef>
              <a:spcAft>
                <a:spcPts val="0"/>
              </a:spcAft>
              <a:buSzPts val="3000"/>
              <a:buNone/>
              <a:defRPr b="1"/>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122" name="Google Shape;122;p13"/>
          <p:cNvSpPr txBox="1">
            <a:spLocks noGrp="1"/>
          </p:cNvSpPr>
          <p:nvPr>
            <p:ph type="title" idx="20"/>
          </p:nvPr>
        </p:nvSpPr>
        <p:spPr>
          <a:xfrm>
            <a:off x="4412000" y="4054900"/>
            <a:ext cx="1173600" cy="703600"/>
          </a:xfrm>
          <a:prstGeom prst="rect">
            <a:avLst/>
          </a:prstGeom>
          <a:noFill/>
          <a:ln>
            <a:noFill/>
          </a:ln>
        </p:spPr>
        <p:txBody>
          <a:bodyPr spcFirstLastPara="1" wrap="square" lIns="91425" tIns="91425" rIns="91425" bIns="91425" anchor="ctr" anchorCtr="0">
            <a:noAutofit/>
          </a:bodyPr>
          <a:lstStyle>
            <a:lvl1pPr lvl="0" algn="ctr" rtl="0">
              <a:spcBef>
                <a:spcPts val="0"/>
              </a:spcBef>
              <a:spcAft>
                <a:spcPts val="0"/>
              </a:spcAft>
              <a:buSzPts val="3000"/>
              <a:buNone/>
              <a:defRPr sz="4667"/>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123" name="Google Shape;123;p13"/>
          <p:cNvSpPr txBox="1">
            <a:spLocks noGrp="1"/>
          </p:cNvSpPr>
          <p:nvPr>
            <p:ph type="title" idx="21"/>
          </p:nvPr>
        </p:nvSpPr>
        <p:spPr>
          <a:xfrm>
            <a:off x="7873333" y="4054900"/>
            <a:ext cx="1173600" cy="703600"/>
          </a:xfrm>
          <a:prstGeom prst="rect">
            <a:avLst/>
          </a:prstGeom>
          <a:noFill/>
          <a:ln>
            <a:noFill/>
          </a:ln>
        </p:spPr>
        <p:txBody>
          <a:bodyPr spcFirstLastPara="1" wrap="square" lIns="91425" tIns="91425" rIns="91425" bIns="91425" anchor="ctr" anchorCtr="0">
            <a:noAutofit/>
          </a:bodyPr>
          <a:lstStyle>
            <a:lvl1pPr lvl="0" algn="ctr" rtl="0">
              <a:spcBef>
                <a:spcPts val="0"/>
              </a:spcBef>
              <a:spcAft>
                <a:spcPts val="0"/>
              </a:spcAft>
              <a:buSzPts val="3000"/>
              <a:buNone/>
              <a:defRPr sz="4667"/>
            </a:lvl1pPr>
            <a:lvl2pPr lvl="1" rtl="0">
              <a:spcBef>
                <a:spcPts val="0"/>
              </a:spcBef>
              <a:spcAft>
                <a:spcPts val="0"/>
              </a:spcAft>
              <a:buSzPts val="2800"/>
              <a:buNone/>
              <a:defRPr>
                <a:highlight>
                  <a:schemeClr val="dk1"/>
                </a:highlight>
              </a:defRPr>
            </a:lvl2pPr>
            <a:lvl3pPr lvl="2" rtl="0">
              <a:spcBef>
                <a:spcPts val="0"/>
              </a:spcBef>
              <a:spcAft>
                <a:spcPts val="0"/>
              </a:spcAft>
              <a:buSzPts val="2800"/>
              <a:buNone/>
              <a:defRPr>
                <a:highlight>
                  <a:schemeClr val="dk1"/>
                </a:highlight>
              </a:defRPr>
            </a:lvl3pPr>
            <a:lvl4pPr lvl="3" rtl="0">
              <a:spcBef>
                <a:spcPts val="0"/>
              </a:spcBef>
              <a:spcAft>
                <a:spcPts val="0"/>
              </a:spcAft>
              <a:buSzPts val="2800"/>
              <a:buNone/>
              <a:defRPr>
                <a:highlight>
                  <a:schemeClr val="dk1"/>
                </a:highlight>
              </a:defRPr>
            </a:lvl4pPr>
            <a:lvl5pPr lvl="4" rtl="0">
              <a:spcBef>
                <a:spcPts val="0"/>
              </a:spcBef>
              <a:spcAft>
                <a:spcPts val="0"/>
              </a:spcAft>
              <a:buSzPts val="2800"/>
              <a:buNone/>
              <a:defRPr>
                <a:highlight>
                  <a:schemeClr val="dk1"/>
                </a:highlight>
              </a:defRPr>
            </a:lvl5pPr>
            <a:lvl6pPr lvl="5" rtl="0">
              <a:spcBef>
                <a:spcPts val="0"/>
              </a:spcBef>
              <a:spcAft>
                <a:spcPts val="0"/>
              </a:spcAft>
              <a:buSzPts val="2800"/>
              <a:buNone/>
              <a:defRPr>
                <a:highlight>
                  <a:schemeClr val="dk1"/>
                </a:highlight>
              </a:defRPr>
            </a:lvl6pPr>
            <a:lvl7pPr lvl="6" rtl="0">
              <a:spcBef>
                <a:spcPts val="0"/>
              </a:spcBef>
              <a:spcAft>
                <a:spcPts val="0"/>
              </a:spcAft>
              <a:buSzPts val="2800"/>
              <a:buNone/>
              <a:defRPr>
                <a:highlight>
                  <a:schemeClr val="dk1"/>
                </a:highlight>
              </a:defRPr>
            </a:lvl7pPr>
            <a:lvl8pPr lvl="7" rtl="0">
              <a:spcBef>
                <a:spcPts val="0"/>
              </a:spcBef>
              <a:spcAft>
                <a:spcPts val="0"/>
              </a:spcAft>
              <a:buSzPts val="2800"/>
              <a:buNone/>
              <a:defRPr>
                <a:highlight>
                  <a:schemeClr val="dk1"/>
                </a:highlight>
              </a:defRPr>
            </a:lvl8pPr>
            <a:lvl9pPr lvl="8" rtl="0">
              <a:spcBef>
                <a:spcPts val="0"/>
              </a:spcBef>
              <a:spcAft>
                <a:spcPts val="0"/>
              </a:spcAft>
              <a:buSzPts val="2800"/>
              <a:buNone/>
              <a:defRPr>
                <a:highlight>
                  <a:schemeClr val="dk1"/>
                </a:highlight>
              </a:defRPr>
            </a:lvl9pPr>
          </a:lstStyle>
          <a:p>
            <a:endParaRPr/>
          </a:p>
        </p:txBody>
      </p:sp>
      <p:grpSp>
        <p:nvGrpSpPr>
          <p:cNvPr id="124" name="Google Shape;124;p13"/>
          <p:cNvGrpSpPr/>
          <p:nvPr/>
        </p:nvGrpSpPr>
        <p:grpSpPr>
          <a:xfrm>
            <a:off x="181733" y="186067"/>
            <a:ext cx="11747600" cy="6507200"/>
            <a:chOff x="136300" y="139550"/>
            <a:chExt cx="8810700" cy="4880400"/>
          </a:xfrm>
        </p:grpSpPr>
        <p:sp>
          <p:nvSpPr>
            <p:cNvPr id="125" name="Google Shape;125;p13"/>
            <p:cNvSpPr/>
            <p:nvPr/>
          </p:nvSpPr>
          <p:spPr>
            <a:xfrm flipH="1">
              <a:off x="136300" y="139550"/>
              <a:ext cx="8810700" cy="4880400"/>
            </a:xfrm>
            <a:prstGeom prst="rect">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26" name="Google Shape;126;p13"/>
            <p:cNvSpPr/>
            <p:nvPr/>
          </p:nvSpPr>
          <p:spPr>
            <a:xfrm flipH="1">
              <a:off x="188200" y="197150"/>
              <a:ext cx="8706900" cy="4765200"/>
            </a:xfrm>
            <a:prstGeom prst="rect">
              <a:avLst/>
            </a:pr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grpSp>
      <p:pic>
        <p:nvPicPr>
          <p:cNvPr id="127" name="Google Shape;127;p13"/>
          <p:cNvPicPr preferRelativeResize="0"/>
          <p:nvPr/>
        </p:nvPicPr>
        <p:blipFill rotWithShape="1">
          <a:blip r:embed="rId2">
            <a:alphaModFix/>
          </a:blip>
          <a:srcRect t="475" b="475"/>
          <a:stretch/>
        </p:blipFill>
        <p:spPr>
          <a:xfrm rot="3188814">
            <a:off x="11032102" y="-150498"/>
            <a:ext cx="641997" cy="2116863"/>
          </a:xfrm>
          <a:prstGeom prst="rect">
            <a:avLst/>
          </a:prstGeom>
          <a:noFill/>
          <a:ln>
            <a:noFill/>
          </a:ln>
        </p:spPr>
      </p:pic>
      <p:pic>
        <p:nvPicPr>
          <p:cNvPr id="128" name="Google Shape;128;p13"/>
          <p:cNvPicPr preferRelativeResize="0"/>
          <p:nvPr/>
        </p:nvPicPr>
        <p:blipFill rotWithShape="1">
          <a:blip r:embed="rId3">
            <a:alphaModFix/>
          </a:blip>
          <a:srcRect t="670" b="670"/>
          <a:stretch/>
        </p:blipFill>
        <p:spPr>
          <a:xfrm rot="-3500494">
            <a:off x="-156711" y="106144"/>
            <a:ext cx="895723" cy="1226349"/>
          </a:xfrm>
          <a:prstGeom prst="rect">
            <a:avLst/>
          </a:prstGeom>
          <a:noFill/>
          <a:ln>
            <a:noFill/>
          </a:ln>
        </p:spPr>
      </p:pic>
      <p:pic>
        <p:nvPicPr>
          <p:cNvPr id="129" name="Google Shape;129;p13"/>
          <p:cNvPicPr preferRelativeResize="0"/>
          <p:nvPr/>
        </p:nvPicPr>
        <p:blipFill rotWithShape="1">
          <a:blip r:embed="rId3">
            <a:alphaModFix/>
          </a:blip>
          <a:srcRect t="670" b="670"/>
          <a:stretch/>
        </p:blipFill>
        <p:spPr>
          <a:xfrm rot="7299506">
            <a:off x="11473889" y="5598544"/>
            <a:ext cx="895723" cy="1226349"/>
          </a:xfrm>
          <a:prstGeom prst="rect">
            <a:avLst/>
          </a:prstGeom>
          <a:noFill/>
          <a:ln>
            <a:noFill/>
          </a:ln>
        </p:spPr>
      </p:pic>
    </p:spTree>
    <p:extLst>
      <p:ext uri="{BB962C8B-B14F-4D97-AF65-F5344CB8AC3E}">
        <p14:creationId xmlns:p14="http://schemas.microsoft.com/office/powerpoint/2010/main" val="415057930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Section header 1">
  <p:cSld name="Section header 1">
    <p:spTree>
      <p:nvGrpSpPr>
        <p:cNvPr id="1" name="Shape 130"/>
        <p:cNvGrpSpPr/>
        <p:nvPr/>
      </p:nvGrpSpPr>
      <p:grpSpPr>
        <a:xfrm>
          <a:off x="0" y="0"/>
          <a:ext cx="0" cy="0"/>
          <a:chOff x="0" y="0"/>
          <a:chExt cx="0" cy="0"/>
        </a:xfrm>
      </p:grpSpPr>
      <p:grpSp>
        <p:nvGrpSpPr>
          <p:cNvPr id="131" name="Google Shape;131;p14"/>
          <p:cNvGrpSpPr/>
          <p:nvPr/>
        </p:nvGrpSpPr>
        <p:grpSpPr>
          <a:xfrm>
            <a:off x="181733" y="186067"/>
            <a:ext cx="11747600" cy="6507200"/>
            <a:chOff x="136300" y="139550"/>
            <a:chExt cx="8810700" cy="4880400"/>
          </a:xfrm>
        </p:grpSpPr>
        <p:sp>
          <p:nvSpPr>
            <p:cNvPr id="132" name="Google Shape;132;p14"/>
            <p:cNvSpPr/>
            <p:nvPr/>
          </p:nvSpPr>
          <p:spPr>
            <a:xfrm flipH="1">
              <a:off x="136300" y="139550"/>
              <a:ext cx="8810700" cy="4880400"/>
            </a:xfrm>
            <a:prstGeom prst="rect">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33" name="Google Shape;133;p14"/>
            <p:cNvSpPr/>
            <p:nvPr/>
          </p:nvSpPr>
          <p:spPr>
            <a:xfrm flipH="1">
              <a:off x="188200" y="197150"/>
              <a:ext cx="8706900" cy="4765200"/>
            </a:xfrm>
            <a:prstGeom prst="rect">
              <a:avLst/>
            </a:pr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grpSp>
      <p:sp>
        <p:nvSpPr>
          <p:cNvPr id="134" name="Google Shape;134;p14"/>
          <p:cNvSpPr txBox="1">
            <a:spLocks noGrp="1"/>
          </p:cNvSpPr>
          <p:nvPr>
            <p:ph type="ctrTitle"/>
          </p:nvPr>
        </p:nvSpPr>
        <p:spPr>
          <a:xfrm>
            <a:off x="950967" y="3132400"/>
            <a:ext cx="6194800" cy="1122400"/>
          </a:xfrm>
          <a:prstGeom prst="rect">
            <a:avLst/>
          </a:prstGeom>
          <a:noFill/>
          <a:ln>
            <a:noFill/>
          </a:ln>
        </p:spPr>
        <p:txBody>
          <a:bodyPr spcFirstLastPara="1" wrap="square" lIns="91425" tIns="91425" rIns="91425" bIns="91425" anchor="ctr" anchorCtr="0">
            <a:noAutofit/>
          </a:bodyPr>
          <a:lstStyle>
            <a:lvl1pPr lvl="0" algn="r" rtl="0">
              <a:spcBef>
                <a:spcPts val="0"/>
              </a:spcBef>
              <a:spcAft>
                <a:spcPts val="0"/>
              </a:spcAft>
              <a:buClr>
                <a:schemeClr val="lt2"/>
              </a:buClr>
              <a:buSzPts val="5000"/>
              <a:buNone/>
              <a:defRPr sz="6667" b="1">
                <a:solidFill>
                  <a:schemeClr val="dk1"/>
                </a:solidFill>
              </a:defRPr>
            </a:lvl1pPr>
            <a:lvl2pPr lvl="1" algn="ctr" rtl="0">
              <a:lnSpc>
                <a:spcPct val="80000"/>
              </a:lnSpc>
              <a:spcBef>
                <a:spcPts val="0"/>
              </a:spcBef>
              <a:spcAft>
                <a:spcPts val="0"/>
              </a:spcAft>
              <a:buClr>
                <a:schemeClr val="accent4"/>
              </a:buClr>
              <a:buSzPts val="5000"/>
              <a:buNone/>
              <a:defRPr sz="6667">
                <a:solidFill>
                  <a:schemeClr val="accent4"/>
                </a:solidFill>
              </a:defRPr>
            </a:lvl2pPr>
            <a:lvl3pPr lvl="2" algn="ctr" rtl="0">
              <a:lnSpc>
                <a:spcPct val="80000"/>
              </a:lnSpc>
              <a:spcBef>
                <a:spcPts val="0"/>
              </a:spcBef>
              <a:spcAft>
                <a:spcPts val="0"/>
              </a:spcAft>
              <a:buClr>
                <a:schemeClr val="accent4"/>
              </a:buClr>
              <a:buSzPts val="5000"/>
              <a:buNone/>
              <a:defRPr sz="6667">
                <a:solidFill>
                  <a:schemeClr val="accent4"/>
                </a:solidFill>
              </a:defRPr>
            </a:lvl3pPr>
            <a:lvl4pPr lvl="3" algn="ctr" rtl="0">
              <a:lnSpc>
                <a:spcPct val="80000"/>
              </a:lnSpc>
              <a:spcBef>
                <a:spcPts val="0"/>
              </a:spcBef>
              <a:spcAft>
                <a:spcPts val="0"/>
              </a:spcAft>
              <a:buClr>
                <a:schemeClr val="accent4"/>
              </a:buClr>
              <a:buSzPts val="5000"/>
              <a:buNone/>
              <a:defRPr sz="6667">
                <a:solidFill>
                  <a:schemeClr val="accent4"/>
                </a:solidFill>
              </a:defRPr>
            </a:lvl4pPr>
            <a:lvl5pPr lvl="4" algn="ctr" rtl="0">
              <a:lnSpc>
                <a:spcPct val="80000"/>
              </a:lnSpc>
              <a:spcBef>
                <a:spcPts val="0"/>
              </a:spcBef>
              <a:spcAft>
                <a:spcPts val="0"/>
              </a:spcAft>
              <a:buClr>
                <a:schemeClr val="accent4"/>
              </a:buClr>
              <a:buSzPts val="5000"/>
              <a:buNone/>
              <a:defRPr sz="6667">
                <a:solidFill>
                  <a:schemeClr val="accent4"/>
                </a:solidFill>
              </a:defRPr>
            </a:lvl5pPr>
            <a:lvl6pPr lvl="5" algn="ctr" rtl="0">
              <a:lnSpc>
                <a:spcPct val="80000"/>
              </a:lnSpc>
              <a:spcBef>
                <a:spcPts val="0"/>
              </a:spcBef>
              <a:spcAft>
                <a:spcPts val="0"/>
              </a:spcAft>
              <a:buClr>
                <a:schemeClr val="accent4"/>
              </a:buClr>
              <a:buSzPts val="5000"/>
              <a:buNone/>
              <a:defRPr sz="6667">
                <a:solidFill>
                  <a:schemeClr val="accent4"/>
                </a:solidFill>
              </a:defRPr>
            </a:lvl6pPr>
            <a:lvl7pPr lvl="6" algn="ctr" rtl="0">
              <a:lnSpc>
                <a:spcPct val="80000"/>
              </a:lnSpc>
              <a:spcBef>
                <a:spcPts val="0"/>
              </a:spcBef>
              <a:spcAft>
                <a:spcPts val="0"/>
              </a:spcAft>
              <a:buClr>
                <a:schemeClr val="accent4"/>
              </a:buClr>
              <a:buSzPts val="5000"/>
              <a:buNone/>
              <a:defRPr sz="6667">
                <a:solidFill>
                  <a:schemeClr val="accent4"/>
                </a:solidFill>
              </a:defRPr>
            </a:lvl7pPr>
            <a:lvl8pPr lvl="7" algn="ctr" rtl="0">
              <a:lnSpc>
                <a:spcPct val="80000"/>
              </a:lnSpc>
              <a:spcBef>
                <a:spcPts val="0"/>
              </a:spcBef>
              <a:spcAft>
                <a:spcPts val="0"/>
              </a:spcAft>
              <a:buClr>
                <a:schemeClr val="accent4"/>
              </a:buClr>
              <a:buSzPts val="5000"/>
              <a:buNone/>
              <a:defRPr sz="6667">
                <a:solidFill>
                  <a:schemeClr val="accent4"/>
                </a:solidFill>
              </a:defRPr>
            </a:lvl8pPr>
            <a:lvl9pPr lvl="8" algn="ctr" rtl="0">
              <a:lnSpc>
                <a:spcPct val="80000"/>
              </a:lnSpc>
              <a:spcBef>
                <a:spcPts val="0"/>
              </a:spcBef>
              <a:spcAft>
                <a:spcPts val="0"/>
              </a:spcAft>
              <a:buClr>
                <a:schemeClr val="accent3"/>
              </a:buClr>
              <a:buSzPts val="5000"/>
              <a:buNone/>
              <a:defRPr sz="6667">
                <a:solidFill>
                  <a:schemeClr val="accent3"/>
                </a:solidFill>
              </a:defRPr>
            </a:lvl9pPr>
          </a:lstStyle>
          <a:p>
            <a:endParaRPr/>
          </a:p>
        </p:txBody>
      </p:sp>
      <p:sp>
        <p:nvSpPr>
          <p:cNvPr id="135" name="Google Shape;135;p14"/>
          <p:cNvSpPr txBox="1">
            <a:spLocks noGrp="1"/>
          </p:cNvSpPr>
          <p:nvPr>
            <p:ph type="title" idx="2" hasCustomPrompt="1"/>
          </p:nvPr>
        </p:nvSpPr>
        <p:spPr>
          <a:xfrm>
            <a:off x="5150367" y="1578244"/>
            <a:ext cx="1995200" cy="1415200"/>
          </a:xfrm>
          <a:prstGeom prst="rect">
            <a:avLst/>
          </a:prstGeom>
          <a:noFill/>
          <a:ln>
            <a:noFill/>
          </a:ln>
        </p:spPr>
        <p:txBody>
          <a:bodyPr spcFirstLastPara="1" wrap="square" lIns="91425" tIns="91425" rIns="91425" bIns="91425" anchor="ctr" anchorCtr="0">
            <a:noAutofit/>
          </a:bodyPr>
          <a:lstStyle>
            <a:lvl1pPr lvl="0" algn="ctr" rtl="0">
              <a:lnSpc>
                <a:spcPct val="115000"/>
              </a:lnSpc>
              <a:spcBef>
                <a:spcPts val="0"/>
              </a:spcBef>
              <a:spcAft>
                <a:spcPts val="0"/>
              </a:spcAft>
              <a:buClr>
                <a:schemeClr val="accent4"/>
              </a:buClr>
              <a:buSzPts val="7200"/>
              <a:buNone/>
              <a:defRPr sz="6667"/>
            </a:lvl1pPr>
            <a:lvl2pPr lvl="1" rtl="0">
              <a:spcBef>
                <a:spcPts val="0"/>
              </a:spcBef>
              <a:spcAft>
                <a:spcPts val="0"/>
              </a:spcAft>
              <a:buSzPts val="7200"/>
              <a:buNone/>
              <a:defRPr sz="9600"/>
            </a:lvl2pPr>
            <a:lvl3pPr lvl="2" rtl="0">
              <a:spcBef>
                <a:spcPts val="0"/>
              </a:spcBef>
              <a:spcAft>
                <a:spcPts val="0"/>
              </a:spcAft>
              <a:buSzPts val="7200"/>
              <a:buNone/>
              <a:defRPr sz="9600"/>
            </a:lvl3pPr>
            <a:lvl4pPr lvl="3" rtl="0">
              <a:spcBef>
                <a:spcPts val="0"/>
              </a:spcBef>
              <a:spcAft>
                <a:spcPts val="0"/>
              </a:spcAft>
              <a:buSzPts val="7200"/>
              <a:buNone/>
              <a:defRPr sz="9600"/>
            </a:lvl4pPr>
            <a:lvl5pPr lvl="4" rtl="0">
              <a:spcBef>
                <a:spcPts val="0"/>
              </a:spcBef>
              <a:spcAft>
                <a:spcPts val="0"/>
              </a:spcAft>
              <a:buSzPts val="7200"/>
              <a:buNone/>
              <a:defRPr sz="9600"/>
            </a:lvl5pPr>
            <a:lvl6pPr lvl="5" rtl="0">
              <a:spcBef>
                <a:spcPts val="0"/>
              </a:spcBef>
              <a:spcAft>
                <a:spcPts val="0"/>
              </a:spcAft>
              <a:buSzPts val="7200"/>
              <a:buNone/>
              <a:defRPr sz="9600"/>
            </a:lvl6pPr>
            <a:lvl7pPr lvl="6" rtl="0">
              <a:spcBef>
                <a:spcPts val="0"/>
              </a:spcBef>
              <a:spcAft>
                <a:spcPts val="0"/>
              </a:spcAft>
              <a:buSzPts val="7200"/>
              <a:buNone/>
              <a:defRPr sz="9600"/>
            </a:lvl7pPr>
            <a:lvl8pPr lvl="7" rtl="0">
              <a:spcBef>
                <a:spcPts val="0"/>
              </a:spcBef>
              <a:spcAft>
                <a:spcPts val="0"/>
              </a:spcAft>
              <a:buSzPts val="7200"/>
              <a:buNone/>
              <a:defRPr sz="9600"/>
            </a:lvl8pPr>
            <a:lvl9pPr lvl="8" rtl="0">
              <a:spcBef>
                <a:spcPts val="0"/>
              </a:spcBef>
              <a:spcAft>
                <a:spcPts val="0"/>
              </a:spcAft>
              <a:buSzPts val="7200"/>
              <a:buNone/>
              <a:defRPr sz="9600"/>
            </a:lvl9pPr>
          </a:lstStyle>
          <a:p>
            <a:r>
              <a:t>xx%</a:t>
            </a:r>
          </a:p>
        </p:txBody>
      </p:sp>
      <p:sp>
        <p:nvSpPr>
          <p:cNvPr id="136" name="Google Shape;136;p14"/>
          <p:cNvSpPr txBox="1">
            <a:spLocks noGrp="1"/>
          </p:cNvSpPr>
          <p:nvPr>
            <p:ph type="subTitle" idx="1"/>
          </p:nvPr>
        </p:nvSpPr>
        <p:spPr>
          <a:xfrm>
            <a:off x="950967" y="4326267"/>
            <a:ext cx="6194800" cy="548400"/>
          </a:xfrm>
          <a:prstGeom prst="rect">
            <a:avLst/>
          </a:prstGeom>
          <a:noFill/>
          <a:ln>
            <a:noFill/>
          </a:ln>
        </p:spPr>
        <p:txBody>
          <a:bodyPr spcFirstLastPara="1" wrap="square" lIns="91425" tIns="91425" rIns="91425" bIns="91425" anchor="ctr" anchorCtr="0">
            <a:noAutofit/>
          </a:bodyPr>
          <a:lstStyle>
            <a:lvl1pPr lvl="0" algn="r" rtl="0">
              <a:spcBef>
                <a:spcPts val="0"/>
              </a:spcBef>
              <a:spcAft>
                <a:spcPts val="0"/>
              </a:spcAft>
              <a:buSzPts val="1200"/>
              <a:buNone/>
              <a:defRPr sz="2133"/>
            </a:lvl1pPr>
            <a:lvl2pPr lvl="1" algn="ctr" rtl="0">
              <a:lnSpc>
                <a:spcPct val="100000"/>
              </a:lnSpc>
              <a:spcBef>
                <a:spcPts val="0"/>
              </a:spcBef>
              <a:spcAft>
                <a:spcPts val="0"/>
              </a:spcAft>
              <a:buSzPts val="1200"/>
              <a:buNone/>
              <a:defRPr sz="1600"/>
            </a:lvl2pPr>
            <a:lvl3pPr lvl="2" algn="ctr" rtl="0">
              <a:lnSpc>
                <a:spcPct val="100000"/>
              </a:lnSpc>
              <a:spcBef>
                <a:spcPts val="0"/>
              </a:spcBef>
              <a:spcAft>
                <a:spcPts val="0"/>
              </a:spcAft>
              <a:buSzPts val="1200"/>
              <a:buNone/>
              <a:defRPr sz="1600"/>
            </a:lvl3pPr>
            <a:lvl4pPr lvl="3" algn="ctr" rtl="0">
              <a:lnSpc>
                <a:spcPct val="100000"/>
              </a:lnSpc>
              <a:spcBef>
                <a:spcPts val="0"/>
              </a:spcBef>
              <a:spcAft>
                <a:spcPts val="0"/>
              </a:spcAft>
              <a:buSzPts val="1200"/>
              <a:buNone/>
              <a:defRPr sz="1600"/>
            </a:lvl4pPr>
            <a:lvl5pPr lvl="4" algn="ctr" rtl="0">
              <a:lnSpc>
                <a:spcPct val="100000"/>
              </a:lnSpc>
              <a:spcBef>
                <a:spcPts val="0"/>
              </a:spcBef>
              <a:spcAft>
                <a:spcPts val="0"/>
              </a:spcAft>
              <a:buSzPts val="1200"/>
              <a:buNone/>
              <a:defRPr sz="1600"/>
            </a:lvl5pPr>
            <a:lvl6pPr lvl="5" algn="ctr" rtl="0">
              <a:lnSpc>
                <a:spcPct val="100000"/>
              </a:lnSpc>
              <a:spcBef>
                <a:spcPts val="0"/>
              </a:spcBef>
              <a:spcAft>
                <a:spcPts val="0"/>
              </a:spcAft>
              <a:buSzPts val="1200"/>
              <a:buNone/>
              <a:defRPr sz="1600"/>
            </a:lvl6pPr>
            <a:lvl7pPr lvl="6" algn="ctr" rtl="0">
              <a:lnSpc>
                <a:spcPct val="100000"/>
              </a:lnSpc>
              <a:spcBef>
                <a:spcPts val="0"/>
              </a:spcBef>
              <a:spcAft>
                <a:spcPts val="0"/>
              </a:spcAft>
              <a:buSzPts val="1200"/>
              <a:buNone/>
              <a:defRPr sz="1600"/>
            </a:lvl7pPr>
            <a:lvl8pPr lvl="7" algn="ctr" rtl="0">
              <a:lnSpc>
                <a:spcPct val="100000"/>
              </a:lnSpc>
              <a:spcBef>
                <a:spcPts val="0"/>
              </a:spcBef>
              <a:spcAft>
                <a:spcPts val="0"/>
              </a:spcAft>
              <a:buSzPts val="1200"/>
              <a:buNone/>
              <a:defRPr sz="1600"/>
            </a:lvl8pPr>
            <a:lvl9pPr lvl="8" algn="ctr" rtl="0">
              <a:lnSpc>
                <a:spcPct val="100000"/>
              </a:lnSpc>
              <a:spcBef>
                <a:spcPts val="0"/>
              </a:spcBef>
              <a:spcAft>
                <a:spcPts val="0"/>
              </a:spcAft>
              <a:buSzPts val="1200"/>
              <a:buNone/>
              <a:defRPr sz="1600"/>
            </a:lvl9pPr>
          </a:lstStyle>
          <a:p>
            <a:endParaRPr/>
          </a:p>
        </p:txBody>
      </p:sp>
      <p:pic>
        <p:nvPicPr>
          <p:cNvPr id="137" name="Google Shape;137;p14"/>
          <p:cNvPicPr preferRelativeResize="0"/>
          <p:nvPr/>
        </p:nvPicPr>
        <p:blipFill>
          <a:blip r:embed="rId2">
            <a:alphaModFix/>
          </a:blip>
          <a:stretch>
            <a:fillRect/>
          </a:stretch>
        </p:blipFill>
        <p:spPr>
          <a:xfrm rot="5400000" flipH="1">
            <a:off x="5955999" y="-428666"/>
            <a:ext cx="7523767" cy="7523767"/>
          </a:xfrm>
          <a:prstGeom prst="rect">
            <a:avLst/>
          </a:prstGeom>
          <a:noFill/>
          <a:ln>
            <a:noFill/>
          </a:ln>
        </p:spPr>
      </p:pic>
      <p:pic>
        <p:nvPicPr>
          <p:cNvPr id="138" name="Google Shape;138;p14"/>
          <p:cNvPicPr preferRelativeResize="0"/>
          <p:nvPr/>
        </p:nvPicPr>
        <p:blipFill rotWithShape="1">
          <a:blip r:embed="rId3">
            <a:alphaModFix/>
          </a:blip>
          <a:srcRect l="357" r="347"/>
          <a:stretch/>
        </p:blipFill>
        <p:spPr>
          <a:xfrm>
            <a:off x="-34233" y="91000"/>
            <a:ext cx="1677932" cy="1203267"/>
          </a:xfrm>
          <a:prstGeom prst="rect">
            <a:avLst/>
          </a:prstGeom>
          <a:noFill/>
          <a:ln>
            <a:noFill/>
          </a:ln>
        </p:spPr>
      </p:pic>
      <p:pic>
        <p:nvPicPr>
          <p:cNvPr id="139" name="Google Shape;139;p14"/>
          <p:cNvPicPr preferRelativeResize="0"/>
          <p:nvPr/>
        </p:nvPicPr>
        <p:blipFill>
          <a:blip r:embed="rId4">
            <a:alphaModFix/>
          </a:blip>
          <a:stretch>
            <a:fillRect/>
          </a:stretch>
        </p:blipFill>
        <p:spPr>
          <a:xfrm flipH="1">
            <a:off x="72896" y="5685100"/>
            <a:ext cx="1117139" cy="1122400"/>
          </a:xfrm>
          <a:prstGeom prst="rect">
            <a:avLst/>
          </a:prstGeom>
          <a:noFill/>
          <a:ln>
            <a:noFill/>
          </a:ln>
        </p:spPr>
      </p:pic>
      <p:pic>
        <p:nvPicPr>
          <p:cNvPr id="140" name="Google Shape;140;p14"/>
          <p:cNvPicPr preferRelativeResize="0"/>
          <p:nvPr/>
        </p:nvPicPr>
        <p:blipFill>
          <a:blip r:embed="rId5">
            <a:alphaModFix/>
          </a:blip>
          <a:stretch>
            <a:fillRect/>
          </a:stretch>
        </p:blipFill>
        <p:spPr>
          <a:xfrm rot="-5400000" flipH="1">
            <a:off x="10991698" y="-260270"/>
            <a:ext cx="880601" cy="1203267"/>
          </a:xfrm>
          <a:prstGeom prst="rect">
            <a:avLst/>
          </a:prstGeom>
          <a:noFill/>
          <a:ln>
            <a:noFill/>
          </a:ln>
        </p:spPr>
      </p:pic>
      <p:pic>
        <p:nvPicPr>
          <p:cNvPr id="141" name="Google Shape;141;p14"/>
          <p:cNvPicPr preferRelativeResize="0"/>
          <p:nvPr/>
        </p:nvPicPr>
        <p:blipFill rotWithShape="1">
          <a:blip r:embed="rId3">
            <a:alphaModFix/>
          </a:blip>
          <a:srcRect l="347" r="357"/>
          <a:stretch/>
        </p:blipFill>
        <p:spPr>
          <a:xfrm rot="10800000">
            <a:off x="10830371" y="5804639"/>
            <a:ext cx="1459532" cy="1046600"/>
          </a:xfrm>
          <a:prstGeom prst="rect">
            <a:avLst/>
          </a:prstGeom>
          <a:noFill/>
          <a:ln>
            <a:noFill/>
          </a:ln>
        </p:spPr>
      </p:pic>
    </p:spTree>
    <p:extLst>
      <p:ext uri="{BB962C8B-B14F-4D97-AF65-F5344CB8AC3E}">
        <p14:creationId xmlns:p14="http://schemas.microsoft.com/office/powerpoint/2010/main" val="38165549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Section header 2">
  <p:cSld name="Section header 2">
    <p:spTree>
      <p:nvGrpSpPr>
        <p:cNvPr id="1" name="Shape 142"/>
        <p:cNvGrpSpPr/>
        <p:nvPr/>
      </p:nvGrpSpPr>
      <p:grpSpPr>
        <a:xfrm>
          <a:off x="0" y="0"/>
          <a:ext cx="0" cy="0"/>
          <a:chOff x="0" y="0"/>
          <a:chExt cx="0" cy="0"/>
        </a:xfrm>
      </p:grpSpPr>
      <p:grpSp>
        <p:nvGrpSpPr>
          <p:cNvPr id="143" name="Google Shape;143;p15"/>
          <p:cNvGrpSpPr/>
          <p:nvPr/>
        </p:nvGrpSpPr>
        <p:grpSpPr>
          <a:xfrm>
            <a:off x="181733" y="186067"/>
            <a:ext cx="11747600" cy="6507200"/>
            <a:chOff x="136300" y="139550"/>
            <a:chExt cx="8810700" cy="4880400"/>
          </a:xfrm>
        </p:grpSpPr>
        <p:sp>
          <p:nvSpPr>
            <p:cNvPr id="144" name="Google Shape;144;p15"/>
            <p:cNvSpPr/>
            <p:nvPr/>
          </p:nvSpPr>
          <p:spPr>
            <a:xfrm flipH="1">
              <a:off x="136300" y="139550"/>
              <a:ext cx="8810700" cy="4880400"/>
            </a:xfrm>
            <a:prstGeom prst="rect">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45" name="Google Shape;145;p15"/>
            <p:cNvSpPr/>
            <p:nvPr/>
          </p:nvSpPr>
          <p:spPr>
            <a:xfrm flipH="1">
              <a:off x="188200" y="197150"/>
              <a:ext cx="8706900" cy="4765200"/>
            </a:xfrm>
            <a:prstGeom prst="rect">
              <a:avLst/>
            </a:pr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grpSp>
      <p:sp>
        <p:nvSpPr>
          <p:cNvPr id="146" name="Google Shape;146;p15"/>
          <p:cNvSpPr txBox="1">
            <a:spLocks noGrp="1"/>
          </p:cNvSpPr>
          <p:nvPr>
            <p:ph type="ctrTitle"/>
          </p:nvPr>
        </p:nvSpPr>
        <p:spPr>
          <a:xfrm>
            <a:off x="1747400" y="3108633"/>
            <a:ext cx="5649200" cy="1122400"/>
          </a:xfrm>
          <a:prstGeom prst="rect">
            <a:avLst/>
          </a:prstGeom>
          <a:noFill/>
          <a:ln>
            <a:noFill/>
          </a:ln>
        </p:spPr>
        <p:txBody>
          <a:bodyPr spcFirstLastPara="1" wrap="square" lIns="91425" tIns="91425" rIns="91425" bIns="91425" anchor="ctr" anchorCtr="0">
            <a:noAutofit/>
          </a:bodyPr>
          <a:lstStyle>
            <a:lvl1pPr lvl="0" algn="ctr" rtl="0">
              <a:spcBef>
                <a:spcPts val="0"/>
              </a:spcBef>
              <a:spcAft>
                <a:spcPts val="0"/>
              </a:spcAft>
              <a:buClr>
                <a:schemeClr val="lt2"/>
              </a:buClr>
              <a:buSzPts val="5000"/>
              <a:buNone/>
              <a:defRPr sz="6667" b="1">
                <a:solidFill>
                  <a:schemeClr val="dk1"/>
                </a:solidFill>
              </a:defRPr>
            </a:lvl1pPr>
            <a:lvl2pPr lvl="1" algn="ctr" rtl="0">
              <a:lnSpc>
                <a:spcPct val="80000"/>
              </a:lnSpc>
              <a:spcBef>
                <a:spcPts val="0"/>
              </a:spcBef>
              <a:spcAft>
                <a:spcPts val="0"/>
              </a:spcAft>
              <a:buClr>
                <a:schemeClr val="accent4"/>
              </a:buClr>
              <a:buSzPts val="5000"/>
              <a:buNone/>
              <a:defRPr sz="6667">
                <a:solidFill>
                  <a:schemeClr val="accent4"/>
                </a:solidFill>
              </a:defRPr>
            </a:lvl2pPr>
            <a:lvl3pPr lvl="2" algn="ctr" rtl="0">
              <a:lnSpc>
                <a:spcPct val="80000"/>
              </a:lnSpc>
              <a:spcBef>
                <a:spcPts val="0"/>
              </a:spcBef>
              <a:spcAft>
                <a:spcPts val="0"/>
              </a:spcAft>
              <a:buClr>
                <a:schemeClr val="accent4"/>
              </a:buClr>
              <a:buSzPts val="5000"/>
              <a:buNone/>
              <a:defRPr sz="6667">
                <a:solidFill>
                  <a:schemeClr val="accent4"/>
                </a:solidFill>
              </a:defRPr>
            </a:lvl3pPr>
            <a:lvl4pPr lvl="3" algn="ctr" rtl="0">
              <a:lnSpc>
                <a:spcPct val="80000"/>
              </a:lnSpc>
              <a:spcBef>
                <a:spcPts val="0"/>
              </a:spcBef>
              <a:spcAft>
                <a:spcPts val="0"/>
              </a:spcAft>
              <a:buClr>
                <a:schemeClr val="accent4"/>
              </a:buClr>
              <a:buSzPts val="5000"/>
              <a:buNone/>
              <a:defRPr sz="6667">
                <a:solidFill>
                  <a:schemeClr val="accent4"/>
                </a:solidFill>
              </a:defRPr>
            </a:lvl4pPr>
            <a:lvl5pPr lvl="4" algn="ctr" rtl="0">
              <a:lnSpc>
                <a:spcPct val="80000"/>
              </a:lnSpc>
              <a:spcBef>
                <a:spcPts val="0"/>
              </a:spcBef>
              <a:spcAft>
                <a:spcPts val="0"/>
              </a:spcAft>
              <a:buClr>
                <a:schemeClr val="accent4"/>
              </a:buClr>
              <a:buSzPts val="5000"/>
              <a:buNone/>
              <a:defRPr sz="6667">
                <a:solidFill>
                  <a:schemeClr val="accent4"/>
                </a:solidFill>
              </a:defRPr>
            </a:lvl5pPr>
            <a:lvl6pPr lvl="5" algn="ctr" rtl="0">
              <a:lnSpc>
                <a:spcPct val="80000"/>
              </a:lnSpc>
              <a:spcBef>
                <a:spcPts val="0"/>
              </a:spcBef>
              <a:spcAft>
                <a:spcPts val="0"/>
              </a:spcAft>
              <a:buClr>
                <a:schemeClr val="accent4"/>
              </a:buClr>
              <a:buSzPts val="5000"/>
              <a:buNone/>
              <a:defRPr sz="6667">
                <a:solidFill>
                  <a:schemeClr val="accent4"/>
                </a:solidFill>
              </a:defRPr>
            </a:lvl6pPr>
            <a:lvl7pPr lvl="6" algn="ctr" rtl="0">
              <a:lnSpc>
                <a:spcPct val="80000"/>
              </a:lnSpc>
              <a:spcBef>
                <a:spcPts val="0"/>
              </a:spcBef>
              <a:spcAft>
                <a:spcPts val="0"/>
              </a:spcAft>
              <a:buClr>
                <a:schemeClr val="accent4"/>
              </a:buClr>
              <a:buSzPts val="5000"/>
              <a:buNone/>
              <a:defRPr sz="6667">
                <a:solidFill>
                  <a:schemeClr val="accent4"/>
                </a:solidFill>
              </a:defRPr>
            </a:lvl7pPr>
            <a:lvl8pPr lvl="7" algn="ctr" rtl="0">
              <a:lnSpc>
                <a:spcPct val="80000"/>
              </a:lnSpc>
              <a:spcBef>
                <a:spcPts val="0"/>
              </a:spcBef>
              <a:spcAft>
                <a:spcPts val="0"/>
              </a:spcAft>
              <a:buClr>
                <a:schemeClr val="accent4"/>
              </a:buClr>
              <a:buSzPts val="5000"/>
              <a:buNone/>
              <a:defRPr sz="6667">
                <a:solidFill>
                  <a:schemeClr val="accent4"/>
                </a:solidFill>
              </a:defRPr>
            </a:lvl8pPr>
            <a:lvl9pPr lvl="8" algn="ctr" rtl="0">
              <a:lnSpc>
                <a:spcPct val="80000"/>
              </a:lnSpc>
              <a:spcBef>
                <a:spcPts val="0"/>
              </a:spcBef>
              <a:spcAft>
                <a:spcPts val="0"/>
              </a:spcAft>
              <a:buClr>
                <a:schemeClr val="accent3"/>
              </a:buClr>
              <a:buSzPts val="5000"/>
              <a:buNone/>
              <a:defRPr sz="6667">
                <a:solidFill>
                  <a:schemeClr val="accent3"/>
                </a:solidFill>
              </a:defRPr>
            </a:lvl9pPr>
          </a:lstStyle>
          <a:p>
            <a:endParaRPr/>
          </a:p>
        </p:txBody>
      </p:sp>
      <p:sp>
        <p:nvSpPr>
          <p:cNvPr id="147" name="Google Shape;147;p15"/>
          <p:cNvSpPr txBox="1">
            <a:spLocks noGrp="1"/>
          </p:cNvSpPr>
          <p:nvPr>
            <p:ph type="title" idx="2" hasCustomPrompt="1"/>
          </p:nvPr>
        </p:nvSpPr>
        <p:spPr>
          <a:xfrm>
            <a:off x="3518000" y="1578244"/>
            <a:ext cx="2108000" cy="1415200"/>
          </a:xfrm>
          <a:prstGeom prst="rect">
            <a:avLst/>
          </a:prstGeom>
          <a:noFill/>
          <a:ln>
            <a:noFill/>
          </a:ln>
        </p:spPr>
        <p:txBody>
          <a:bodyPr spcFirstLastPara="1" wrap="square" lIns="91425" tIns="91425" rIns="91425" bIns="91425" anchor="ctr" anchorCtr="0">
            <a:noAutofit/>
          </a:bodyPr>
          <a:lstStyle>
            <a:lvl1pPr lvl="0" algn="ctr" rtl="0">
              <a:lnSpc>
                <a:spcPct val="115000"/>
              </a:lnSpc>
              <a:spcBef>
                <a:spcPts val="0"/>
              </a:spcBef>
              <a:spcAft>
                <a:spcPts val="0"/>
              </a:spcAft>
              <a:buClr>
                <a:schemeClr val="accent4"/>
              </a:buClr>
              <a:buSzPts val="7200"/>
              <a:buNone/>
              <a:defRPr sz="6667"/>
            </a:lvl1pPr>
            <a:lvl2pPr lvl="1" rtl="0">
              <a:spcBef>
                <a:spcPts val="0"/>
              </a:spcBef>
              <a:spcAft>
                <a:spcPts val="0"/>
              </a:spcAft>
              <a:buSzPts val="7200"/>
              <a:buNone/>
              <a:defRPr sz="9600"/>
            </a:lvl2pPr>
            <a:lvl3pPr lvl="2" rtl="0">
              <a:spcBef>
                <a:spcPts val="0"/>
              </a:spcBef>
              <a:spcAft>
                <a:spcPts val="0"/>
              </a:spcAft>
              <a:buSzPts val="7200"/>
              <a:buNone/>
              <a:defRPr sz="9600"/>
            </a:lvl3pPr>
            <a:lvl4pPr lvl="3" rtl="0">
              <a:spcBef>
                <a:spcPts val="0"/>
              </a:spcBef>
              <a:spcAft>
                <a:spcPts val="0"/>
              </a:spcAft>
              <a:buSzPts val="7200"/>
              <a:buNone/>
              <a:defRPr sz="9600"/>
            </a:lvl4pPr>
            <a:lvl5pPr lvl="4" rtl="0">
              <a:spcBef>
                <a:spcPts val="0"/>
              </a:spcBef>
              <a:spcAft>
                <a:spcPts val="0"/>
              </a:spcAft>
              <a:buSzPts val="7200"/>
              <a:buNone/>
              <a:defRPr sz="9600"/>
            </a:lvl5pPr>
            <a:lvl6pPr lvl="5" rtl="0">
              <a:spcBef>
                <a:spcPts val="0"/>
              </a:spcBef>
              <a:spcAft>
                <a:spcPts val="0"/>
              </a:spcAft>
              <a:buSzPts val="7200"/>
              <a:buNone/>
              <a:defRPr sz="9600"/>
            </a:lvl6pPr>
            <a:lvl7pPr lvl="6" rtl="0">
              <a:spcBef>
                <a:spcPts val="0"/>
              </a:spcBef>
              <a:spcAft>
                <a:spcPts val="0"/>
              </a:spcAft>
              <a:buSzPts val="7200"/>
              <a:buNone/>
              <a:defRPr sz="9600"/>
            </a:lvl7pPr>
            <a:lvl8pPr lvl="7" rtl="0">
              <a:spcBef>
                <a:spcPts val="0"/>
              </a:spcBef>
              <a:spcAft>
                <a:spcPts val="0"/>
              </a:spcAft>
              <a:buSzPts val="7200"/>
              <a:buNone/>
              <a:defRPr sz="9600"/>
            </a:lvl8pPr>
            <a:lvl9pPr lvl="8" rtl="0">
              <a:spcBef>
                <a:spcPts val="0"/>
              </a:spcBef>
              <a:spcAft>
                <a:spcPts val="0"/>
              </a:spcAft>
              <a:buSzPts val="7200"/>
              <a:buNone/>
              <a:defRPr sz="9600"/>
            </a:lvl9pPr>
          </a:lstStyle>
          <a:p>
            <a:r>
              <a:t>xx%</a:t>
            </a:r>
          </a:p>
        </p:txBody>
      </p:sp>
      <p:sp>
        <p:nvSpPr>
          <p:cNvPr id="148" name="Google Shape;148;p15"/>
          <p:cNvSpPr txBox="1">
            <a:spLocks noGrp="1"/>
          </p:cNvSpPr>
          <p:nvPr>
            <p:ph type="subTitle" idx="1"/>
          </p:nvPr>
        </p:nvSpPr>
        <p:spPr>
          <a:xfrm>
            <a:off x="1747367" y="4302500"/>
            <a:ext cx="5649200" cy="933600"/>
          </a:xfrm>
          <a:prstGeom prst="rect">
            <a:avLst/>
          </a:prstGeom>
          <a:noFill/>
          <a:ln>
            <a:noFill/>
          </a:ln>
        </p:spPr>
        <p:txBody>
          <a:bodyPr spcFirstLastPara="1" wrap="square" lIns="91425" tIns="91425" rIns="91425" bIns="91425" anchor="ctr" anchorCtr="0">
            <a:noAutofit/>
          </a:bodyPr>
          <a:lstStyle>
            <a:lvl1pPr lvl="0" algn="ctr" rtl="0">
              <a:spcBef>
                <a:spcPts val="0"/>
              </a:spcBef>
              <a:spcAft>
                <a:spcPts val="0"/>
              </a:spcAft>
              <a:buSzPts val="1200"/>
              <a:buNone/>
              <a:defRPr sz="2133"/>
            </a:lvl1pPr>
            <a:lvl2pPr lvl="1" algn="ctr" rtl="0">
              <a:lnSpc>
                <a:spcPct val="100000"/>
              </a:lnSpc>
              <a:spcBef>
                <a:spcPts val="0"/>
              </a:spcBef>
              <a:spcAft>
                <a:spcPts val="0"/>
              </a:spcAft>
              <a:buSzPts val="1200"/>
              <a:buNone/>
              <a:defRPr sz="1600"/>
            </a:lvl2pPr>
            <a:lvl3pPr lvl="2" algn="ctr" rtl="0">
              <a:lnSpc>
                <a:spcPct val="100000"/>
              </a:lnSpc>
              <a:spcBef>
                <a:spcPts val="0"/>
              </a:spcBef>
              <a:spcAft>
                <a:spcPts val="0"/>
              </a:spcAft>
              <a:buSzPts val="1200"/>
              <a:buNone/>
              <a:defRPr sz="1600"/>
            </a:lvl3pPr>
            <a:lvl4pPr lvl="3" algn="ctr" rtl="0">
              <a:lnSpc>
                <a:spcPct val="100000"/>
              </a:lnSpc>
              <a:spcBef>
                <a:spcPts val="0"/>
              </a:spcBef>
              <a:spcAft>
                <a:spcPts val="0"/>
              </a:spcAft>
              <a:buSzPts val="1200"/>
              <a:buNone/>
              <a:defRPr sz="1600"/>
            </a:lvl4pPr>
            <a:lvl5pPr lvl="4" algn="ctr" rtl="0">
              <a:lnSpc>
                <a:spcPct val="100000"/>
              </a:lnSpc>
              <a:spcBef>
                <a:spcPts val="0"/>
              </a:spcBef>
              <a:spcAft>
                <a:spcPts val="0"/>
              </a:spcAft>
              <a:buSzPts val="1200"/>
              <a:buNone/>
              <a:defRPr sz="1600"/>
            </a:lvl5pPr>
            <a:lvl6pPr lvl="5" algn="ctr" rtl="0">
              <a:lnSpc>
                <a:spcPct val="100000"/>
              </a:lnSpc>
              <a:spcBef>
                <a:spcPts val="0"/>
              </a:spcBef>
              <a:spcAft>
                <a:spcPts val="0"/>
              </a:spcAft>
              <a:buSzPts val="1200"/>
              <a:buNone/>
              <a:defRPr sz="1600"/>
            </a:lvl6pPr>
            <a:lvl7pPr lvl="6" algn="ctr" rtl="0">
              <a:lnSpc>
                <a:spcPct val="100000"/>
              </a:lnSpc>
              <a:spcBef>
                <a:spcPts val="0"/>
              </a:spcBef>
              <a:spcAft>
                <a:spcPts val="0"/>
              </a:spcAft>
              <a:buSzPts val="1200"/>
              <a:buNone/>
              <a:defRPr sz="1600"/>
            </a:lvl7pPr>
            <a:lvl8pPr lvl="7" algn="ctr" rtl="0">
              <a:lnSpc>
                <a:spcPct val="100000"/>
              </a:lnSpc>
              <a:spcBef>
                <a:spcPts val="0"/>
              </a:spcBef>
              <a:spcAft>
                <a:spcPts val="0"/>
              </a:spcAft>
              <a:buSzPts val="1200"/>
              <a:buNone/>
              <a:defRPr sz="1600"/>
            </a:lvl8pPr>
            <a:lvl9pPr lvl="8" algn="ctr" rtl="0">
              <a:lnSpc>
                <a:spcPct val="100000"/>
              </a:lnSpc>
              <a:spcBef>
                <a:spcPts val="0"/>
              </a:spcBef>
              <a:spcAft>
                <a:spcPts val="0"/>
              </a:spcAft>
              <a:buSzPts val="1200"/>
              <a:buNone/>
              <a:defRPr sz="1600"/>
            </a:lvl9pPr>
          </a:lstStyle>
          <a:p>
            <a:endParaRPr/>
          </a:p>
        </p:txBody>
      </p:sp>
      <p:pic>
        <p:nvPicPr>
          <p:cNvPr id="149" name="Google Shape;149;p15"/>
          <p:cNvPicPr preferRelativeResize="0"/>
          <p:nvPr/>
        </p:nvPicPr>
        <p:blipFill>
          <a:blip r:embed="rId2">
            <a:alphaModFix/>
          </a:blip>
          <a:stretch>
            <a:fillRect/>
          </a:stretch>
        </p:blipFill>
        <p:spPr>
          <a:xfrm rot="-6727200">
            <a:off x="6385617" y="-658916"/>
            <a:ext cx="7523767" cy="7523767"/>
          </a:xfrm>
          <a:prstGeom prst="rect">
            <a:avLst/>
          </a:prstGeom>
          <a:noFill/>
          <a:ln>
            <a:noFill/>
          </a:ln>
        </p:spPr>
      </p:pic>
      <p:pic>
        <p:nvPicPr>
          <p:cNvPr id="150" name="Google Shape;150;p15"/>
          <p:cNvPicPr preferRelativeResize="0"/>
          <p:nvPr/>
        </p:nvPicPr>
        <p:blipFill rotWithShape="1">
          <a:blip r:embed="rId3">
            <a:alphaModFix/>
          </a:blip>
          <a:srcRect l="357" r="347"/>
          <a:stretch/>
        </p:blipFill>
        <p:spPr>
          <a:xfrm>
            <a:off x="52167" y="-101400"/>
            <a:ext cx="1677932" cy="1203267"/>
          </a:xfrm>
          <a:prstGeom prst="rect">
            <a:avLst/>
          </a:prstGeom>
          <a:noFill/>
          <a:ln>
            <a:noFill/>
          </a:ln>
        </p:spPr>
      </p:pic>
      <p:pic>
        <p:nvPicPr>
          <p:cNvPr id="151" name="Google Shape;151;p15"/>
          <p:cNvPicPr preferRelativeResize="0"/>
          <p:nvPr/>
        </p:nvPicPr>
        <p:blipFill rotWithShape="1">
          <a:blip r:embed="rId3">
            <a:alphaModFix/>
          </a:blip>
          <a:srcRect l="347" r="357"/>
          <a:stretch/>
        </p:blipFill>
        <p:spPr>
          <a:xfrm rot="10800000" flipH="1">
            <a:off x="270567" y="5804639"/>
            <a:ext cx="1459532" cy="1046600"/>
          </a:xfrm>
          <a:prstGeom prst="rect">
            <a:avLst/>
          </a:prstGeom>
          <a:noFill/>
          <a:ln>
            <a:noFill/>
          </a:ln>
        </p:spPr>
      </p:pic>
      <p:pic>
        <p:nvPicPr>
          <p:cNvPr id="152" name="Google Shape;152;p15"/>
          <p:cNvPicPr preferRelativeResize="0"/>
          <p:nvPr/>
        </p:nvPicPr>
        <p:blipFill rotWithShape="1">
          <a:blip r:embed="rId4">
            <a:alphaModFix/>
          </a:blip>
          <a:srcRect t="670" b="680"/>
          <a:stretch/>
        </p:blipFill>
        <p:spPr>
          <a:xfrm rot="4894782" flipH="1">
            <a:off x="11213119" y="-32807"/>
            <a:ext cx="886896" cy="1214217"/>
          </a:xfrm>
          <a:prstGeom prst="rect">
            <a:avLst/>
          </a:prstGeom>
          <a:noFill/>
          <a:ln>
            <a:noFill/>
          </a:ln>
        </p:spPr>
      </p:pic>
      <p:pic>
        <p:nvPicPr>
          <p:cNvPr id="153" name="Google Shape;153;p15"/>
          <p:cNvPicPr preferRelativeResize="0"/>
          <p:nvPr/>
        </p:nvPicPr>
        <p:blipFill rotWithShape="1">
          <a:blip r:embed="rId4">
            <a:alphaModFix/>
          </a:blip>
          <a:srcRect t="670" b="680"/>
          <a:stretch/>
        </p:blipFill>
        <p:spPr>
          <a:xfrm rot="5905218">
            <a:off x="11406419" y="5818193"/>
            <a:ext cx="886896" cy="1214217"/>
          </a:xfrm>
          <a:prstGeom prst="rect">
            <a:avLst/>
          </a:prstGeom>
          <a:noFill/>
          <a:ln>
            <a:noFill/>
          </a:ln>
        </p:spPr>
      </p:pic>
    </p:spTree>
    <p:extLst>
      <p:ext uri="{BB962C8B-B14F-4D97-AF65-F5344CB8AC3E}">
        <p14:creationId xmlns:p14="http://schemas.microsoft.com/office/powerpoint/2010/main" val="134759754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Section header 3">
  <p:cSld name="Section header 3">
    <p:spTree>
      <p:nvGrpSpPr>
        <p:cNvPr id="1" name="Shape 154"/>
        <p:cNvGrpSpPr/>
        <p:nvPr/>
      </p:nvGrpSpPr>
      <p:grpSpPr>
        <a:xfrm>
          <a:off x="0" y="0"/>
          <a:ext cx="0" cy="0"/>
          <a:chOff x="0" y="0"/>
          <a:chExt cx="0" cy="0"/>
        </a:xfrm>
      </p:grpSpPr>
      <p:sp>
        <p:nvSpPr>
          <p:cNvPr id="155" name="Google Shape;155;p16"/>
          <p:cNvSpPr txBox="1">
            <a:spLocks noGrp="1"/>
          </p:cNvSpPr>
          <p:nvPr>
            <p:ph type="ctrTitle"/>
          </p:nvPr>
        </p:nvSpPr>
        <p:spPr>
          <a:xfrm>
            <a:off x="737468" y="3112495"/>
            <a:ext cx="5322000" cy="1122400"/>
          </a:xfrm>
          <a:prstGeom prst="rect">
            <a:avLst/>
          </a:prstGeom>
          <a:noFill/>
          <a:ln>
            <a:noFill/>
          </a:ln>
        </p:spPr>
        <p:txBody>
          <a:bodyPr spcFirstLastPara="1" wrap="square" lIns="91425" tIns="91425" rIns="91425" bIns="91425" anchor="ctr" anchorCtr="0">
            <a:noAutofit/>
          </a:bodyPr>
          <a:lstStyle>
            <a:lvl1pPr lvl="0" rtl="0">
              <a:spcBef>
                <a:spcPts val="0"/>
              </a:spcBef>
              <a:spcAft>
                <a:spcPts val="0"/>
              </a:spcAft>
              <a:buClr>
                <a:schemeClr val="lt2"/>
              </a:buClr>
              <a:buSzPts val="5000"/>
              <a:buNone/>
              <a:defRPr sz="6667" b="1">
                <a:solidFill>
                  <a:schemeClr val="dk1"/>
                </a:solidFill>
              </a:defRPr>
            </a:lvl1pPr>
            <a:lvl2pPr lvl="1" algn="r" rtl="0">
              <a:lnSpc>
                <a:spcPct val="80000"/>
              </a:lnSpc>
              <a:spcBef>
                <a:spcPts val="0"/>
              </a:spcBef>
              <a:spcAft>
                <a:spcPts val="0"/>
              </a:spcAft>
              <a:buClr>
                <a:schemeClr val="accent4"/>
              </a:buClr>
              <a:buSzPts val="5000"/>
              <a:buNone/>
              <a:defRPr sz="6667">
                <a:solidFill>
                  <a:schemeClr val="accent4"/>
                </a:solidFill>
              </a:defRPr>
            </a:lvl2pPr>
            <a:lvl3pPr lvl="2" algn="r" rtl="0">
              <a:lnSpc>
                <a:spcPct val="80000"/>
              </a:lnSpc>
              <a:spcBef>
                <a:spcPts val="0"/>
              </a:spcBef>
              <a:spcAft>
                <a:spcPts val="0"/>
              </a:spcAft>
              <a:buClr>
                <a:schemeClr val="accent4"/>
              </a:buClr>
              <a:buSzPts val="5000"/>
              <a:buNone/>
              <a:defRPr sz="6667">
                <a:solidFill>
                  <a:schemeClr val="accent4"/>
                </a:solidFill>
              </a:defRPr>
            </a:lvl3pPr>
            <a:lvl4pPr lvl="3" algn="r" rtl="0">
              <a:lnSpc>
                <a:spcPct val="80000"/>
              </a:lnSpc>
              <a:spcBef>
                <a:spcPts val="0"/>
              </a:spcBef>
              <a:spcAft>
                <a:spcPts val="0"/>
              </a:spcAft>
              <a:buClr>
                <a:schemeClr val="accent4"/>
              </a:buClr>
              <a:buSzPts val="5000"/>
              <a:buNone/>
              <a:defRPr sz="6667">
                <a:solidFill>
                  <a:schemeClr val="accent4"/>
                </a:solidFill>
              </a:defRPr>
            </a:lvl4pPr>
            <a:lvl5pPr lvl="4" algn="r" rtl="0">
              <a:lnSpc>
                <a:spcPct val="80000"/>
              </a:lnSpc>
              <a:spcBef>
                <a:spcPts val="0"/>
              </a:spcBef>
              <a:spcAft>
                <a:spcPts val="0"/>
              </a:spcAft>
              <a:buClr>
                <a:schemeClr val="accent4"/>
              </a:buClr>
              <a:buSzPts val="5000"/>
              <a:buNone/>
              <a:defRPr sz="6667">
                <a:solidFill>
                  <a:schemeClr val="accent4"/>
                </a:solidFill>
              </a:defRPr>
            </a:lvl5pPr>
            <a:lvl6pPr lvl="5" algn="r" rtl="0">
              <a:lnSpc>
                <a:spcPct val="80000"/>
              </a:lnSpc>
              <a:spcBef>
                <a:spcPts val="0"/>
              </a:spcBef>
              <a:spcAft>
                <a:spcPts val="0"/>
              </a:spcAft>
              <a:buClr>
                <a:schemeClr val="accent4"/>
              </a:buClr>
              <a:buSzPts val="5000"/>
              <a:buNone/>
              <a:defRPr sz="6667">
                <a:solidFill>
                  <a:schemeClr val="accent4"/>
                </a:solidFill>
              </a:defRPr>
            </a:lvl6pPr>
            <a:lvl7pPr lvl="6" algn="r" rtl="0">
              <a:lnSpc>
                <a:spcPct val="80000"/>
              </a:lnSpc>
              <a:spcBef>
                <a:spcPts val="0"/>
              </a:spcBef>
              <a:spcAft>
                <a:spcPts val="0"/>
              </a:spcAft>
              <a:buClr>
                <a:schemeClr val="accent4"/>
              </a:buClr>
              <a:buSzPts val="5000"/>
              <a:buNone/>
              <a:defRPr sz="6667">
                <a:solidFill>
                  <a:schemeClr val="accent4"/>
                </a:solidFill>
              </a:defRPr>
            </a:lvl7pPr>
            <a:lvl8pPr lvl="7" algn="r" rtl="0">
              <a:lnSpc>
                <a:spcPct val="80000"/>
              </a:lnSpc>
              <a:spcBef>
                <a:spcPts val="0"/>
              </a:spcBef>
              <a:spcAft>
                <a:spcPts val="0"/>
              </a:spcAft>
              <a:buClr>
                <a:schemeClr val="accent4"/>
              </a:buClr>
              <a:buSzPts val="5000"/>
              <a:buNone/>
              <a:defRPr sz="6667">
                <a:solidFill>
                  <a:schemeClr val="accent4"/>
                </a:solidFill>
              </a:defRPr>
            </a:lvl8pPr>
            <a:lvl9pPr lvl="8" algn="r" rtl="0">
              <a:lnSpc>
                <a:spcPct val="80000"/>
              </a:lnSpc>
              <a:spcBef>
                <a:spcPts val="0"/>
              </a:spcBef>
              <a:spcAft>
                <a:spcPts val="0"/>
              </a:spcAft>
              <a:buClr>
                <a:schemeClr val="accent3"/>
              </a:buClr>
              <a:buSzPts val="5000"/>
              <a:buNone/>
              <a:defRPr sz="6667">
                <a:solidFill>
                  <a:schemeClr val="accent3"/>
                </a:solidFill>
              </a:defRPr>
            </a:lvl9pPr>
          </a:lstStyle>
          <a:p>
            <a:endParaRPr/>
          </a:p>
        </p:txBody>
      </p:sp>
      <p:sp>
        <p:nvSpPr>
          <p:cNvPr id="156" name="Google Shape;156;p16"/>
          <p:cNvSpPr txBox="1">
            <a:spLocks noGrp="1"/>
          </p:cNvSpPr>
          <p:nvPr>
            <p:ph type="title" idx="2" hasCustomPrompt="1"/>
          </p:nvPr>
        </p:nvSpPr>
        <p:spPr>
          <a:xfrm>
            <a:off x="711808" y="1578233"/>
            <a:ext cx="1606000" cy="1415200"/>
          </a:xfrm>
          <a:prstGeom prst="rect">
            <a:avLst/>
          </a:prstGeom>
          <a:noFill/>
          <a:ln>
            <a:noFill/>
          </a:ln>
        </p:spPr>
        <p:txBody>
          <a:bodyPr spcFirstLastPara="1" wrap="square" lIns="91425" tIns="91425" rIns="91425" bIns="91425" anchor="ctr" anchorCtr="0">
            <a:noAutofit/>
          </a:bodyPr>
          <a:lstStyle>
            <a:lvl1pPr lvl="0" algn="ctr" rtl="0">
              <a:lnSpc>
                <a:spcPct val="115000"/>
              </a:lnSpc>
              <a:spcBef>
                <a:spcPts val="0"/>
              </a:spcBef>
              <a:spcAft>
                <a:spcPts val="0"/>
              </a:spcAft>
              <a:buClr>
                <a:schemeClr val="accent4"/>
              </a:buClr>
              <a:buSzPts val="7200"/>
              <a:buNone/>
              <a:defRPr sz="6667"/>
            </a:lvl1pPr>
            <a:lvl2pPr lvl="1" algn="r" rtl="0">
              <a:spcBef>
                <a:spcPts val="0"/>
              </a:spcBef>
              <a:spcAft>
                <a:spcPts val="0"/>
              </a:spcAft>
              <a:buSzPts val="7200"/>
              <a:buNone/>
              <a:defRPr sz="9600"/>
            </a:lvl2pPr>
            <a:lvl3pPr lvl="2" algn="r" rtl="0">
              <a:spcBef>
                <a:spcPts val="0"/>
              </a:spcBef>
              <a:spcAft>
                <a:spcPts val="0"/>
              </a:spcAft>
              <a:buSzPts val="7200"/>
              <a:buNone/>
              <a:defRPr sz="9600"/>
            </a:lvl3pPr>
            <a:lvl4pPr lvl="3" algn="r" rtl="0">
              <a:spcBef>
                <a:spcPts val="0"/>
              </a:spcBef>
              <a:spcAft>
                <a:spcPts val="0"/>
              </a:spcAft>
              <a:buSzPts val="7200"/>
              <a:buNone/>
              <a:defRPr sz="9600"/>
            </a:lvl4pPr>
            <a:lvl5pPr lvl="4" algn="r" rtl="0">
              <a:spcBef>
                <a:spcPts val="0"/>
              </a:spcBef>
              <a:spcAft>
                <a:spcPts val="0"/>
              </a:spcAft>
              <a:buSzPts val="7200"/>
              <a:buNone/>
              <a:defRPr sz="9600"/>
            </a:lvl5pPr>
            <a:lvl6pPr lvl="5" algn="r" rtl="0">
              <a:spcBef>
                <a:spcPts val="0"/>
              </a:spcBef>
              <a:spcAft>
                <a:spcPts val="0"/>
              </a:spcAft>
              <a:buSzPts val="7200"/>
              <a:buNone/>
              <a:defRPr sz="9600"/>
            </a:lvl6pPr>
            <a:lvl7pPr lvl="6" algn="r" rtl="0">
              <a:spcBef>
                <a:spcPts val="0"/>
              </a:spcBef>
              <a:spcAft>
                <a:spcPts val="0"/>
              </a:spcAft>
              <a:buSzPts val="7200"/>
              <a:buNone/>
              <a:defRPr sz="9600"/>
            </a:lvl7pPr>
            <a:lvl8pPr lvl="7" algn="r" rtl="0">
              <a:spcBef>
                <a:spcPts val="0"/>
              </a:spcBef>
              <a:spcAft>
                <a:spcPts val="0"/>
              </a:spcAft>
              <a:buSzPts val="7200"/>
              <a:buNone/>
              <a:defRPr sz="9600"/>
            </a:lvl8pPr>
            <a:lvl9pPr lvl="8" algn="r" rtl="0">
              <a:spcBef>
                <a:spcPts val="0"/>
              </a:spcBef>
              <a:spcAft>
                <a:spcPts val="0"/>
              </a:spcAft>
              <a:buSzPts val="7200"/>
              <a:buNone/>
              <a:defRPr sz="9600"/>
            </a:lvl9pPr>
          </a:lstStyle>
          <a:p>
            <a:r>
              <a:t>xx%</a:t>
            </a:r>
          </a:p>
        </p:txBody>
      </p:sp>
      <p:sp>
        <p:nvSpPr>
          <p:cNvPr id="157" name="Google Shape;157;p16"/>
          <p:cNvSpPr txBox="1">
            <a:spLocks noGrp="1"/>
          </p:cNvSpPr>
          <p:nvPr>
            <p:ph type="subTitle" idx="1"/>
          </p:nvPr>
        </p:nvSpPr>
        <p:spPr>
          <a:xfrm>
            <a:off x="737468" y="4306364"/>
            <a:ext cx="5322000" cy="933600"/>
          </a:xfrm>
          <a:prstGeom prst="rect">
            <a:avLst/>
          </a:prstGeom>
          <a:noFill/>
          <a:ln>
            <a:noFill/>
          </a:ln>
        </p:spPr>
        <p:txBody>
          <a:bodyPr spcFirstLastPara="1" wrap="square" lIns="91425" tIns="91425" rIns="91425" bIns="91425" anchor="ctr" anchorCtr="0">
            <a:noAutofit/>
          </a:bodyPr>
          <a:lstStyle>
            <a:lvl1pPr lvl="0" rtl="0">
              <a:spcBef>
                <a:spcPts val="0"/>
              </a:spcBef>
              <a:spcAft>
                <a:spcPts val="0"/>
              </a:spcAft>
              <a:buSzPts val="1200"/>
              <a:buNone/>
              <a:defRPr sz="2133"/>
            </a:lvl1pPr>
            <a:lvl2pPr lvl="1" algn="r" rtl="0">
              <a:lnSpc>
                <a:spcPct val="100000"/>
              </a:lnSpc>
              <a:spcBef>
                <a:spcPts val="0"/>
              </a:spcBef>
              <a:spcAft>
                <a:spcPts val="0"/>
              </a:spcAft>
              <a:buSzPts val="1200"/>
              <a:buNone/>
              <a:defRPr sz="1600"/>
            </a:lvl2pPr>
            <a:lvl3pPr lvl="2" algn="r" rtl="0">
              <a:lnSpc>
                <a:spcPct val="100000"/>
              </a:lnSpc>
              <a:spcBef>
                <a:spcPts val="0"/>
              </a:spcBef>
              <a:spcAft>
                <a:spcPts val="0"/>
              </a:spcAft>
              <a:buSzPts val="1200"/>
              <a:buNone/>
              <a:defRPr sz="1600"/>
            </a:lvl3pPr>
            <a:lvl4pPr lvl="3" algn="r" rtl="0">
              <a:lnSpc>
                <a:spcPct val="100000"/>
              </a:lnSpc>
              <a:spcBef>
                <a:spcPts val="0"/>
              </a:spcBef>
              <a:spcAft>
                <a:spcPts val="0"/>
              </a:spcAft>
              <a:buSzPts val="1200"/>
              <a:buNone/>
              <a:defRPr sz="1600"/>
            </a:lvl4pPr>
            <a:lvl5pPr lvl="4" algn="r" rtl="0">
              <a:lnSpc>
                <a:spcPct val="100000"/>
              </a:lnSpc>
              <a:spcBef>
                <a:spcPts val="0"/>
              </a:spcBef>
              <a:spcAft>
                <a:spcPts val="0"/>
              </a:spcAft>
              <a:buSzPts val="1200"/>
              <a:buNone/>
              <a:defRPr sz="1600"/>
            </a:lvl5pPr>
            <a:lvl6pPr lvl="5" algn="r" rtl="0">
              <a:lnSpc>
                <a:spcPct val="100000"/>
              </a:lnSpc>
              <a:spcBef>
                <a:spcPts val="0"/>
              </a:spcBef>
              <a:spcAft>
                <a:spcPts val="0"/>
              </a:spcAft>
              <a:buSzPts val="1200"/>
              <a:buNone/>
              <a:defRPr sz="1600"/>
            </a:lvl6pPr>
            <a:lvl7pPr lvl="6" algn="r" rtl="0">
              <a:lnSpc>
                <a:spcPct val="100000"/>
              </a:lnSpc>
              <a:spcBef>
                <a:spcPts val="0"/>
              </a:spcBef>
              <a:spcAft>
                <a:spcPts val="0"/>
              </a:spcAft>
              <a:buSzPts val="1200"/>
              <a:buNone/>
              <a:defRPr sz="1600"/>
            </a:lvl7pPr>
            <a:lvl8pPr lvl="7" algn="r" rtl="0">
              <a:lnSpc>
                <a:spcPct val="100000"/>
              </a:lnSpc>
              <a:spcBef>
                <a:spcPts val="0"/>
              </a:spcBef>
              <a:spcAft>
                <a:spcPts val="0"/>
              </a:spcAft>
              <a:buSzPts val="1200"/>
              <a:buNone/>
              <a:defRPr sz="1600"/>
            </a:lvl8pPr>
            <a:lvl9pPr lvl="8" algn="r" rtl="0">
              <a:lnSpc>
                <a:spcPct val="100000"/>
              </a:lnSpc>
              <a:spcBef>
                <a:spcPts val="0"/>
              </a:spcBef>
              <a:spcAft>
                <a:spcPts val="0"/>
              </a:spcAft>
              <a:buSzPts val="1200"/>
              <a:buNone/>
              <a:defRPr sz="1600"/>
            </a:lvl9pPr>
          </a:lstStyle>
          <a:p>
            <a:endParaRPr/>
          </a:p>
        </p:txBody>
      </p:sp>
      <p:grpSp>
        <p:nvGrpSpPr>
          <p:cNvPr id="158" name="Google Shape;158;p16"/>
          <p:cNvGrpSpPr/>
          <p:nvPr/>
        </p:nvGrpSpPr>
        <p:grpSpPr>
          <a:xfrm>
            <a:off x="181733" y="186067"/>
            <a:ext cx="11747600" cy="6507200"/>
            <a:chOff x="136300" y="139550"/>
            <a:chExt cx="8810700" cy="4880400"/>
          </a:xfrm>
        </p:grpSpPr>
        <p:sp>
          <p:nvSpPr>
            <p:cNvPr id="159" name="Google Shape;159;p16"/>
            <p:cNvSpPr/>
            <p:nvPr/>
          </p:nvSpPr>
          <p:spPr>
            <a:xfrm flipH="1">
              <a:off x="136300" y="139550"/>
              <a:ext cx="8810700" cy="4880400"/>
            </a:xfrm>
            <a:prstGeom prst="rect">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60" name="Google Shape;160;p16"/>
            <p:cNvSpPr/>
            <p:nvPr/>
          </p:nvSpPr>
          <p:spPr>
            <a:xfrm flipH="1">
              <a:off x="188200" y="197150"/>
              <a:ext cx="8706900" cy="4765200"/>
            </a:xfrm>
            <a:prstGeom prst="rect">
              <a:avLst/>
            </a:pr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grpSp>
      <p:pic>
        <p:nvPicPr>
          <p:cNvPr id="161" name="Google Shape;161;p16"/>
          <p:cNvPicPr preferRelativeResize="0"/>
          <p:nvPr/>
        </p:nvPicPr>
        <p:blipFill>
          <a:blip r:embed="rId2">
            <a:alphaModFix/>
          </a:blip>
          <a:stretch>
            <a:fillRect/>
          </a:stretch>
        </p:blipFill>
        <p:spPr>
          <a:xfrm rot="5400000" flipH="1">
            <a:off x="5346399" y="180934"/>
            <a:ext cx="7523767" cy="7523767"/>
          </a:xfrm>
          <a:prstGeom prst="rect">
            <a:avLst/>
          </a:prstGeom>
          <a:noFill/>
          <a:ln>
            <a:noFill/>
          </a:ln>
        </p:spPr>
      </p:pic>
      <p:pic>
        <p:nvPicPr>
          <p:cNvPr id="162" name="Google Shape;162;p16"/>
          <p:cNvPicPr preferRelativeResize="0"/>
          <p:nvPr/>
        </p:nvPicPr>
        <p:blipFill rotWithShape="1">
          <a:blip r:embed="rId3">
            <a:alphaModFix/>
          </a:blip>
          <a:srcRect t="670" b="680"/>
          <a:stretch/>
        </p:blipFill>
        <p:spPr>
          <a:xfrm rot="5905218">
            <a:off x="11761219" y="2747993"/>
            <a:ext cx="886896" cy="1214217"/>
          </a:xfrm>
          <a:prstGeom prst="rect">
            <a:avLst/>
          </a:prstGeom>
          <a:noFill/>
          <a:ln>
            <a:noFill/>
          </a:ln>
        </p:spPr>
      </p:pic>
      <p:pic>
        <p:nvPicPr>
          <p:cNvPr id="163" name="Google Shape;163;p16"/>
          <p:cNvPicPr preferRelativeResize="0"/>
          <p:nvPr/>
        </p:nvPicPr>
        <p:blipFill rotWithShape="1">
          <a:blip r:embed="rId4">
            <a:alphaModFix/>
          </a:blip>
          <a:srcRect l="357" r="347"/>
          <a:stretch/>
        </p:blipFill>
        <p:spPr>
          <a:xfrm>
            <a:off x="5199519" y="-108701"/>
            <a:ext cx="1792933" cy="1285735"/>
          </a:xfrm>
          <a:prstGeom prst="rect">
            <a:avLst/>
          </a:prstGeom>
          <a:noFill/>
          <a:ln>
            <a:noFill/>
          </a:ln>
        </p:spPr>
      </p:pic>
      <p:pic>
        <p:nvPicPr>
          <p:cNvPr id="164" name="Google Shape;164;p16"/>
          <p:cNvPicPr preferRelativeResize="0"/>
          <p:nvPr/>
        </p:nvPicPr>
        <p:blipFill rotWithShape="1">
          <a:blip r:embed="rId4">
            <a:alphaModFix/>
          </a:blip>
          <a:srcRect l="357" r="347"/>
          <a:stretch/>
        </p:blipFill>
        <p:spPr>
          <a:xfrm rot="10800000">
            <a:off x="5199536" y="5724432"/>
            <a:ext cx="1792933" cy="1285733"/>
          </a:xfrm>
          <a:prstGeom prst="rect">
            <a:avLst/>
          </a:prstGeom>
          <a:noFill/>
          <a:ln>
            <a:noFill/>
          </a:ln>
        </p:spPr>
      </p:pic>
    </p:spTree>
    <p:extLst>
      <p:ext uri="{BB962C8B-B14F-4D97-AF65-F5344CB8AC3E}">
        <p14:creationId xmlns:p14="http://schemas.microsoft.com/office/powerpoint/2010/main" val="169095080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Quote">
  <p:cSld name="Quote">
    <p:spTree>
      <p:nvGrpSpPr>
        <p:cNvPr id="1" name="Shape 181"/>
        <p:cNvGrpSpPr/>
        <p:nvPr/>
      </p:nvGrpSpPr>
      <p:grpSpPr>
        <a:xfrm>
          <a:off x="0" y="0"/>
          <a:ext cx="0" cy="0"/>
          <a:chOff x="0" y="0"/>
          <a:chExt cx="0" cy="0"/>
        </a:xfrm>
      </p:grpSpPr>
      <p:pic>
        <p:nvPicPr>
          <p:cNvPr id="182" name="Google Shape;182;p18"/>
          <p:cNvPicPr preferRelativeResize="0"/>
          <p:nvPr/>
        </p:nvPicPr>
        <p:blipFill>
          <a:blip r:embed="rId2">
            <a:alphaModFix/>
          </a:blip>
          <a:stretch>
            <a:fillRect/>
          </a:stretch>
        </p:blipFill>
        <p:spPr>
          <a:xfrm rot="10800000" flipH="1">
            <a:off x="2298234" y="-610000"/>
            <a:ext cx="7523767" cy="7523767"/>
          </a:xfrm>
          <a:prstGeom prst="rect">
            <a:avLst/>
          </a:prstGeom>
          <a:noFill/>
          <a:ln>
            <a:noFill/>
          </a:ln>
        </p:spPr>
      </p:pic>
      <p:grpSp>
        <p:nvGrpSpPr>
          <p:cNvPr id="183" name="Google Shape;183;p18"/>
          <p:cNvGrpSpPr/>
          <p:nvPr/>
        </p:nvGrpSpPr>
        <p:grpSpPr>
          <a:xfrm>
            <a:off x="181733" y="186067"/>
            <a:ext cx="11747600" cy="6507200"/>
            <a:chOff x="136300" y="139550"/>
            <a:chExt cx="8810700" cy="4880400"/>
          </a:xfrm>
        </p:grpSpPr>
        <p:sp>
          <p:nvSpPr>
            <p:cNvPr id="184" name="Google Shape;184;p18"/>
            <p:cNvSpPr/>
            <p:nvPr/>
          </p:nvSpPr>
          <p:spPr>
            <a:xfrm flipH="1">
              <a:off x="136300" y="139550"/>
              <a:ext cx="8810700" cy="4880400"/>
            </a:xfrm>
            <a:prstGeom prst="rect">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85" name="Google Shape;185;p18"/>
            <p:cNvSpPr/>
            <p:nvPr/>
          </p:nvSpPr>
          <p:spPr>
            <a:xfrm flipH="1">
              <a:off x="188200" y="197150"/>
              <a:ext cx="8706900" cy="4765200"/>
            </a:xfrm>
            <a:prstGeom prst="rect">
              <a:avLst/>
            </a:pr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grpSp>
      <p:pic>
        <p:nvPicPr>
          <p:cNvPr id="186" name="Google Shape;186;p18"/>
          <p:cNvPicPr preferRelativeResize="0"/>
          <p:nvPr/>
        </p:nvPicPr>
        <p:blipFill rotWithShape="1">
          <a:blip r:embed="rId3">
            <a:alphaModFix/>
          </a:blip>
          <a:srcRect l="357" r="347"/>
          <a:stretch/>
        </p:blipFill>
        <p:spPr>
          <a:xfrm rot="10800000" flipH="1">
            <a:off x="-114168" y="-15"/>
            <a:ext cx="1793433" cy="1286100"/>
          </a:xfrm>
          <a:prstGeom prst="rect">
            <a:avLst/>
          </a:prstGeom>
          <a:noFill/>
          <a:ln>
            <a:noFill/>
          </a:ln>
        </p:spPr>
      </p:pic>
      <p:pic>
        <p:nvPicPr>
          <p:cNvPr id="187" name="Google Shape;187;p18"/>
          <p:cNvPicPr preferRelativeResize="0"/>
          <p:nvPr/>
        </p:nvPicPr>
        <p:blipFill rotWithShape="1">
          <a:blip r:embed="rId3">
            <a:alphaModFix/>
          </a:blip>
          <a:srcRect l="357" r="347"/>
          <a:stretch/>
        </p:blipFill>
        <p:spPr>
          <a:xfrm flipH="1">
            <a:off x="10499903" y="5501900"/>
            <a:ext cx="1792933" cy="1285733"/>
          </a:xfrm>
          <a:prstGeom prst="rect">
            <a:avLst/>
          </a:prstGeom>
          <a:noFill/>
          <a:ln>
            <a:noFill/>
          </a:ln>
        </p:spPr>
      </p:pic>
      <p:sp>
        <p:nvSpPr>
          <p:cNvPr id="188" name="Google Shape;188;p18"/>
          <p:cNvSpPr txBox="1">
            <a:spLocks noGrp="1"/>
          </p:cNvSpPr>
          <p:nvPr>
            <p:ph type="title"/>
          </p:nvPr>
        </p:nvSpPr>
        <p:spPr>
          <a:xfrm>
            <a:off x="3080117" y="3903733"/>
            <a:ext cx="5960000" cy="819600"/>
          </a:xfrm>
          <a:prstGeom prst="rect">
            <a:avLst/>
          </a:prstGeom>
          <a:noFill/>
          <a:ln>
            <a:noFill/>
          </a:ln>
        </p:spPr>
        <p:txBody>
          <a:bodyPr spcFirstLastPara="1" wrap="square" lIns="91425" tIns="91425" rIns="91425" bIns="91425" anchor="t" anchorCtr="0">
            <a:noAutofit/>
          </a:bodyPr>
          <a:lstStyle>
            <a:lvl1pPr lvl="0" algn="ctr" rtl="0">
              <a:spcBef>
                <a:spcPts val="0"/>
              </a:spcBef>
              <a:spcAft>
                <a:spcPts val="0"/>
              </a:spcAft>
              <a:buNone/>
              <a:defRPr sz="3733" b="1"/>
            </a:lvl1pPr>
            <a:lvl2pPr lvl="1" algn="ctr" rtl="0">
              <a:spcBef>
                <a:spcPts val="0"/>
              </a:spcBef>
              <a:spcAft>
                <a:spcPts val="0"/>
              </a:spcAft>
              <a:buNone/>
              <a:defRPr sz="3733" b="1"/>
            </a:lvl2pPr>
            <a:lvl3pPr lvl="2" algn="ctr" rtl="0">
              <a:spcBef>
                <a:spcPts val="0"/>
              </a:spcBef>
              <a:spcAft>
                <a:spcPts val="0"/>
              </a:spcAft>
              <a:buNone/>
              <a:defRPr sz="3733" b="1"/>
            </a:lvl3pPr>
            <a:lvl4pPr lvl="3" algn="ctr" rtl="0">
              <a:spcBef>
                <a:spcPts val="0"/>
              </a:spcBef>
              <a:spcAft>
                <a:spcPts val="0"/>
              </a:spcAft>
              <a:buNone/>
              <a:defRPr sz="3733" b="1"/>
            </a:lvl4pPr>
            <a:lvl5pPr lvl="4" algn="ctr" rtl="0">
              <a:spcBef>
                <a:spcPts val="0"/>
              </a:spcBef>
              <a:spcAft>
                <a:spcPts val="0"/>
              </a:spcAft>
              <a:buNone/>
              <a:defRPr sz="3733" b="1"/>
            </a:lvl5pPr>
            <a:lvl6pPr lvl="5" algn="ctr" rtl="0">
              <a:spcBef>
                <a:spcPts val="0"/>
              </a:spcBef>
              <a:spcAft>
                <a:spcPts val="0"/>
              </a:spcAft>
              <a:buNone/>
              <a:defRPr sz="3733" b="1"/>
            </a:lvl6pPr>
            <a:lvl7pPr lvl="6" algn="ctr" rtl="0">
              <a:spcBef>
                <a:spcPts val="0"/>
              </a:spcBef>
              <a:spcAft>
                <a:spcPts val="0"/>
              </a:spcAft>
              <a:buNone/>
              <a:defRPr sz="3733" b="1"/>
            </a:lvl7pPr>
            <a:lvl8pPr lvl="7" algn="ctr" rtl="0">
              <a:spcBef>
                <a:spcPts val="0"/>
              </a:spcBef>
              <a:spcAft>
                <a:spcPts val="0"/>
              </a:spcAft>
              <a:buNone/>
              <a:defRPr sz="3733" b="1"/>
            </a:lvl8pPr>
            <a:lvl9pPr lvl="8" algn="ctr" rtl="0">
              <a:spcBef>
                <a:spcPts val="0"/>
              </a:spcBef>
              <a:spcAft>
                <a:spcPts val="0"/>
              </a:spcAft>
              <a:buNone/>
              <a:defRPr sz="3733" b="1"/>
            </a:lvl9pPr>
          </a:lstStyle>
          <a:p>
            <a:endParaRPr/>
          </a:p>
        </p:txBody>
      </p:sp>
      <p:sp>
        <p:nvSpPr>
          <p:cNvPr id="189" name="Google Shape;189;p18"/>
          <p:cNvSpPr txBox="1">
            <a:spLocks noGrp="1"/>
          </p:cNvSpPr>
          <p:nvPr>
            <p:ph type="subTitle" idx="1"/>
          </p:nvPr>
        </p:nvSpPr>
        <p:spPr>
          <a:xfrm>
            <a:off x="2329517" y="1968533"/>
            <a:ext cx="7461200" cy="1739200"/>
          </a:xfrm>
          <a:prstGeom prst="rect">
            <a:avLst/>
          </a:prstGeom>
          <a:noFill/>
        </p:spPr>
        <p:txBody>
          <a:bodyPr spcFirstLastPara="1" wrap="square" lIns="91425" tIns="91425" rIns="91425" bIns="91425" anchor="ctr" anchorCtr="0">
            <a:noAutofit/>
          </a:bodyPr>
          <a:lstStyle>
            <a:lvl1pPr marR="50799" lvl="0" algn="ctr" rtl="0">
              <a:lnSpc>
                <a:spcPct val="100000"/>
              </a:lnSpc>
              <a:spcBef>
                <a:spcPts val="0"/>
              </a:spcBef>
              <a:spcAft>
                <a:spcPts val="0"/>
              </a:spcAft>
              <a:buClr>
                <a:schemeClr val="dk1"/>
              </a:buClr>
              <a:buSzPts val="1400"/>
              <a:buNone/>
              <a:defRPr sz="28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244534538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and Three Columns ">
  <p:cSld name="Title and Three Columns ">
    <p:spTree>
      <p:nvGrpSpPr>
        <p:cNvPr id="1" name="Shape 209"/>
        <p:cNvGrpSpPr/>
        <p:nvPr/>
      </p:nvGrpSpPr>
      <p:grpSpPr>
        <a:xfrm>
          <a:off x="0" y="0"/>
          <a:ext cx="0" cy="0"/>
          <a:chOff x="0" y="0"/>
          <a:chExt cx="0" cy="0"/>
        </a:xfrm>
      </p:grpSpPr>
      <p:grpSp>
        <p:nvGrpSpPr>
          <p:cNvPr id="210" name="Google Shape;210;p20"/>
          <p:cNvGrpSpPr/>
          <p:nvPr/>
        </p:nvGrpSpPr>
        <p:grpSpPr>
          <a:xfrm>
            <a:off x="181733" y="186067"/>
            <a:ext cx="11747600" cy="6507200"/>
            <a:chOff x="136300" y="139550"/>
            <a:chExt cx="8810700" cy="4880400"/>
          </a:xfrm>
        </p:grpSpPr>
        <p:sp>
          <p:nvSpPr>
            <p:cNvPr id="211" name="Google Shape;211;p20"/>
            <p:cNvSpPr/>
            <p:nvPr/>
          </p:nvSpPr>
          <p:spPr>
            <a:xfrm flipH="1">
              <a:off x="136300" y="139550"/>
              <a:ext cx="8810700" cy="4880400"/>
            </a:xfrm>
            <a:prstGeom prst="rect">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12" name="Google Shape;212;p20"/>
            <p:cNvSpPr/>
            <p:nvPr/>
          </p:nvSpPr>
          <p:spPr>
            <a:xfrm flipH="1">
              <a:off x="188200" y="197150"/>
              <a:ext cx="8706900" cy="4765200"/>
            </a:xfrm>
            <a:prstGeom prst="rect">
              <a:avLst/>
            </a:pr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grpSp>
      <p:sp>
        <p:nvSpPr>
          <p:cNvPr id="213" name="Google Shape;213;p20"/>
          <p:cNvSpPr txBox="1">
            <a:spLocks noGrp="1"/>
          </p:cNvSpPr>
          <p:nvPr>
            <p:ph type="title"/>
          </p:nvPr>
        </p:nvSpPr>
        <p:spPr>
          <a:xfrm>
            <a:off x="960000" y="3488767"/>
            <a:ext cx="2868400" cy="1272000"/>
          </a:xfrm>
          <a:prstGeom prst="rect">
            <a:avLst/>
          </a:prstGeom>
          <a:noFill/>
          <a:ln>
            <a:noFill/>
          </a:ln>
        </p:spPr>
        <p:txBody>
          <a:bodyPr spcFirstLastPara="1" wrap="square" lIns="91425" tIns="91425" rIns="91425" bIns="91425" anchor="ctr" anchorCtr="0">
            <a:noAutofit/>
          </a:bodyPr>
          <a:lstStyle>
            <a:lvl1pPr lvl="0" algn="ctr" rtl="0">
              <a:spcBef>
                <a:spcPts val="0"/>
              </a:spcBef>
              <a:spcAft>
                <a:spcPts val="0"/>
              </a:spcAft>
              <a:buSzPts val="2000"/>
              <a:buNone/>
              <a:defRPr sz="2667"/>
            </a:lvl1pPr>
            <a:lvl2pPr lvl="1" algn="ctr" rtl="0">
              <a:spcBef>
                <a:spcPts val="0"/>
              </a:spcBef>
              <a:spcAft>
                <a:spcPts val="0"/>
              </a:spcAft>
              <a:buSzPts val="2000"/>
              <a:buNone/>
              <a:defRPr sz="2667"/>
            </a:lvl2pPr>
            <a:lvl3pPr lvl="2" algn="ctr" rtl="0">
              <a:spcBef>
                <a:spcPts val="0"/>
              </a:spcBef>
              <a:spcAft>
                <a:spcPts val="0"/>
              </a:spcAft>
              <a:buSzPts val="2000"/>
              <a:buNone/>
              <a:defRPr sz="2667"/>
            </a:lvl3pPr>
            <a:lvl4pPr lvl="3" algn="ctr" rtl="0">
              <a:spcBef>
                <a:spcPts val="0"/>
              </a:spcBef>
              <a:spcAft>
                <a:spcPts val="0"/>
              </a:spcAft>
              <a:buSzPts val="2000"/>
              <a:buNone/>
              <a:defRPr sz="2667"/>
            </a:lvl4pPr>
            <a:lvl5pPr lvl="4" algn="ctr" rtl="0">
              <a:spcBef>
                <a:spcPts val="0"/>
              </a:spcBef>
              <a:spcAft>
                <a:spcPts val="0"/>
              </a:spcAft>
              <a:buSzPts val="2000"/>
              <a:buNone/>
              <a:defRPr sz="2667"/>
            </a:lvl5pPr>
            <a:lvl6pPr lvl="5" algn="ctr" rtl="0">
              <a:spcBef>
                <a:spcPts val="0"/>
              </a:spcBef>
              <a:spcAft>
                <a:spcPts val="0"/>
              </a:spcAft>
              <a:buSzPts val="2000"/>
              <a:buNone/>
              <a:defRPr sz="2667"/>
            </a:lvl6pPr>
            <a:lvl7pPr lvl="6" algn="ctr" rtl="0">
              <a:spcBef>
                <a:spcPts val="0"/>
              </a:spcBef>
              <a:spcAft>
                <a:spcPts val="0"/>
              </a:spcAft>
              <a:buSzPts val="2000"/>
              <a:buNone/>
              <a:defRPr sz="2667"/>
            </a:lvl7pPr>
            <a:lvl8pPr lvl="7" algn="ctr" rtl="0">
              <a:spcBef>
                <a:spcPts val="0"/>
              </a:spcBef>
              <a:spcAft>
                <a:spcPts val="0"/>
              </a:spcAft>
              <a:buSzPts val="2000"/>
              <a:buNone/>
              <a:defRPr sz="2667"/>
            </a:lvl8pPr>
            <a:lvl9pPr lvl="8" algn="ctr" rtl="0">
              <a:spcBef>
                <a:spcPts val="0"/>
              </a:spcBef>
              <a:spcAft>
                <a:spcPts val="0"/>
              </a:spcAft>
              <a:buSzPts val="2000"/>
              <a:buNone/>
              <a:defRPr sz="2667"/>
            </a:lvl9pPr>
          </a:lstStyle>
          <a:p>
            <a:endParaRPr/>
          </a:p>
        </p:txBody>
      </p:sp>
      <p:sp>
        <p:nvSpPr>
          <p:cNvPr id="214" name="Google Shape;214;p20"/>
          <p:cNvSpPr txBox="1">
            <a:spLocks noGrp="1"/>
          </p:cNvSpPr>
          <p:nvPr>
            <p:ph type="subTitle" idx="1"/>
          </p:nvPr>
        </p:nvSpPr>
        <p:spPr>
          <a:xfrm>
            <a:off x="948140" y="4595933"/>
            <a:ext cx="2868400" cy="763600"/>
          </a:xfrm>
          <a:prstGeom prst="rect">
            <a:avLst/>
          </a:prstGeom>
          <a:noFill/>
          <a:ln>
            <a:noFill/>
          </a:ln>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867"/>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215" name="Google Shape;215;p20"/>
          <p:cNvSpPr txBox="1">
            <a:spLocks noGrp="1"/>
          </p:cNvSpPr>
          <p:nvPr>
            <p:ph type="title" idx="2"/>
          </p:nvPr>
        </p:nvSpPr>
        <p:spPr>
          <a:xfrm>
            <a:off x="4667683" y="3488767"/>
            <a:ext cx="2863200" cy="1272000"/>
          </a:xfrm>
          <a:prstGeom prst="rect">
            <a:avLst/>
          </a:prstGeom>
          <a:noFill/>
          <a:ln>
            <a:noFill/>
          </a:ln>
        </p:spPr>
        <p:txBody>
          <a:bodyPr spcFirstLastPara="1" wrap="square" lIns="91425" tIns="91425" rIns="91425" bIns="91425" anchor="ctr" anchorCtr="0">
            <a:noAutofit/>
          </a:bodyPr>
          <a:lstStyle>
            <a:lvl1pPr lvl="0" algn="ctr" rtl="0">
              <a:spcBef>
                <a:spcPts val="0"/>
              </a:spcBef>
              <a:spcAft>
                <a:spcPts val="0"/>
              </a:spcAft>
              <a:buSzPts val="2000"/>
              <a:buNone/>
              <a:defRPr sz="2667"/>
            </a:lvl1pPr>
            <a:lvl2pPr lvl="1" algn="ctr" rtl="0">
              <a:spcBef>
                <a:spcPts val="0"/>
              </a:spcBef>
              <a:spcAft>
                <a:spcPts val="0"/>
              </a:spcAft>
              <a:buSzPts val="2000"/>
              <a:buNone/>
              <a:defRPr sz="2667"/>
            </a:lvl2pPr>
            <a:lvl3pPr lvl="2" algn="ctr" rtl="0">
              <a:spcBef>
                <a:spcPts val="0"/>
              </a:spcBef>
              <a:spcAft>
                <a:spcPts val="0"/>
              </a:spcAft>
              <a:buSzPts val="2000"/>
              <a:buNone/>
              <a:defRPr sz="2667"/>
            </a:lvl3pPr>
            <a:lvl4pPr lvl="3" algn="ctr" rtl="0">
              <a:spcBef>
                <a:spcPts val="0"/>
              </a:spcBef>
              <a:spcAft>
                <a:spcPts val="0"/>
              </a:spcAft>
              <a:buSzPts val="2000"/>
              <a:buNone/>
              <a:defRPr sz="2667"/>
            </a:lvl4pPr>
            <a:lvl5pPr lvl="4" algn="ctr" rtl="0">
              <a:spcBef>
                <a:spcPts val="0"/>
              </a:spcBef>
              <a:spcAft>
                <a:spcPts val="0"/>
              </a:spcAft>
              <a:buSzPts val="2000"/>
              <a:buNone/>
              <a:defRPr sz="2667"/>
            </a:lvl5pPr>
            <a:lvl6pPr lvl="5" algn="ctr" rtl="0">
              <a:spcBef>
                <a:spcPts val="0"/>
              </a:spcBef>
              <a:spcAft>
                <a:spcPts val="0"/>
              </a:spcAft>
              <a:buSzPts val="2000"/>
              <a:buNone/>
              <a:defRPr sz="2667"/>
            </a:lvl6pPr>
            <a:lvl7pPr lvl="6" algn="ctr" rtl="0">
              <a:spcBef>
                <a:spcPts val="0"/>
              </a:spcBef>
              <a:spcAft>
                <a:spcPts val="0"/>
              </a:spcAft>
              <a:buSzPts val="2000"/>
              <a:buNone/>
              <a:defRPr sz="2667"/>
            </a:lvl7pPr>
            <a:lvl8pPr lvl="7" algn="ctr" rtl="0">
              <a:spcBef>
                <a:spcPts val="0"/>
              </a:spcBef>
              <a:spcAft>
                <a:spcPts val="0"/>
              </a:spcAft>
              <a:buSzPts val="2000"/>
              <a:buNone/>
              <a:defRPr sz="2667"/>
            </a:lvl8pPr>
            <a:lvl9pPr lvl="8" algn="ctr" rtl="0">
              <a:spcBef>
                <a:spcPts val="0"/>
              </a:spcBef>
              <a:spcAft>
                <a:spcPts val="0"/>
              </a:spcAft>
              <a:buSzPts val="2000"/>
              <a:buNone/>
              <a:defRPr sz="2667"/>
            </a:lvl9pPr>
          </a:lstStyle>
          <a:p>
            <a:endParaRPr/>
          </a:p>
        </p:txBody>
      </p:sp>
      <p:sp>
        <p:nvSpPr>
          <p:cNvPr id="216" name="Google Shape;216;p20"/>
          <p:cNvSpPr txBox="1">
            <a:spLocks noGrp="1"/>
          </p:cNvSpPr>
          <p:nvPr>
            <p:ph type="subTitle" idx="3"/>
          </p:nvPr>
        </p:nvSpPr>
        <p:spPr>
          <a:xfrm>
            <a:off x="4655837" y="4595867"/>
            <a:ext cx="2863200" cy="763600"/>
          </a:xfrm>
          <a:prstGeom prst="rect">
            <a:avLst/>
          </a:prstGeom>
          <a:noFill/>
          <a:ln>
            <a:noFill/>
          </a:ln>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867">
                <a:solidFill>
                  <a:schemeClr val="dk1"/>
                </a:solidFill>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217" name="Google Shape;217;p20"/>
          <p:cNvSpPr txBox="1">
            <a:spLocks noGrp="1"/>
          </p:cNvSpPr>
          <p:nvPr>
            <p:ph type="title" idx="4"/>
          </p:nvPr>
        </p:nvSpPr>
        <p:spPr>
          <a:xfrm>
            <a:off x="8370167" y="3488767"/>
            <a:ext cx="2858000" cy="1272000"/>
          </a:xfrm>
          <a:prstGeom prst="rect">
            <a:avLst/>
          </a:prstGeom>
          <a:noFill/>
          <a:ln>
            <a:noFill/>
          </a:ln>
        </p:spPr>
        <p:txBody>
          <a:bodyPr spcFirstLastPara="1" wrap="square" lIns="91425" tIns="91425" rIns="91425" bIns="91425" anchor="ctr" anchorCtr="0">
            <a:noAutofit/>
          </a:bodyPr>
          <a:lstStyle>
            <a:lvl1pPr lvl="0" algn="ctr" rtl="0">
              <a:spcBef>
                <a:spcPts val="0"/>
              </a:spcBef>
              <a:spcAft>
                <a:spcPts val="0"/>
              </a:spcAft>
              <a:buSzPts val="2000"/>
              <a:buNone/>
              <a:defRPr sz="2667"/>
            </a:lvl1pPr>
            <a:lvl2pPr lvl="1" algn="ctr" rtl="0">
              <a:spcBef>
                <a:spcPts val="0"/>
              </a:spcBef>
              <a:spcAft>
                <a:spcPts val="0"/>
              </a:spcAft>
              <a:buSzPts val="2000"/>
              <a:buNone/>
              <a:defRPr sz="2667"/>
            </a:lvl2pPr>
            <a:lvl3pPr lvl="2" algn="ctr" rtl="0">
              <a:spcBef>
                <a:spcPts val="0"/>
              </a:spcBef>
              <a:spcAft>
                <a:spcPts val="0"/>
              </a:spcAft>
              <a:buSzPts val="2000"/>
              <a:buNone/>
              <a:defRPr sz="2667"/>
            </a:lvl3pPr>
            <a:lvl4pPr lvl="3" algn="ctr" rtl="0">
              <a:spcBef>
                <a:spcPts val="0"/>
              </a:spcBef>
              <a:spcAft>
                <a:spcPts val="0"/>
              </a:spcAft>
              <a:buSzPts val="2000"/>
              <a:buNone/>
              <a:defRPr sz="2667"/>
            </a:lvl4pPr>
            <a:lvl5pPr lvl="4" algn="ctr" rtl="0">
              <a:spcBef>
                <a:spcPts val="0"/>
              </a:spcBef>
              <a:spcAft>
                <a:spcPts val="0"/>
              </a:spcAft>
              <a:buSzPts val="2000"/>
              <a:buNone/>
              <a:defRPr sz="2667"/>
            </a:lvl5pPr>
            <a:lvl6pPr lvl="5" algn="ctr" rtl="0">
              <a:spcBef>
                <a:spcPts val="0"/>
              </a:spcBef>
              <a:spcAft>
                <a:spcPts val="0"/>
              </a:spcAft>
              <a:buSzPts val="2000"/>
              <a:buNone/>
              <a:defRPr sz="2667"/>
            </a:lvl6pPr>
            <a:lvl7pPr lvl="6" algn="ctr" rtl="0">
              <a:spcBef>
                <a:spcPts val="0"/>
              </a:spcBef>
              <a:spcAft>
                <a:spcPts val="0"/>
              </a:spcAft>
              <a:buSzPts val="2000"/>
              <a:buNone/>
              <a:defRPr sz="2667"/>
            </a:lvl7pPr>
            <a:lvl8pPr lvl="7" algn="ctr" rtl="0">
              <a:spcBef>
                <a:spcPts val="0"/>
              </a:spcBef>
              <a:spcAft>
                <a:spcPts val="0"/>
              </a:spcAft>
              <a:buSzPts val="2000"/>
              <a:buNone/>
              <a:defRPr sz="2667"/>
            </a:lvl8pPr>
            <a:lvl9pPr lvl="8" algn="ctr" rtl="0">
              <a:spcBef>
                <a:spcPts val="0"/>
              </a:spcBef>
              <a:spcAft>
                <a:spcPts val="0"/>
              </a:spcAft>
              <a:buSzPts val="2000"/>
              <a:buNone/>
              <a:defRPr sz="2667"/>
            </a:lvl9pPr>
          </a:lstStyle>
          <a:p>
            <a:endParaRPr/>
          </a:p>
        </p:txBody>
      </p:sp>
      <p:sp>
        <p:nvSpPr>
          <p:cNvPr id="218" name="Google Shape;218;p20"/>
          <p:cNvSpPr txBox="1">
            <a:spLocks noGrp="1"/>
          </p:cNvSpPr>
          <p:nvPr>
            <p:ph type="subTitle" idx="5"/>
          </p:nvPr>
        </p:nvSpPr>
        <p:spPr>
          <a:xfrm>
            <a:off x="8358335" y="4595933"/>
            <a:ext cx="2858000" cy="763600"/>
          </a:xfrm>
          <a:prstGeom prst="rect">
            <a:avLst/>
          </a:prstGeom>
          <a:noFill/>
          <a:ln>
            <a:noFill/>
          </a:ln>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867">
                <a:solidFill>
                  <a:schemeClr val="dk1"/>
                </a:solidFill>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219" name="Google Shape;219;p20"/>
          <p:cNvSpPr txBox="1">
            <a:spLocks noGrp="1"/>
          </p:cNvSpPr>
          <p:nvPr>
            <p:ph type="title" idx="6"/>
          </p:nvPr>
        </p:nvSpPr>
        <p:spPr>
          <a:xfrm>
            <a:off x="960000" y="719333"/>
            <a:ext cx="10272000" cy="763600"/>
          </a:xfrm>
          <a:prstGeom prst="rect">
            <a:avLst/>
          </a:prstGeom>
          <a:noFill/>
          <a:ln>
            <a:noFill/>
          </a:ln>
        </p:spPr>
        <p:txBody>
          <a:bodyPr spcFirstLastPara="1" wrap="square" lIns="91425" tIns="91425" rIns="91425" bIns="91425" anchor="ctr" anchorCtr="0">
            <a:noAutofit/>
          </a:bodyPr>
          <a:lstStyle>
            <a:lvl1pPr lvl="0" rtl="0">
              <a:spcBef>
                <a:spcPts val="0"/>
              </a:spcBef>
              <a:spcAft>
                <a:spcPts val="0"/>
              </a:spcAft>
              <a:buSzPts val="4000"/>
              <a:buNone/>
              <a:defRPr>
                <a:solidFill>
                  <a:schemeClr val="dk1"/>
                </a:solidFill>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pic>
        <p:nvPicPr>
          <p:cNvPr id="220" name="Google Shape;220;p20"/>
          <p:cNvPicPr preferRelativeResize="0"/>
          <p:nvPr/>
        </p:nvPicPr>
        <p:blipFill rotWithShape="1">
          <a:blip r:embed="rId2">
            <a:alphaModFix/>
          </a:blip>
          <a:srcRect l="357" r="347"/>
          <a:stretch/>
        </p:blipFill>
        <p:spPr>
          <a:xfrm>
            <a:off x="3" y="5562867"/>
            <a:ext cx="1792933" cy="1285733"/>
          </a:xfrm>
          <a:prstGeom prst="rect">
            <a:avLst/>
          </a:prstGeom>
          <a:noFill/>
          <a:ln>
            <a:noFill/>
          </a:ln>
        </p:spPr>
      </p:pic>
      <p:pic>
        <p:nvPicPr>
          <p:cNvPr id="221" name="Google Shape;221;p20"/>
          <p:cNvPicPr preferRelativeResize="0"/>
          <p:nvPr/>
        </p:nvPicPr>
        <p:blipFill rotWithShape="1">
          <a:blip r:embed="rId3">
            <a:alphaModFix/>
          </a:blip>
          <a:srcRect t="670" b="680"/>
          <a:stretch/>
        </p:blipFill>
        <p:spPr>
          <a:xfrm rot="5905218">
            <a:off x="10928185" y="112226"/>
            <a:ext cx="886896" cy="1214217"/>
          </a:xfrm>
          <a:prstGeom prst="rect">
            <a:avLst/>
          </a:prstGeom>
          <a:noFill/>
          <a:ln>
            <a:noFill/>
          </a:ln>
        </p:spPr>
      </p:pic>
      <p:pic>
        <p:nvPicPr>
          <p:cNvPr id="222" name="Google Shape;222;p20"/>
          <p:cNvPicPr preferRelativeResize="0"/>
          <p:nvPr/>
        </p:nvPicPr>
        <p:blipFill rotWithShape="1">
          <a:blip r:embed="rId2">
            <a:alphaModFix/>
          </a:blip>
          <a:srcRect l="357" r="347"/>
          <a:stretch/>
        </p:blipFill>
        <p:spPr>
          <a:xfrm flipH="1">
            <a:off x="10399070" y="5562867"/>
            <a:ext cx="1792933" cy="1285733"/>
          </a:xfrm>
          <a:prstGeom prst="rect">
            <a:avLst/>
          </a:prstGeom>
          <a:noFill/>
          <a:ln>
            <a:noFill/>
          </a:ln>
        </p:spPr>
      </p:pic>
    </p:spTree>
    <p:extLst>
      <p:ext uri="{BB962C8B-B14F-4D97-AF65-F5344CB8AC3E}">
        <p14:creationId xmlns:p14="http://schemas.microsoft.com/office/powerpoint/2010/main" val="392818070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itle and text 4">
  <p:cSld name="Title and text 4">
    <p:spTree>
      <p:nvGrpSpPr>
        <p:cNvPr id="1" name="Shape 309"/>
        <p:cNvGrpSpPr/>
        <p:nvPr/>
      </p:nvGrpSpPr>
      <p:grpSpPr>
        <a:xfrm>
          <a:off x="0" y="0"/>
          <a:ext cx="0" cy="0"/>
          <a:chOff x="0" y="0"/>
          <a:chExt cx="0" cy="0"/>
        </a:xfrm>
      </p:grpSpPr>
      <p:grpSp>
        <p:nvGrpSpPr>
          <p:cNvPr id="310" name="Google Shape;310;p30"/>
          <p:cNvGrpSpPr/>
          <p:nvPr/>
        </p:nvGrpSpPr>
        <p:grpSpPr>
          <a:xfrm>
            <a:off x="181733" y="186067"/>
            <a:ext cx="11747600" cy="6507200"/>
            <a:chOff x="136300" y="139550"/>
            <a:chExt cx="8810700" cy="4880400"/>
          </a:xfrm>
        </p:grpSpPr>
        <p:sp>
          <p:nvSpPr>
            <p:cNvPr id="311" name="Google Shape;311;p30"/>
            <p:cNvSpPr/>
            <p:nvPr/>
          </p:nvSpPr>
          <p:spPr>
            <a:xfrm flipH="1">
              <a:off x="136300" y="139550"/>
              <a:ext cx="8810700" cy="4880400"/>
            </a:xfrm>
            <a:prstGeom prst="rect">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12" name="Google Shape;312;p30"/>
            <p:cNvSpPr/>
            <p:nvPr/>
          </p:nvSpPr>
          <p:spPr>
            <a:xfrm flipH="1">
              <a:off x="188200" y="197150"/>
              <a:ext cx="8706900" cy="4765200"/>
            </a:xfrm>
            <a:prstGeom prst="rect">
              <a:avLst/>
            </a:pr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grpSp>
      <p:pic>
        <p:nvPicPr>
          <p:cNvPr id="313" name="Google Shape;313;p30"/>
          <p:cNvPicPr preferRelativeResize="0"/>
          <p:nvPr/>
        </p:nvPicPr>
        <p:blipFill>
          <a:blip r:embed="rId2">
            <a:alphaModFix/>
          </a:blip>
          <a:stretch>
            <a:fillRect/>
          </a:stretch>
        </p:blipFill>
        <p:spPr>
          <a:xfrm rot="8614935" flipH="1">
            <a:off x="4939667" y="-665068"/>
            <a:ext cx="7599135" cy="7599135"/>
          </a:xfrm>
          <a:prstGeom prst="rect">
            <a:avLst/>
          </a:prstGeom>
          <a:noFill/>
          <a:ln>
            <a:noFill/>
          </a:ln>
        </p:spPr>
      </p:pic>
      <p:sp>
        <p:nvSpPr>
          <p:cNvPr id="314" name="Google Shape;314;p30"/>
          <p:cNvSpPr txBox="1">
            <a:spLocks noGrp="1"/>
          </p:cNvSpPr>
          <p:nvPr>
            <p:ph type="title"/>
          </p:nvPr>
        </p:nvSpPr>
        <p:spPr>
          <a:xfrm>
            <a:off x="6447833" y="2415533"/>
            <a:ext cx="4793200" cy="763600"/>
          </a:xfrm>
          <a:prstGeom prst="rect">
            <a:avLst/>
          </a:prstGeom>
          <a:noFill/>
          <a:ln>
            <a:noFill/>
          </a:ln>
        </p:spPr>
        <p:txBody>
          <a:bodyPr spcFirstLastPara="1" wrap="square" lIns="91425" tIns="91425" rIns="91425" bIns="91425" anchor="ctr" anchorCtr="0">
            <a:noAutofit/>
          </a:bodyPr>
          <a:lstStyle>
            <a:lvl1pPr lvl="0" algn="ctr" rtl="0">
              <a:spcBef>
                <a:spcPts val="0"/>
              </a:spcBef>
              <a:spcAft>
                <a:spcPts val="0"/>
              </a:spcAft>
              <a:buSzPts val="4200"/>
              <a:buNone/>
              <a:defRPr/>
            </a:lvl1pPr>
            <a:lvl2pPr lvl="1" algn="ctr" rtl="0">
              <a:spcBef>
                <a:spcPts val="0"/>
              </a:spcBef>
              <a:spcAft>
                <a:spcPts val="0"/>
              </a:spcAft>
              <a:buSzPts val="4200"/>
              <a:buNone/>
              <a:defRPr sz="5600"/>
            </a:lvl2pPr>
            <a:lvl3pPr lvl="2" algn="ctr" rtl="0">
              <a:spcBef>
                <a:spcPts val="0"/>
              </a:spcBef>
              <a:spcAft>
                <a:spcPts val="0"/>
              </a:spcAft>
              <a:buSzPts val="4200"/>
              <a:buNone/>
              <a:defRPr sz="5600"/>
            </a:lvl3pPr>
            <a:lvl4pPr lvl="3" algn="ctr" rtl="0">
              <a:spcBef>
                <a:spcPts val="0"/>
              </a:spcBef>
              <a:spcAft>
                <a:spcPts val="0"/>
              </a:spcAft>
              <a:buSzPts val="4200"/>
              <a:buNone/>
              <a:defRPr sz="5600"/>
            </a:lvl4pPr>
            <a:lvl5pPr lvl="4" algn="ctr" rtl="0">
              <a:spcBef>
                <a:spcPts val="0"/>
              </a:spcBef>
              <a:spcAft>
                <a:spcPts val="0"/>
              </a:spcAft>
              <a:buSzPts val="4200"/>
              <a:buNone/>
              <a:defRPr sz="5600"/>
            </a:lvl5pPr>
            <a:lvl6pPr lvl="5" algn="ctr" rtl="0">
              <a:spcBef>
                <a:spcPts val="0"/>
              </a:spcBef>
              <a:spcAft>
                <a:spcPts val="0"/>
              </a:spcAft>
              <a:buSzPts val="4200"/>
              <a:buNone/>
              <a:defRPr sz="5600"/>
            </a:lvl6pPr>
            <a:lvl7pPr lvl="6" algn="ctr" rtl="0">
              <a:spcBef>
                <a:spcPts val="0"/>
              </a:spcBef>
              <a:spcAft>
                <a:spcPts val="0"/>
              </a:spcAft>
              <a:buSzPts val="4200"/>
              <a:buNone/>
              <a:defRPr sz="5600"/>
            </a:lvl7pPr>
            <a:lvl8pPr lvl="7" algn="ctr" rtl="0">
              <a:spcBef>
                <a:spcPts val="0"/>
              </a:spcBef>
              <a:spcAft>
                <a:spcPts val="0"/>
              </a:spcAft>
              <a:buSzPts val="4200"/>
              <a:buNone/>
              <a:defRPr sz="5600"/>
            </a:lvl8pPr>
            <a:lvl9pPr lvl="8" algn="ctr" rtl="0">
              <a:spcBef>
                <a:spcPts val="0"/>
              </a:spcBef>
              <a:spcAft>
                <a:spcPts val="0"/>
              </a:spcAft>
              <a:buSzPts val="4200"/>
              <a:buNone/>
              <a:defRPr sz="5600"/>
            </a:lvl9pPr>
          </a:lstStyle>
          <a:p>
            <a:endParaRPr/>
          </a:p>
        </p:txBody>
      </p:sp>
      <p:sp>
        <p:nvSpPr>
          <p:cNvPr id="315" name="Google Shape;315;p30"/>
          <p:cNvSpPr txBox="1">
            <a:spLocks noGrp="1"/>
          </p:cNvSpPr>
          <p:nvPr>
            <p:ph type="subTitle" idx="1"/>
          </p:nvPr>
        </p:nvSpPr>
        <p:spPr>
          <a:xfrm>
            <a:off x="6447833" y="3278067"/>
            <a:ext cx="4793200" cy="1178800"/>
          </a:xfrm>
          <a:prstGeom prst="rect">
            <a:avLst/>
          </a:prstGeom>
          <a:noFill/>
          <a:ln>
            <a:noFill/>
          </a:ln>
        </p:spPr>
        <p:txBody>
          <a:bodyPr spcFirstLastPara="1" wrap="square" lIns="91425" tIns="91425" rIns="91425" bIns="91425" anchor="ctr" anchorCtr="0">
            <a:noAutofit/>
          </a:bodyPr>
          <a:lstStyle>
            <a:lvl1pPr lvl="0" algn="ctr" rtl="0">
              <a:lnSpc>
                <a:spcPct val="100000"/>
              </a:lnSpc>
              <a:spcBef>
                <a:spcPts val="0"/>
              </a:spcBef>
              <a:spcAft>
                <a:spcPts val="0"/>
              </a:spcAft>
              <a:buSzPts val="2100"/>
              <a:buNone/>
              <a:defRPr sz="1867"/>
            </a:lvl1pPr>
            <a:lvl2pPr lvl="1" algn="ctr" rtl="0">
              <a:lnSpc>
                <a:spcPct val="100000"/>
              </a:lnSpc>
              <a:spcBef>
                <a:spcPts val="0"/>
              </a:spcBef>
              <a:spcAft>
                <a:spcPts val="0"/>
              </a:spcAft>
              <a:buSzPts val="2100"/>
              <a:buNone/>
              <a:defRPr sz="2800"/>
            </a:lvl2pPr>
            <a:lvl3pPr lvl="2" algn="ctr" rtl="0">
              <a:lnSpc>
                <a:spcPct val="100000"/>
              </a:lnSpc>
              <a:spcBef>
                <a:spcPts val="0"/>
              </a:spcBef>
              <a:spcAft>
                <a:spcPts val="0"/>
              </a:spcAft>
              <a:buSzPts val="2100"/>
              <a:buNone/>
              <a:defRPr sz="2800"/>
            </a:lvl3pPr>
            <a:lvl4pPr lvl="3" algn="ctr" rtl="0">
              <a:lnSpc>
                <a:spcPct val="100000"/>
              </a:lnSpc>
              <a:spcBef>
                <a:spcPts val="0"/>
              </a:spcBef>
              <a:spcAft>
                <a:spcPts val="0"/>
              </a:spcAft>
              <a:buSzPts val="2100"/>
              <a:buNone/>
              <a:defRPr sz="2800"/>
            </a:lvl4pPr>
            <a:lvl5pPr lvl="4" algn="ctr" rtl="0">
              <a:lnSpc>
                <a:spcPct val="100000"/>
              </a:lnSpc>
              <a:spcBef>
                <a:spcPts val="0"/>
              </a:spcBef>
              <a:spcAft>
                <a:spcPts val="0"/>
              </a:spcAft>
              <a:buSzPts val="2100"/>
              <a:buNone/>
              <a:defRPr sz="2800"/>
            </a:lvl5pPr>
            <a:lvl6pPr lvl="5" algn="ctr" rtl="0">
              <a:lnSpc>
                <a:spcPct val="100000"/>
              </a:lnSpc>
              <a:spcBef>
                <a:spcPts val="0"/>
              </a:spcBef>
              <a:spcAft>
                <a:spcPts val="0"/>
              </a:spcAft>
              <a:buSzPts val="2100"/>
              <a:buNone/>
              <a:defRPr sz="2800"/>
            </a:lvl6pPr>
            <a:lvl7pPr lvl="6" algn="ctr" rtl="0">
              <a:lnSpc>
                <a:spcPct val="100000"/>
              </a:lnSpc>
              <a:spcBef>
                <a:spcPts val="0"/>
              </a:spcBef>
              <a:spcAft>
                <a:spcPts val="0"/>
              </a:spcAft>
              <a:buSzPts val="2100"/>
              <a:buNone/>
              <a:defRPr sz="2800"/>
            </a:lvl7pPr>
            <a:lvl8pPr lvl="7" algn="ctr" rtl="0">
              <a:lnSpc>
                <a:spcPct val="100000"/>
              </a:lnSpc>
              <a:spcBef>
                <a:spcPts val="0"/>
              </a:spcBef>
              <a:spcAft>
                <a:spcPts val="0"/>
              </a:spcAft>
              <a:buSzPts val="2100"/>
              <a:buNone/>
              <a:defRPr sz="2800"/>
            </a:lvl8pPr>
            <a:lvl9pPr lvl="8" algn="ctr" rtl="0">
              <a:lnSpc>
                <a:spcPct val="100000"/>
              </a:lnSpc>
              <a:spcBef>
                <a:spcPts val="0"/>
              </a:spcBef>
              <a:spcAft>
                <a:spcPts val="0"/>
              </a:spcAft>
              <a:buSzPts val="2100"/>
              <a:buNone/>
              <a:defRPr sz="2800"/>
            </a:lvl9pPr>
          </a:lstStyle>
          <a:p>
            <a:endParaRPr/>
          </a:p>
        </p:txBody>
      </p:sp>
      <p:pic>
        <p:nvPicPr>
          <p:cNvPr id="316" name="Google Shape;316;p30"/>
          <p:cNvPicPr preferRelativeResize="0"/>
          <p:nvPr/>
        </p:nvPicPr>
        <p:blipFill rotWithShape="1">
          <a:blip r:embed="rId3">
            <a:alphaModFix/>
          </a:blip>
          <a:srcRect l="357" r="347"/>
          <a:stretch/>
        </p:blipFill>
        <p:spPr>
          <a:xfrm>
            <a:off x="27252" y="-1"/>
            <a:ext cx="1792933" cy="1285735"/>
          </a:xfrm>
          <a:prstGeom prst="rect">
            <a:avLst/>
          </a:prstGeom>
          <a:noFill/>
          <a:ln>
            <a:noFill/>
          </a:ln>
        </p:spPr>
      </p:pic>
      <p:pic>
        <p:nvPicPr>
          <p:cNvPr id="317" name="Google Shape;317;p30"/>
          <p:cNvPicPr preferRelativeResize="0"/>
          <p:nvPr/>
        </p:nvPicPr>
        <p:blipFill rotWithShape="1">
          <a:blip r:embed="rId3">
            <a:alphaModFix/>
          </a:blip>
          <a:srcRect l="357" r="347"/>
          <a:stretch/>
        </p:blipFill>
        <p:spPr>
          <a:xfrm rot="10800000">
            <a:off x="10344570" y="5562866"/>
            <a:ext cx="1792933" cy="1285733"/>
          </a:xfrm>
          <a:prstGeom prst="rect">
            <a:avLst/>
          </a:prstGeom>
          <a:noFill/>
          <a:ln>
            <a:noFill/>
          </a:ln>
        </p:spPr>
      </p:pic>
    </p:spTree>
    <p:extLst>
      <p:ext uri="{BB962C8B-B14F-4D97-AF65-F5344CB8AC3E}">
        <p14:creationId xmlns:p14="http://schemas.microsoft.com/office/powerpoint/2010/main" val="52528325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Title and text 1">
  <p:cSld name="Title and text 1">
    <p:spTree>
      <p:nvGrpSpPr>
        <p:cNvPr id="1" name="Shape 348"/>
        <p:cNvGrpSpPr/>
        <p:nvPr/>
      </p:nvGrpSpPr>
      <p:grpSpPr>
        <a:xfrm>
          <a:off x="0" y="0"/>
          <a:ext cx="0" cy="0"/>
          <a:chOff x="0" y="0"/>
          <a:chExt cx="0" cy="0"/>
        </a:xfrm>
      </p:grpSpPr>
      <p:grpSp>
        <p:nvGrpSpPr>
          <p:cNvPr id="349" name="Google Shape;349;p34"/>
          <p:cNvGrpSpPr/>
          <p:nvPr/>
        </p:nvGrpSpPr>
        <p:grpSpPr>
          <a:xfrm>
            <a:off x="181733" y="186067"/>
            <a:ext cx="11747600" cy="6507200"/>
            <a:chOff x="136300" y="139550"/>
            <a:chExt cx="8810700" cy="4880400"/>
          </a:xfrm>
        </p:grpSpPr>
        <p:sp>
          <p:nvSpPr>
            <p:cNvPr id="350" name="Google Shape;350;p34"/>
            <p:cNvSpPr/>
            <p:nvPr/>
          </p:nvSpPr>
          <p:spPr>
            <a:xfrm flipH="1">
              <a:off x="136300" y="139550"/>
              <a:ext cx="8810700" cy="4880400"/>
            </a:xfrm>
            <a:prstGeom prst="rect">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51" name="Google Shape;351;p34"/>
            <p:cNvSpPr/>
            <p:nvPr/>
          </p:nvSpPr>
          <p:spPr>
            <a:xfrm flipH="1">
              <a:off x="188200" y="197150"/>
              <a:ext cx="8706900" cy="4765200"/>
            </a:xfrm>
            <a:prstGeom prst="rect">
              <a:avLst/>
            </a:pr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grpSp>
      <p:sp>
        <p:nvSpPr>
          <p:cNvPr id="352" name="Google Shape;352;p34"/>
          <p:cNvSpPr txBox="1">
            <a:spLocks noGrp="1"/>
          </p:cNvSpPr>
          <p:nvPr>
            <p:ph type="subTitle" idx="1"/>
          </p:nvPr>
        </p:nvSpPr>
        <p:spPr>
          <a:xfrm>
            <a:off x="950967" y="3971052"/>
            <a:ext cx="4950400" cy="1285600"/>
          </a:xfrm>
          <a:prstGeom prst="rect">
            <a:avLst/>
          </a:prstGeom>
          <a:noFill/>
          <a:ln>
            <a:noFill/>
          </a:ln>
        </p:spPr>
        <p:txBody>
          <a:bodyPr spcFirstLastPara="1" wrap="square" lIns="91425" tIns="91425" rIns="91425" bIns="91425" anchor="ctr" anchorCtr="0">
            <a:noAutofit/>
          </a:bodyPr>
          <a:lstStyle>
            <a:lvl1pPr lvl="0" algn="r" rtl="0">
              <a:lnSpc>
                <a:spcPct val="100000"/>
              </a:lnSpc>
              <a:spcBef>
                <a:spcPts val="0"/>
              </a:spcBef>
              <a:spcAft>
                <a:spcPts val="0"/>
              </a:spcAft>
              <a:buSzPts val="1400"/>
              <a:buNone/>
              <a:defRPr sz="1867">
                <a:solidFill>
                  <a:schemeClr val="dk1"/>
                </a:solidFill>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353" name="Google Shape;353;p34"/>
          <p:cNvSpPr txBox="1">
            <a:spLocks noGrp="1"/>
          </p:cNvSpPr>
          <p:nvPr>
            <p:ph type="title"/>
          </p:nvPr>
        </p:nvSpPr>
        <p:spPr>
          <a:xfrm>
            <a:off x="951059" y="2434151"/>
            <a:ext cx="4950400" cy="1724800"/>
          </a:xfrm>
          <a:prstGeom prst="rect">
            <a:avLst/>
          </a:prstGeom>
          <a:noFill/>
          <a:ln>
            <a:noFill/>
          </a:ln>
        </p:spPr>
        <p:txBody>
          <a:bodyPr spcFirstLastPara="1" wrap="square" lIns="91425" tIns="91425" rIns="91425" bIns="91425" anchor="t" anchorCtr="0">
            <a:noAutofit/>
          </a:bodyPr>
          <a:lstStyle>
            <a:lvl1pPr lvl="0" algn="r" rtl="0">
              <a:spcBef>
                <a:spcPts val="0"/>
              </a:spcBef>
              <a:spcAft>
                <a:spcPts val="0"/>
              </a:spcAft>
              <a:buSzPts val="4000"/>
              <a:buNone/>
              <a:defRPr sz="4800"/>
            </a:lvl1pPr>
            <a:lvl2pPr lvl="1" rtl="0">
              <a:spcBef>
                <a:spcPts val="0"/>
              </a:spcBef>
              <a:spcAft>
                <a:spcPts val="0"/>
              </a:spcAft>
              <a:buSzPts val="2800"/>
              <a:buNone/>
              <a:defRPr>
                <a:latin typeface="Anaheim"/>
                <a:ea typeface="Anaheim"/>
                <a:cs typeface="Anaheim"/>
                <a:sym typeface="Anaheim"/>
              </a:defRPr>
            </a:lvl2pPr>
            <a:lvl3pPr lvl="2" rtl="0">
              <a:spcBef>
                <a:spcPts val="0"/>
              </a:spcBef>
              <a:spcAft>
                <a:spcPts val="0"/>
              </a:spcAft>
              <a:buSzPts val="2800"/>
              <a:buNone/>
              <a:defRPr>
                <a:latin typeface="Anaheim"/>
                <a:ea typeface="Anaheim"/>
                <a:cs typeface="Anaheim"/>
                <a:sym typeface="Anaheim"/>
              </a:defRPr>
            </a:lvl3pPr>
            <a:lvl4pPr lvl="3" rtl="0">
              <a:spcBef>
                <a:spcPts val="0"/>
              </a:spcBef>
              <a:spcAft>
                <a:spcPts val="0"/>
              </a:spcAft>
              <a:buSzPts val="2800"/>
              <a:buNone/>
              <a:defRPr>
                <a:latin typeface="Anaheim"/>
                <a:ea typeface="Anaheim"/>
                <a:cs typeface="Anaheim"/>
                <a:sym typeface="Anaheim"/>
              </a:defRPr>
            </a:lvl4pPr>
            <a:lvl5pPr lvl="4" rtl="0">
              <a:spcBef>
                <a:spcPts val="0"/>
              </a:spcBef>
              <a:spcAft>
                <a:spcPts val="0"/>
              </a:spcAft>
              <a:buSzPts val="2800"/>
              <a:buNone/>
              <a:defRPr>
                <a:latin typeface="Anaheim"/>
                <a:ea typeface="Anaheim"/>
                <a:cs typeface="Anaheim"/>
                <a:sym typeface="Anaheim"/>
              </a:defRPr>
            </a:lvl5pPr>
            <a:lvl6pPr lvl="5" rtl="0">
              <a:spcBef>
                <a:spcPts val="0"/>
              </a:spcBef>
              <a:spcAft>
                <a:spcPts val="0"/>
              </a:spcAft>
              <a:buSzPts val="2800"/>
              <a:buNone/>
              <a:defRPr>
                <a:latin typeface="Anaheim"/>
                <a:ea typeface="Anaheim"/>
                <a:cs typeface="Anaheim"/>
                <a:sym typeface="Anaheim"/>
              </a:defRPr>
            </a:lvl6pPr>
            <a:lvl7pPr lvl="6" rtl="0">
              <a:spcBef>
                <a:spcPts val="0"/>
              </a:spcBef>
              <a:spcAft>
                <a:spcPts val="0"/>
              </a:spcAft>
              <a:buSzPts val="2800"/>
              <a:buNone/>
              <a:defRPr>
                <a:latin typeface="Anaheim"/>
                <a:ea typeface="Anaheim"/>
                <a:cs typeface="Anaheim"/>
                <a:sym typeface="Anaheim"/>
              </a:defRPr>
            </a:lvl7pPr>
            <a:lvl8pPr lvl="7" rtl="0">
              <a:spcBef>
                <a:spcPts val="0"/>
              </a:spcBef>
              <a:spcAft>
                <a:spcPts val="0"/>
              </a:spcAft>
              <a:buSzPts val="2800"/>
              <a:buNone/>
              <a:defRPr>
                <a:latin typeface="Anaheim"/>
                <a:ea typeface="Anaheim"/>
                <a:cs typeface="Anaheim"/>
                <a:sym typeface="Anaheim"/>
              </a:defRPr>
            </a:lvl8pPr>
            <a:lvl9pPr lvl="8" rtl="0">
              <a:spcBef>
                <a:spcPts val="0"/>
              </a:spcBef>
              <a:spcAft>
                <a:spcPts val="0"/>
              </a:spcAft>
              <a:buSzPts val="2800"/>
              <a:buNone/>
              <a:defRPr>
                <a:latin typeface="Anaheim"/>
                <a:ea typeface="Anaheim"/>
                <a:cs typeface="Anaheim"/>
                <a:sym typeface="Anaheim"/>
              </a:defRPr>
            </a:lvl9pPr>
          </a:lstStyle>
          <a:p>
            <a:endParaRPr/>
          </a:p>
        </p:txBody>
      </p:sp>
      <p:pic>
        <p:nvPicPr>
          <p:cNvPr id="354" name="Google Shape;354;p34"/>
          <p:cNvPicPr preferRelativeResize="0"/>
          <p:nvPr/>
        </p:nvPicPr>
        <p:blipFill rotWithShape="1">
          <a:blip r:embed="rId2">
            <a:alphaModFix/>
          </a:blip>
          <a:srcRect t="670" b="680"/>
          <a:stretch/>
        </p:blipFill>
        <p:spPr>
          <a:xfrm rot="-5905218" flipH="1">
            <a:off x="-231381" y="2897993"/>
            <a:ext cx="886896" cy="1214217"/>
          </a:xfrm>
          <a:prstGeom prst="rect">
            <a:avLst/>
          </a:prstGeom>
          <a:noFill/>
          <a:ln>
            <a:noFill/>
          </a:ln>
        </p:spPr>
      </p:pic>
      <p:pic>
        <p:nvPicPr>
          <p:cNvPr id="355" name="Google Shape;355;p34"/>
          <p:cNvPicPr preferRelativeResize="0"/>
          <p:nvPr/>
        </p:nvPicPr>
        <p:blipFill rotWithShape="1">
          <a:blip r:embed="rId3">
            <a:alphaModFix/>
          </a:blip>
          <a:srcRect l="357" r="347"/>
          <a:stretch/>
        </p:blipFill>
        <p:spPr>
          <a:xfrm rot="10800000">
            <a:off x="5199536" y="5724432"/>
            <a:ext cx="1792933" cy="1285733"/>
          </a:xfrm>
          <a:prstGeom prst="rect">
            <a:avLst/>
          </a:prstGeom>
          <a:noFill/>
          <a:ln>
            <a:noFill/>
          </a:ln>
        </p:spPr>
      </p:pic>
      <p:pic>
        <p:nvPicPr>
          <p:cNvPr id="356" name="Google Shape;356;p34"/>
          <p:cNvPicPr preferRelativeResize="0"/>
          <p:nvPr/>
        </p:nvPicPr>
        <p:blipFill rotWithShape="1">
          <a:blip r:embed="rId3">
            <a:alphaModFix/>
          </a:blip>
          <a:srcRect l="357" r="347"/>
          <a:stretch/>
        </p:blipFill>
        <p:spPr>
          <a:xfrm>
            <a:off x="5199519" y="-108701"/>
            <a:ext cx="1792933" cy="1285735"/>
          </a:xfrm>
          <a:prstGeom prst="rect">
            <a:avLst/>
          </a:prstGeom>
          <a:noFill/>
          <a:ln>
            <a:noFill/>
          </a:ln>
        </p:spPr>
      </p:pic>
      <p:pic>
        <p:nvPicPr>
          <p:cNvPr id="357" name="Google Shape;357;p34"/>
          <p:cNvPicPr preferRelativeResize="0"/>
          <p:nvPr/>
        </p:nvPicPr>
        <p:blipFill>
          <a:blip r:embed="rId4">
            <a:alphaModFix/>
          </a:blip>
          <a:stretch>
            <a:fillRect/>
          </a:stretch>
        </p:blipFill>
        <p:spPr>
          <a:xfrm rot="10800000" flipH="1">
            <a:off x="5706734" y="1"/>
            <a:ext cx="6716700" cy="6716700"/>
          </a:xfrm>
          <a:prstGeom prst="rect">
            <a:avLst/>
          </a:prstGeom>
          <a:noFill/>
          <a:ln>
            <a:noFill/>
          </a:ln>
        </p:spPr>
      </p:pic>
    </p:spTree>
    <p:extLst>
      <p:ext uri="{BB962C8B-B14F-4D97-AF65-F5344CB8AC3E}">
        <p14:creationId xmlns:p14="http://schemas.microsoft.com/office/powerpoint/2010/main" val="164532180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and text 2">
  <p:cSld name="Title and text 2">
    <p:spTree>
      <p:nvGrpSpPr>
        <p:cNvPr id="1" name="Shape 375"/>
        <p:cNvGrpSpPr/>
        <p:nvPr/>
      </p:nvGrpSpPr>
      <p:grpSpPr>
        <a:xfrm>
          <a:off x="0" y="0"/>
          <a:ext cx="0" cy="0"/>
          <a:chOff x="0" y="0"/>
          <a:chExt cx="0" cy="0"/>
        </a:xfrm>
      </p:grpSpPr>
      <p:grpSp>
        <p:nvGrpSpPr>
          <p:cNvPr id="376" name="Google Shape;376;p37"/>
          <p:cNvGrpSpPr/>
          <p:nvPr/>
        </p:nvGrpSpPr>
        <p:grpSpPr>
          <a:xfrm>
            <a:off x="181733" y="186067"/>
            <a:ext cx="11747600" cy="6507200"/>
            <a:chOff x="136300" y="139550"/>
            <a:chExt cx="8810700" cy="4880400"/>
          </a:xfrm>
        </p:grpSpPr>
        <p:sp>
          <p:nvSpPr>
            <p:cNvPr id="377" name="Google Shape;377;p37"/>
            <p:cNvSpPr/>
            <p:nvPr/>
          </p:nvSpPr>
          <p:spPr>
            <a:xfrm flipH="1">
              <a:off x="136300" y="139550"/>
              <a:ext cx="8810700" cy="4880400"/>
            </a:xfrm>
            <a:prstGeom prst="rect">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78" name="Google Shape;378;p37"/>
            <p:cNvSpPr/>
            <p:nvPr/>
          </p:nvSpPr>
          <p:spPr>
            <a:xfrm flipH="1">
              <a:off x="188200" y="197150"/>
              <a:ext cx="8706900" cy="4765200"/>
            </a:xfrm>
            <a:prstGeom prst="rect">
              <a:avLst/>
            </a:pr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grpSp>
      <p:pic>
        <p:nvPicPr>
          <p:cNvPr id="379" name="Google Shape;379;p37"/>
          <p:cNvPicPr preferRelativeResize="0"/>
          <p:nvPr/>
        </p:nvPicPr>
        <p:blipFill>
          <a:blip r:embed="rId2">
            <a:alphaModFix/>
          </a:blip>
          <a:stretch>
            <a:fillRect/>
          </a:stretch>
        </p:blipFill>
        <p:spPr>
          <a:xfrm rot="-5400000">
            <a:off x="-1108501" y="394267"/>
            <a:ext cx="7523767" cy="7523767"/>
          </a:xfrm>
          <a:prstGeom prst="rect">
            <a:avLst/>
          </a:prstGeom>
          <a:noFill/>
          <a:ln>
            <a:noFill/>
          </a:ln>
        </p:spPr>
      </p:pic>
      <p:sp>
        <p:nvSpPr>
          <p:cNvPr id="380" name="Google Shape;380;p37"/>
          <p:cNvSpPr txBox="1">
            <a:spLocks noGrp="1"/>
          </p:cNvSpPr>
          <p:nvPr>
            <p:ph type="title"/>
          </p:nvPr>
        </p:nvSpPr>
        <p:spPr>
          <a:xfrm>
            <a:off x="950967" y="719333"/>
            <a:ext cx="10290000" cy="763600"/>
          </a:xfrm>
          <a:prstGeom prst="rect">
            <a:avLst/>
          </a:prstGeom>
        </p:spPr>
        <p:txBody>
          <a:bodyPr spcFirstLastPara="1" wrap="square" lIns="91425" tIns="91425" rIns="91425" bIns="91425" anchor="ctr" anchorCtr="0">
            <a:noAutofit/>
          </a:bodyPr>
          <a:lstStyle>
            <a:lvl1pPr lvl="0" rtl="0">
              <a:spcBef>
                <a:spcPts val="0"/>
              </a:spcBef>
              <a:spcAft>
                <a:spcPts val="0"/>
              </a:spcAft>
              <a:buSzPts val="3000"/>
              <a:buNone/>
              <a:defRPr>
                <a:solidFill>
                  <a:schemeClr val="dk1"/>
                </a:solidFill>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381" name="Google Shape;381;p37"/>
          <p:cNvSpPr txBox="1">
            <a:spLocks noGrp="1"/>
          </p:cNvSpPr>
          <p:nvPr>
            <p:ph type="body" idx="1"/>
          </p:nvPr>
        </p:nvSpPr>
        <p:spPr>
          <a:xfrm>
            <a:off x="5548500" y="1602367"/>
            <a:ext cx="5692400" cy="4542400"/>
          </a:xfrm>
          <a:prstGeom prst="rect">
            <a:avLst/>
          </a:prstGeom>
          <a:noFill/>
        </p:spPr>
        <p:txBody>
          <a:bodyPr spcFirstLastPara="1" wrap="square" lIns="91425" tIns="91425" rIns="91425" bIns="91425" anchor="ctr" anchorCtr="0">
            <a:noAutofit/>
          </a:bodyPr>
          <a:lstStyle>
            <a:lvl1pPr marL="609585" lvl="0" indent="-393690" rtl="0">
              <a:lnSpc>
                <a:spcPct val="115000"/>
              </a:lnSpc>
              <a:spcBef>
                <a:spcPts val="0"/>
              </a:spcBef>
              <a:spcAft>
                <a:spcPts val="0"/>
              </a:spcAft>
              <a:buClr>
                <a:schemeClr val="dk2"/>
              </a:buClr>
              <a:buSzPts val="1050"/>
              <a:buFont typeface="Poppins"/>
              <a:buChar char="●"/>
              <a:defRPr sz="1867"/>
            </a:lvl1pPr>
            <a:lvl2pPr marL="1219170" lvl="1" indent="-397923" rtl="0">
              <a:spcBef>
                <a:spcPts val="0"/>
              </a:spcBef>
              <a:spcAft>
                <a:spcPts val="0"/>
              </a:spcAft>
              <a:buClr>
                <a:srgbClr val="000000"/>
              </a:buClr>
              <a:buSzPts val="1100"/>
              <a:buFont typeface="Arial"/>
              <a:buAutoNum type="alphaLcPeriod"/>
              <a:defRPr sz="1600"/>
            </a:lvl2pPr>
            <a:lvl3pPr marL="1828754" lvl="2" indent="-397923" rtl="0">
              <a:spcBef>
                <a:spcPts val="0"/>
              </a:spcBef>
              <a:spcAft>
                <a:spcPts val="0"/>
              </a:spcAft>
              <a:buClr>
                <a:srgbClr val="000000"/>
              </a:buClr>
              <a:buSzPts val="1100"/>
              <a:buFont typeface="Arial"/>
              <a:buAutoNum type="romanLcPeriod"/>
              <a:defRPr sz="1600"/>
            </a:lvl3pPr>
            <a:lvl4pPr marL="2438339" lvl="3" indent="-397923" rtl="0">
              <a:spcBef>
                <a:spcPts val="0"/>
              </a:spcBef>
              <a:spcAft>
                <a:spcPts val="0"/>
              </a:spcAft>
              <a:buClr>
                <a:srgbClr val="000000"/>
              </a:buClr>
              <a:buSzPts val="1100"/>
              <a:buFont typeface="Arial"/>
              <a:buAutoNum type="arabicPeriod"/>
              <a:defRPr sz="1600"/>
            </a:lvl4pPr>
            <a:lvl5pPr marL="3047924" lvl="4" indent="-397923" rtl="0">
              <a:spcBef>
                <a:spcPts val="0"/>
              </a:spcBef>
              <a:spcAft>
                <a:spcPts val="0"/>
              </a:spcAft>
              <a:buClr>
                <a:srgbClr val="000000"/>
              </a:buClr>
              <a:buSzPts val="1100"/>
              <a:buFont typeface="Arial"/>
              <a:buAutoNum type="alphaLcPeriod"/>
              <a:defRPr sz="1600"/>
            </a:lvl5pPr>
            <a:lvl6pPr marL="3657509" lvl="5" indent="-397923" rtl="0">
              <a:spcBef>
                <a:spcPts val="0"/>
              </a:spcBef>
              <a:spcAft>
                <a:spcPts val="0"/>
              </a:spcAft>
              <a:buClr>
                <a:srgbClr val="000000"/>
              </a:buClr>
              <a:buSzPts val="1100"/>
              <a:buFont typeface="Arial"/>
              <a:buAutoNum type="romanLcPeriod"/>
              <a:defRPr sz="1600"/>
            </a:lvl6pPr>
            <a:lvl7pPr marL="4267093" lvl="6" indent="-397923" rtl="0">
              <a:spcBef>
                <a:spcPts val="0"/>
              </a:spcBef>
              <a:spcAft>
                <a:spcPts val="0"/>
              </a:spcAft>
              <a:buClr>
                <a:srgbClr val="000000"/>
              </a:buClr>
              <a:buSzPts val="1100"/>
              <a:buFont typeface="Arial"/>
              <a:buAutoNum type="arabicPeriod"/>
              <a:defRPr sz="1600"/>
            </a:lvl7pPr>
            <a:lvl8pPr marL="4876678" lvl="7" indent="-397923" rtl="0">
              <a:spcBef>
                <a:spcPts val="0"/>
              </a:spcBef>
              <a:spcAft>
                <a:spcPts val="0"/>
              </a:spcAft>
              <a:buClr>
                <a:srgbClr val="000000"/>
              </a:buClr>
              <a:buSzPts val="1100"/>
              <a:buFont typeface="Arial"/>
              <a:buAutoNum type="alphaLcPeriod"/>
              <a:defRPr sz="1600"/>
            </a:lvl8pPr>
            <a:lvl9pPr marL="5486263" lvl="8" indent="-397923" rtl="0">
              <a:spcBef>
                <a:spcPts val="0"/>
              </a:spcBef>
              <a:spcAft>
                <a:spcPts val="0"/>
              </a:spcAft>
              <a:buClr>
                <a:srgbClr val="000000"/>
              </a:buClr>
              <a:buSzPts val="1100"/>
              <a:buFont typeface="Arial"/>
              <a:buAutoNum type="romanLcPeriod"/>
              <a:defRPr sz="1600"/>
            </a:lvl9pPr>
          </a:lstStyle>
          <a:p>
            <a:endParaRPr/>
          </a:p>
        </p:txBody>
      </p:sp>
      <p:pic>
        <p:nvPicPr>
          <p:cNvPr id="382" name="Google Shape;382;p37"/>
          <p:cNvPicPr preferRelativeResize="0"/>
          <p:nvPr/>
        </p:nvPicPr>
        <p:blipFill rotWithShape="1">
          <a:blip r:embed="rId3">
            <a:alphaModFix/>
          </a:blip>
          <a:srcRect t="670" b="680"/>
          <a:stretch/>
        </p:blipFill>
        <p:spPr>
          <a:xfrm rot="-5905218" flipH="1">
            <a:off x="-394381" y="3266459"/>
            <a:ext cx="886896" cy="1214217"/>
          </a:xfrm>
          <a:prstGeom prst="rect">
            <a:avLst/>
          </a:prstGeom>
          <a:noFill/>
          <a:ln>
            <a:noFill/>
          </a:ln>
        </p:spPr>
      </p:pic>
      <p:pic>
        <p:nvPicPr>
          <p:cNvPr id="383" name="Google Shape;383;p37"/>
          <p:cNvPicPr preferRelativeResize="0"/>
          <p:nvPr/>
        </p:nvPicPr>
        <p:blipFill rotWithShape="1">
          <a:blip r:embed="rId4">
            <a:alphaModFix/>
          </a:blip>
          <a:srcRect l="357" r="347"/>
          <a:stretch/>
        </p:blipFill>
        <p:spPr>
          <a:xfrm flipH="1">
            <a:off x="10686170" y="-101400"/>
            <a:ext cx="1677932" cy="1203267"/>
          </a:xfrm>
          <a:prstGeom prst="rect">
            <a:avLst/>
          </a:prstGeom>
          <a:noFill/>
          <a:ln>
            <a:noFill/>
          </a:ln>
        </p:spPr>
      </p:pic>
      <p:pic>
        <p:nvPicPr>
          <p:cNvPr id="384" name="Google Shape;384;p37"/>
          <p:cNvPicPr preferRelativeResize="0"/>
          <p:nvPr/>
        </p:nvPicPr>
        <p:blipFill rotWithShape="1">
          <a:blip r:embed="rId4">
            <a:alphaModFix/>
          </a:blip>
          <a:srcRect l="347" r="357"/>
          <a:stretch/>
        </p:blipFill>
        <p:spPr>
          <a:xfrm rot="10800000">
            <a:off x="10686170" y="5804639"/>
            <a:ext cx="1459532" cy="1046600"/>
          </a:xfrm>
          <a:prstGeom prst="rect">
            <a:avLst/>
          </a:prstGeom>
          <a:noFill/>
          <a:ln>
            <a:noFill/>
          </a:ln>
        </p:spPr>
      </p:pic>
      <p:pic>
        <p:nvPicPr>
          <p:cNvPr id="385" name="Google Shape;385;p37"/>
          <p:cNvPicPr preferRelativeResize="0"/>
          <p:nvPr/>
        </p:nvPicPr>
        <p:blipFill rotWithShape="1">
          <a:blip r:embed="rId4">
            <a:alphaModFix/>
          </a:blip>
          <a:srcRect l="357" r="347"/>
          <a:stretch/>
        </p:blipFill>
        <p:spPr>
          <a:xfrm>
            <a:off x="5199519" y="-108701"/>
            <a:ext cx="1792933" cy="1285735"/>
          </a:xfrm>
          <a:prstGeom prst="rect">
            <a:avLst/>
          </a:prstGeom>
          <a:noFill/>
          <a:ln>
            <a:noFill/>
          </a:ln>
        </p:spPr>
      </p:pic>
    </p:spTree>
    <p:extLst>
      <p:ext uri="{BB962C8B-B14F-4D97-AF65-F5344CB8AC3E}">
        <p14:creationId xmlns:p14="http://schemas.microsoft.com/office/powerpoint/2010/main" val="48007674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Background ">
  <p:cSld name="Background ">
    <p:spTree>
      <p:nvGrpSpPr>
        <p:cNvPr id="1" name="Shape 406"/>
        <p:cNvGrpSpPr/>
        <p:nvPr/>
      </p:nvGrpSpPr>
      <p:grpSpPr>
        <a:xfrm>
          <a:off x="0" y="0"/>
          <a:ext cx="0" cy="0"/>
          <a:chOff x="0" y="0"/>
          <a:chExt cx="0" cy="0"/>
        </a:xfrm>
      </p:grpSpPr>
      <p:pic>
        <p:nvPicPr>
          <p:cNvPr id="407" name="Google Shape;407;p40"/>
          <p:cNvPicPr preferRelativeResize="0"/>
          <p:nvPr/>
        </p:nvPicPr>
        <p:blipFill rotWithShape="1">
          <a:blip r:embed="rId2">
            <a:alphaModFix/>
          </a:blip>
          <a:srcRect l="357" r="347"/>
          <a:stretch/>
        </p:blipFill>
        <p:spPr>
          <a:xfrm rot="10800000" flipH="1">
            <a:off x="3" y="5562866"/>
            <a:ext cx="1792933" cy="1285733"/>
          </a:xfrm>
          <a:prstGeom prst="rect">
            <a:avLst/>
          </a:prstGeom>
          <a:noFill/>
          <a:ln>
            <a:noFill/>
          </a:ln>
        </p:spPr>
      </p:pic>
      <p:pic>
        <p:nvPicPr>
          <p:cNvPr id="408" name="Google Shape;408;p40"/>
          <p:cNvPicPr preferRelativeResize="0"/>
          <p:nvPr/>
        </p:nvPicPr>
        <p:blipFill rotWithShape="1">
          <a:blip r:embed="rId2">
            <a:alphaModFix/>
          </a:blip>
          <a:srcRect l="357" r="347"/>
          <a:stretch/>
        </p:blipFill>
        <p:spPr>
          <a:xfrm rot="10800000">
            <a:off x="10399070" y="5562866"/>
            <a:ext cx="1792933" cy="1285733"/>
          </a:xfrm>
          <a:prstGeom prst="rect">
            <a:avLst/>
          </a:prstGeom>
          <a:noFill/>
          <a:ln>
            <a:noFill/>
          </a:ln>
        </p:spPr>
      </p:pic>
      <p:grpSp>
        <p:nvGrpSpPr>
          <p:cNvPr id="409" name="Google Shape;409;p40"/>
          <p:cNvGrpSpPr/>
          <p:nvPr/>
        </p:nvGrpSpPr>
        <p:grpSpPr>
          <a:xfrm>
            <a:off x="181733" y="186067"/>
            <a:ext cx="11747600" cy="6507200"/>
            <a:chOff x="136300" y="139550"/>
            <a:chExt cx="8810700" cy="4880400"/>
          </a:xfrm>
        </p:grpSpPr>
        <p:sp>
          <p:nvSpPr>
            <p:cNvPr id="410" name="Google Shape;410;p40"/>
            <p:cNvSpPr/>
            <p:nvPr/>
          </p:nvSpPr>
          <p:spPr>
            <a:xfrm flipH="1">
              <a:off x="136300" y="139550"/>
              <a:ext cx="8810700" cy="4880400"/>
            </a:xfrm>
            <a:prstGeom prst="rect">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411" name="Google Shape;411;p40"/>
            <p:cNvSpPr/>
            <p:nvPr/>
          </p:nvSpPr>
          <p:spPr>
            <a:xfrm flipH="1">
              <a:off x="188200" y="197150"/>
              <a:ext cx="8706900" cy="4765200"/>
            </a:xfrm>
            <a:prstGeom prst="rect">
              <a:avLst/>
            </a:pr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grpSp>
    </p:spTree>
    <p:extLst>
      <p:ext uri="{BB962C8B-B14F-4D97-AF65-F5344CB8AC3E}">
        <p14:creationId xmlns:p14="http://schemas.microsoft.com/office/powerpoint/2010/main" val="306220408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3"/>
        <p:cNvGrpSpPr/>
        <p:nvPr/>
      </p:nvGrpSpPr>
      <p:grpSpPr>
        <a:xfrm>
          <a:off x="0" y="0"/>
          <a:ext cx="0" cy="0"/>
          <a:chOff x="0" y="0"/>
          <a:chExt cx="0" cy="0"/>
        </a:xfrm>
      </p:grpSpPr>
      <p:sp>
        <p:nvSpPr>
          <p:cNvPr id="14" name="Google Shape;14;p4"/>
          <p:cNvSpPr txBox="1">
            <a:spLocks noGrp="1"/>
          </p:cNvSpPr>
          <p:nvPr>
            <p:ph type="subTitle" idx="1"/>
          </p:nvPr>
        </p:nvSpPr>
        <p:spPr>
          <a:xfrm flipH="1">
            <a:off x="1113437" y="2813105"/>
            <a:ext cx="4758800" cy="27796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None/>
              <a:defRPr>
                <a:latin typeface="Livvic"/>
                <a:ea typeface="Livvic"/>
                <a:cs typeface="Livvic"/>
                <a:sym typeface="Livvic"/>
              </a:defRPr>
            </a:lvl1pPr>
            <a:lvl2pPr lvl="1" algn="ctr" rtl="0">
              <a:lnSpc>
                <a:spcPct val="100000"/>
              </a:lnSpc>
              <a:spcBef>
                <a:spcPts val="0"/>
              </a:spcBef>
              <a:spcAft>
                <a:spcPts val="0"/>
              </a:spcAft>
              <a:buNone/>
              <a:defRPr>
                <a:latin typeface="Livvic"/>
                <a:ea typeface="Livvic"/>
                <a:cs typeface="Livvic"/>
                <a:sym typeface="Livvic"/>
              </a:defRPr>
            </a:lvl2pPr>
            <a:lvl3pPr lvl="2" algn="ctr" rtl="0">
              <a:lnSpc>
                <a:spcPct val="100000"/>
              </a:lnSpc>
              <a:spcBef>
                <a:spcPts val="0"/>
              </a:spcBef>
              <a:spcAft>
                <a:spcPts val="0"/>
              </a:spcAft>
              <a:buNone/>
              <a:defRPr>
                <a:latin typeface="Livvic"/>
                <a:ea typeface="Livvic"/>
                <a:cs typeface="Livvic"/>
                <a:sym typeface="Livvic"/>
              </a:defRPr>
            </a:lvl3pPr>
            <a:lvl4pPr lvl="3" algn="ctr" rtl="0">
              <a:lnSpc>
                <a:spcPct val="100000"/>
              </a:lnSpc>
              <a:spcBef>
                <a:spcPts val="0"/>
              </a:spcBef>
              <a:spcAft>
                <a:spcPts val="0"/>
              </a:spcAft>
              <a:buNone/>
              <a:defRPr>
                <a:latin typeface="Livvic"/>
                <a:ea typeface="Livvic"/>
                <a:cs typeface="Livvic"/>
                <a:sym typeface="Livvic"/>
              </a:defRPr>
            </a:lvl4pPr>
            <a:lvl5pPr lvl="4" algn="ctr" rtl="0">
              <a:lnSpc>
                <a:spcPct val="100000"/>
              </a:lnSpc>
              <a:spcBef>
                <a:spcPts val="0"/>
              </a:spcBef>
              <a:spcAft>
                <a:spcPts val="0"/>
              </a:spcAft>
              <a:buNone/>
              <a:defRPr>
                <a:latin typeface="Livvic"/>
                <a:ea typeface="Livvic"/>
                <a:cs typeface="Livvic"/>
                <a:sym typeface="Livvic"/>
              </a:defRPr>
            </a:lvl5pPr>
            <a:lvl6pPr lvl="5" algn="ctr" rtl="0">
              <a:lnSpc>
                <a:spcPct val="100000"/>
              </a:lnSpc>
              <a:spcBef>
                <a:spcPts val="0"/>
              </a:spcBef>
              <a:spcAft>
                <a:spcPts val="0"/>
              </a:spcAft>
              <a:buNone/>
              <a:defRPr>
                <a:latin typeface="Livvic"/>
                <a:ea typeface="Livvic"/>
                <a:cs typeface="Livvic"/>
                <a:sym typeface="Livvic"/>
              </a:defRPr>
            </a:lvl6pPr>
            <a:lvl7pPr lvl="6" algn="ctr" rtl="0">
              <a:lnSpc>
                <a:spcPct val="100000"/>
              </a:lnSpc>
              <a:spcBef>
                <a:spcPts val="0"/>
              </a:spcBef>
              <a:spcAft>
                <a:spcPts val="0"/>
              </a:spcAft>
              <a:buNone/>
              <a:defRPr>
                <a:latin typeface="Livvic"/>
                <a:ea typeface="Livvic"/>
                <a:cs typeface="Livvic"/>
                <a:sym typeface="Livvic"/>
              </a:defRPr>
            </a:lvl7pPr>
            <a:lvl8pPr lvl="7" algn="ctr" rtl="0">
              <a:lnSpc>
                <a:spcPct val="100000"/>
              </a:lnSpc>
              <a:spcBef>
                <a:spcPts val="0"/>
              </a:spcBef>
              <a:spcAft>
                <a:spcPts val="0"/>
              </a:spcAft>
              <a:buNone/>
              <a:defRPr>
                <a:latin typeface="Livvic"/>
                <a:ea typeface="Livvic"/>
                <a:cs typeface="Livvic"/>
                <a:sym typeface="Livvic"/>
              </a:defRPr>
            </a:lvl8pPr>
            <a:lvl9pPr lvl="8" algn="ctr" rtl="0">
              <a:lnSpc>
                <a:spcPct val="100000"/>
              </a:lnSpc>
              <a:spcBef>
                <a:spcPts val="0"/>
              </a:spcBef>
              <a:spcAft>
                <a:spcPts val="0"/>
              </a:spcAft>
              <a:buNone/>
              <a:defRPr>
                <a:latin typeface="Livvic"/>
                <a:ea typeface="Livvic"/>
                <a:cs typeface="Livvic"/>
                <a:sym typeface="Livvic"/>
              </a:defRPr>
            </a:lvl9pPr>
          </a:lstStyle>
          <a:p>
            <a:endParaRPr/>
          </a:p>
        </p:txBody>
      </p:sp>
      <p:sp>
        <p:nvSpPr>
          <p:cNvPr id="15" name="Google Shape;15;p4"/>
          <p:cNvSpPr txBox="1">
            <a:spLocks noGrp="1"/>
          </p:cNvSpPr>
          <p:nvPr>
            <p:ph type="title"/>
          </p:nvPr>
        </p:nvSpPr>
        <p:spPr>
          <a:xfrm>
            <a:off x="1468037" y="1942175"/>
            <a:ext cx="4049600" cy="704800"/>
          </a:xfrm>
          <a:prstGeom prst="rect">
            <a:avLst/>
          </a:prstGeom>
        </p:spPr>
        <p:txBody>
          <a:bodyPr spcFirstLastPara="1" wrap="square" lIns="91425" tIns="91425" rIns="91425" bIns="91425" anchor="ctr" anchorCtr="0">
            <a:noAutofit/>
          </a:bodyPr>
          <a:lstStyle>
            <a:lvl1pPr lvl="0" algn="ctr" rtl="0">
              <a:spcBef>
                <a:spcPts val="0"/>
              </a:spcBef>
              <a:spcAft>
                <a:spcPts val="0"/>
              </a:spcAft>
              <a:buNone/>
              <a:defRPr sz="4000" b="0"/>
            </a:lvl1pPr>
            <a:lvl2pPr lvl="1" algn="ctr" rtl="0">
              <a:spcBef>
                <a:spcPts val="0"/>
              </a:spcBef>
              <a:spcAft>
                <a:spcPts val="0"/>
              </a:spcAft>
              <a:buNone/>
              <a:defRPr sz="4000" b="0">
                <a:latin typeface="Roboto Slab Regular"/>
                <a:ea typeface="Roboto Slab Regular"/>
                <a:cs typeface="Roboto Slab Regular"/>
                <a:sym typeface="Roboto Slab Regular"/>
              </a:defRPr>
            </a:lvl2pPr>
            <a:lvl3pPr lvl="2" algn="ctr" rtl="0">
              <a:spcBef>
                <a:spcPts val="0"/>
              </a:spcBef>
              <a:spcAft>
                <a:spcPts val="0"/>
              </a:spcAft>
              <a:buNone/>
              <a:defRPr sz="4000" b="0">
                <a:latin typeface="Roboto Slab Regular"/>
                <a:ea typeface="Roboto Slab Regular"/>
                <a:cs typeface="Roboto Slab Regular"/>
                <a:sym typeface="Roboto Slab Regular"/>
              </a:defRPr>
            </a:lvl3pPr>
            <a:lvl4pPr lvl="3" algn="ctr" rtl="0">
              <a:spcBef>
                <a:spcPts val="0"/>
              </a:spcBef>
              <a:spcAft>
                <a:spcPts val="0"/>
              </a:spcAft>
              <a:buNone/>
              <a:defRPr sz="4000" b="0">
                <a:latin typeface="Roboto Slab Regular"/>
                <a:ea typeface="Roboto Slab Regular"/>
                <a:cs typeface="Roboto Slab Regular"/>
                <a:sym typeface="Roboto Slab Regular"/>
              </a:defRPr>
            </a:lvl4pPr>
            <a:lvl5pPr lvl="4" algn="ctr" rtl="0">
              <a:spcBef>
                <a:spcPts val="0"/>
              </a:spcBef>
              <a:spcAft>
                <a:spcPts val="0"/>
              </a:spcAft>
              <a:buNone/>
              <a:defRPr sz="4000" b="0">
                <a:latin typeface="Roboto Slab Regular"/>
                <a:ea typeface="Roboto Slab Regular"/>
                <a:cs typeface="Roboto Slab Regular"/>
                <a:sym typeface="Roboto Slab Regular"/>
              </a:defRPr>
            </a:lvl5pPr>
            <a:lvl6pPr lvl="5" algn="ctr" rtl="0">
              <a:spcBef>
                <a:spcPts val="0"/>
              </a:spcBef>
              <a:spcAft>
                <a:spcPts val="0"/>
              </a:spcAft>
              <a:buNone/>
              <a:defRPr sz="4000" b="0">
                <a:latin typeface="Roboto Slab Regular"/>
                <a:ea typeface="Roboto Slab Regular"/>
                <a:cs typeface="Roboto Slab Regular"/>
                <a:sym typeface="Roboto Slab Regular"/>
              </a:defRPr>
            </a:lvl6pPr>
            <a:lvl7pPr lvl="6" algn="ctr" rtl="0">
              <a:spcBef>
                <a:spcPts val="0"/>
              </a:spcBef>
              <a:spcAft>
                <a:spcPts val="0"/>
              </a:spcAft>
              <a:buNone/>
              <a:defRPr sz="4000" b="0">
                <a:latin typeface="Roboto Slab Regular"/>
                <a:ea typeface="Roboto Slab Regular"/>
                <a:cs typeface="Roboto Slab Regular"/>
                <a:sym typeface="Roboto Slab Regular"/>
              </a:defRPr>
            </a:lvl7pPr>
            <a:lvl8pPr lvl="7" algn="ctr" rtl="0">
              <a:spcBef>
                <a:spcPts val="0"/>
              </a:spcBef>
              <a:spcAft>
                <a:spcPts val="0"/>
              </a:spcAft>
              <a:buNone/>
              <a:defRPr sz="4000" b="0">
                <a:latin typeface="Roboto Slab Regular"/>
                <a:ea typeface="Roboto Slab Regular"/>
                <a:cs typeface="Roboto Slab Regular"/>
                <a:sym typeface="Roboto Slab Regular"/>
              </a:defRPr>
            </a:lvl8pPr>
            <a:lvl9pPr lvl="8" algn="ctr" rtl="0">
              <a:spcBef>
                <a:spcPts val="0"/>
              </a:spcBef>
              <a:spcAft>
                <a:spcPts val="0"/>
              </a:spcAft>
              <a:buNone/>
              <a:defRPr sz="4000" b="0">
                <a:latin typeface="Roboto Slab Regular"/>
                <a:ea typeface="Roboto Slab Regular"/>
                <a:cs typeface="Roboto Slab Regular"/>
                <a:sym typeface="Roboto Slab Regular"/>
              </a:defRPr>
            </a:lvl9pPr>
          </a:lstStyle>
          <a:p>
            <a:endParaRPr/>
          </a:p>
        </p:txBody>
      </p:sp>
    </p:spTree>
    <p:extLst>
      <p:ext uri="{BB962C8B-B14F-4D97-AF65-F5344CB8AC3E}">
        <p14:creationId xmlns:p14="http://schemas.microsoft.com/office/powerpoint/2010/main" val="342619584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Background 1">
  <p:cSld name="Background 1">
    <p:spTree>
      <p:nvGrpSpPr>
        <p:cNvPr id="1" name="Shape 412"/>
        <p:cNvGrpSpPr/>
        <p:nvPr/>
      </p:nvGrpSpPr>
      <p:grpSpPr>
        <a:xfrm>
          <a:off x="0" y="0"/>
          <a:ext cx="0" cy="0"/>
          <a:chOff x="0" y="0"/>
          <a:chExt cx="0" cy="0"/>
        </a:xfrm>
      </p:grpSpPr>
      <p:pic>
        <p:nvPicPr>
          <p:cNvPr id="413" name="Google Shape;413;p41"/>
          <p:cNvPicPr preferRelativeResize="0"/>
          <p:nvPr/>
        </p:nvPicPr>
        <p:blipFill>
          <a:blip r:embed="rId2">
            <a:alphaModFix/>
          </a:blip>
          <a:stretch>
            <a:fillRect/>
          </a:stretch>
        </p:blipFill>
        <p:spPr>
          <a:xfrm rot="-5400000">
            <a:off x="2507533" y="-153500"/>
            <a:ext cx="7523767" cy="7523767"/>
          </a:xfrm>
          <a:prstGeom prst="rect">
            <a:avLst/>
          </a:prstGeom>
          <a:noFill/>
          <a:ln>
            <a:noFill/>
          </a:ln>
        </p:spPr>
      </p:pic>
      <p:pic>
        <p:nvPicPr>
          <p:cNvPr id="414" name="Google Shape;414;p41"/>
          <p:cNvPicPr preferRelativeResize="0"/>
          <p:nvPr/>
        </p:nvPicPr>
        <p:blipFill rotWithShape="1">
          <a:blip r:embed="rId3">
            <a:alphaModFix/>
          </a:blip>
          <a:srcRect t="670" b="680"/>
          <a:stretch/>
        </p:blipFill>
        <p:spPr>
          <a:xfrm rot="-5905218" flipH="1">
            <a:off x="-394381" y="3266459"/>
            <a:ext cx="886896" cy="1214217"/>
          </a:xfrm>
          <a:prstGeom prst="rect">
            <a:avLst/>
          </a:prstGeom>
          <a:noFill/>
          <a:ln>
            <a:noFill/>
          </a:ln>
        </p:spPr>
      </p:pic>
      <p:pic>
        <p:nvPicPr>
          <p:cNvPr id="415" name="Google Shape;415;p41"/>
          <p:cNvPicPr preferRelativeResize="0"/>
          <p:nvPr/>
        </p:nvPicPr>
        <p:blipFill rotWithShape="1">
          <a:blip r:embed="rId3">
            <a:alphaModFix/>
          </a:blip>
          <a:srcRect t="670" b="680"/>
          <a:stretch/>
        </p:blipFill>
        <p:spPr>
          <a:xfrm rot="5905218">
            <a:off x="11463085" y="3001276"/>
            <a:ext cx="886896" cy="1214217"/>
          </a:xfrm>
          <a:prstGeom prst="rect">
            <a:avLst/>
          </a:prstGeom>
          <a:noFill/>
          <a:ln>
            <a:noFill/>
          </a:ln>
        </p:spPr>
      </p:pic>
      <p:grpSp>
        <p:nvGrpSpPr>
          <p:cNvPr id="416" name="Google Shape;416;p41"/>
          <p:cNvGrpSpPr/>
          <p:nvPr/>
        </p:nvGrpSpPr>
        <p:grpSpPr>
          <a:xfrm>
            <a:off x="181733" y="186067"/>
            <a:ext cx="11747600" cy="6507200"/>
            <a:chOff x="136300" y="139550"/>
            <a:chExt cx="8810700" cy="4880400"/>
          </a:xfrm>
        </p:grpSpPr>
        <p:sp>
          <p:nvSpPr>
            <p:cNvPr id="417" name="Google Shape;417;p41"/>
            <p:cNvSpPr/>
            <p:nvPr/>
          </p:nvSpPr>
          <p:spPr>
            <a:xfrm flipH="1">
              <a:off x="136300" y="139550"/>
              <a:ext cx="8810700" cy="4880400"/>
            </a:xfrm>
            <a:prstGeom prst="rect">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418" name="Google Shape;418;p41"/>
            <p:cNvSpPr/>
            <p:nvPr/>
          </p:nvSpPr>
          <p:spPr>
            <a:xfrm flipH="1">
              <a:off x="188200" y="197150"/>
              <a:ext cx="8706900" cy="4765200"/>
            </a:xfrm>
            <a:prstGeom prst="rect">
              <a:avLst/>
            </a:pr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grpSp>
    </p:spTree>
    <p:extLst>
      <p:ext uri="{BB962C8B-B14F-4D97-AF65-F5344CB8AC3E}">
        <p14:creationId xmlns:p14="http://schemas.microsoft.com/office/powerpoint/2010/main" val="26278177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preserve="1">
  <p:cSld name="仅标题">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C6C8A62E-B04B-4079-BABC-1EEDA867F8B7}"/>
              </a:ext>
            </a:extLst>
          </p:cNvPr>
          <p:cNvGrpSpPr/>
          <p:nvPr userDrawn="1"/>
        </p:nvGrpSpPr>
        <p:grpSpPr>
          <a:xfrm>
            <a:off x="0" y="0"/>
            <a:ext cx="12192000" cy="6858000"/>
            <a:chOff x="0" y="0"/>
            <a:chExt cx="12192000" cy="6750674"/>
          </a:xfrm>
        </p:grpSpPr>
        <p:sp>
          <p:nvSpPr>
            <p:cNvPr id="3" name="矩形 2">
              <a:extLst>
                <a:ext uri="{FF2B5EF4-FFF2-40B4-BE49-F238E27FC236}">
                  <a16:creationId xmlns:a16="http://schemas.microsoft.com/office/drawing/2014/main" id="{998EDD53-3CE5-4869-876D-563DDF31F38D}"/>
                </a:ext>
              </a:extLst>
            </p:cNvPr>
            <p:cNvSpPr/>
            <p:nvPr/>
          </p:nvSpPr>
          <p:spPr>
            <a:xfrm>
              <a:off x="0" y="0"/>
              <a:ext cx="12192000" cy="482191"/>
            </a:xfrm>
            <a:prstGeom prst="rect">
              <a:avLst/>
            </a:prstGeom>
            <a:solidFill>
              <a:srgbClr val="DFFA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4" name="矩形 3">
              <a:extLst>
                <a:ext uri="{FF2B5EF4-FFF2-40B4-BE49-F238E27FC236}">
                  <a16:creationId xmlns:a16="http://schemas.microsoft.com/office/drawing/2014/main" id="{C787FE57-D7ED-48A1-BA23-2E706B5839E9}"/>
                </a:ext>
              </a:extLst>
            </p:cNvPr>
            <p:cNvSpPr/>
            <p:nvPr/>
          </p:nvSpPr>
          <p:spPr>
            <a:xfrm>
              <a:off x="0" y="482191"/>
              <a:ext cx="12192000" cy="482191"/>
            </a:xfrm>
            <a:prstGeom prst="rect">
              <a:avLst/>
            </a:prstGeom>
            <a:solidFill>
              <a:srgbClr val="FAF9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5" name="矩形 4">
              <a:extLst>
                <a:ext uri="{FF2B5EF4-FFF2-40B4-BE49-F238E27FC236}">
                  <a16:creationId xmlns:a16="http://schemas.microsoft.com/office/drawing/2014/main" id="{C3E6097E-645A-4545-B999-F8596EF752C8}"/>
                </a:ext>
              </a:extLst>
            </p:cNvPr>
            <p:cNvSpPr/>
            <p:nvPr/>
          </p:nvSpPr>
          <p:spPr>
            <a:xfrm>
              <a:off x="0" y="964382"/>
              <a:ext cx="12192000" cy="482191"/>
            </a:xfrm>
            <a:prstGeom prst="rect">
              <a:avLst/>
            </a:prstGeom>
            <a:solidFill>
              <a:srgbClr val="DFFA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6" name="矩形 5">
              <a:extLst>
                <a:ext uri="{FF2B5EF4-FFF2-40B4-BE49-F238E27FC236}">
                  <a16:creationId xmlns:a16="http://schemas.microsoft.com/office/drawing/2014/main" id="{B2D6DDE7-FBAF-4D6E-A34F-8FD6DCFA3402}"/>
                </a:ext>
              </a:extLst>
            </p:cNvPr>
            <p:cNvSpPr/>
            <p:nvPr/>
          </p:nvSpPr>
          <p:spPr>
            <a:xfrm>
              <a:off x="0" y="1446573"/>
              <a:ext cx="12192000" cy="482191"/>
            </a:xfrm>
            <a:prstGeom prst="rect">
              <a:avLst/>
            </a:prstGeom>
            <a:solidFill>
              <a:srgbClr val="FAF9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7" name="矩形 6">
              <a:extLst>
                <a:ext uri="{FF2B5EF4-FFF2-40B4-BE49-F238E27FC236}">
                  <a16:creationId xmlns:a16="http://schemas.microsoft.com/office/drawing/2014/main" id="{388D9DC9-7614-4A89-A7F1-6D11EFBADE85}"/>
                </a:ext>
              </a:extLst>
            </p:cNvPr>
            <p:cNvSpPr/>
            <p:nvPr/>
          </p:nvSpPr>
          <p:spPr>
            <a:xfrm>
              <a:off x="0" y="1928764"/>
              <a:ext cx="12192000" cy="482191"/>
            </a:xfrm>
            <a:prstGeom prst="rect">
              <a:avLst/>
            </a:prstGeom>
            <a:solidFill>
              <a:srgbClr val="DFFA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8" name="矩形 7">
              <a:extLst>
                <a:ext uri="{FF2B5EF4-FFF2-40B4-BE49-F238E27FC236}">
                  <a16:creationId xmlns:a16="http://schemas.microsoft.com/office/drawing/2014/main" id="{CA9C7107-C0AD-483C-B07D-34E56400A31D}"/>
                </a:ext>
              </a:extLst>
            </p:cNvPr>
            <p:cNvSpPr/>
            <p:nvPr/>
          </p:nvSpPr>
          <p:spPr>
            <a:xfrm>
              <a:off x="0" y="2410955"/>
              <a:ext cx="12192000" cy="482191"/>
            </a:xfrm>
            <a:prstGeom prst="rect">
              <a:avLst/>
            </a:prstGeom>
            <a:solidFill>
              <a:srgbClr val="FAF9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9" name="矩形 8">
              <a:extLst>
                <a:ext uri="{FF2B5EF4-FFF2-40B4-BE49-F238E27FC236}">
                  <a16:creationId xmlns:a16="http://schemas.microsoft.com/office/drawing/2014/main" id="{10B5625D-1AE9-466B-B985-396BEE22564B}"/>
                </a:ext>
              </a:extLst>
            </p:cNvPr>
            <p:cNvSpPr/>
            <p:nvPr/>
          </p:nvSpPr>
          <p:spPr>
            <a:xfrm>
              <a:off x="0" y="2893146"/>
              <a:ext cx="12192000" cy="482191"/>
            </a:xfrm>
            <a:prstGeom prst="rect">
              <a:avLst/>
            </a:prstGeom>
            <a:solidFill>
              <a:srgbClr val="DFFA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10" name="矩形 9">
              <a:extLst>
                <a:ext uri="{FF2B5EF4-FFF2-40B4-BE49-F238E27FC236}">
                  <a16:creationId xmlns:a16="http://schemas.microsoft.com/office/drawing/2014/main" id="{D5E9083F-6805-4221-AD16-988FE7A2E11A}"/>
                </a:ext>
              </a:extLst>
            </p:cNvPr>
            <p:cNvSpPr/>
            <p:nvPr/>
          </p:nvSpPr>
          <p:spPr>
            <a:xfrm>
              <a:off x="0" y="3375337"/>
              <a:ext cx="12192000" cy="482191"/>
            </a:xfrm>
            <a:prstGeom prst="rect">
              <a:avLst/>
            </a:prstGeom>
            <a:solidFill>
              <a:srgbClr val="FAF9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11" name="矩形 10">
              <a:extLst>
                <a:ext uri="{FF2B5EF4-FFF2-40B4-BE49-F238E27FC236}">
                  <a16:creationId xmlns:a16="http://schemas.microsoft.com/office/drawing/2014/main" id="{83FF06B1-BA99-4DEE-987B-14238876377B}"/>
                </a:ext>
              </a:extLst>
            </p:cNvPr>
            <p:cNvSpPr/>
            <p:nvPr/>
          </p:nvSpPr>
          <p:spPr>
            <a:xfrm>
              <a:off x="0" y="3857528"/>
              <a:ext cx="12192000" cy="482191"/>
            </a:xfrm>
            <a:prstGeom prst="rect">
              <a:avLst/>
            </a:prstGeom>
            <a:solidFill>
              <a:srgbClr val="DFFA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12" name="矩形 11">
              <a:extLst>
                <a:ext uri="{FF2B5EF4-FFF2-40B4-BE49-F238E27FC236}">
                  <a16:creationId xmlns:a16="http://schemas.microsoft.com/office/drawing/2014/main" id="{13EE51E0-8653-419D-A416-02BCEDEA5F0C}"/>
                </a:ext>
              </a:extLst>
            </p:cNvPr>
            <p:cNvSpPr/>
            <p:nvPr/>
          </p:nvSpPr>
          <p:spPr>
            <a:xfrm>
              <a:off x="0" y="4339719"/>
              <a:ext cx="12192000" cy="482191"/>
            </a:xfrm>
            <a:prstGeom prst="rect">
              <a:avLst/>
            </a:prstGeom>
            <a:solidFill>
              <a:srgbClr val="FAF9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13" name="矩形 12">
              <a:extLst>
                <a:ext uri="{FF2B5EF4-FFF2-40B4-BE49-F238E27FC236}">
                  <a16:creationId xmlns:a16="http://schemas.microsoft.com/office/drawing/2014/main" id="{4A516D9C-048D-4C92-B27B-8D1558476F18}"/>
                </a:ext>
              </a:extLst>
            </p:cNvPr>
            <p:cNvSpPr/>
            <p:nvPr/>
          </p:nvSpPr>
          <p:spPr>
            <a:xfrm>
              <a:off x="0" y="4821910"/>
              <a:ext cx="12192000" cy="482191"/>
            </a:xfrm>
            <a:prstGeom prst="rect">
              <a:avLst/>
            </a:prstGeom>
            <a:solidFill>
              <a:srgbClr val="DFFA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14" name="矩形 13">
              <a:extLst>
                <a:ext uri="{FF2B5EF4-FFF2-40B4-BE49-F238E27FC236}">
                  <a16:creationId xmlns:a16="http://schemas.microsoft.com/office/drawing/2014/main" id="{91417BB1-46C3-414B-A27B-63A42A803815}"/>
                </a:ext>
              </a:extLst>
            </p:cNvPr>
            <p:cNvSpPr/>
            <p:nvPr/>
          </p:nvSpPr>
          <p:spPr>
            <a:xfrm>
              <a:off x="0" y="5304101"/>
              <a:ext cx="12192000" cy="482191"/>
            </a:xfrm>
            <a:prstGeom prst="rect">
              <a:avLst/>
            </a:prstGeom>
            <a:solidFill>
              <a:srgbClr val="FAF9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15" name="矩形 14">
              <a:extLst>
                <a:ext uri="{FF2B5EF4-FFF2-40B4-BE49-F238E27FC236}">
                  <a16:creationId xmlns:a16="http://schemas.microsoft.com/office/drawing/2014/main" id="{BF5B2E44-D303-4A1E-84F6-AE96C7350908}"/>
                </a:ext>
              </a:extLst>
            </p:cNvPr>
            <p:cNvSpPr/>
            <p:nvPr/>
          </p:nvSpPr>
          <p:spPr>
            <a:xfrm>
              <a:off x="0" y="5786292"/>
              <a:ext cx="12192000" cy="482191"/>
            </a:xfrm>
            <a:prstGeom prst="rect">
              <a:avLst/>
            </a:prstGeom>
            <a:solidFill>
              <a:srgbClr val="DFFA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16" name="矩形 15">
              <a:extLst>
                <a:ext uri="{FF2B5EF4-FFF2-40B4-BE49-F238E27FC236}">
                  <a16:creationId xmlns:a16="http://schemas.microsoft.com/office/drawing/2014/main" id="{B787F7A5-B165-47A5-9B07-E889B2CFF103}"/>
                </a:ext>
              </a:extLst>
            </p:cNvPr>
            <p:cNvSpPr/>
            <p:nvPr/>
          </p:nvSpPr>
          <p:spPr>
            <a:xfrm>
              <a:off x="0" y="6268483"/>
              <a:ext cx="12192000" cy="482191"/>
            </a:xfrm>
            <a:prstGeom prst="rect">
              <a:avLst/>
            </a:prstGeom>
            <a:solidFill>
              <a:srgbClr val="FAF9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grpSp>
    </p:spTree>
    <p:extLst>
      <p:ext uri="{BB962C8B-B14F-4D97-AF65-F5344CB8AC3E}">
        <p14:creationId xmlns:p14="http://schemas.microsoft.com/office/powerpoint/2010/main" val="172724246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45926216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51684227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24_Images &amp; Contents Layout">
    <p:spTree>
      <p:nvGrpSpPr>
        <p:cNvPr id="1" name=""/>
        <p:cNvGrpSpPr/>
        <p:nvPr/>
      </p:nvGrpSpPr>
      <p:grpSpPr>
        <a:xfrm>
          <a:off x="0" y="0"/>
          <a:ext cx="0" cy="0"/>
          <a:chOff x="0" y="0"/>
          <a:chExt cx="0" cy="0"/>
        </a:xfrm>
      </p:grpSpPr>
      <p:sp>
        <p:nvSpPr>
          <p:cNvPr id="3" name="직사각형 2">
            <a:extLst>
              <a:ext uri="{FF2B5EF4-FFF2-40B4-BE49-F238E27FC236}">
                <a16:creationId xmlns:a16="http://schemas.microsoft.com/office/drawing/2014/main" id="{358F322E-F001-754A-B43F-C46D160B52B0}"/>
              </a:ext>
            </a:extLst>
          </p:cNvPr>
          <p:cNvSpPr/>
          <p:nvPr userDrawn="1"/>
        </p:nvSpPr>
        <p:spPr>
          <a:xfrm>
            <a:off x="7227888" y="1876425"/>
            <a:ext cx="4319587" cy="431958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286"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a:ln>
                <a:noFill/>
              </a:ln>
              <a:solidFill>
                <a:srgbClr val="FFFFFF"/>
              </a:solidFill>
              <a:effectLst/>
              <a:uLnTx/>
              <a:uFillTx/>
              <a:latin typeface="Arial"/>
              <a:cs typeface="+mn-cs"/>
            </a:endParaRPr>
          </a:p>
        </p:txBody>
      </p:sp>
      <p:sp>
        <p:nvSpPr>
          <p:cNvPr id="2" name="그림 개체 틀 5"/>
          <p:cNvSpPr>
            <a:spLocks noGrp="1"/>
          </p:cNvSpPr>
          <p:nvPr>
            <p:ph type="pic" sz="quarter" idx="12"/>
          </p:nvPr>
        </p:nvSpPr>
        <p:spPr>
          <a:xfrm>
            <a:off x="6000213" y="653142"/>
            <a:ext cx="4320000" cy="4320000"/>
          </a:xfrm>
          <a:prstGeom prst="rect">
            <a:avLst/>
          </a:prstGeom>
          <a:solidFill>
            <a:schemeClr val="bg1">
              <a:lumMod val="95000"/>
            </a:schemeClr>
          </a:solidFill>
          <a:effectLst/>
        </p:spPr>
        <p:txBody>
          <a:bodyPr wrap="square" anchor="ctr">
            <a:noAutofit/>
          </a:bodyPr>
          <a:lstStyle>
            <a:lvl1pPr marL="0" marR="0" indent="0" algn="ctr" defTabSz="914400" rtl="0" eaLnBrk="1" fontAlgn="auto" latinLnBrk="1" hangingPunct="1">
              <a:lnSpc>
                <a:spcPct val="90000"/>
              </a:lnSpc>
              <a:spcBef>
                <a:spcPts val="1000"/>
              </a:spcBef>
              <a:spcAft>
                <a:spcPts val="0"/>
              </a:spcAft>
              <a:buClrTx/>
              <a:buSzTx/>
              <a:buFontTx/>
              <a:buNone/>
              <a:tabLst/>
              <a:defRPr sz="1200"/>
            </a:lvl1pPr>
          </a:lstStyle>
          <a:p>
            <a:pPr lvl="0"/>
            <a:r>
              <a:rPr lang="en-US" altLang="ko-KR" noProof="0"/>
              <a:t>Click icon to add picture</a:t>
            </a:r>
            <a:endParaRPr lang="ko-KR" altLang="en-US" noProof="0" dirty="0"/>
          </a:p>
        </p:txBody>
      </p:sp>
    </p:spTree>
    <p:extLst>
      <p:ext uri="{BB962C8B-B14F-4D97-AF65-F5344CB8AC3E}">
        <p14:creationId xmlns:p14="http://schemas.microsoft.com/office/powerpoint/2010/main" val="238398927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vi-VN"/>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vi-VN"/>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BA32C21-FD13-4697-ADCD-F9E33DDFF06F}" type="datetimeFigureOut">
              <a:rPr kumimoji="0" lang="vi-VN" sz="1200" b="0" i="0" u="none" strike="noStrike" kern="1200" cap="none" spc="0" normalizeH="0" baseline="0" noProof="0" smtClean="0">
                <a:ln>
                  <a:noFill/>
                </a:ln>
                <a:solidFill>
                  <a:prstClr val="black">
                    <a:tint val="75000"/>
                  </a:prstClr>
                </a:solidFill>
                <a:effectLst/>
                <a:uLnTx/>
                <a:uFillTx/>
                <a:latin typeface="Arial" panose="020B0604020202020204" pitchFamily="34" charset="0"/>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13/12/2023</a:t>
            </a:fld>
            <a:endPar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885D699-091F-4322-9983-565B97A178FD}" type="slidenum">
              <a:rPr kumimoji="0" lang="vi-VN" sz="1200" b="0" i="0" u="none" strike="noStrike" kern="1200" cap="none" spc="0" normalizeH="0" baseline="0" noProof="0" smtClean="0">
                <a:ln>
                  <a:noFill/>
                </a:ln>
                <a:solidFill>
                  <a:prstClr val="black">
                    <a:tint val="75000"/>
                  </a:prstClr>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773003899"/>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vi-VN"/>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BA32C21-FD13-4697-ADCD-F9E33DDFF06F}" type="datetimeFigureOut">
              <a:rPr kumimoji="0" lang="vi-VN" sz="1200" b="0" i="0" u="none" strike="noStrike" kern="1200" cap="none" spc="0" normalizeH="0" baseline="0" noProof="0" smtClean="0">
                <a:ln>
                  <a:noFill/>
                </a:ln>
                <a:solidFill>
                  <a:prstClr val="black">
                    <a:tint val="75000"/>
                  </a:prstClr>
                </a:solidFill>
                <a:effectLst/>
                <a:uLnTx/>
                <a:uFillTx/>
                <a:latin typeface="Arial" panose="020B0604020202020204" pitchFamily="34" charset="0"/>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13/12/2023</a:t>
            </a:fld>
            <a:endPar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885D699-091F-4322-9983-565B97A178FD}" type="slidenum">
              <a:rPr kumimoji="0" lang="vi-VN" sz="1200" b="0" i="0" u="none" strike="noStrike" kern="1200" cap="none" spc="0" normalizeH="0" baseline="0" noProof="0" smtClean="0">
                <a:ln>
                  <a:noFill/>
                </a:ln>
                <a:solidFill>
                  <a:prstClr val="black">
                    <a:tint val="75000"/>
                  </a:prstClr>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883797609"/>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vi-VN"/>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BA32C21-FD13-4697-ADCD-F9E33DDFF06F}" type="datetimeFigureOut">
              <a:rPr kumimoji="0" lang="vi-VN" sz="1200" b="0" i="0" u="none" strike="noStrike" kern="1200" cap="none" spc="0" normalizeH="0" baseline="0" noProof="0" smtClean="0">
                <a:ln>
                  <a:noFill/>
                </a:ln>
                <a:solidFill>
                  <a:prstClr val="black">
                    <a:tint val="75000"/>
                  </a:prstClr>
                </a:solidFill>
                <a:effectLst/>
                <a:uLnTx/>
                <a:uFillTx/>
                <a:latin typeface="Arial" panose="020B0604020202020204" pitchFamily="34" charset="0"/>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13/12/2023</a:t>
            </a:fld>
            <a:endPar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885D699-091F-4322-9983-565B97A178FD}" type="slidenum">
              <a:rPr kumimoji="0" lang="vi-VN" sz="1200" b="0" i="0" u="none" strike="noStrike" kern="1200" cap="none" spc="0" normalizeH="0" baseline="0" noProof="0" smtClean="0">
                <a:ln>
                  <a:noFill/>
                </a:ln>
                <a:solidFill>
                  <a:prstClr val="black">
                    <a:tint val="75000"/>
                  </a:prstClr>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107568665"/>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vi-VN"/>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BA32C21-FD13-4697-ADCD-F9E33DDFF06F}" type="datetimeFigureOut">
              <a:rPr kumimoji="0" lang="vi-VN" sz="1200" b="0" i="0" u="none" strike="noStrike" kern="1200" cap="none" spc="0" normalizeH="0" baseline="0" noProof="0" smtClean="0">
                <a:ln>
                  <a:noFill/>
                </a:ln>
                <a:solidFill>
                  <a:prstClr val="black">
                    <a:tint val="75000"/>
                  </a:prstClr>
                </a:solidFill>
                <a:effectLst/>
                <a:uLnTx/>
                <a:uFillTx/>
                <a:latin typeface="Arial" panose="020B0604020202020204" pitchFamily="34" charset="0"/>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13/12/2023</a:t>
            </a:fld>
            <a:endPar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885D699-091F-4322-9983-565B97A178FD}" type="slidenum">
              <a:rPr kumimoji="0" lang="vi-VN" sz="1200" b="0" i="0" u="none" strike="noStrike" kern="1200" cap="none" spc="0" normalizeH="0" baseline="0" noProof="0" smtClean="0">
                <a:ln>
                  <a:noFill/>
                </a:ln>
                <a:solidFill>
                  <a:prstClr val="black">
                    <a:tint val="75000"/>
                  </a:prstClr>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120598989"/>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vi-VN"/>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7" name="Date Placeholder 6"/>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BA32C21-FD13-4697-ADCD-F9E33DDFF06F}" type="datetimeFigureOut">
              <a:rPr kumimoji="0" lang="vi-VN" sz="1200" b="0" i="0" u="none" strike="noStrike" kern="1200" cap="none" spc="0" normalizeH="0" baseline="0" noProof="0" smtClean="0">
                <a:ln>
                  <a:noFill/>
                </a:ln>
                <a:solidFill>
                  <a:prstClr val="black">
                    <a:tint val="75000"/>
                  </a:prstClr>
                </a:solidFill>
                <a:effectLst/>
                <a:uLnTx/>
                <a:uFillTx/>
                <a:latin typeface="Arial" panose="020B0604020202020204" pitchFamily="34" charset="0"/>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13/12/2023</a:t>
            </a:fld>
            <a:endPar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8" name="Footer Placeholder 7"/>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9" name="Slide Number Placeholder 8"/>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885D699-091F-4322-9983-565B97A178FD}" type="slidenum">
              <a:rPr kumimoji="0" lang="vi-VN" sz="1200" b="0" i="0" u="none" strike="noStrike" kern="1200" cap="none" spc="0" normalizeH="0" baseline="0" noProof="0" smtClean="0">
                <a:ln>
                  <a:noFill/>
                </a:ln>
                <a:solidFill>
                  <a:prstClr val="black">
                    <a:tint val="75000"/>
                  </a:prstClr>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6018429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 and two columns">
    <p:spTree>
      <p:nvGrpSpPr>
        <p:cNvPr id="1" name="Shape 16"/>
        <p:cNvGrpSpPr/>
        <p:nvPr/>
      </p:nvGrpSpPr>
      <p:grpSpPr>
        <a:xfrm>
          <a:off x="0" y="0"/>
          <a:ext cx="0" cy="0"/>
          <a:chOff x="0" y="0"/>
          <a:chExt cx="0" cy="0"/>
        </a:xfrm>
      </p:grpSpPr>
      <p:sp>
        <p:nvSpPr>
          <p:cNvPr id="17" name="Google Shape;17;p5"/>
          <p:cNvSpPr txBox="1">
            <a:spLocks noGrp="1"/>
          </p:cNvSpPr>
          <p:nvPr>
            <p:ph type="subTitle" idx="1"/>
          </p:nvPr>
        </p:nvSpPr>
        <p:spPr>
          <a:xfrm>
            <a:off x="4031167" y="2234236"/>
            <a:ext cx="4129600" cy="13236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None/>
              <a:defRPr sz="1867">
                <a:latin typeface="Livvic"/>
                <a:ea typeface="Livvic"/>
                <a:cs typeface="Livvic"/>
                <a:sym typeface="Livvic"/>
              </a:defRPr>
            </a:lvl1pPr>
            <a:lvl2pPr lvl="1" algn="ctr" rtl="0">
              <a:lnSpc>
                <a:spcPct val="100000"/>
              </a:lnSpc>
              <a:spcBef>
                <a:spcPts val="2133"/>
              </a:spcBef>
              <a:spcAft>
                <a:spcPts val="0"/>
              </a:spcAft>
              <a:buNone/>
              <a:defRPr sz="1867">
                <a:latin typeface="Livvic"/>
                <a:ea typeface="Livvic"/>
                <a:cs typeface="Livvic"/>
                <a:sym typeface="Livvic"/>
              </a:defRPr>
            </a:lvl2pPr>
            <a:lvl3pPr lvl="2" algn="ctr" rtl="0">
              <a:lnSpc>
                <a:spcPct val="100000"/>
              </a:lnSpc>
              <a:spcBef>
                <a:spcPts val="2133"/>
              </a:spcBef>
              <a:spcAft>
                <a:spcPts val="0"/>
              </a:spcAft>
              <a:buNone/>
              <a:defRPr sz="1867">
                <a:latin typeface="Livvic"/>
                <a:ea typeface="Livvic"/>
                <a:cs typeface="Livvic"/>
                <a:sym typeface="Livvic"/>
              </a:defRPr>
            </a:lvl3pPr>
            <a:lvl4pPr lvl="3" algn="ctr" rtl="0">
              <a:lnSpc>
                <a:spcPct val="100000"/>
              </a:lnSpc>
              <a:spcBef>
                <a:spcPts val="2133"/>
              </a:spcBef>
              <a:spcAft>
                <a:spcPts val="0"/>
              </a:spcAft>
              <a:buNone/>
              <a:defRPr sz="1867">
                <a:latin typeface="Livvic"/>
                <a:ea typeface="Livvic"/>
                <a:cs typeface="Livvic"/>
                <a:sym typeface="Livvic"/>
              </a:defRPr>
            </a:lvl4pPr>
            <a:lvl5pPr lvl="4" algn="ctr" rtl="0">
              <a:lnSpc>
                <a:spcPct val="100000"/>
              </a:lnSpc>
              <a:spcBef>
                <a:spcPts val="2133"/>
              </a:spcBef>
              <a:spcAft>
                <a:spcPts val="0"/>
              </a:spcAft>
              <a:buNone/>
              <a:defRPr sz="1867">
                <a:latin typeface="Livvic"/>
                <a:ea typeface="Livvic"/>
                <a:cs typeface="Livvic"/>
                <a:sym typeface="Livvic"/>
              </a:defRPr>
            </a:lvl5pPr>
            <a:lvl6pPr lvl="5" algn="ctr" rtl="0">
              <a:lnSpc>
                <a:spcPct val="100000"/>
              </a:lnSpc>
              <a:spcBef>
                <a:spcPts val="2133"/>
              </a:spcBef>
              <a:spcAft>
                <a:spcPts val="0"/>
              </a:spcAft>
              <a:buNone/>
              <a:defRPr sz="1867">
                <a:latin typeface="Livvic"/>
                <a:ea typeface="Livvic"/>
                <a:cs typeface="Livvic"/>
                <a:sym typeface="Livvic"/>
              </a:defRPr>
            </a:lvl6pPr>
            <a:lvl7pPr lvl="6" algn="ctr" rtl="0">
              <a:lnSpc>
                <a:spcPct val="100000"/>
              </a:lnSpc>
              <a:spcBef>
                <a:spcPts val="2133"/>
              </a:spcBef>
              <a:spcAft>
                <a:spcPts val="0"/>
              </a:spcAft>
              <a:buNone/>
              <a:defRPr sz="1867">
                <a:latin typeface="Livvic"/>
                <a:ea typeface="Livvic"/>
                <a:cs typeface="Livvic"/>
                <a:sym typeface="Livvic"/>
              </a:defRPr>
            </a:lvl7pPr>
            <a:lvl8pPr lvl="7" algn="ctr" rtl="0">
              <a:lnSpc>
                <a:spcPct val="100000"/>
              </a:lnSpc>
              <a:spcBef>
                <a:spcPts val="2133"/>
              </a:spcBef>
              <a:spcAft>
                <a:spcPts val="0"/>
              </a:spcAft>
              <a:buNone/>
              <a:defRPr sz="1867">
                <a:latin typeface="Livvic"/>
                <a:ea typeface="Livvic"/>
                <a:cs typeface="Livvic"/>
                <a:sym typeface="Livvic"/>
              </a:defRPr>
            </a:lvl8pPr>
            <a:lvl9pPr lvl="8" algn="ctr" rtl="0">
              <a:lnSpc>
                <a:spcPct val="100000"/>
              </a:lnSpc>
              <a:spcBef>
                <a:spcPts val="2133"/>
              </a:spcBef>
              <a:spcAft>
                <a:spcPts val="2133"/>
              </a:spcAft>
              <a:buNone/>
              <a:defRPr sz="1867">
                <a:latin typeface="Livvic"/>
                <a:ea typeface="Livvic"/>
                <a:cs typeface="Livvic"/>
                <a:sym typeface="Livvic"/>
              </a:defRPr>
            </a:lvl9pPr>
          </a:lstStyle>
          <a:p>
            <a:endParaRPr/>
          </a:p>
        </p:txBody>
      </p:sp>
      <p:sp>
        <p:nvSpPr>
          <p:cNvPr id="18" name="Google Shape;18;p5"/>
          <p:cNvSpPr txBox="1">
            <a:spLocks noGrp="1"/>
          </p:cNvSpPr>
          <p:nvPr>
            <p:ph type="ctrTitle"/>
          </p:nvPr>
        </p:nvSpPr>
        <p:spPr>
          <a:xfrm>
            <a:off x="2580733" y="479267"/>
            <a:ext cx="7030800" cy="12920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400"/>
              <a:buNone/>
              <a:defRPr sz="4000" b="0"/>
            </a:lvl1pPr>
            <a:lvl2pPr lvl="1" rtl="0">
              <a:spcBef>
                <a:spcPts val="0"/>
              </a:spcBef>
              <a:spcAft>
                <a:spcPts val="0"/>
              </a:spcAft>
              <a:buSzPts val="2400"/>
              <a:buNone/>
              <a:defRPr sz="3200"/>
            </a:lvl2pPr>
            <a:lvl3pPr lvl="2" rtl="0">
              <a:spcBef>
                <a:spcPts val="0"/>
              </a:spcBef>
              <a:spcAft>
                <a:spcPts val="0"/>
              </a:spcAft>
              <a:buSzPts val="2400"/>
              <a:buNone/>
              <a:defRPr sz="3200"/>
            </a:lvl3pPr>
            <a:lvl4pPr lvl="3" rtl="0">
              <a:spcBef>
                <a:spcPts val="0"/>
              </a:spcBef>
              <a:spcAft>
                <a:spcPts val="0"/>
              </a:spcAft>
              <a:buSzPts val="2400"/>
              <a:buNone/>
              <a:defRPr sz="3200"/>
            </a:lvl4pPr>
            <a:lvl5pPr lvl="4" rtl="0">
              <a:spcBef>
                <a:spcPts val="0"/>
              </a:spcBef>
              <a:spcAft>
                <a:spcPts val="0"/>
              </a:spcAft>
              <a:buSzPts val="2400"/>
              <a:buNone/>
              <a:defRPr sz="3200"/>
            </a:lvl5pPr>
            <a:lvl6pPr lvl="5" rtl="0">
              <a:spcBef>
                <a:spcPts val="0"/>
              </a:spcBef>
              <a:spcAft>
                <a:spcPts val="0"/>
              </a:spcAft>
              <a:buSzPts val="2400"/>
              <a:buNone/>
              <a:defRPr sz="3200"/>
            </a:lvl6pPr>
            <a:lvl7pPr lvl="6" rtl="0">
              <a:spcBef>
                <a:spcPts val="0"/>
              </a:spcBef>
              <a:spcAft>
                <a:spcPts val="0"/>
              </a:spcAft>
              <a:buSzPts val="2400"/>
              <a:buNone/>
              <a:defRPr sz="3200"/>
            </a:lvl7pPr>
            <a:lvl8pPr lvl="7" rtl="0">
              <a:spcBef>
                <a:spcPts val="0"/>
              </a:spcBef>
              <a:spcAft>
                <a:spcPts val="0"/>
              </a:spcAft>
              <a:buSzPts val="2400"/>
              <a:buNone/>
              <a:defRPr sz="3200"/>
            </a:lvl8pPr>
            <a:lvl9pPr lvl="8" rtl="0">
              <a:spcBef>
                <a:spcPts val="0"/>
              </a:spcBef>
              <a:spcAft>
                <a:spcPts val="0"/>
              </a:spcAft>
              <a:buSzPts val="2400"/>
              <a:buNone/>
              <a:defRPr sz="3200"/>
            </a:lvl9pPr>
          </a:lstStyle>
          <a:p>
            <a:endParaRPr/>
          </a:p>
        </p:txBody>
      </p:sp>
      <p:sp>
        <p:nvSpPr>
          <p:cNvPr id="19" name="Google Shape;19;p5"/>
          <p:cNvSpPr txBox="1">
            <a:spLocks noGrp="1"/>
          </p:cNvSpPr>
          <p:nvPr>
            <p:ph type="subTitle" idx="2"/>
          </p:nvPr>
        </p:nvSpPr>
        <p:spPr>
          <a:xfrm>
            <a:off x="4788200" y="1965956"/>
            <a:ext cx="2615600" cy="503200"/>
          </a:xfrm>
          <a:prstGeom prst="rect">
            <a:avLst/>
          </a:prstGeom>
        </p:spPr>
        <p:txBody>
          <a:bodyPr spcFirstLastPara="1" wrap="square" lIns="91425" tIns="91425" rIns="91425" bIns="91425" anchor="b" anchorCtr="0">
            <a:noAutofit/>
          </a:bodyPr>
          <a:lstStyle>
            <a:lvl1pPr lvl="0" algn="ctr" rtl="0">
              <a:lnSpc>
                <a:spcPct val="100000"/>
              </a:lnSpc>
              <a:spcBef>
                <a:spcPts val="0"/>
              </a:spcBef>
              <a:spcAft>
                <a:spcPts val="0"/>
              </a:spcAft>
              <a:buNone/>
              <a:defRPr sz="2667">
                <a:latin typeface="Redressed"/>
                <a:ea typeface="Redressed"/>
                <a:cs typeface="Redressed"/>
                <a:sym typeface="Redressed"/>
              </a:defRPr>
            </a:lvl1pPr>
            <a:lvl2pPr lvl="1" algn="ctr" rtl="0">
              <a:lnSpc>
                <a:spcPct val="100000"/>
              </a:lnSpc>
              <a:spcBef>
                <a:spcPts val="0"/>
              </a:spcBef>
              <a:spcAft>
                <a:spcPts val="0"/>
              </a:spcAft>
              <a:buNone/>
              <a:defRPr sz="2667">
                <a:latin typeface="Redressed"/>
                <a:ea typeface="Redressed"/>
                <a:cs typeface="Redressed"/>
                <a:sym typeface="Redressed"/>
              </a:defRPr>
            </a:lvl2pPr>
            <a:lvl3pPr lvl="2" algn="ctr" rtl="0">
              <a:lnSpc>
                <a:spcPct val="100000"/>
              </a:lnSpc>
              <a:spcBef>
                <a:spcPts val="0"/>
              </a:spcBef>
              <a:spcAft>
                <a:spcPts val="0"/>
              </a:spcAft>
              <a:buNone/>
              <a:defRPr sz="2667">
                <a:latin typeface="Redressed"/>
                <a:ea typeface="Redressed"/>
                <a:cs typeface="Redressed"/>
                <a:sym typeface="Redressed"/>
              </a:defRPr>
            </a:lvl3pPr>
            <a:lvl4pPr lvl="3" algn="ctr" rtl="0">
              <a:lnSpc>
                <a:spcPct val="100000"/>
              </a:lnSpc>
              <a:spcBef>
                <a:spcPts val="0"/>
              </a:spcBef>
              <a:spcAft>
                <a:spcPts val="0"/>
              </a:spcAft>
              <a:buNone/>
              <a:defRPr sz="2667">
                <a:latin typeface="Redressed"/>
                <a:ea typeface="Redressed"/>
                <a:cs typeface="Redressed"/>
                <a:sym typeface="Redressed"/>
              </a:defRPr>
            </a:lvl4pPr>
            <a:lvl5pPr lvl="4" algn="ctr" rtl="0">
              <a:lnSpc>
                <a:spcPct val="100000"/>
              </a:lnSpc>
              <a:spcBef>
                <a:spcPts val="0"/>
              </a:spcBef>
              <a:spcAft>
                <a:spcPts val="0"/>
              </a:spcAft>
              <a:buNone/>
              <a:defRPr sz="2667">
                <a:latin typeface="Redressed"/>
                <a:ea typeface="Redressed"/>
                <a:cs typeface="Redressed"/>
                <a:sym typeface="Redressed"/>
              </a:defRPr>
            </a:lvl5pPr>
            <a:lvl6pPr lvl="5" algn="ctr" rtl="0">
              <a:lnSpc>
                <a:spcPct val="100000"/>
              </a:lnSpc>
              <a:spcBef>
                <a:spcPts val="0"/>
              </a:spcBef>
              <a:spcAft>
                <a:spcPts val="0"/>
              </a:spcAft>
              <a:buNone/>
              <a:defRPr sz="2667">
                <a:latin typeface="Redressed"/>
                <a:ea typeface="Redressed"/>
                <a:cs typeface="Redressed"/>
                <a:sym typeface="Redressed"/>
              </a:defRPr>
            </a:lvl6pPr>
            <a:lvl7pPr lvl="6" algn="ctr" rtl="0">
              <a:lnSpc>
                <a:spcPct val="100000"/>
              </a:lnSpc>
              <a:spcBef>
                <a:spcPts val="0"/>
              </a:spcBef>
              <a:spcAft>
                <a:spcPts val="0"/>
              </a:spcAft>
              <a:buNone/>
              <a:defRPr sz="2667">
                <a:latin typeface="Redressed"/>
                <a:ea typeface="Redressed"/>
                <a:cs typeface="Redressed"/>
                <a:sym typeface="Redressed"/>
              </a:defRPr>
            </a:lvl7pPr>
            <a:lvl8pPr lvl="7" algn="ctr" rtl="0">
              <a:lnSpc>
                <a:spcPct val="100000"/>
              </a:lnSpc>
              <a:spcBef>
                <a:spcPts val="0"/>
              </a:spcBef>
              <a:spcAft>
                <a:spcPts val="0"/>
              </a:spcAft>
              <a:buNone/>
              <a:defRPr sz="2667">
                <a:latin typeface="Redressed"/>
                <a:ea typeface="Redressed"/>
                <a:cs typeface="Redressed"/>
                <a:sym typeface="Redressed"/>
              </a:defRPr>
            </a:lvl8pPr>
            <a:lvl9pPr lvl="8" algn="ctr" rtl="0">
              <a:lnSpc>
                <a:spcPct val="100000"/>
              </a:lnSpc>
              <a:spcBef>
                <a:spcPts val="0"/>
              </a:spcBef>
              <a:spcAft>
                <a:spcPts val="0"/>
              </a:spcAft>
              <a:buNone/>
              <a:defRPr sz="2667">
                <a:latin typeface="Redressed"/>
                <a:ea typeface="Redressed"/>
                <a:cs typeface="Redressed"/>
                <a:sym typeface="Redressed"/>
              </a:defRPr>
            </a:lvl9pPr>
          </a:lstStyle>
          <a:p>
            <a:endParaRPr/>
          </a:p>
        </p:txBody>
      </p:sp>
      <p:sp>
        <p:nvSpPr>
          <p:cNvPr id="20" name="Google Shape;20;p5"/>
          <p:cNvSpPr txBox="1">
            <a:spLocks noGrp="1"/>
          </p:cNvSpPr>
          <p:nvPr>
            <p:ph type="subTitle" idx="3"/>
          </p:nvPr>
        </p:nvSpPr>
        <p:spPr>
          <a:xfrm>
            <a:off x="4788200" y="4195889"/>
            <a:ext cx="2615600" cy="503200"/>
          </a:xfrm>
          <a:prstGeom prst="rect">
            <a:avLst/>
          </a:prstGeom>
        </p:spPr>
        <p:txBody>
          <a:bodyPr spcFirstLastPara="1" wrap="square" lIns="91425" tIns="91425" rIns="91425" bIns="91425" anchor="b" anchorCtr="0">
            <a:noAutofit/>
          </a:bodyPr>
          <a:lstStyle>
            <a:lvl1pPr lvl="0" algn="ctr" rtl="0">
              <a:lnSpc>
                <a:spcPct val="100000"/>
              </a:lnSpc>
              <a:spcBef>
                <a:spcPts val="0"/>
              </a:spcBef>
              <a:spcAft>
                <a:spcPts val="0"/>
              </a:spcAft>
              <a:buNone/>
              <a:defRPr sz="2667">
                <a:latin typeface="Redressed"/>
                <a:ea typeface="Redressed"/>
                <a:cs typeface="Redressed"/>
                <a:sym typeface="Redressed"/>
              </a:defRPr>
            </a:lvl1pPr>
            <a:lvl2pPr lvl="1" algn="ctr" rtl="0">
              <a:lnSpc>
                <a:spcPct val="100000"/>
              </a:lnSpc>
              <a:spcBef>
                <a:spcPts val="0"/>
              </a:spcBef>
              <a:spcAft>
                <a:spcPts val="0"/>
              </a:spcAft>
              <a:buNone/>
              <a:defRPr sz="2667">
                <a:latin typeface="Redressed"/>
                <a:ea typeface="Redressed"/>
                <a:cs typeface="Redressed"/>
                <a:sym typeface="Redressed"/>
              </a:defRPr>
            </a:lvl2pPr>
            <a:lvl3pPr lvl="2" algn="ctr" rtl="0">
              <a:lnSpc>
                <a:spcPct val="100000"/>
              </a:lnSpc>
              <a:spcBef>
                <a:spcPts val="0"/>
              </a:spcBef>
              <a:spcAft>
                <a:spcPts val="0"/>
              </a:spcAft>
              <a:buNone/>
              <a:defRPr sz="2667">
                <a:latin typeface="Redressed"/>
                <a:ea typeface="Redressed"/>
                <a:cs typeface="Redressed"/>
                <a:sym typeface="Redressed"/>
              </a:defRPr>
            </a:lvl3pPr>
            <a:lvl4pPr lvl="3" algn="ctr" rtl="0">
              <a:lnSpc>
                <a:spcPct val="100000"/>
              </a:lnSpc>
              <a:spcBef>
                <a:spcPts val="0"/>
              </a:spcBef>
              <a:spcAft>
                <a:spcPts val="0"/>
              </a:spcAft>
              <a:buNone/>
              <a:defRPr sz="2667">
                <a:latin typeface="Redressed"/>
                <a:ea typeface="Redressed"/>
                <a:cs typeface="Redressed"/>
                <a:sym typeface="Redressed"/>
              </a:defRPr>
            </a:lvl4pPr>
            <a:lvl5pPr lvl="4" algn="ctr" rtl="0">
              <a:lnSpc>
                <a:spcPct val="100000"/>
              </a:lnSpc>
              <a:spcBef>
                <a:spcPts val="0"/>
              </a:spcBef>
              <a:spcAft>
                <a:spcPts val="0"/>
              </a:spcAft>
              <a:buNone/>
              <a:defRPr sz="2667">
                <a:latin typeface="Redressed"/>
                <a:ea typeface="Redressed"/>
                <a:cs typeface="Redressed"/>
                <a:sym typeface="Redressed"/>
              </a:defRPr>
            </a:lvl5pPr>
            <a:lvl6pPr lvl="5" algn="ctr" rtl="0">
              <a:lnSpc>
                <a:spcPct val="100000"/>
              </a:lnSpc>
              <a:spcBef>
                <a:spcPts val="0"/>
              </a:spcBef>
              <a:spcAft>
                <a:spcPts val="0"/>
              </a:spcAft>
              <a:buNone/>
              <a:defRPr sz="2667">
                <a:latin typeface="Redressed"/>
                <a:ea typeface="Redressed"/>
                <a:cs typeface="Redressed"/>
                <a:sym typeface="Redressed"/>
              </a:defRPr>
            </a:lvl6pPr>
            <a:lvl7pPr lvl="6" algn="ctr" rtl="0">
              <a:lnSpc>
                <a:spcPct val="100000"/>
              </a:lnSpc>
              <a:spcBef>
                <a:spcPts val="0"/>
              </a:spcBef>
              <a:spcAft>
                <a:spcPts val="0"/>
              </a:spcAft>
              <a:buNone/>
              <a:defRPr sz="2667">
                <a:latin typeface="Redressed"/>
                <a:ea typeface="Redressed"/>
                <a:cs typeface="Redressed"/>
                <a:sym typeface="Redressed"/>
              </a:defRPr>
            </a:lvl7pPr>
            <a:lvl8pPr lvl="7" algn="ctr" rtl="0">
              <a:lnSpc>
                <a:spcPct val="100000"/>
              </a:lnSpc>
              <a:spcBef>
                <a:spcPts val="0"/>
              </a:spcBef>
              <a:spcAft>
                <a:spcPts val="0"/>
              </a:spcAft>
              <a:buNone/>
              <a:defRPr sz="2667">
                <a:latin typeface="Redressed"/>
                <a:ea typeface="Redressed"/>
                <a:cs typeface="Redressed"/>
                <a:sym typeface="Redressed"/>
              </a:defRPr>
            </a:lvl8pPr>
            <a:lvl9pPr lvl="8" algn="ctr" rtl="0">
              <a:lnSpc>
                <a:spcPct val="100000"/>
              </a:lnSpc>
              <a:spcBef>
                <a:spcPts val="0"/>
              </a:spcBef>
              <a:spcAft>
                <a:spcPts val="0"/>
              </a:spcAft>
              <a:buNone/>
              <a:defRPr sz="2667">
                <a:latin typeface="Redressed"/>
                <a:ea typeface="Redressed"/>
                <a:cs typeface="Redressed"/>
                <a:sym typeface="Redressed"/>
              </a:defRPr>
            </a:lvl9pPr>
          </a:lstStyle>
          <a:p>
            <a:endParaRPr/>
          </a:p>
        </p:txBody>
      </p:sp>
      <p:sp>
        <p:nvSpPr>
          <p:cNvPr id="21" name="Google Shape;21;p5"/>
          <p:cNvSpPr txBox="1">
            <a:spLocks noGrp="1"/>
          </p:cNvSpPr>
          <p:nvPr>
            <p:ph type="subTitle" idx="4"/>
          </p:nvPr>
        </p:nvSpPr>
        <p:spPr>
          <a:xfrm>
            <a:off x="4112600" y="4464169"/>
            <a:ext cx="3966800" cy="13236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None/>
              <a:defRPr sz="1867">
                <a:latin typeface="Livvic"/>
                <a:ea typeface="Livvic"/>
                <a:cs typeface="Livvic"/>
                <a:sym typeface="Livvic"/>
              </a:defRPr>
            </a:lvl1pPr>
            <a:lvl2pPr lvl="1" algn="ctr" rtl="0">
              <a:lnSpc>
                <a:spcPct val="100000"/>
              </a:lnSpc>
              <a:spcBef>
                <a:spcPts val="2133"/>
              </a:spcBef>
              <a:spcAft>
                <a:spcPts val="0"/>
              </a:spcAft>
              <a:buNone/>
              <a:defRPr sz="1867">
                <a:latin typeface="Livvic"/>
                <a:ea typeface="Livvic"/>
                <a:cs typeface="Livvic"/>
                <a:sym typeface="Livvic"/>
              </a:defRPr>
            </a:lvl2pPr>
            <a:lvl3pPr lvl="2" algn="ctr" rtl="0">
              <a:lnSpc>
                <a:spcPct val="100000"/>
              </a:lnSpc>
              <a:spcBef>
                <a:spcPts val="2133"/>
              </a:spcBef>
              <a:spcAft>
                <a:spcPts val="0"/>
              </a:spcAft>
              <a:buNone/>
              <a:defRPr sz="1867">
                <a:latin typeface="Livvic"/>
                <a:ea typeface="Livvic"/>
                <a:cs typeface="Livvic"/>
                <a:sym typeface="Livvic"/>
              </a:defRPr>
            </a:lvl3pPr>
            <a:lvl4pPr lvl="3" algn="ctr" rtl="0">
              <a:lnSpc>
                <a:spcPct val="100000"/>
              </a:lnSpc>
              <a:spcBef>
                <a:spcPts val="2133"/>
              </a:spcBef>
              <a:spcAft>
                <a:spcPts val="0"/>
              </a:spcAft>
              <a:buNone/>
              <a:defRPr sz="1867">
                <a:latin typeface="Livvic"/>
                <a:ea typeface="Livvic"/>
                <a:cs typeface="Livvic"/>
                <a:sym typeface="Livvic"/>
              </a:defRPr>
            </a:lvl4pPr>
            <a:lvl5pPr lvl="4" algn="ctr" rtl="0">
              <a:lnSpc>
                <a:spcPct val="100000"/>
              </a:lnSpc>
              <a:spcBef>
                <a:spcPts val="2133"/>
              </a:spcBef>
              <a:spcAft>
                <a:spcPts val="0"/>
              </a:spcAft>
              <a:buNone/>
              <a:defRPr sz="1867">
                <a:latin typeface="Livvic"/>
                <a:ea typeface="Livvic"/>
                <a:cs typeface="Livvic"/>
                <a:sym typeface="Livvic"/>
              </a:defRPr>
            </a:lvl5pPr>
            <a:lvl6pPr lvl="5" algn="ctr" rtl="0">
              <a:lnSpc>
                <a:spcPct val="100000"/>
              </a:lnSpc>
              <a:spcBef>
                <a:spcPts val="2133"/>
              </a:spcBef>
              <a:spcAft>
                <a:spcPts val="0"/>
              </a:spcAft>
              <a:buNone/>
              <a:defRPr sz="1867">
                <a:latin typeface="Livvic"/>
                <a:ea typeface="Livvic"/>
                <a:cs typeface="Livvic"/>
                <a:sym typeface="Livvic"/>
              </a:defRPr>
            </a:lvl6pPr>
            <a:lvl7pPr lvl="6" algn="ctr" rtl="0">
              <a:lnSpc>
                <a:spcPct val="100000"/>
              </a:lnSpc>
              <a:spcBef>
                <a:spcPts val="2133"/>
              </a:spcBef>
              <a:spcAft>
                <a:spcPts val="0"/>
              </a:spcAft>
              <a:buNone/>
              <a:defRPr sz="1867">
                <a:latin typeface="Livvic"/>
                <a:ea typeface="Livvic"/>
                <a:cs typeface="Livvic"/>
                <a:sym typeface="Livvic"/>
              </a:defRPr>
            </a:lvl7pPr>
            <a:lvl8pPr lvl="7" algn="ctr" rtl="0">
              <a:lnSpc>
                <a:spcPct val="100000"/>
              </a:lnSpc>
              <a:spcBef>
                <a:spcPts val="2133"/>
              </a:spcBef>
              <a:spcAft>
                <a:spcPts val="0"/>
              </a:spcAft>
              <a:buNone/>
              <a:defRPr sz="1867">
                <a:latin typeface="Livvic"/>
                <a:ea typeface="Livvic"/>
                <a:cs typeface="Livvic"/>
                <a:sym typeface="Livvic"/>
              </a:defRPr>
            </a:lvl8pPr>
            <a:lvl9pPr lvl="8" algn="ctr" rtl="0">
              <a:lnSpc>
                <a:spcPct val="100000"/>
              </a:lnSpc>
              <a:spcBef>
                <a:spcPts val="2133"/>
              </a:spcBef>
              <a:spcAft>
                <a:spcPts val="2133"/>
              </a:spcAft>
              <a:buNone/>
              <a:defRPr sz="1867">
                <a:latin typeface="Livvic"/>
                <a:ea typeface="Livvic"/>
                <a:cs typeface="Livvic"/>
                <a:sym typeface="Livvic"/>
              </a:defRPr>
            </a:lvl9pPr>
          </a:lstStyle>
          <a:p>
            <a:endParaRPr/>
          </a:p>
        </p:txBody>
      </p:sp>
    </p:spTree>
    <p:extLst>
      <p:ext uri="{BB962C8B-B14F-4D97-AF65-F5344CB8AC3E}">
        <p14:creationId xmlns:p14="http://schemas.microsoft.com/office/powerpoint/2010/main" val="205084580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vi-VN"/>
          </a:p>
        </p:txBody>
      </p:sp>
      <p:sp>
        <p:nvSpPr>
          <p:cNvPr id="3" name="Date Placeholder 2"/>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BA32C21-FD13-4697-ADCD-F9E33DDFF06F}" type="datetimeFigureOut">
              <a:rPr kumimoji="0" lang="vi-VN" sz="1200" b="0" i="0" u="none" strike="noStrike" kern="1200" cap="none" spc="0" normalizeH="0" baseline="0" noProof="0" smtClean="0">
                <a:ln>
                  <a:noFill/>
                </a:ln>
                <a:solidFill>
                  <a:prstClr val="black">
                    <a:tint val="75000"/>
                  </a:prstClr>
                </a:solidFill>
                <a:effectLst/>
                <a:uLnTx/>
                <a:uFillTx/>
                <a:latin typeface="Arial" panose="020B0604020202020204" pitchFamily="34" charset="0"/>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13/12/2023</a:t>
            </a:fld>
            <a:endPar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4" name="Footer Placeholder 3"/>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5" name="Slide Number Placeholder 4"/>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885D699-091F-4322-9983-565B97A178FD}" type="slidenum">
              <a:rPr kumimoji="0" lang="vi-VN" sz="1200" b="0" i="0" u="none" strike="noStrike" kern="1200" cap="none" spc="0" normalizeH="0" baseline="0" noProof="0" smtClean="0">
                <a:ln>
                  <a:noFill/>
                </a:ln>
                <a:solidFill>
                  <a:prstClr val="black">
                    <a:tint val="75000"/>
                  </a:prstClr>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26457800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BA32C21-FD13-4697-ADCD-F9E33DDFF06F}" type="datetimeFigureOut">
              <a:rPr kumimoji="0" lang="vi-VN" sz="1200" b="0" i="0" u="none" strike="noStrike" kern="1200" cap="none" spc="0" normalizeH="0" baseline="0" noProof="0" smtClean="0">
                <a:ln>
                  <a:noFill/>
                </a:ln>
                <a:solidFill>
                  <a:prstClr val="black">
                    <a:tint val="75000"/>
                  </a:prstClr>
                </a:solidFill>
                <a:effectLst/>
                <a:uLnTx/>
                <a:uFillTx/>
                <a:latin typeface="Arial" panose="020B0604020202020204" pitchFamily="34" charset="0"/>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13/12/2023</a:t>
            </a:fld>
            <a:endPar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3" name="Footer Placeholder 2"/>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885D699-091F-4322-9983-565B97A178FD}" type="slidenum">
              <a:rPr kumimoji="0" lang="vi-VN" sz="1200" b="0" i="0" u="none" strike="noStrike" kern="1200" cap="none" spc="0" normalizeH="0" baseline="0" noProof="0" smtClean="0">
                <a:ln>
                  <a:noFill/>
                </a:ln>
                <a:solidFill>
                  <a:prstClr val="black">
                    <a:tint val="75000"/>
                  </a:prstClr>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247599812"/>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vi-VN"/>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BA32C21-FD13-4697-ADCD-F9E33DDFF06F}" type="datetimeFigureOut">
              <a:rPr kumimoji="0" lang="vi-VN" sz="1200" b="0" i="0" u="none" strike="noStrike" kern="1200" cap="none" spc="0" normalizeH="0" baseline="0" noProof="0" smtClean="0">
                <a:ln>
                  <a:noFill/>
                </a:ln>
                <a:solidFill>
                  <a:prstClr val="black">
                    <a:tint val="75000"/>
                  </a:prstClr>
                </a:solidFill>
                <a:effectLst/>
                <a:uLnTx/>
                <a:uFillTx/>
                <a:latin typeface="Arial" panose="020B0604020202020204" pitchFamily="34" charset="0"/>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13/12/2023</a:t>
            </a:fld>
            <a:endPar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885D699-091F-4322-9983-565B97A178FD}" type="slidenum">
              <a:rPr kumimoji="0" lang="vi-VN" sz="1200" b="0" i="0" u="none" strike="noStrike" kern="1200" cap="none" spc="0" normalizeH="0" baseline="0" noProof="0" smtClean="0">
                <a:ln>
                  <a:noFill/>
                </a:ln>
                <a:solidFill>
                  <a:prstClr val="black">
                    <a:tint val="75000"/>
                  </a:prstClr>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481357333"/>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vi-VN"/>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vi-VN"/>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BA32C21-FD13-4697-ADCD-F9E33DDFF06F}" type="datetimeFigureOut">
              <a:rPr kumimoji="0" lang="vi-VN" sz="1200" b="0" i="0" u="none" strike="noStrike" kern="1200" cap="none" spc="0" normalizeH="0" baseline="0" noProof="0" smtClean="0">
                <a:ln>
                  <a:noFill/>
                </a:ln>
                <a:solidFill>
                  <a:prstClr val="black">
                    <a:tint val="75000"/>
                  </a:prstClr>
                </a:solidFill>
                <a:effectLst/>
                <a:uLnTx/>
                <a:uFillTx/>
                <a:latin typeface="Arial" panose="020B0604020202020204" pitchFamily="34" charset="0"/>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13/12/2023</a:t>
            </a:fld>
            <a:endPar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885D699-091F-4322-9983-565B97A178FD}" type="slidenum">
              <a:rPr kumimoji="0" lang="vi-VN" sz="1200" b="0" i="0" u="none" strike="noStrike" kern="1200" cap="none" spc="0" normalizeH="0" baseline="0" noProof="0" smtClean="0">
                <a:ln>
                  <a:noFill/>
                </a:ln>
                <a:solidFill>
                  <a:prstClr val="black">
                    <a:tint val="75000"/>
                  </a:prstClr>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86870717"/>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vi-VN"/>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BA32C21-FD13-4697-ADCD-F9E33DDFF06F}" type="datetimeFigureOut">
              <a:rPr kumimoji="0" lang="vi-VN" sz="1200" b="0" i="0" u="none" strike="noStrike" kern="1200" cap="none" spc="0" normalizeH="0" baseline="0" noProof="0" smtClean="0">
                <a:ln>
                  <a:noFill/>
                </a:ln>
                <a:solidFill>
                  <a:prstClr val="black">
                    <a:tint val="75000"/>
                  </a:prstClr>
                </a:solidFill>
                <a:effectLst/>
                <a:uLnTx/>
                <a:uFillTx/>
                <a:latin typeface="Arial" panose="020B0604020202020204" pitchFamily="34" charset="0"/>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13/12/2023</a:t>
            </a:fld>
            <a:endPar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885D699-091F-4322-9983-565B97A178FD}" type="slidenum">
              <a:rPr kumimoji="0" lang="vi-VN" sz="1200" b="0" i="0" u="none" strike="noStrike" kern="1200" cap="none" spc="0" normalizeH="0" baseline="0" noProof="0" smtClean="0">
                <a:ln>
                  <a:noFill/>
                </a:ln>
                <a:solidFill>
                  <a:prstClr val="black">
                    <a:tint val="75000"/>
                  </a:prstClr>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510088555"/>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vi-VN"/>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BA32C21-FD13-4697-ADCD-F9E33DDFF06F}" type="datetimeFigureOut">
              <a:rPr kumimoji="0" lang="vi-VN" sz="1200" b="0" i="0" u="none" strike="noStrike" kern="1200" cap="none" spc="0" normalizeH="0" baseline="0" noProof="0" smtClean="0">
                <a:ln>
                  <a:noFill/>
                </a:ln>
                <a:solidFill>
                  <a:prstClr val="black">
                    <a:tint val="75000"/>
                  </a:prstClr>
                </a:solidFill>
                <a:effectLst/>
                <a:uLnTx/>
                <a:uFillTx/>
                <a:latin typeface="Arial" panose="020B0604020202020204" pitchFamily="34" charset="0"/>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13/12/2023</a:t>
            </a:fld>
            <a:endPar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885D699-091F-4322-9983-565B97A178FD}" type="slidenum">
              <a:rPr kumimoji="0" lang="vi-VN" sz="1200" b="0" i="0" u="none" strike="noStrike" kern="1200" cap="none" spc="0" normalizeH="0" baseline="0" noProof="0" smtClean="0">
                <a:ln>
                  <a:noFill/>
                </a:ln>
                <a:solidFill>
                  <a:prstClr val="black">
                    <a:tint val="75000"/>
                  </a:prstClr>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074126726"/>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2" y="2130429"/>
            <a:ext cx="10363200" cy="1470025"/>
          </a:xfrm>
        </p:spPr>
        <p:txBody>
          <a:bodyPr/>
          <a:lstStyle/>
          <a:p>
            <a:r>
              <a:rPr lang="en-US"/>
              <a:t>Click to edit Master title style</a:t>
            </a:r>
          </a:p>
        </p:txBody>
      </p:sp>
      <p:sp>
        <p:nvSpPr>
          <p:cNvPr id="3" name="Subtitle 2"/>
          <p:cNvSpPr>
            <a:spLocks noGrp="1"/>
          </p:cNvSpPr>
          <p:nvPr>
            <p:ph type="subTitle" idx="1"/>
          </p:nvPr>
        </p:nvSpPr>
        <p:spPr>
          <a:xfrm>
            <a:off x="1828802" y="3886200"/>
            <a:ext cx="8534400" cy="1752600"/>
          </a:xfrm>
        </p:spPr>
        <p:txBody>
          <a:bodyPr/>
          <a:lstStyle>
            <a:lvl1pPr marL="0" indent="0" algn="ctr">
              <a:buNone/>
              <a:defRPr>
                <a:solidFill>
                  <a:schemeClr val="tx1">
                    <a:tint val="75000"/>
                  </a:schemeClr>
                </a:solidFill>
              </a:defRPr>
            </a:lvl1pPr>
            <a:lvl2pPr marL="609463" indent="0" algn="ctr">
              <a:buNone/>
              <a:defRPr>
                <a:solidFill>
                  <a:schemeClr val="tx1">
                    <a:tint val="75000"/>
                  </a:schemeClr>
                </a:solidFill>
              </a:defRPr>
            </a:lvl2pPr>
            <a:lvl3pPr marL="1218926" indent="0" algn="ctr">
              <a:buNone/>
              <a:defRPr>
                <a:solidFill>
                  <a:schemeClr val="tx1">
                    <a:tint val="75000"/>
                  </a:schemeClr>
                </a:solidFill>
              </a:defRPr>
            </a:lvl3pPr>
            <a:lvl4pPr marL="1828388" indent="0" algn="ctr">
              <a:buNone/>
              <a:defRPr>
                <a:solidFill>
                  <a:schemeClr val="tx1">
                    <a:tint val="75000"/>
                  </a:schemeClr>
                </a:solidFill>
              </a:defRPr>
            </a:lvl4pPr>
            <a:lvl5pPr marL="2437851" indent="0" algn="ctr">
              <a:buNone/>
              <a:defRPr>
                <a:solidFill>
                  <a:schemeClr val="tx1">
                    <a:tint val="75000"/>
                  </a:schemeClr>
                </a:solidFill>
              </a:defRPr>
            </a:lvl5pPr>
            <a:lvl6pPr marL="3047314" indent="0" algn="ctr">
              <a:buNone/>
              <a:defRPr>
                <a:solidFill>
                  <a:schemeClr val="tx1">
                    <a:tint val="75000"/>
                  </a:schemeClr>
                </a:solidFill>
              </a:defRPr>
            </a:lvl6pPr>
            <a:lvl7pPr marL="3656777" indent="0" algn="ctr">
              <a:buNone/>
              <a:defRPr>
                <a:solidFill>
                  <a:schemeClr val="tx1">
                    <a:tint val="75000"/>
                  </a:schemeClr>
                </a:solidFill>
              </a:defRPr>
            </a:lvl7pPr>
            <a:lvl8pPr marL="4266240" indent="0" algn="ctr">
              <a:buNone/>
              <a:defRPr>
                <a:solidFill>
                  <a:schemeClr val="tx1">
                    <a:tint val="75000"/>
                  </a:schemeClr>
                </a:solidFill>
              </a:defRPr>
            </a:lvl8pPr>
            <a:lvl9pPr marL="4875703"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406E9206-D2D6-4057-92D4-39C87A03E66D}" type="datetime1">
              <a:rPr kumimoji="0" lang="en-US" altLang="zh-CN" sz="16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12/13/2023</a:t>
            </a:fld>
            <a:endParaRPr kumimoji="0" lang="en-US" sz="16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01EE9E8-4134-49B0-9AA7-3089E6521627}" type="slidenum">
              <a:rPr kumimoji="0" lang="en-US" sz="16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6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2937347114"/>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052E9E1-D97D-4C90-BB96-FA1ED58B786F}" type="datetime1">
              <a:rPr kumimoji="0" lang="en-US" altLang="zh-CN" sz="16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12/13/2023</a:t>
            </a:fld>
            <a:endParaRPr kumimoji="0" lang="en-US" sz="16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01EE9E8-4134-49B0-9AA7-3089E6521627}" type="slidenum">
              <a:rPr kumimoji="0" lang="en-US" sz="16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6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1341806130"/>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6" y="4406902"/>
            <a:ext cx="10363200" cy="1362075"/>
          </a:xfrm>
        </p:spPr>
        <p:txBody>
          <a:bodyPr anchor="t"/>
          <a:lstStyle>
            <a:lvl1pPr algn="l">
              <a:defRPr sz="5399" b="1" cap="all"/>
            </a:lvl1pPr>
          </a:lstStyle>
          <a:p>
            <a:r>
              <a:rPr lang="en-US"/>
              <a:t>Click to edit Master title style</a:t>
            </a:r>
          </a:p>
        </p:txBody>
      </p:sp>
      <p:sp>
        <p:nvSpPr>
          <p:cNvPr id="3" name="Text Placeholder 2"/>
          <p:cNvSpPr>
            <a:spLocks noGrp="1"/>
          </p:cNvSpPr>
          <p:nvPr>
            <p:ph type="body" idx="1"/>
          </p:nvPr>
        </p:nvSpPr>
        <p:spPr>
          <a:xfrm>
            <a:off x="963086" y="2906714"/>
            <a:ext cx="10363200" cy="1500187"/>
          </a:xfrm>
        </p:spPr>
        <p:txBody>
          <a:bodyPr anchor="b"/>
          <a:lstStyle>
            <a:lvl1pPr marL="0" indent="0">
              <a:buNone/>
              <a:defRPr sz="2699">
                <a:solidFill>
                  <a:schemeClr val="tx1">
                    <a:tint val="75000"/>
                  </a:schemeClr>
                </a:solidFill>
              </a:defRPr>
            </a:lvl1pPr>
            <a:lvl2pPr marL="609463" indent="0">
              <a:buNone/>
              <a:defRPr sz="2400">
                <a:solidFill>
                  <a:schemeClr val="tx1">
                    <a:tint val="75000"/>
                  </a:schemeClr>
                </a:solidFill>
              </a:defRPr>
            </a:lvl2pPr>
            <a:lvl3pPr marL="1218926" indent="0">
              <a:buNone/>
              <a:defRPr sz="2200">
                <a:solidFill>
                  <a:schemeClr val="tx1">
                    <a:tint val="75000"/>
                  </a:schemeClr>
                </a:solidFill>
              </a:defRPr>
            </a:lvl3pPr>
            <a:lvl4pPr marL="1828388" indent="0">
              <a:buNone/>
              <a:defRPr sz="1900">
                <a:solidFill>
                  <a:schemeClr val="tx1">
                    <a:tint val="75000"/>
                  </a:schemeClr>
                </a:solidFill>
              </a:defRPr>
            </a:lvl4pPr>
            <a:lvl5pPr marL="2437851" indent="0">
              <a:buNone/>
              <a:defRPr sz="1900">
                <a:solidFill>
                  <a:schemeClr val="tx1">
                    <a:tint val="75000"/>
                  </a:schemeClr>
                </a:solidFill>
              </a:defRPr>
            </a:lvl5pPr>
            <a:lvl6pPr marL="3047314" indent="0">
              <a:buNone/>
              <a:defRPr sz="1900">
                <a:solidFill>
                  <a:schemeClr val="tx1">
                    <a:tint val="75000"/>
                  </a:schemeClr>
                </a:solidFill>
              </a:defRPr>
            </a:lvl6pPr>
            <a:lvl7pPr marL="3656777" indent="0">
              <a:buNone/>
              <a:defRPr sz="1900">
                <a:solidFill>
                  <a:schemeClr val="tx1">
                    <a:tint val="75000"/>
                  </a:schemeClr>
                </a:solidFill>
              </a:defRPr>
            </a:lvl7pPr>
            <a:lvl8pPr marL="4266240" indent="0">
              <a:buNone/>
              <a:defRPr sz="1900">
                <a:solidFill>
                  <a:schemeClr val="tx1">
                    <a:tint val="75000"/>
                  </a:schemeClr>
                </a:solidFill>
              </a:defRPr>
            </a:lvl8pPr>
            <a:lvl9pPr marL="4875703" indent="0">
              <a:buNone/>
              <a:defRPr sz="19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814779EE-1E16-4CC5-A459-C716090F6017}" type="datetime1">
              <a:rPr kumimoji="0" lang="en-US" altLang="zh-CN" sz="16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12/13/2023</a:t>
            </a:fld>
            <a:endParaRPr kumimoji="0" lang="en-US" sz="16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01EE9E8-4134-49B0-9AA7-3089E6521627}" type="slidenum">
              <a:rPr kumimoji="0" lang="en-US" sz="16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6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2287126841"/>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2" y="1600202"/>
            <a:ext cx="5384800" cy="4525963"/>
          </a:xfrm>
        </p:spPr>
        <p:txBody>
          <a:bodyPr/>
          <a:lstStyle>
            <a:lvl1pPr>
              <a:defRPr sz="3799"/>
            </a:lvl1pPr>
            <a:lvl2pPr>
              <a:defRPr sz="3199"/>
            </a:lvl2pPr>
            <a:lvl3pPr>
              <a:defRPr sz="2699"/>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1" y="1600202"/>
            <a:ext cx="5384800" cy="4525963"/>
          </a:xfrm>
        </p:spPr>
        <p:txBody>
          <a:bodyPr/>
          <a:lstStyle>
            <a:lvl1pPr>
              <a:defRPr sz="3799"/>
            </a:lvl1pPr>
            <a:lvl2pPr>
              <a:defRPr sz="3199"/>
            </a:lvl2pPr>
            <a:lvl3pPr>
              <a:defRPr sz="2699"/>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A3311C9F-D64E-4824-A709-CF61DE4E0BDD}" type="datetime1">
              <a:rPr kumimoji="0" lang="en-US" altLang="zh-CN" sz="16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12/13/2023</a:t>
            </a:fld>
            <a:endParaRPr kumimoji="0" lang="en-US" sz="16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01EE9E8-4134-49B0-9AA7-3089E6521627}" type="slidenum">
              <a:rPr kumimoji="0" lang="en-US" sz="16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6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172403578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24"/>
        <p:cNvGrpSpPr/>
        <p:nvPr/>
      </p:nvGrpSpPr>
      <p:grpSpPr>
        <a:xfrm>
          <a:off x="0" y="0"/>
          <a:ext cx="0" cy="0"/>
          <a:chOff x="0" y="0"/>
          <a:chExt cx="0" cy="0"/>
        </a:xfrm>
      </p:grpSpPr>
      <p:sp>
        <p:nvSpPr>
          <p:cNvPr id="25" name="Google Shape;25;p7"/>
          <p:cNvSpPr txBox="1">
            <a:spLocks noGrp="1"/>
          </p:cNvSpPr>
          <p:nvPr>
            <p:ph type="ctrTitle"/>
          </p:nvPr>
        </p:nvSpPr>
        <p:spPr>
          <a:xfrm>
            <a:off x="7768045" y="1861067"/>
            <a:ext cx="3615600" cy="1330800"/>
          </a:xfrm>
          <a:prstGeom prst="rect">
            <a:avLst/>
          </a:prstGeom>
        </p:spPr>
        <p:txBody>
          <a:bodyPr spcFirstLastPara="1" wrap="square" lIns="91425" tIns="91425" rIns="91425" bIns="91425" anchor="ctr" anchorCtr="0">
            <a:noAutofit/>
          </a:bodyPr>
          <a:lstStyle>
            <a:lvl1pPr lvl="0" algn="r" rtl="0">
              <a:spcBef>
                <a:spcPts val="0"/>
              </a:spcBef>
              <a:spcAft>
                <a:spcPts val="0"/>
              </a:spcAft>
              <a:buSzPts val="3000"/>
              <a:buNone/>
              <a:defRPr b="0"/>
            </a:lvl1pPr>
            <a:lvl2pPr lvl="1" algn="r" rtl="0">
              <a:spcBef>
                <a:spcPts val="0"/>
              </a:spcBef>
              <a:spcAft>
                <a:spcPts val="0"/>
              </a:spcAft>
              <a:buSzPts val="2400"/>
              <a:buNone/>
              <a:defRPr sz="3200"/>
            </a:lvl2pPr>
            <a:lvl3pPr lvl="2" algn="r" rtl="0">
              <a:spcBef>
                <a:spcPts val="0"/>
              </a:spcBef>
              <a:spcAft>
                <a:spcPts val="0"/>
              </a:spcAft>
              <a:buSzPts val="2400"/>
              <a:buNone/>
              <a:defRPr sz="3200"/>
            </a:lvl3pPr>
            <a:lvl4pPr lvl="3" algn="r" rtl="0">
              <a:spcBef>
                <a:spcPts val="0"/>
              </a:spcBef>
              <a:spcAft>
                <a:spcPts val="0"/>
              </a:spcAft>
              <a:buSzPts val="2400"/>
              <a:buNone/>
              <a:defRPr sz="3200"/>
            </a:lvl4pPr>
            <a:lvl5pPr lvl="4" algn="r" rtl="0">
              <a:spcBef>
                <a:spcPts val="0"/>
              </a:spcBef>
              <a:spcAft>
                <a:spcPts val="0"/>
              </a:spcAft>
              <a:buSzPts val="2400"/>
              <a:buNone/>
              <a:defRPr sz="3200"/>
            </a:lvl5pPr>
            <a:lvl6pPr lvl="5" algn="r" rtl="0">
              <a:spcBef>
                <a:spcPts val="0"/>
              </a:spcBef>
              <a:spcAft>
                <a:spcPts val="0"/>
              </a:spcAft>
              <a:buSzPts val="2400"/>
              <a:buNone/>
              <a:defRPr sz="3200"/>
            </a:lvl6pPr>
            <a:lvl7pPr lvl="6" algn="r" rtl="0">
              <a:spcBef>
                <a:spcPts val="0"/>
              </a:spcBef>
              <a:spcAft>
                <a:spcPts val="0"/>
              </a:spcAft>
              <a:buSzPts val="2400"/>
              <a:buNone/>
              <a:defRPr sz="3200"/>
            </a:lvl7pPr>
            <a:lvl8pPr lvl="7" algn="r" rtl="0">
              <a:spcBef>
                <a:spcPts val="0"/>
              </a:spcBef>
              <a:spcAft>
                <a:spcPts val="0"/>
              </a:spcAft>
              <a:buSzPts val="2400"/>
              <a:buNone/>
              <a:defRPr sz="3200"/>
            </a:lvl8pPr>
            <a:lvl9pPr lvl="8" algn="r" rtl="0">
              <a:spcBef>
                <a:spcPts val="0"/>
              </a:spcBef>
              <a:spcAft>
                <a:spcPts val="0"/>
              </a:spcAft>
              <a:buSzPts val="2400"/>
              <a:buNone/>
              <a:defRPr sz="3200"/>
            </a:lvl9pPr>
          </a:lstStyle>
          <a:p>
            <a:endParaRPr/>
          </a:p>
        </p:txBody>
      </p:sp>
      <p:sp>
        <p:nvSpPr>
          <p:cNvPr id="26" name="Google Shape;26;p7"/>
          <p:cNvSpPr txBox="1">
            <a:spLocks noGrp="1"/>
          </p:cNvSpPr>
          <p:nvPr>
            <p:ph type="subTitle" idx="1"/>
          </p:nvPr>
        </p:nvSpPr>
        <p:spPr>
          <a:xfrm>
            <a:off x="7167645" y="3283901"/>
            <a:ext cx="4216000" cy="2688000"/>
          </a:xfrm>
          <a:prstGeom prst="rect">
            <a:avLst/>
          </a:prstGeom>
        </p:spPr>
        <p:txBody>
          <a:bodyPr spcFirstLastPara="1" wrap="square" lIns="91425" tIns="91425" rIns="91425" bIns="91425" anchor="t" anchorCtr="0">
            <a:noAutofit/>
          </a:bodyPr>
          <a:lstStyle>
            <a:lvl1pPr lvl="0" algn="r" rtl="0">
              <a:lnSpc>
                <a:spcPct val="100000"/>
              </a:lnSpc>
              <a:spcBef>
                <a:spcPts val="0"/>
              </a:spcBef>
              <a:spcAft>
                <a:spcPts val="0"/>
              </a:spcAft>
              <a:buNone/>
              <a:defRPr sz="2133">
                <a:solidFill>
                  <a:schemeClr val="accent3"/>
                </a:solidFill>
              </a:defRPr>
            </a:lvl1pPr>
            <a:lvl2pPr lvl="1" algn="r" rtl="0">
              <a:lnSpc>
                <a:spcPct val="100000"/>
              </a:lnSpc>
              <a:spcBef>
                <a:spcPts val="2133"/>
              </a:spcBef>
              <a:spcAft>
                <a:spcPts val="0"/>
              </a:spcAft>
              <a:buNone/>
              <a:defRPr sz="2133">
                <a:solidFill>
                  <a:schemeClr val="accent3"/>
                </a:solidFill>
              </a:defRPr>
            </a:lvl2pPr>
            <a:lvl3pPr lvl="2" algn="r" rtl="0">
              <a:lnSpc>
                <a:spcPct val="100000"/>
              </a:lnSpc>
              <a:spcBef>
                <a:spcPts val="2133"/>
              </a:spcBef>
              <a:spcAft>
                <a:spcPts val="0"/>
              </a:spcAft>
              <a:buNone/>
              <a:defRPr sz="2133">
                <a:solidFill>
                  <a:schemeClr val="accent3"/>
                </a:solidFill>
              </a:defRPr>
            </a:lvl3pPr>
            <a:lvl4pPr lvl="3" algn="r" rtl="0">
              <a:lnSpc>
                <a:spcPct val="100000"/>
              </a:lnSpc>
              <a:spcBef>
                <a:spcPts val="2133"/>
              </a:spcBef>
              <a:spcAft>
                <a:spcPts val="0"/>
              </a:spcAft>
              <a:buNone/>
              <a:defRPr sz="2133">
                <a:solidFill>
                  <a:schemeClr val="accent3"/>
                </a:solidFill>
              </a:defRPr>
            </a:lvl4pPr>
            <a:lvl5pPr lvl="4" algn="r" rtl="0">
              <a:lnSpc>
                <a:spcPct val="100000"/>
              </a:lnSpc>
              <a:spcBef>
                <a:spcPts val="2133"/>
              </a:spcBef>
              <a:spcAft>
                <a:spcPts val="0"/>
              </a:spcAft>
              <a:buNone/>
              <a:defRPr sz="2133">
                <a:solidFill>
                  <a:schemeClr val="accent3"/>
                </a:solidFill>
              </a:defRPr>
            </a:lvl5pPr>
            <a:lvl6pPr lvl="5" algn="r" rtl="0">
              <a:lnSpc>
                <a:spcPct val="100000"/>
              </a:lnSpc>
              <a:spcBef>
                <a:spcPts val="2133"/>
              </a:spcBef>
              <a:spcAft>
                <a:spcPts val="0"/>
              </a:spcAft>
              <a:buNone/>
              <a:defRPr sz="2133">
                <a:solidFill>
                  <a:schemeClr val="accent3"/>
                </a:solidFill>
              </a:defRPr>
            </a:lvl6pPr>
            <a:lvl7pPr lvl="6" algn="r" rtl="0">
              <a:lnSpc>
                <a:spcPct val="100000"/>
              </a:lnSpc>
              <a:spcBef>
                <a:spcPts val="2133"/>
              </a:spcBef>
              <a:spcAft>
                <a:spcPts val="0"/>
              </a:spcAft>
              <a:buNone/>
              <a:defRPr sz="2133">
                <a:solidFill>
                  <a:schemeClr val="accent3"/>
                </a:solidFill>
              </a:defRPr>
            </a:lvl7pPr>
            <a:lvl8pPr lvl="7" algn="r" rtl="0">
              <a:lnSpc>
                <a:spcPct val="100000"/>
              </a:lnSpc>
              <a:spcBef>
                <a:spcPts val="2133"/>
              </a:spcBef>
              <a:spcAft>
                <a:spcPts val="0"/>
              </a:spcAft>
              <a:buNone/>
              <a:defRPr sz="2133">
                <a:solidFill>
                  <a:schemeClr val="accent3"/>
                </a:solidFill>
              </a:defRPr>
            </a:lvl8pPr>
            <a:lvl9pPr lvl="8" algn="r" rtl="0">
              <a:lnSpc>
                <a:spcPct val="100000"/>
              </a:lnSpc>
              <a:spcBef>
                <a:spcPts val="2133"/>
              </a:spcBef>
              <a:spcAft>
                <a:spcPts val="2133"/>
              </a:spcAft>
              <a:buNone/>
              <a:defRPr sz="2133">
                <a:solidFill>
                  <a:schemeClr val="accent3"/>
                </a:solidFill>
              </a:defRPr>
            </a:lvl9pPr>
          </a:lstStyle>
          <a:p>
            <a:endParaRPr/>
          </a:p>
        </p:txBody>
      </p:sp>
    </p:spTree>
    <p:extLst>
      <p:ext uri="{BB962C8B-B14F-4D97-AF65-F5344CB8AC3E}">
        <p14:creationId xmlns:p14="http://schemas.microsoft.com/office/powerpoint/2010/main" val="1616848400"/>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1" y="1535114"/>
            <a:ext cx="5386917" cy="639763"/>
          </a:xfrm>
        </p:spPr>
        <p:txBody>
          <a:bodyPr anchor="b"/>
          <a:lstStyle>
            <a:lvl1pPr marL="0" indent="0">
              <a:buNone/>
              <a:defRPr sz="3199" b="1"/>
            </a:lvl1pPr>
            <a:lvl2pPr marL="609463" indent="0">
              <a:buNone/>
              <a:defRPr sz="2699" b="1"/>
            </a:lvl2pPr>
            <a:lvl3pPr marL="1218926" indent="0">
              <a:buNone/>
              <a:defRPr sz="2400" b="1"/>
            </a:lvl3pPr>
            <a:lvl4pPr marL="1828388" indent="0">
              <a:buNone/>
              <a:defRPr sz="2200" b="1"/>
            </a:lvl4pPr>
            <a:lvl5pPr marL="2437851" indent="0">
              <a:buNone/>
              <a:defRPr sz="2200" b="1"/>
            </a:lvl5pPr>
            <a:lvl6pPr marL="3047314" indent="0">
              <a:buNone/>
              <a:defRPr sz="2200" b="1"/>
            </a:lvl6pPr>
            <a:lvl7pPr marL="3656777" indent="0">
              <a:buNone/>
              <a:defRPr sz="2200" b="1"/>
            </a:lvl7pPr>
            <a:lvl8pPr marL="4266240" indent="0">
              <a:buNone/>
              <a:defRPr sz="2200" b="1"/>
            </a:lvl8pPr>
            <a:lvl9pPr marL="4875703" indent="0">
              <a:buNone/>
              <a:defRPr sz="2200" b="1"/>
            </a:lvl9pPr>
          </a:lstStyle>
          <a:p>
            <a:pPr lvl="0"/>
            <a:r>
              <a:rPr lang="en-US"/>
              <a:t>Click to edit Master text styles</a:t>
            </a:r>
          </a:p>
        </p:txBody>
      </p:sp>
      <p:sp>
        <p:nvSpPr>
          <p:cNvPr id="4" name="Content Placeholder 3"/>
          <p:cNvSpPr>
            <a:spLocks noGrp="1"/>
          </p:cNvSpPr>
          <p:nvPr>
            <p:ph sz="half" idx="2"/>
          </p:nvPr>
        </p:nvSpPr>
        <p:spPr>
          <a:xfrm>
            <a:off x="609601" y="2174877"/>
            <a:ext cx="5386917" cy="3951288"/>
          </a:xfrm>
        </p:spPr>
        <p:txBody>
          <a:bodyPr/>
          <a:lstStyle>
            <a:lvl1pPr>
              <a:defRPr sz="3199"/>
            </a:lvl1pPr>
            <a:lvl2pPr>
              <a:defRPr sz="2699"/>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73" y="1535114"/>
            <a:ext cx="5389033" cy="639763"/>
          </a:xfrm>
        </p:spPr>
        <p:txBody>
          <a:bodyPr anchor="b"/>
          <a:lstStyle>
            <a:lvl1pPr marL="0" indent="0">
              <a:buNone/>
              <a:defRPr sz="3199" b="1"/>
            </a:lvl1pPr>
            <a:lvl2pPr marL="609463" indent="0">
              <a:buNone/>
              <a:defRPr sz="2699" b="1"/>
            </a:lvl2pPr>
            <a:lvl3pPr marL="1218926" indent="0">
              <a:buNone/>
              <a:defRPr sz="2400" b="1"/>
            </a:lvl3pPr>
            <a:lvl4pPr marL="1828388" indent="0">
              <a:buNone/>
              <a:defRPr sz="2200" b="1"/>
            </a:lvl4pPr>
            <a:lvl5pPr marL="2437851" indent="0">
              <a:buNone/>
              <a:defRPr sz="2200" b="1"/>
            </a:lvl5pPr>
            <a:lvl6pPr marL="3047314" indent="0">
              <a:buNone/>
              <a:defRPr sz="2200" b="1"/>
            </a:lvl6pPr>
            <a:lvl7pPr marL="3656777" indent="0">
              <a:buNone/>
              <a:defRPr sz="2200" b="1"/>
            </a:lvl7pPr>
            <a:lvl8pPr marL="4266240" indent="0">
              <a:buNone/>
              <a:defRPr sz="2200" b="1"/>
            </a:lvl8pPr>
            <a:lvl9pPr marL="4875703" indent="0">
              <a:buNone/>
              <a:defRPr sz="2200" b="1"/>
            </a:lvl9pPr>
          </a:lstStyle>
          <a:p>
            <a:pPr lvl="0"/>
            <a:r>
              <a:rPr lang="en-US"/>
              <a:t>Click to edit Master text styles</a:t>
            </a:r>
          </a:p>
        </p:txBody>
      </p:sp>
      <p:sp>
        <p:nvSpPr>
          <p:cNvPr id="6" name="Content Placeholder 5"/>
          <p:cNvSpPr>
            <a:spLocks noGrp="1"/>
          </p:cNvSpPr>
          <p:nvPr>
            <p:ph sz="quarter" idx="4"/>
          </p:nvPr>
        </p:nvSpPr>
        <p:spPr>
          <a:xfrm>
            <a:off x="6193373" y="2174877"/>
            <a:ext cx="5389033" cy="3951288"/>
          </a:xfrm>
        </p:spPr>
        <p:txBody>
          <a:bodyPr/>
          <a:lstStyle>
            <a:lvl1pPr>
              <a:defRPr sz="3199"/>
            </a:lvl1pPr>
            <a:lvl2pPr>
              <a:defRPr sz="2699"/>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0A4318BD-B3C6-4D4B-B871-C29490A2E55A}" type="datetime1">
              <a:rPr kumimoji="0" lang="en-US" altLang="zh-CN" sz="16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12/13/2023</a:t>
            </a:fld>
            <a:endParaRPr kumimoji="0" lang="en-US" sz="16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
        <p:nvSpPr>
          <p:cNvPr id="8" name="Footer Placeholder 7"/>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
        <p:nvSpPr>
          <p:cNvPr id="9" name="Slide Number Placeholder 8"/>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01EE9E8-4134-49B0-9AA7-3089E6521627}" type="slidenum">
              <a:rPr kumimoji="0" lang="en-US" sz="16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6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2679196917"/>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E14CAFC4-799C-4CDE-B92B-8C262F06CF3E}" type="datetime1">
              <a:rPr kumimoji="0" lang="en-US" altLang="zh-CN" sz="16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12/13/2023</a:t>
            </a:fld>
            <a:endParaRPr kumimoji="0" lang="en-US" sz="16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
        <p:nvSpPr>
          <p:cNvPr id="4" name="Footer Placeholder 3"/>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
        <p:nvSpPr>
          <p:cNvPr id="5" name="Slide Number Placeholder 4"/>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01EE9E8-4134-49B0-9AA7-3089E6521627}" type="slidenum">
              <a:rPr kumimoji="0" lang="en-US" sz="16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6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4107531902"/>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圆角矩形 4"/>
          <p:cNvSpPr/>
          <p:nvPr userDrawn="1"/>
        </p:nvSpPr>
        <p:spPr>
          <a:xfrm>
            <a:off x="1139634" y="1031258"/>
            <a:ext cx="9912734" cy="42890"/>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15" tIns="45707" rIns="91415" bIns="45707" rtlCol="0" anchor="ctr"/>
          <a:lstStyle/>
          <a:p>
            <a:pPr marL="0" marR="0" lvl="0" indent="0" algn="ctr" defTabSz="914217"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6" name="圆角矩形 5"/>
          <p:cNvSpPr/>
          <p:nvPr userDrawn="1"/>
        </p:nvSpPr>
        <p:spPr>
          <a:xfrm>
            <a:off x="5900057" y="6451899"/>
            <a:ext cx="391889" cy="22010"/>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15" tIns="45707" rIns="91415" bIns="45707" rtlCol="0" anchor="ctr"/>
          <a:lstStyle/>
          <a:p>
            <a:pPr marL="0" marR="0" lvl="0" indent="0" algn="ctr" defTabSz="914217"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7" name="日期占位符 6"/>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E729073-8FFE-4F18-B513-07581FC6638E}" type="datetime1">
              <a:rPr kumimoji="0" lang="en-US" altLang="zh-CN" sz="16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12/13/2023</a:t>
            </a:fld>
            <a:endParaRPr kumimoji="0" lang="en-US" sz="16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
        <p:nvSpPr>
          <p:cNvPr id="9" name="灯片编号占位符 8"/>
          <p:cNvSpPr>
            <a:spLocks noGrp="1"/>
          </p:cNvSpPr>
          <p:nvPr>
            <p:ph type="sldNum" sz="quarter" idx="12"/>
          </p:nvPr>
        </p:nvSpPr>
        <p:spPr>
          <a:xfrm>
            <a:off x="4673601" y="6396227"/>
            <a:ext cx="2844800" cy="365125"/>
          </a:xfrm>
        </p:spPr>
        <p:txBody>
          <a:bodyPr/>
          <a:lstStyle>
            <a:lvl1pPr algn="ctr">
              <a:defRPr>
                <a:latin typeface="ITC Avant Garde Std Bk" panose="020B0502020202020204"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fld id="{601EE9E8-4134-49B0-9AA7-3089E6521627}" type="slidenum">
              <a:rPr kumimoji="0" lang="en-US" sz="1600" b="0" i="0" u="none" strike="noStrike" kern="1200" cap="none" spc="0" normalizeH="0" baseline="0" noProof="0" smtClean="0">
                <a:ln>
                  <a:noFill/>
                </a:ln>
                <a:solidFill>
                  <a:prstClr val="black">
                    <a:tint val="75000"/>
                  </a:prstClr>
                </a:solidFill>
                <a:effectLst/>
                <a:uLnTx/>
                <a:uFillTx/>
                <a:latin typeface="ITC Avant Garde Std Bk" panose="020B0502020202020204" pitchFamily="34" charset="0"/>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0" lang="en-US" sz="1600" b="0" i="0" u="none" strike="noStrike" kern="1200" cap="none" spc="0" normalizeH="0" baseline="0" noProof="0" dirty="0">
              <a:ln>
                <a:noFill/>
              </a:ln>
              <a:solidFill>
                <a:prstClr val="black">
                  <a:tint val="75000"/>
                </a:prstClr>
              </a:solidFill>
              <a:effectLst/>
              <a:uLnTx/>
              <a:uFillTx/>
              <a:latin typeface="ITC Avant Garde Std Bk" panose="020B0502020202020204" pitchFamily="34" charset="0"/>
              <a:ea typeface="+mn-ea"/>
              <a:cs typeface="+mn-cs"/>
            </a:endParaRPr>
          </a:p>
        </p:txBody>
      </p:sp>
    </p:spTree>
    <p:extLst>
      <p:ext uri="{BB962C8B-B14F-4D97-AF65-F5344CB8AC3E}">
        <p14:creationId xmlns:p14="http://schemas.microsoft.com/office/powerpoint/2010/main" val="1315201039"/>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1124923095"/>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3" y="273050"/>
            <a:ext cx="4011084" cy="1162051"/>
          </a:xfrm>
        </p:spPr>
        <p:txBody>
          <a:bodyPr anchor="b"/>
          <a:lstStyle>
            <a:lvl1pPr algn="l">
              <a:defRPr sz="2699" b="1"/>
            </a:lvl1pPr>
          </a:lstStyle>
          <a:p>
            <a:r>
              <a:rPr lang="en-US"/>
              <a:t>Click to edit Master title style</a:t>
            </a:r>
          </a:p>
        </p:txBody>
      </p:sp>
      <p:sp>
        <p:nvSpPr>
          <p:cNvPr id="3" name="Content Placeholder 2"/>
          <p:cNvSpPr>
            <a:spLocks noGrp="1"/>
          </p:cNvSpPr>
          <p:nvPr>
            <p:ph idx="1"/>
          </p:nvPr>
        </p:nvSpPr>
        <p:spPr>
          <a:xfrm>
            <a:off x="4766734" y="273054"/>
            <a:ext cx="6815667" cy="5853113"/>
          </a:xfrm>
        </p:spPr>
        <p:txBody>
          <a:bodyPr/>
          <a:lstStyle>
            <a:lvl1pPr>
              <a:defRPr sz="4299"/>
            </a:lvl1pPr>
            <a:lvl2pPr>
              <a:defRPr sz="3799"/>
            </a:lvl2pPr>
            <a:lvl3pPr>
              <a:defRPr sz="3199"/>
            </a:lvl3pPr>
            <a:lvl4pPr>
              <a:defRPr sz="2699"/>
            </a:lvl4pPr>
            <a:lvl5pPr>
              <a:defRPr sz="2699"/>
            </a:lvl5pPr>
            <a:lvl6pPr>
              <a:defRPr sz="2699"/>
            </a:lvl6pPr>
            <a:lvl7pPr>
              <a:defRPr sz="2699"/>
            </a:lvl7pPr>
            <a:lvl8pPr>
              <a:defRPr sz="2699"/>
            </a:lvl8pPr>
            <a:lvl9pPr>
              <a:defRPr sz="2699"/>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3" y="1435105"/>
            <a:ext cx="4011084" cy="4691063"/>
          </a:xfrm>
        </p:spPr>
        <p:txBody>
          <a:bodyPr/>
          <a:lstStyle>
            <a:lvl1pPr marL="0" indent="0">
              <a:buNone/>
              <a:defRPr sz="1900"/>
            </a:lvl1pPr>
            <a:lvl2pPr marL="609463" indent="0">
              <a:buNone/>
              <a:defRPr sz="1600"/>
            </a:lvl2pPr>
            <a:lvl3pPr marL="1218926" indent="0">
              <a:buNone/>
              <a:defRPr sz="1400"/>
            </a:lvl3pPr>
            <a:lvl4pPr marL="1828388" indent="0">
              <a:buNone/>
              <a:defRPr sz="1200"/>
            </a:lvl4pPr>
            <a:lvl5pPr marL="2437851" indent="0">
              <a:buNone/>
              <a:defRPr sz="1200"/>
            </a:lvl5pPr>
            <a:lvl6pPr marL="3047314" indent="0">
              <a:buNone/>
              <a:defRPr sz="1200"/>
            </a:lvl6pPr>
            <a:lvl7pPr marL="3656777" indent="0">
              <a:buNone/>
              <a:defRPr sz="1200"/>
            </a:lvl7pPr>
            <a:lvl8pPr marL="4266240" indent="0">
              <a:buNone/>
              <a:defRPr sz="1200"/>
            </a:lvl8pPr>
            <a:lvl9pPr marL="4875703"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43C7FCF6-76BD-4495-B08F-4C059D2BA31F}" type="datetime1">
              <a:rPr kumimoji="0" lang="en-US" altLang="zh-CN" sz="16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12/13/2023</a:t>
            </a:fld>
            <a:endParaRPr kumimoji="0" lang="en-US" sz="16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01EE9E8-4134-49B0-9AA7-3089E6521627}" type="slidenum">
              <a:rPr kumimoji="0" lang="en-US" sz="16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6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2629304302"/>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2"/>
            <a:ext cx="7315200" cy="566739"/>
          </a:xfrm>
        </p:spPr>
        <p:txBody>
          <a:bodyPr anchor="b"/>
          <a:lstStyle>
            <a:lvl1pPr algn="l">
              <a:defRPr sz="2699" b="1"/>
            </a:lvl1pPr>
          </a:lstStyle>
          <a:p>
            <a:r>
              <a:rPr lang="en-US"/>
              <a:t>Click to edit Master title style</a:t>
            </a:r>
          </a:p>
        </p:txBody>
      </p:sp>
      <p:sp>
        <p:nvSpPr>
          <p:cNvPr id="3" name="Picture Placeholder 2"/>
          <p:cNvSpPr>
            <a:spLocks noGrp="1"/>
          </p:cNvSpPr>
          <p:nvPr>
            <p:ph type="pic" idx="1"/>
          </p:nvPr>
        </p:nvSpPr>
        <p:spPr>
          <a:xfrm>
            <a:off x="2389717" y="612777"/>
            <a:ext cx="7315200" cy="4114800"/>
          </a:xfrm>
        </p:spPr>
        <p:txBody>
          <a:bodyPr/>
          <a:lstStyle>
            <a:lvl1pPr marL="0" indent="0">
              <a:buNone/>
              <a:defRPr sz="4299"/>
            </a:lvl1pPr>
            <a:lvl2pPr marL="609463" indent="0">
              <a:buNone/>
              <a:defRPr sz="3799"/>
            </a:lvl2pPr>
            <a:lvl3pPr marL="1218926" indent="0">
              <a:buNone/>
              <a:defRPr sz="3199"/>
            </a:lvl3pPr>
            <a:lvl4pPr marL="1828388" indent="0">
              <a:buNone/>
              <a:defRPr sz="2699"/>
            </a:lvl4pPr>
            <a:lvl5pPr marL="2437851" indent="0">
              <a:buNone/>
              <a:defRPr sz="2699"/>
            </a:lvl5pPr>
            <a:lvl6pPr marL="3047314" indent="0">
              <a:buNone/>
              <a:defRPr sz="2699"/>
            </a:lvl6pPr>
            <a:lvl7pPr marL="3656777" indent="0">
              <a:buNone/>
              <a:defRPr sz="2699"/>
            </a:lvl7pPr>
            <a:lvl8pPr marL="4266240" indent="0">
              <a:buNone/>
              <a:defRPr sz="2699"/>
            </a:lvl8pPr>
            <a:lvl9pPr marL="4875703" indent="0">
              <a:buNone/>
              <a:defRPr sz="2699"/>
            </a:lvl9pPr>
          </a:lstStyle>
          <a:p>
            <a:endParaRPr lang="en-US" dirty="0"/>
          </a:p>
        </p:txBody>
      </p:sp>
      <p:sp>
        <p:nvSpPr>
          <p:cNvPr id="4" name="Text Placeholder 3"/>
          <p:cNvSpPr>
            <a:spLocks noGrp="1"/>
          </p:cNvSpPr>
          <p:nvPr>
            <p:ph type="body" sz="half" idx="2"/>
          </p:nvPr>
        </p:nvSpPr>
        <p:spPr>
          <a:xfrm>
            <a:off x="2389717" y="5367341"/>
            <a:ext cx="7315200" cy="804863"/>
          </a:xfrm>
        </p:spPr>
        <p:txBody>
          <a:bodyPr/>
          <a:lstStyle>
            <a:lvl1pPr marL="0" indent="0">
              <a:buNone/>
              <a:defRPr sz="1900"/>
            </a:lvl1pPr>
            <a:lvl2pPr marL="609463" indent="0">
              <a:buNone/>
              <a:defRPr sz="1600"/>
            </a:lvl2pPr>
            <a:lvl3pPr marL="1218926" indent="0">
              <a:buNone/>
              <a:defRPr sz="1400"/>
            </a:lvl3pPr>
            <a:lvl4pPr marL="1828388" indent="0">
              <a:buNone/>
              <a:defRPr sz="1200"/>
            </a:lvl4pPr>
            <a:lvl5pPr marL="2437851" indent="0">
              <a:buNone/>
              <a:defRPr sz="1200"/>
            </a:lvl5pPr>
            <a:lvl6pPr marL="3047314" indent="0">
              <a:buNone/>
              <a:defRPr sz="1200"/>
            </a:lvl6pPr>
            <a:lvl7pPr marL="3656777" indent="0">
              <a:buNone/>
              <a:defRPr sz="1200"/>
            </a:lvl7pPr>
            <a:lvl8pPr marL="4266240" indent="0">
              <a:buNone/>
              <a:defRPr sz="1200"/>
            </a:lvl8pPr>
            <a:lvl9pPr marL="4875703"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E257577C-F53D-4BB9-9408-EB84DEB3CD80}" type="datetime1">
              <a:rPr kumimoji="0" lang="en-US" altLang="zh-CN" sz="16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12/13/2023</a:t>
            </a:fld>
            <a:endParaRPr kumimoji="0" lang="en-US" sz="16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01EE9E8-4134-49B0-9AA7-3089E6521627}" type="slidenum">
              <a:rPr kumimoji="0" lang="en-US" sz="16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6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3375006899"/>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77D58058-BD14-4845-947D-4A9B79A00D09}" type="datetime1">
              <a:rPr kumimoji="0" lang="en-US" altLang="zh-CN" sz="16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12/13/2023</a:t>
            </a:fld>
            <a:endParaRPr kumimoji="0" lang="en-US" sz="16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01EE9E8-4134-49B0-9AA7-3089E6521627}" type="slidenum">
              <a:rPr kumimoji="0" lang="en-US" sz="16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6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1945148401"/>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1" y="274640"/>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2" y="274640"/>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8ECB469-C949-4E3F-B0CB-0C15DA7B7F92}" type="datetime1">
              <a:rPr kumimoji="0" lang="en-US" altLang="zh-CN" sz="16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12/13/2023</a:t>
            </a:fld>
            <a:endParaRPr kumimoji="0" lang="en-US" sz="16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01EE9E8-4134-49B0-9AA7-3089E6521627}" type="slidenum">
              <a:rPr kumimoji="0" lang="en-US" sz="16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6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459041773"/>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615083368"/>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808477696"/>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29"/>
        <p:cNvGrpSpPr/>
        <p:nvPr/>
      </p:nvGrpSpPr>
      <p:grpSpPr>
        <a:xfrm>
          <a:off x="0" y="0"/>
          <a:ext cx="0" cy="0"/>
          <a:chOff x="0" y="0"/>
          <a:chExt cx="0" cy="0"/>
        </a:xfrm>
      </p:grpSpPr>
      <p:sp>
        <p:nvSpPr>
          <p:cNvPr id="30" name="Google Shape;30;p9"/>
          <p:cNvSpPr txBox="1">
            <a:spLocks noGrp="1"/>
          </p:cNvSpPr>
          <p:nvPr>
            <p:ph type="title"/>
          </p:nvPr>
        </p:nvSpPr>
        <p:spPr>
          <a:xfrm>
            <a:off x="354000" y="1644233"/>
            <a:ext cx="5393600" cy="1976400"/>
          </a:xfrm>
          <a:prstGeom prst="rect">
            <a:avLst/>
          </a:prstGeom>
        </p:spPr>
        <p:txBody>
          <a:bodyPr spcFirstLastPara="1" wrap="square" lIns="91425" tIns="91425" rIns="91425" bIns="91425" anchor="b" anchorCtr="0">
            <a:noAutofit/>
          </a:bodyPr>
          <a:lstStyle>
            <a:lvl1pPr lvl="0" algn="ctr">
              <a:spcBef>
                <a:spcPts val="0"/>
              </a:spcBef>
              <a:spcAft>
                <a:spcPts val="0"/>
              </a:spcAft>
              <a:buSzPts val="4200"/>
              <a:buNone/>
              <a:defRPr sz="5600"/>
            </a:lvl1pPr>
            <a:lvl2pPr lvl="1" algn="ctr">
              <a:spcBef>
                <a:spcPts val="0"/>
              </a:spcBef>
              <a:spcAft>
                <a:spcPts val="0"/>
              </a:spcAft>
              <a:buSzPts val="4200"/>
              <a:buNone/>
              <a:defRPr sz="5600"/>
            </a:lvl2pPr>
            <a:lvl3pPr lvl="2" algn="ctr">
              <a:spcBef>
                <a:spcPts val="0"/>
              </a:spcBef>
              <a:spcAft>
                <a:spcPts val="0"/>
              </a:spcAft>
              <a:buSzPts val="4200"/>
              <a:buNone/>
              <a:defRPr sz="5600"/>
            </a:lvl3pPr>
            <a:lvl4pPr lvl="3" algn="ctr">
              <a:spcBef>
                <a:spcPts val="0"/>
              </a:spcBef>
              <a:spcAft>
                <a:spcPts val="0"/>
              </a:spcAft>
              <a:buSzPts val="4200"/>
              <a:buNone/>
              <a:defRPr sz="5600"/>
            </a:lvl4pPr>
            <a:lvl5pPr lvl="4" algn="ctr">
              <a:spcBef>
                <a:spcPts val="0"/>
              </a:spcBef>
              <a:spcAft>
                <a:spcPts val="0"/>
              </a:spcAft>
              <a:buSzPts val="4200"/>
              <a:buNone/>
              <a:defRPr sz="5600"/>
            </a:lvl5pPr>
            <a:lvl6pPr lvl="5" algn="ctr">
              <a:spcBef>
                <a:spcPts val="0"/>
              </a:spcBef>
              <a:spcAft>
                <a:spcPts val="0"/>
              </a:spcAft>
              <a:buSzPts val="4200"/>
              <a:buNone/>
              <a:defRPr sz="5600"/>
            </a:lvl6pPr>
            <a:lvl7pPr lvl="6" algn="ctr">
              <a:spcBef>
                <a:spcPts val="0"/>
              </a:spcBef>
              <a:spcAft>
                <a:spcPts val="0"/>
              </a:spcAft>
              <a:buSzPts val="4200"/>
              <a:buNone/>
              <a:defRPr sz="5600"/>
            </a:lvl7pPr>
            <a:lvl8pPr lvl="7" algn="ctr">
              <a:spcBef>
                <a:spcPts val="0"/>
              </a:spcBef>
              <a:spcAft>
                <a:spcPts val="0"/>
              </a:spcAft>
              <a:buSzPts val="4200"/>
              <a:buNone/>
              <a:defRPr sz="5600"/>
            </a:lvl8pPr>
            <a:lvl9pPr lvl="8" algn="ctr">
              <a:spcBef>
                <a:spcPts val="0"/>
              </a:spcBef>
              <a:spcAft>
                <a:spcPts val="0"/>
              </a:spcAft>
              <a:buSzPts val="4200"/>
              <a:buNone/>
              <a:defRPr sz="5600"/>
            </a:lvl9pPr>
          </a:lstStyle>
          <a:p>
            <a:endParaRPr/>
          </a:p>
        </p:txBody>
      </p:sp>
      <p:sp>
        <p:nvSpPr>
          <p:cNvPr id="31" name="Google Shape;31;p9"/>
          <p:cNvSpPr txBox="1">
            <a:spLocks noGrp="1"/>
          </p:cNvSpPr>
          <p:nvPr>
            <p:ph type="subTitle" idx="1"/>
          </p:nvPr>
        </p:nvSpPr>
        <p:spPr>
          <a:xfrm>
            <a:off x="354000" y="3737433"/>
            <a:ext cx="5393600" cy="16468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SzPts val="2100"/>
              <a:buNone/>
              <a:defRPr sz="2800"/>
            </a:lvl1pPr>
            <a:lvl2pPr lvl="1" algn="ctr">
              <a:lnSpc>
                <a:spcPct val="100000"/>
              </a:lnSpc>
              <a:spcBef>
                <a:spcPts val="0"/>
              </a:spcBef>
              <a:spcAft>
                <a:spcPts val="0"/>
              </a:spcAft>
              <a:buSzPts val="2100"/>
              <a:buNone/>
              <a:defRPr sz="2800"/>
            </a:lvl2pPr>
            <a:lvl3pPr lvl="2" algn="ctr">
              <a:lnSpc>
                <a:spcPct val="100000"/>
              </a:lnSpc>
              <a:spcBef>
                <a:spcPts val="0"/>
              </a:spcBef>
              <a:spcAft>
                <a:spcPts val="0"/>
              </a:spcAft>
              <a:buSzPts val="2100"/>
              <a:buNone/>
              <a:defRPr sz="2800"/>
            </a:lvl3pPr>
            <a:lvl4pPr lvl="3" algn="ctr">
              <a:lnSpc>
                <a:spcPct val="100000"/>
              </a:lnSpc>
              <a:spcBef>
                <a:spcPts val="0"/>
              </a:spcBef>
              <a:spcAft>
                <a:spcPts val="0"/>
              </a:spcAft>
              <a:buSzPts val="2100"/>
              <a:buNone/>
              <a:defRPr sz="2800"/>
            </a:lvl4pPr>
            <a:lvl5pPr lvl="4" algn="ctr">
              <a:lnSpc>
                <a:spcPct val="100000"/>
              </a:lnSpc>
              <a:spcBef>
                <a:spcPts val="0"/>
              </a:spcBef>
              <a:spcAft>
                <a:spcPts val="0"/>
              </a:spcAft>
              <a:buSzPts val="2100"/>
              <a:buNone/>
              <a:defRPr sz="2800"/>
            </a:lvl5pPr>
            <a:lvl6pPr lvl="5" algn="ctr">
              <a:lnSpc>
                <a:spcPct val="100000"/>
              </a:lnSpc>
              <a:spcBef>
                <a:spcPts val="0"/>
              </a:spcBef>
              <a:spcAft>
                <a:spcPts val="0"/>
              </a:spcAft>
              <a:buSzPts val="2100"/>
              <a:buNone/>
              <a:defRPr sz="2800"/>
            </a:lvl6pPr>
            <a:lvl7pPr lvl="6" algn="ctr">
              <a:lnSpc>
                <a:spcPct val="100000"/>
              </a:lnSpc>
              <a:spcBef>
                <a:spcPts val="0"/>
              </a:spcBef>
              <a:spcAft>
                <a:spcPts val="0"/>
              </a:spcAft>
              <a:buSzPts val="2100"/>
              <a:buNone/>
              <a:defRPr sz="2800"/>
            </a:lvl7pPr>
            <a:lvl8pPr lvl="7" algn="ctr">
              <a:lnSpc>
                <a:spcPct val="100000"/>
              </a:lnSpc>
              <a:spcBef>
                <a:spcPts val="0"/>
              </a:spcBef>
              <a:spcAft>
                <a:spcPts val="0"/>
              </a:spcAft>
              <a:buSzPts val="2100"/>
              <a:buNone/>
              <a:defRPr sz="2800"/>
            </a:lvl8pPr>
            <a:lvl9pPr lvl="8" algn="ctr">
              <a:lnSpc>
                <a:spcPct val="100000"/>
              </a:lnSpc>
              <a:spcBef>
                <a:spcPts val="0"/>
              </a:spcBef>
              <a:spcAft>
                <a:spcPts val="0"/>
              </a:spcAft>
              <a:buSzPts val="2100"/>
              <a:buNone/>
              <a:defRPr sz="2800"/>
            </a:lvl9pPr>
          </a:lstStyle>
          <a:p>
            <a:endParaRPr/>
          </a:p>
        </p:txBody>
      </p:sp>
      <p:sp>
        <p:nvSpPr>
          <p:cNvPr id="32" name="Google Shape;32;p9"/>
          <p:cNvSpPr txBox="1">
            <a:spLocks noGrp="1"/>
          </p:cNvSpPr>
          <p:nvPr>
            <p:ph type="body" idx="2"/>
          </p:nvPr>
        </p:nvSpPr>
        <p:spPr>
          <a:xfrm>
            <a:off x="6586000" y="965433"/>
            <a:ext cx="5116000" cy="4926800"/>
          </a:xfrm>
          <a:prstGeom prst="rect">
            <a:avLst/>
          </a:prstGeom>
        </p:spPr>
        <p:txBody>
          <a:bodyPr spcFirstLastPara="1" wrap="square" lIns="91425" tIns="91425" rIns="91425" bIns="91425" anchor="ctr" anchorCtr="0">
            <a:noAutofit/>
          </a:bodyPr>
          <a:lstStyle>
            <a:lvl1pPr marL="609585" lvl="0" indent="-457189">
              <a:spcBef>
                <a:spcPts val="0"/>
              </a:spcBef>
              <a:spcAft>
                <a:spcPts val="0"/>
              </a:spcAft>
              <a:buSzPts val="1800"/>
              <a:buChar char="●"/>
              <a:defRPr/>
            </a:lvl1pPr>
            <a:lvl2pPr marL="1219170" lvl="1" indent="-423323">
              <a:spcBef>
                <a:spcPts val="2133"/>
              </a:spcBef>
              <a:spcAft>
                <a:spcPts val="0"/>
              </a:spcAft>
              <a:buSzPts val="1400"/>
              <a:buChar char="○"/>
              <a:defRPr/>
            </a:lvl2pPr>
            <a:lvl3pPr marL="1828754" lvl="2" indent="-423323">
              <a:spcBef>
                <a:spcPts val="2133"/>
              </a:spcBef>
              <a:spcAft>
                <a:spcPts val="0"/>
              </a:spcAft>
              <a:buSzPts val="1400"/>
              <a:buChar char="■"/>
              <a:defRPr/>
            </a:lvl3pPr>
            <a:lvl4pPr marL="2438339" lvl="3" indent="-423323">
              <a:spcBef>
                <a:spcPts val="2133"/>
              </a:spcBef>
              <a:spcAft>
                <a:spcPts val="0"/>
              </a:spcAft>
              <a:buSzPts val="1400"/>
              <a:buChar char="●"/>
              <a:defRPr/>
            </a:lvl4pPr>
            <a:lvl5pPr marL="3047924" lvl="4" indent="-423323">
              <a:spcBef>
                <a:spcPts val="2133"/>
              </a:spcBef>
              <a:spcAft>
                <a:spcPts val="0"/>
              </a:spcAft>
              <a:buSzPts val="1400"/>
              <a:buChar char="○"/>
              <a:defRPr/>
            </a:lvl5pPr>
            <a:lvl6pPr marL="3657509" lvl="5" indent="-423323">
              <a:spcBef>
                <a:spcPts val="2133"/>
              </a:spcBef>
              <a:spcAft>
                <a:spcPts val="0"/>
              </a:spcAft>
              <a:buSzPts val="1400"/>
              <a:buChar char="■"/>
              <a:defRPr/>
            </a:lvl6pPr>
            <a:lvl7pPr marL="4267093" lvl="6" indent="-423323">
              <a:spcBef>
                <a:spcPts val="2133"/>
              </a:spcBef>
              <a:spcAft>
                <a:spcPts val="0"/>
              </a:spcAft>
              <a:buSzPts val="1400"/>
              <a:buChar char="●"/>
              <a:defRPr/>
            </a:lvl7pPr>
            <a:lvl8pPr marL="4876678" lvl="7" indent="-423323">
              <a:spcBef>
                <a:spcPts val="2133"/>
              </a:spcBef>
              <a:spcAft>
                <a:spcPts val="0"/>
              </a:spcAft>
              <a:buSzPts val="1400"/>
              <a:buChar char="○"/>
              <a:defRPr/>
            </a:lvl8pPr>
            <a:lvl9pPr marL="5486263" lvl="8" indent="-423323">
              <a:spcBef>
                <a:spcPts val="2133"/>
              </a:spcBef>
              <a:spcAft>
                <a:spcPts val="2133"/>
              </a:spcAft>
              <a:buSzPts val="1400"/>
              <a:buChar char="■"/>
              <a:defRPr/>
            </a:lvl9pPr>
          </a:lstStyle>
          <a:p>
            <a:endParaRPr/>
          </a:p>
        </p:txBody>
      </p:sp>
    </p:spTree>
    <p:extLst>
      <p:ext uri="{BB962C8B-B14F-4D97-AF65-F5344CB8AC3E}">
        <p14:creationId xmlns:p14="http://schemas.microsoft.com/office/powerpoint/2010/main" val="357204767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33"/>
        <p:cNvGrpSpPr/>
        <p:nvPr/>
      </p:nvGrpSpPr>
      <p:grpSpPr>
        <a:xfrm>
          <a:off x="0" y="0"/>
          <a:ext cx="0" cy="0"/>
          <a:chOff x="0" y="0"/>
          <a:chExt cx="0" cy="0"/>
        </a:xfrm>
      </p:grpSpPr>
      <p:sp>
        <p:nvSpPr>
          <p:cNvPr id="34" name="Google Shape;34;p10"/>
          <p:cNvSpPr txBox="1">
            <a:spLocks noGrp="1"/>
          </p:cNvSpPr>
          <p:nvPr>
            <p:ph type="ctrTitle"/>
          </p:nvPr>
        </p:nvSpPr>
        <p:spPr>
          <a:xfrm>
            <a:off x="4179000" y="5171184"/>
            <a:ext cx="3834000" cy="770400"/>
          </a:xfrm>
          <a:prstGeom prst="rect">
            <a:avLst/>
          </a:prstGeom>
        </p:spPr>
        <p:txBody>
          <a:bodyPr spcFirstLastPara="1" wrap="square" lIns="91425" tIns="91425" rIns="91425" bIns="91425" anchor="t" anchorCtr="0">
            <a:noAutofit/>
          </a:bodyPr>
          <a:lstStyle>
            <a:lvl1pPr lvl="0" algn="ctr" rtl="0">
              <a:spcBef>
                <a:spcPts val="0"/>
              </a:spcBef>
              <a:spcAft>
                <a:spcPts val="0"/>
              </a:spcAft>
              <a:buClr>
                <a:schemeClr val="accent3"/>
              </a:buClr>
              <a:buSzPts val="1400"/>
              <a:buFont typeface="Livvic"/>
              <a:buNone/>
              <a:defRPr sz="2400">
                <a:latin typeface="Livvic"/>
                <a:ea typeface="Livvic"/>
                <a:cs typeface="Livvic"/>
                <a:sym typeface="Livvic"/>
              </a:defRPr>
            </a:lvl1pPr>
            <a:lvl2pPr lvl="1" algn="ctr" rtl="0">
              <a:spcBef>
                <a:spcPts val="0"/>
              </a:spcBef>
              <a:spcAft>
                <a:spcPts val="0"/>
              </a:spcAft>
              <a:buClr>
                <a:schemeClr val="accent3"/>
              </a:buClr>
              <a:buSzPts val="1400"/>
              <a:buFont typeface="Livvic"/>
              <a:buNone/>
              <a:defRPr sz="1867">
                <a:solidFill>
                  <a:schemeClr val="accent3"/>
                </a:solidFill>
                <a:latin typeface="Livvic"/>
                <a:ea typeface="Livvic"/>
                <a:cs typeface="Livvic"/>
                <a:sym typeface="Livvic"/>
              </a:defRPr>
            </a:lvl2pPr>
            <a:lvl3pPr lvl="2" algn="ctr" rtl="0">
              <a:spcBef>
                <a:spcPts val="0"/>
              </a:spcBef>
              <a:spcAft>
                <a:spcPts val="0"/>
              </a:spcAft>
              <a:buClr>
                <a:schemeClr val="accent3"/>
              </a:buClr>
              <a:buSzPts val="1400"/>
              <a:buFont typeface="Livvic"/>
              <a:buNone/>
              <a:defRPr sz="1867">
                <a:solidFill>
                  <a:schemeClr val="accent3"/>
                </a:solidFill>
                <a:latin typeface="Livvic"/>
                <a:ea typeface="Livvic"/>
                <a:cs typeface="Livvic"/>
                <a:sym typeface="Livvic"/>
              </a:defRPr>
            </a:lvl3pPr>
            <a:lvl4pPr lvl="3" algn="ctr" rtl="0">
              <a:spcBef>
                <a:spcPts val="0"/>
              </a:spcBef>
              <a:spcAft>
                <a:spcPts val="0"/>
              </a:spcAft>
              <a:buClr>
                <a:schemeClr val="accent3"/>
              </a:buClr>
              <a:buSzPts val="1400"/>
              <a:buFont typeface="Livvic"/>
              <a:buNone/>
              <a:defRPr sz="1867">
                <a:solidFill>
                  <a:schemeClr val="accent3"/>
                </a:solidFill>
                <a:latin typeface="Livvic"/>
                <a:ea typeface="Livvic"/>
                <a:cs typeface="Livvic"/>
                <a:sym typeface="Livvic"/>
              </a:defRPr>
            </a:lvl4pPr>
            <a:lvl5pPr lvl="4" algn="ctr" rtl="0">
              <a:spcBef>
                <a:spcPts val="0"/>
              </a:spcBef>
              <a:spcAft>
                <a:spcPts val="0"/>
              </a:spcAft>
              <a:buClr>
                <a:schemeClr val="accent3"/>
              </a:buClr>
              <a:buSzPts val="1400"/>
              <a:buFont typeface="Livvic"/>
              <a:buNone/>
              <a:defRPr sz="1867">
                <a:solidFill>
                  <a:schemeClr val="accent3"/>
                </a:solidFill>
                <a:latin typeface="Livvic"/>
                <a:ea typeface="Livvic"/>
                <a:cs typeface="Livvic"/>
                <a:sym typeface="Livvic"/>
              </a:defRPr>
            </a:lvl5pPr>
            <a:lvl6pPr lvl="5" algn="ctr" rtl="0">
              <a:spcBef>
                <a:spcPts val="0"/>
              </a:spcBef>
              <a:spcAft>
                <a:spcPts val="0"/>
              </a:spcAft>
              <a:buClr>
                <a:schemeClr val="accent3"/>
              </a:buClr>
              <a:buSzPts val="1400"/>
              <a:buFont typeface="Livvic"/>
              <a:buNone/>
              <a:defRPr sz="1867">
                <a:solidFill>
                  <a:schemeClr val="accent3"/>
                </a:solidFill>
                <a:latin typeface="Livvic"/>
                <a:ea typeface="Livvic"/>
                <a:cs typeface="Livvic"/>
                <a:sym typeface="Livvic"/>
              </a:defRPr>
            </a:lvl6pPr>
            <a:lvl7pPr lvl="6" algn="ctr" rtl="0">
              <a:spcBef>
                <a:spcPts val="0"/>
              </a:spcBef>
              <a:spcAft>
                <a:spcPts val="0"/>
              </a:spcAft>
              <a:buClr>
                <a:schemeClr val="accent3"/>
              </a:buClr>
              <a:buSzPts val="1400"/>
              <a:buFont typeface="Livvic"/>
              <a:buNone/>
              <a:defRPr sz="1867">
                <a:solidFill>
                  <a:schemeClr val="accent3"/>
                </a:solidFill>
                <a:latin typeface="Livvic"/>
                <a:ea typeface="Livvic"/>
                <a:cs typeface="Livvic"/>
                <a:sym typeface="Livvic"/>
              </a:defRPr>
            </a:lvl7pPr>
            <a:lvl8pPr lvl="7" algn="ctr" rtl="0">
              <a:spcBef>
                <a:spcPts val="0"/>
              </a:spcBef>
              <a:spcAft>
                <a:spcPts val="0"/>
              </a:spcAft>
              <a:buClr>
                <a:schemeClr val="accent3"/>
              </a:buClr>
              <a:buSzPts val="1400"/>
              <a:buFont typeface="Livvic"/>
              <a:buNone/>
              <a:defRPr sz="1867">
                <a:solidFill>
                  <a:schemeClr val="accent3"/>
                </a:solidFill>
                <a:latin typeface="Livvic"/>
                <a:ea typeface="Livvic"/>
                <a:cs typeface="Livvic"/>
                <a:sym typeface="Livvic"/>
              </a:defRPr>
            </a:lvl8pPr>
            <a:lvl9pPr lvl="8" algn="ctr" rtl="0">
              <a:spcBef>
                <a:spcPts val="0"/>
              </a:spcBef>
              <a:spcAft>
                <a:spcPts val="0"/>
              </a:spcAft>
              <a:buClr>
                <a:schemeClr val="accent3"/>
              </a:buClr>
              <a:buSzPts val="1400"/>
              <a:buFont typeface="Livvic"/>
              <a:buNone/>
              <a:defRPr sz="1867">
                <a:solidFill>
                  <a:schemeClr val="accent3"/>
                </a:solidFill>
                <a:latin typeface="Livvic"/>
                <a:ea typeface="Livvic"/>
                <a:cs typeface="Livvic"/>
                <a:sym typeface="Livvic"/>
              </a:defRPr>
            </a:lvl9pPr>
          </a:lstStyle>
          <a:p>
            <a:endParaRPr/>
          </a:p>
        </p:txBody>
      </p:sp>
      <p:sp>
        <p:nvSpPr>
          <p:cNvPr id="35" name="Google Shape;35;p10"/>
          <p:cNvSpPr txBox="1">
            <a:spLocks noGrp="1"/>
          </p:cNvSpPr>
          <p:nvPr>
            <p:ph type="subTitle" idx="1"/>
          </p:nvPr>
        </p:nvSpPr>
        <p:spPr>
          <a:xfrm>
            <a:off x="2339333" y="934533"/>
            <a:ext cx="7513200" cy="2607200"/>
          </a:xfrm>
          <a:prstGeom prst="rect">
            <a:avLst/>
          </a:prstGeom>
        </p:spPr>
        <p:txBody>
          <a:bodyPr spcFirstLastPara="1" wrap="square" lIns="91425" tIns="91425" rIns="91425" bIns="91425" anchor="b" anchorCtr="0">
            <a:noAutofit/>
          </a:bodyPr>
          <a:lstStyle>
            <a:lvl1pPr lvl="0" algn="ctr" rtl="0">
              <a:lnSpc>
                <a:spcPct val="100000"/>
              </a:lnSpc>
              <a:spcBef>
                <a:spcPts val="0"/>
              </a:spcBef>
              <a:spcAft>
                <a:spcPts val="0"/>
              </a:spcAft>
              <a:buNone/>
              <a:defRPr sz="4000">
                <a:latin typeface="Redressed"/>
                <a:ea typeface="Redressed"/>
                <a:cs typeface="Redressed"/>
                <a:sym typeface="Redressed"/>
              </a:defRPr>
            </a:lvl1pPr>
            <a:lvl2pPr lvl="1" algn="ctr" rtl="0">
              <a:lnSpc>
                <a:spcPct val="100000"/>
              </a:lnSpc>
              <a:spcBef>
                <a:spcPts val="0"/>
              </a:spcBef>
              <a:spcAft>
                <a:spcPts val="0"/>
              </a:spcAft>
              <a:buNone/>
              <a:defRPr sz="4000">
                <a:latin typeface="Redressed"/>
                <a:ea typeface="Redressed"/>
                <a:cs typeface="Redressed"/>
                <a:sym typeface="Redressed"/>
              </a:defRPr>
            </a:lvl2pPr>
            <a:lvl3pPr lvl="2" algn="ctr" rtl="0">
              <a:lnSpc>
                <a:spcPct val="100000"/>
              </a:lnSpc>
              <a:spcBef>
                <a:spcPts val="0"/>
              </a:spcBef>
              <a:spcAft>
                <a:spcPts val="0"/>
              </a:spcAft>
              <a:buNone/>
              <a:defRPr sz="4000">
                <a:latin typeface="Redressed"/>
                <a:ea typeface="Redressed"/>
                <a:cs typeface="Redressed"/>
                <a:sym typeface="Redressed"/>
              </a:defRPr>
            </a:lvl3pPr>
            <a:lvl4pPr lvl="3" algn="ctr" rtl="0">
              <a:lnSpc>
                <a:spcPct val="100000"/>
              </a:lnSpc>
              <a:spcBef>
                <a:spcPts val="0"/>
              </a:spcBef>
              <a:spcAft>
                <a:spcPts val="0"/>
              </a:spcAft>
              <a:buNone/>
              <a:defRPr sz="4000">
                <a:latin typeface="Redressed"/>
                <a:ea typeface="Redressed"/>
                <a:cs typeface="Redressed"/>
                <a:sym typeface="Redressed"/>
              </a:defRPr>
            </a:lvl4pPr>
            <a:lvl5pPr lvl="4" algn="ctr" rtl="0">
              <a:lnSpc>
                <a:spcPct val="100000"/>
              </a:lnSpc>
              <a:spcBef>
                <a:spcPts val="0"/>
              </a:spcBef>
              <a:spcAft>
                <a:spcPts val="0"/>
              </a:spcAft>
              <a:buNone/>
              <a:defRPr sz="4000">
                <a:latin typeface="Redressed"/>
                <a:ea typeface="Redressed"/>
                <a:cs typeface="Redressed"/>
                <a:sym typeface="Redressed"/>
              </a:defRPr>
            </a:lvl5pPr>
            <a:lvl6pPr lvl="5" algn="ctr" rtl="0">
              <a:lnSpc>
                <a:spcPct val="100000"/>
              </a:lnSpc>
              <a:spcBef>
                <a:spcPts val="0"/>
              </a:spcBef>
              <a:spcAft>
                <a:spcPts val="0"/>
              </a:spcAft>
              <a:buNone/>
              <a:defRPr sz="4000">
                <a:latin typeface="Redressed"/>
                <a:ea typeface="Redressed"/>
                <a:cs typeface="Redressed"/>
                <a:sym typeface="Redressed"/>
              </a:defRPr>
            </a:lvl6pPr>
            <a:lvl7pPr lvl="6" algn="ctr" rtl="0">
              <a:lnSpc>
                <a:spcPct val="100000"/>
              </a:lnSpc>
              <a:spcBef>
                <a:spcPts val="0"/>
              </a:spcBef>
              <a:spcAft>
                <a:spcPts val="0"/>
              </a:spcAft>
              <a:buNone/>
              <a:defRPr sz="4000">
                <a:latin typeface="Redressed"/>
                <a:ea typeface="Redressed"/>
                <a:cs typeface="Redressed"/>
                <a:sym typeface="Redressed"/>
              </a:defRPr>
            </a:lvl7pPr>
            <a:lvl8pPr lvl="7" algn="ctr" rtl="0">
              <a:lnSpc>
                <a:spcPct val="100000"/>
              </a:lnSpc>
              <a:spcBef>
                <a:spcPts val="0"/>
              </a:spcBef>
              <a:spcAft>
                <a:spcPts val="0"/>
              </a:spcAft>
              <a:buNone/>
              <a:defRPr sz="4000">
                <a:latin typeface="Redressed"/>
                <a:ea typeface="Redressed"/>
                <a:cs typeface="Redressed"/>
                <a:sym typeface="Redressed"/>
              </a:defRPr>
            </a:lvl8pPr>
            <a:lvl9pPr lvl="8" algn="ctr" rtl="0">
              <a:lnSpc>
                <a:spcPct val="100000"/>
              </a:lnSpc>
              <a:spcBef>
                <a:spcPts val="0"/>
              </a:spcBef>
              <a:spcAft>
                <a:spcPts val="0"/>
              </a:spcAft>
              <a:buNone/>
              <a:defRPr sz="4000">
                <a:latin typeface="Redressed"/>
                <a:ea typeface="Redressed"/>
                <a:cs typeface="Redressed"/>
                <a:sym typeface="Redressed"/>
              </a:defRPr>
            </a:lvl9pPr>
          </a:lstStyle>
          <a:p>
            <a:endParaRPr/>
          </a:p>
        </p:txBody>
      </p:sp>
    </p:spTree>
    <p:extLst>
      <p:ext uri="{BB962C8B-B14F-4D97-AF65-F5344CB8AC3E}">
        <p14:creationId xmlns:p14="http://schemas.microsoft.com/office/powerpoint/2010/main" val="108144570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36"/>
        <p:cNvGrpSpPr/>
        <p:nvPr/>
      </p:nvGrpSpPr>
      <p:grpSpPr>
        <a:xfrm>
          <a:off x="0" y="0"/>
          <a:ext cx="0" cy="0"/>
          <a:chOff x="0" y="0"/>
          <a:chExt cx="0" cy="0"/>
        </a:xfrm>
      </p:grpSpPr>
      <p:sp>
        <p:nvSpPr>
          <p:cNvPr id="37" name="Google Shape;37;p11"/>
          <p:cNvSpPr txBox="1">
            <a:spLocks noGrp="1"/>
          </p:cNvSpPr>
          <p:nvPr>
            <p:ph type="title" hasCustomPrompt="1"/>
          </p:nvPr>
        </p:nvSpPr>
        <p:spPr>
          <a:xfrm>
            <a:off x="7795767" y="2654872"/>
            <a:ext cx="2394800" cy="797200"/>
          </a:xfrm>
          <a:prstGeom prst="rect">
            <a:avLst/>
          </a:prstGeom>
        </p:spPr>
        <p:txBody>
          <a:bodyPr spcFirstLastPara="1" wrap="square" lIns="91425" tIns="91425" rIns="91425" bIns="91425" anchor="ctr" anchorCtr="0">
            <a:noAutofit/>
          </a:bodyPr>
          <a:lstStyle>
            <a:lvl1pPr lvl="0" rtl="0">
              <a:spcBef>
                <a:spcPts val="0"/>
              </a:spcBef>
              <a:spcAft>
                <a:spcPts val="0"/>
              </a:spcAft>
              <a:buClr>
                <a:schemeClr val="accent3"/>
              </a:buClr>
              <a:buSzPts val="3600"/>
              <a:buNone/>
              <a:defRPr sz="4800" b="0"/>
            </a:lvl1pPr>
            <a:lvl2pPr lvl="1" algn="ctr" rtl="0">
              <a:spcBef>
                <a:spcPts val="0"/>
              </a:spcBef>
              <a:spcAft>
                <a:spcPts val="0"/>
              </a:spcAft>
              <a:buClr>
                <a:schemeClr val="accent3"/>
              </a:buClr>
              <a:buSzPts val="3600"/>
              <a:buNone/>
              <a:defRPr sz="4800">
                <a:solidFill>
                  <a:schemeClr val="accent3"/>
                </a:solidFill>
              </a:defRPr>
            </a:lvl2pPr>
            <a:lvl3pPr lvl="2" algn="ctr" rtl="0">
              <a:spcBef>
                <a:spcPts val="0"/>
              </a:spcBef>
              <a:spcAft>
                <a:spcPts val="0"/>
              </a:spcAft>
              <a:buClr>
                <a:schemeClr val="accent3"/>
              </a:buClr>
              <a:buSzPts val="3600"/>
              <a:buNone/>
              <a:defRPr sz="4800">
                <a:solidFill>
                  <a:schemeClr val="accent3"/>
                </a:solidFill>
              </a:defRPr>
            </a:lvl3pPr>
            <a:lvl4pPr lvl="3" algn="ctr" rtl="0">
              <a:spcBef>
                <a:spcPts val="0"/>
              </a:spcBef>
              <a:spcAft>
                <a:spcPts val="0"/>
              </a:spcAft>
              <a:buClr>
                <a:schemeClr val="accent3"/>
              </a:buClr>
              <a:buSzPts val="3600"/>
              <a:buNone/>
              <a:defRPr sz="4800">
                <a:solidFill>
                  <a:schemeClr val="accent3"/>
                </a:solidFill>
              </a:defRPr>
            </a:lvl4pPr>
            <a:lvl5pPr lvl="4" algn="ctr" rtl="0">
              <a:spcBef>
                <a:spcPts val="0"/>
              </a:spcBef>
              <a:spcAft>
                <a:spcPts val="0"/>
              </a:spcAft>
              <a:buClr>
                <a:schemeClr val="accent3"/>
              </a:buClr>
              <a:buSzPts val="3600"/>
              <a:buNone/>
              <a:defRPr sz="4800">
                <a:solidFill>
                  <a:schemeClr val="accent3"/>
                </a:solidFill>
              </a:defRPr>
            </a:lvl5pPr>
            <a:lvl6pPr lvl="5" algn="ctr" rtl="0">
              <a:spcBef>
                <a:spcPts val="0"/>
              </a:spcBef>
              <a:spcAft>
                <a:spcPts val="0"/>
              </a:spcAft>
              <a:buClr>
                <a:schemeClr val="accent3"/>
              </a:buClr>
              <a:buSzPts val="3600"/>
              <a:buNone/>
              <a:defRPr sz="4800">
                <a:solidFill>
                  <a:schemeClr val="accent3"/>
                </a:solidFill>
              </a:defRPr>
            </a:lvl6pPr>
            <a:lvl7pPr lvl="6" algn="ctr" rtl="0">
              <a:spcBef>
                <a:spcPts val="0"/>
              </a:spcBef>
              <a:spcAft>
                <a:spcPts val="0"/>
              </a:spcAft>
              <a:buClr>
                <a:schemeClr val="accent3"/>
              </a:buClr>
              <a:buSzPts val="3600"/>
              <a:buNone/>
              <a:defRPr sz="4800">
                <a:solidFill>
                  <a:schemeClr val="accent3"/>
                </a:solidFill>
              </a:defRPr>
            </a:lvl7pPr>
            <a:lvl8pPr lvl="7" algn="ctr" rtl="0">
              <a:spcBef>
                <a:spcPts val="0"/>
              </a:spcBef>
              <a:spcAft>
                <a:spcPts val="0"/>
              </a:spcAft>
              <a:buClr>
                <a:schemeClr val="accent3"/>
              </a:buClr>
              <a:buSzPts val="3600"/>
              <a:buNone/>
              <a:defRPr sz="4800">
                <a:solidFill>
                  <a:schemeClr val="accent3"/>
                </a:solidFill>
              </a:defRPr>
            </a:lvl8pPr>
            <a:lvl9pPr lvl="8" algn="ctr" rtl="0">
              <a:spcBef>
                <a:spcPts val="0"/>
              </a:spcBef>
              <a:spcAft>
                <a:spcPts val="0"/>
              </a:spcAft>
              <a:buClr>
                <a:schemeClr val="accent3"/>
              </a:buClr>
              <a:buSzPts val="3600"/>
              <a:buNone/>
              <a:defRPr sz="4800">
                <a:solidFill>
                  <a:schemeClr val="accent3"/>
                </a:solidFill>
              </a:defRPr>
            </a:lvl9pPr>
          </a:lstStyle>
          <a:p>
            <a:r>
              <a:t>xx%</a:t>
            </a:r>
          </a:p>
        </p:txBody>
      </p:sp>
      <p:sp>
        <p:nvSpPr>
          <p:cNvPr id="38" name="Google Shape;38;p11"/>
          <p:cNvSpPr txBox="1">
            <a:spLocks noGrp="1"/>
          </p:cNvSpPr>
          <p:nvPr>
            <p:ph type="subTitle" idx="1"/>
          </p:nvPr>
        </p:nvSpPr>
        <p:spPr>
          <a:xfrm>
            <a:off x="7795767" y="3403611"/>
            <a:ext cx="3288800" cy="8348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chemeClr val="accent3"/>
              </a:buClr>
              <a:buSzPts val="1200"/>
              <a:buFont typeface="Livvic"/>
              <a:buNone/>
              <a:defRPr sz="1867">
                <a:latin typeface="Livvic"/>
                <a:ea typeface="Livvic"/>
                <a:cs typeface="Livvic"/>
                <a:sym typeface="Livvic"/>
              </a:defRPr>
            </a:lvl1pPr>
            <a:lvl2pPr lvl="1" algn="ctr" rtl="0">
              <a:lnSpc>
                <a:spcPct val="100000"/>
              </a:lnSpc>
              <a:spcBef>
                <a:spcPts val="0"/>
              </a:spcBef>
              <a:spcAft>
                <a:spcPts val="0"/>
              </a:spcAft>
              <a:buClr>
                <a:schemeClr val="accent3"/>
              </a:buClr>
              <a:buSzPts val="1200"/>
              <a:buFont typeface="Livvic"/>
              <a:buNone/>
              <a:defRPr sz="1600">
                <a:solidFill>
                  <a:schemeClr val="accent3"/>
                </a:solidFill>
                <a:latin typeface="Livvic"/>
                <a:ea typeface="Livvic"/>
                <a:cs typeface="Livvic"/>
                <a:sym typeface="Livvic"/>
              </a:defRPr>
            </a:lvl2pPr>
            <a:lvl3pPr lvl="2" algn="ctr" rtl="0">
              <a:lnSpc>
                <a:spcPct val="100000"/>
              </a:lnSpc>
              <a:spcBef>
                <a:spcPts val="0"/>
              </a:spcBef>
              <a:spcAft>
                <a:spcPts val="0"/>
              </a:spcAft>
              <a:buClr>
                <a:schemeClr val="accent3"/>
              </a:buClr>
              <a:buSzPts val="1200"/>
              <a:buFont typeface="Livvic"/>
              <a:buNone/>
              <a:defRPr sz="1600">
                <a:solidFill>
                  <a:schemeClr val="accent3"/>
                </a:solidFill>
                <a:latin typeface="Livvic"/>
                <a:ea typeface="Livvic"/>
                <a:cs typeface="Livvic"/>
                <a:sym typeface="Livvic"/>
              </a:defRPr>
            </a:lvl3pPr>
            <a:lvl4pPr lvl="3" algn="ctr" rtl="0">
              <a:lnSpc>
                <a:spcPct val="100000"/>
              </a:lnSpc>
              <a:spcBef>
                <a:spcPts val="0"/>
              </a:spcBef>
              <a:spcAft>
                <a:spcPts val="0"/>
              </a:spcAft>
              <a:buClr>
                <a:schemeClr val="accent3"/>
              </a:buClr>
              <a:buSzPts val="1200"/>
              <a:buFont typeface="Livvic"/>
              <a:buNone/>
              <a:defRPr sz="1600">
                <a:solidFill>
                  <a:schemeClr val="accent3"/>
                </a:solidFill>
                <a:latin typeface="Livvic"/>
                <a:ea typeface="Livvic"/>
                <a:cs typeface="Livvic"/>
                <a:sym typeface="Livvic"/>
              </a:defRPr>
            </a:lvl4pPr>
            <a:lvl5pPr lvl="4" algn="ctr" rtl="0">
              <a:lnSpc>
                <a:spcPct val="100000"/>
              </a:lnSpc>
              <a:spcBef>
                <a:spcPts val="0"/>
              </a:spcBef>
              <a:spcAft>
                <a:spcPts val="0"/>
              </a:spcAft>
              <a:buClr>
                <a:schemeClr val="accent3"/>
              </a:buClr>
              <a:buSzPts val="1200"/>
              <a:buFont typeface="Livvic"/>
              <a:buNone/>
              <a:defRPr sz="1600">
                <a:solidFill>
                  <a:schemeClr val="accent3"/>
                </a:solidFill>
                <a:latin typeface="Livvic"/>
                <a:ea typeface="Livvic"/>
                <a:cs typeface="Livvic"/>
                <a:sym typeface="Livvic"/>
              </a:defRPr>
            </a:lvl5pPr>
            <a:lvl6pPr lvl="5" algn="ctr" rtl="0">
              <a:lnSpc>
                <a:spcPct val="100000"/>
              </a:lnSpc>
              <a:spcBef>
                <a:spcPts val="0"/>
              </a:spcBef>
              <a:spcAft>
                <a:spcPts val="0"/>
              </a:spcAft>
              <a:buClr>
                <a:schemeClr val="accent3"/>
              </a:buClr>
              <a:buSzPts val="1200"/>
              <a:buFont typeface="Livvic"/>
              <a:buNone/>
              <a:defRPr sz="1600">
                <a:solidFill>
                  <a:schemeClr val="accent3"/>
                </a:solidFill>
                <a:latin typeface="Livvic"/>
                <a:ea typeface="Livvic"/>
                <a:cs typeface="Livvic"/>
                <a:sym typeface="Livvic"/>
              </a:defRPr>
            </a:lvl6pPr>
            <a:lvl7pPr lvl="6" algn="ctr" rtl="0">
              <a:lnSpc>
                <a:spcPct val="100000"/>
              </a:lnSpc>
              <a:spcBef>
                <a:spcPts val="0"/>
              </a:spcBef>
              <a:spcAft>
                <a:spcPts val="0"/>
              </a:spcAft>
              <a:buClr>
                <a:schemeClr val="accent3"/>
              </a:buClr>
              <a:buSzPts val="1200"/>
              <a:buFont typeface="Livvic"/>
              <a:buNone/>
              <a:defRPr sz="1600">
                <a:solidFill>
                  <a:schemeClr val="accent3"/>
                </a:solidFill>
                <a:latin typeface="Livvic"/>
                <a:ea typeface="Livvic"/>
                <a:cs typeface="Livvic"/>
                <a:sym typeface="Livvic"/>
              </a:defRPr>
            </a:lvl7pPr>
            <a:lvl8pPr lvl="7" algn="ctr" rtl="0">
              <a:lnSpc>
                <a:spcPct val="100000"/>
              </a:lnSpc>
              <a:spcBef>
                <a:spcPts val="0"/>
              </a:spcBef>
              <a:spcAft>
                <a:spcPts val="0"/>
              </a:spcAft>
              <a:buClr>
                <a:schemeClr val="accent3"/>
              </a:buClr>
              <a:buSzPts val="1200"/>
              <a:buFont typeface="Livvic"/>
              <a:buNone/>
              <a:defRPr sz="1600">
                <a:solidFill>
                  <a:schemeClr val="accent3"/>
                </a:solidFill>
                <a:latin typeface="Livvic"/>
                <a:ea typeface="Livvic"/>
                <a:cs typeface="Livvic"/>
                <a:sym typeface="Livvic"/>
              </a:defRPr>
            </a:lvl8pPr>
            <a:lvl9pPr lvl="8" algn="ctr" rtl="0">
              <a:lnSpc>
                <a:spcPct val="100000"/>
              </a:lnSpc>
              <a:spcBef>
                <a:spcPts val="0"/>
              </a:spcBef>
              <a:spcAft>
                <a:spcPts val="0"/>
              </a:spcAft>
              <a:buClr>
                <a:schemeClr val="accent3"/>
              </a:buClr>
              <a:buSzPts val="1200"/>
              <a:buFont typeface="Livvic"/>
              <a:buNone/>
              <a:defRPr sz="1600">
                <a:solidFill>
                  <a:schemeClr val="accent3"/>
                </a:solidFill>
                <a:latin typeface="Livvic"/>
                <a:ea typeface="Livvic"/>
                <a:cs typeface="Livvic"/>
                <a:sym typeface="Livvic"/>
              </a:defRPr>
            </a:lvl9pPr>
          </a:lstStyle>
          <a:p>
            <a:endParaRPr/>
          </a:p>
        </p:txBody>
      </p:sp>
      <p:sp>
        <p:nvSpPr>
          <p:cNvPr id="39" name="Google Shape;39;p11"/>
          <p:cNvSpPr txBox="1">
            <a:spLocks noGrp="1"/>
          </p:cNvSpPr>
          <p:nvPr>
            <p:ph type="subTitle" idx="2"/>
          </p:nvPr>
        </p:nvSpPr>
        <p:spPr>
          <a:xfrm>
            <a:off x="7795767" y="1687337"/>
            <a:ext cx="2630000" cy="7972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chemeClr val="accent3"/>
              </a:buClr>
              <a:buSzPts val="1200"/>
              <a:buFont typeface="Livvic"/>
              <a:buNone/>
              <a:defRPr sz="1867">
                <a:latin typeface="Livvic"/>
                <a:ea typeface="Livvic"/>
                <a:cs typeface="Livvic"/>
                <a:sym typeface="Livvic"/>
              </a:defRPr>
            </a:lvl1pPr>
            <a:lvl2pPr lvl="1" algn="ctr" rtl="0">
              <a:lnSpc>
                <a:spcPct val="100000"/>
              </a:lnSpc>
              <a:spcBef>
                <a:spcPts val="0"/>
              </a:spcBef>
              <a:spcAft>
                <a:spcPts val="0"/>
              </a:spcAft>
              <a:buClr>
                <a:schemeClr val="accent3"/>
              </a:buClr>
              <a:buSzPts val="1200"/>
              <a:buFont typeface="Livvic"/>
              <a:buNone/>
              <a:defRPr sz="1600">
                <a:solidFill>
                  <a:schemeClr val="accent3"/>
                </a:solidFill>
                <a:latin typeface="Livvic"/>
                <a:ea typeface="Livvic"/>
                <a:cs typeface="Livvic"/>
                <a:sym typeface="Livvic"/>
              </a:defRPr>
            </a:lvl2pPr>
            <a:lvl3pPr lvl="2" algn="ctr" rtl="0">
              <a:lnSpc>
                <a:spcPct val="100000"/>
              </a:lnSpc>
              <a:spcBef>
                <a:spcPts val="0"/>
              </a:spcBef>
              <a:spcAft>
                <a:spcPts val="0"/>
              </a:spcAft>
              <a:buClr>
                <a:schemeClr val="accent3"/>
              </a:buClr>
              <a:buSzPts val="1200"/>
              <a:buFont typeface="Livvic"/>
              <a:buNone/>
              <a:defRPr sz="1600">
                <a:solidFill>
                  <a:schemeClr val="accent3"/>
                </a:solidFill>
                <a:latin typeface="Livvic"/>
                <a:ea typeface="Livvic"/>
                <a:cs typeface="Livvic"/>
                <a:sym typeface="Livvic"/>
              </a:defRPr>
            </a:lvl3pPr>
            <a:lvl4pPr lvl="3" algn="ctr" rtl="0">
              <a:lnSpc>
                <a:spcPct val="100000"/>
              </a:lnSpc>
              <a:spcBef>
                <a:spcPts val="0"/>
              </a:spcBef>
              <a:spcAft>
                <a:spcPts val="0"/>
              </a:spcAft>
              <a:buClr>
                <a:schemeClr val="accent3"/>
              </a:buClr>
              <a:buSzPts val="1200"/>
              <a:buFont typeface="Livvic"/>
              <a:buNone/>
              <a:defRPr sz="1600">
                <a:solidFill>
                  <a:schemeClr val="accent3"/>
                </a:solidFill>
                <a:latin typeface="Livvic"/>
                <a:ea typeface="Livvic"/>
                <a:cs typeface="Livvic"/>
                <a:sym typeface="Livvic"/>
              </a:defRPr>
            </a:lvl4pPr>
            <a:lvl5pPr lvl="4" algn="ctr" rtl="0">
              <a:lnSpc>
                <a:spcPct val="100000"/>
              </a:lnSpc>
              <a:spcBef>
                <a:spcPts val="0"/>
              </a:spcBef>
              <a:spcAft>
                <a:spcPts val="0"/>
              </a:spcAft>
              <a:buClr>
                <a:schemeClr val="accent3"/>
              </a:buClr>
              <a:buSzPts val="1200"/>
              <a:buFont typeface="Livvic"/>
              <a:buNone/>
              <a:defRPr sz="1600">
                <a:solidFill>
                  <a:schemeClr val="accent3"/>
                </a:solidFill>
                <a:latin typeface="Livvic"/>
                <a:ea typeface="Livvic"/>
                <a:cs typeface="Livvic"/>
                <a:sym typeface="Livvic"/>
              </a:defRPr>
            </a:lvl5pPr>
            <a:lvl6pPr lvl="5" algn="ctr" rtl="0">
              <a:lnSpc>
                <a:spcPct val="100000"/>
              </a:lnSpc>
              <a:spcBef>
                <a:spcPts val="0"/>
              </a:spcBef>
              <a:spcAft>
                <a:spcPts val="0"/>
              </a:spcAft>
              <a:buClr>
                <a:schemeClr val="accent3"/>
              </a:buClr>
              <a:buSzPts val="1200"/>
              <a:buFont typeface="Livvic"/>
              <a:buNone/>
              <a:defRPr sz="1600">
                <a:solidFill>
                  <a:schemeClr val="accent3"/>
                </a:solidFill>
                <a:latin typeface="Livvic"/>
                <a:ea typeface="Livvic"/>
                <a:cs typeface="Livvic"/>
                <a:sym typeface="Livvic"/>
              </a:defRPr>
            </a:lvl6pPr>
            <a:lvl7pPr lvl="6" algn="ctr" rtl="0">
              <a:lnSpc>
                <a:spcPct val="100000"/>
              </a:lnSpc>
              <a:spcBef>
                <a:spcPts val="0"/>
              </a:spcBef>
              <a:spcAft>
                <a:spcPts val="0"/>
              </a:spcAft>
              <a:buClr>
                <a:schemeClr val="accent3"/>
              </a:buClr>
              <a:buSzPts val="1200"/>
              <a:buFont typeface="Livvic"/>
              <a:buNone/>
              <a:defRPr sz="1600">
                <a:solidFill>
                  <a:schemeClr val="accent3"/>
                </a:solidFill>
                <a:latin typeface="Livvic"/>
                <a:ea typeface="Livvic"/>
                <a:cs typeface="Livvic"/>
                <a:sym typeface="Livvic"/>
              </a:defRPr>
            </a:lvl7pPr>
            <a:lvl8pPr lvl="7" algn="ctr" rtl="0">
              <a:lnSpc>
                <a:spcPct val="100000"/>
              </a:lnSpc>
              <a:spcBef>
                <a:spcPts val="0"/>
              </a:spcBef>
              <a:spcAft>
                <a:spcPts val="0"/>
              </a:spcAft>
              <a:buClr>
                <a:schemeClr val="accent3"/>
              </a:buClr>
              <a:buSzPts val="1200"/>
              <a:buFont typeface="Livvic"/>
              <a:buNone/>
              <a:defRPr sz="1600">
                <a:solidFill>
                  <a:schemeClr val="accent3"/>
                </a:solidFill>
                <a:latin typeface="Livvic"/>
                <a:ea typeface="Livvic"/>
                <a:cs typeface="Livvic"/>
                <a:sym typeface="Livvic"/>
              </a:defRPr>
            </a:lvl8pPr>
            <a:lvl9pPr lvl="8" algn="ctr" rtl="0">
              <a:lnSpc>
                <a:spcPct val="100000"/>
              </a:lnSpc>
              <a:spcBef>
                <a:spcPts val="0"/>
              </a:spcBef>
              <a:spcAft>
                <a:spcPts val="0"/>
              </a:spcAft>
              <a:buClr>
                <a:schemeClr val="accent3"/>
              </a:buClr>
              <a:buSzPts val="1200"/>
              <a:buFont typeface="Livvic"/>
              <a:buNone/>
              <a:defRPr sz="1600">
                <a:solidFill>
                  <a:schemeClr val="accent3"/>
                </a:solidFill>
                <a:latin typeface="Livvic"/>
                <a:ea typeface="Livvic"/>
                <a:cs typeface="Livvic"/>
                <a:sym typeface="Livvic"/>
              </a:defRPr>
            </a:lvl9pPr>
          </a:lstStyle>
          <a:p>
            <a:endParaRPr/>
          </a:p>
        </p:txBody>
      </p:sp>
      <p:sp>
        <p:nvSpPr>
          <p:cNvPr id="40" name="Google Shape;40;p11"/>
          <p:cNvSpPr txBox="1">
            <a:spLocks noGrp="1"/>
          </p:cNvSpPr>
          <p:nvPr>
            <p:ph type="title" idx="3" hasCustomPrompt="1"/>
          </p:nvPr>
        </p:nvSpPr>
        <p:spPr>
          <a:xfrm>
            <a:off x="7795767" y="894900"/>
            <a:ext cx="2394800" cy="834800"/>
          </a:xfrm>
          <a:prstGeom prst="rect">
            <a:avLst/>
          </a:prstGeom>
        </p:spPr>
        <p:txBody>
          <a:bodyPr spcFirstLastPara="1" wrap="square" lIns="91425" tIns="91425" rIns="91425" bIns="91425" anchor="ctr" anchorCtr="0">
            <a:noAutofit/>
          </a:bodyPr>
          <a:lstStyle>
            <a:lvl1pPr lvl="0" rtl="0">
              <a:spcBef>
                <a:spcPts val="0"/>
              </a:spcBef>
              <a:spcAft>
                <a:spcPts val="0"/>
              </a:spcAft>
              <a:buClr>
                <a:schemeClr val="accent3"/>
              </a:buClr>
              <a:buSzPts val="3600"/>
              <a:buNone/>
              <a:defRPr sz="4800" b="0"/>
            </a:lvl1pPr>
            <a:lvl2pPr lvl="1" algn="ctr" rtl="0">
              <a:spcBef>
                <a:spcPts val="0"/>
              </a:spcBef>
              <a:spcAft>
                <a:spcPts val="0"/>
              </a:spcAft>
              <a:buClr>
                <a:schemeClr val="accent3"/>
              </a:buClr>
              <a:buSzPts val="3600"/>
              <a:buNone/>
              <a:defRPr sz="4800">
                <a:solidFill>
                  <a:schemeClr val="accent3"/>
                </a:solidFill>
              </a:defRPr>
            </a:lvl2pPr>
            <a:lvl3pPr lvl="2" algn="ctr" rtl="0">
              <a:spcBef>
                <a:spcPts val="0"/>
              </a:spcBef>
              <a:spcAft>
                <a:spcPts val="0"/>
              </a:spcAft>
              <a:buClr>
                <a:schemeClr val="accent3"/>
              </a:buClr>
              <a:buSzPts val="3600"/>
              <a:buNone/>
              <a:defRPr sz="4800">
                <a:solidFill>
                  <a:schemeClr val="accent3"/>
                </a:solidFill>
              </a:defRPr>
            </a:lvl3pPr>
            <a:lvl4pPr lvl="3" algn="ctr" rtl="0">
              <a:spcBef>
                <a:spcPts val="0"/>
              </a:spcBef>
              <a:spcAft>
                <a:spcPts val="0"/>
              </a:spcAft>
              <a:buClr>
                <a:schemeClr val="accent3"/>
              </a:buClr>
              <a:buSzPts val="3600"/>
              <a:buNone/>
              <a:defRPr sz="4800">
                <a:solidFill>
                  <a:schemeClr val="accent3"/>
                </a:solidFill>
              </a:defRPr>
            </a:lvl4pPr>
            <a:lvl5pPr lvl="4" algn="ctr" rtl="0">
              <a:spcBef>
                <a:spcPts val="0"/>
              </a:spcBef>
              <a:spcAft>
                <a:spcPts val="0"/>
              </a:spcAft>
              <a:buClr>
                <a:schemeClr val="accent3"/>
              </a:buClr>
              <a:buSzPts val="3600"/>
              <a:buNone/>
              <a:defRPr sz="4800">
                <a:solidFill>
                  <a:schemeClr val="accent3"/>
                </a:solidFill>
              </a:defRPr>
            </a:lvl5pPr>
            <a:lvl6pPr lvl="5" algn="ctr" rtl="0">
              <a:spcBef>
                <a:spcPts val="0"/>
              </a:spcBef>
              <a:spcAft>
                <a:spcPts val="0"/>
              </a:spcAft>
              <a:buClr>
                <a:schemeClr val="accent3"/>
              </a:buClr>
              <a:buSzPts val="3600"/>
              <a:buNone/>
              <a:defRPr sz="4800">
                <a:solidFill>
                  <a:schemeClr val="accent3"/>
                </a:solidFill>
              </a:defRPr>
            </a:lvl6pPr>
            <a:lvl7pPr lvl="6" algn="ctr" rtl="0">
              <a:spcBef>
                <a:spcPts val="0"/>
              </a:spcBef>
              <a:spcAft>
                <a:spcPts val="0"/>
              </a:spcAft>
              <a:buClr>
                <a:schemeClr val="accent3"/>
              </a:buClr>
              <a:buSzPts val="3600"/>
              <a:buNone/>
              <a:defRPr sz="4800">
                <a:solidFill>
                  <a:schemeClr val="accent3"/>
                </a:solidFill>
              </a:defRPr>
            </a:lvl7pPr>
            <a:lvl8pPr lvl="7" algn="ctr" rtl="0">
              <a:spcBef>
                <a:spcPts val="0"/>
              </a:spcBef>
              <a:spcAft>
                <a:spcPts val="0"/>
              </a:spcAft>
              <a:buClr>
                <a:schemeClr val="accent3"/>
              </a:buClr>
              <a:buSzPts val="3600"/>
              <a:buNone/>
              <a:defRPr sz="4800">
                <a:solidFill>
                  <a:schemeClr val="accent3"/>
                </a:solidFill>
              </a:defRPr>
            </a:lvl8pPr>
            <a:lvl9pPr lvl="8" algn="ctr" rtl="0">
              <a:spcBef>
                <a:spcPts val="0"/>
              </a:spcBef>
              <a:spcAft>
                <a:spcPts val="0"/>
              </a:spcAft>
              <a:buClr>
                <a:schemeClr val="accent3"/>
              </a:buClr>
              <a:buSzPts val="3600"/>
              <a:buNone/>
              <a:defRPr sz="4800">
                <a:solidFill>
                  <a:schemeClr val="accent3"/>
                </a:solidFill>
              </a:defRPr>
            </a:lvl9pPr>
          </a:lstStyle>
          <a:p>
            <a:r>
              <a:t>xx%</a:t>
            </a:r>
          </a:p>
        </p:txBody>
      </p:sp>
      <p:sp>
        <p:nvSpPr>
          <p:cNvPr id="41" name="Google Shape;41;p11"/>
          <p:cNvSpPr txBox="1">
            <a:spLocks noGrp="1"/>
          </p:cNvSpPr>
          <p:nvPr>
            <p:ph type="title" idx="4" hasCustomPrompt="1"/>
          </p:nvPr>
        </p:nvSpPr>
        <p:spPr>
          <a:xfrm>
            <a:off x="7795767" y="4334196"/>
            <a:ext cx="2394800" cy="797200"/>
          </a:xfrm>
          <a:prstGeom prst="rect">
            <a:avLst/>
          </a:prstGeom>
        </p:spPr>
        <p:txBody>
          <a:bodyPr spcFirstLastPara="1" wrap="square" lIns="91425" tIns="91425" rIns="91425" bIns="91425" anchor="ctr" anchorCtr="0">
            <a:noAutofit/>
          </a:bodyPr>
          <a:lstStyle>
            <a:lvl1pPr lvl="0" rtl="0">
              <a:spcBef>
                <a:spcPts val="0"/>
              </a:spcBef>
              <a:spcAft>
                <a:spcPts val="0"/>
              </a:spcAft>
              <a:buClr>
                <a:schemeClr val="accent3"/>
              </a:buClr>
              <a:buSzPts val="3600"/>
              <a:buNone/>
              <a:defRPr sz="4800" b="0"/>
            </a:lvl1pPr>
            <a:lvl2pPr lvl="1" algn="ctr" rtl="0">
              <a:spcBef>
                <a:spcPts val="0"/>
              </a:spcBef>
              <a:spcAft>
                <a:spcPts val="0"/>
              </a:spcAft>
              <a:buClr>
                <a:schemeClr val="accent3"/>
              </a:buClr>
              <a:buSzPts val="3600"/>
              <a:buNone/>
              <a:defRPr sz="4800">
                <a:solidFill>
                  <a:schemeClr val="accent3"/>
                </a:solidFill>
              </a:defRPr>
            </a:lvl2pPr>
            <a:lvl3pPr lvl="2" algn="ctr" rtl="0">
              <a:spcBef>
                <a:spcPts val="0"/>
              </a:spcBef>
              <a:spcAft>
                <a:spcPts val="0"/>
              </a:spcAft>
              <a:buClr>
                <a:schemeClr val="accent3"/>
              </a:buClr>
              <a:buSzPts val="3600"/>
              <a:buNone/>
              <a:defRPr sz="4800">
                <a:solidFill>
                  <a:schemeClr val="accent3"/>
                </a:solidFill>
              </a:defRPr>
            </a:lvl3pPr>
            <a:lvl4pPr lvl="3" algn="ctr" rtl="0">
              <a:spcBef>
                <a:spcPts val="0"/>
              </a:spcBef>
              <a:spcAft>
                <a:spcPts val="0"/>
              </a:spcAft>
              <a:buClr>
                <a:schemeClr val="accent3"/>
              </a:buClr>
              <a:buSzPts val="3600"/>
              <a:buNone/>
              <a:defRPr sz="4800">
                <a:solidFill>
                  <a:schemeClr val="accent3"/>
                </a:solidFill>
              </a:defRPr>
            </a:lvl4pPr>
            <a:lvl5pPr lvl="4" algn="ctr" rtl="0">
              <a:spcBef>
                <a:spcPts val="0"/>
              </a:spcBef>
              <a:spcAft>
                <a:spcPts val="0"/>
              </a:spcAft>
              <a:buClr>
                <a:schemeClr val="accent3"/>
              </a:buClr>
              <a:buSzPts val="3600"/>
              <a:buNone/>
              <a:defRPr sz="4800">
                <a:solidFill>
                  <a:schemeClr val="accent3"/>
                </a:solidFill>
              </a:defRPr>
            </a:lvl5pPr>
            <a:lvl6pPr lvl="5" algn="ctr" rtl="0">
              <a:spcBef>
                <a:spcPts val="0"/>
              </a:spcBef>
              <a:spcAft>
                <a:spcPts val="0"/>
              </a:spcAft>
              <a:buClr>
                <a:schemeClr val="accent3"/>
              </a:buClr>
              <a:buSzPts val="3600"/>
              <a:buNone/>
              <a:defRPr sz="4800">
                <a:solidFill>
                  <a:schemeClr val="accent3"/>
                </a:solidFill>
              </a:defRPr>
            </a:lvl6pPr>
            <a:lvl7pPr lvl="6" algn="ctr" rtl="0">
              <a:spcBef>
                <a:spcPts val="0"/>
              </a:spcBef>
              <a:spcAft>
                <a:spcPts val="0"/>
              </a:spcAft>
              <a:buClr>
                <a:schemeClr val="accent3"/>
              </a:buClr>
              <a:buSzPts val="3600"/>
              <a:buNone/>
              <a:defRPr sz="4800">
                <a:solidFill>
                  <a:schemeClr val="accent3"/>
                </a:solidFill>
              </a:defRPr>
            </a:lvl7pPr>
            <a:lvl8pPr lvl="7" algn="ctr" rtl="0">
              <a:spcBef>
                <a:spcPts val="0"/>
              </a:spcBef>
              <a:spcAft>
                <a:spcPts val="0"/>
              </a:spcAft>
              <a:buClr>
                <a:schemeClr val="accent3"/>
              </a:buClr>
              <a:buSzPts val="3600"/>
              <a:buNone/>
              <a:defRPr sz="4800">
                <a:solidFill>
                  <a:schemeClr val="accent3"/>
                </a:solidFill>
              </a:defRPr>
            </a:lvl8pPr>
            <a:lvl9pPr lvl="8" algn="ctr" rtl="0">
              <a:spcBef>
                <a:spcPts val="0"/>
              </a:spcBef>
              <a:spcAft>
                <a:spcPts val="0"/>
              </a:spcAft>
              <a:buClr>
                <a:schemeClr val="accent3"/>
              </a:buClr>
              <a:buSzPts val="3600"/>
              <a:buNone/>
              <a:defRPr sz="4800">
                <a:solidFill>
                  <a:schemeClr val="accent3"/>
                </a:solidFill>
              </a:defRPr>
            </a:lvl9pPr>
          </a:lstStyle>
          <a:p>
            <a:r>
              <a:t>xx%</a:t>
            </a:r>
          </a:p>
        </p:txBody>
      </p:sp>
      <p:sp>
        <p:nvSpPr>
          <p:cNvPr id="42" name="Google Shape;42;p11"/>
          <p:cNvSpPr txBox="1">
            <a:spLocks noGrp="1"/>
          </p:cNvSpPr>
          <p:nvPr>
            <p:ph type="subTitle" idx="5"/>
          </p:nvPr>
        </p:nvSpPr>
        <p:spPr>
          <a:xfrm>
            <a:off x="7795767" y="5101760"/>
            <a:ext cx="3288800" cy="7972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chemeClr val="accent3"/>
              </a:buClr>
              <a:buSzPts val="1200"/>
              <a:buFont typeface="Livvic"/>
              <a:buNone/>
              <a:defRPr sz="1867">
                <a:latin typeface="Livvic"/>
                <a:ea typeface="Livvic"/>
                <a:cs typeface="Livvic"/>
                <a:sym typeface="Livvic"/>
              </a:defRPr>
            </a:lvl1pPr>
            <a:lvl2pPr lvl="1" algn="ctr" rtl="0">
              <a:lnSpc>
                <a:spcPct val="100000"/>
              </a:lnSpc>
              <a:spcBef>
                <a:spcPts val="0"/>
              </a:spcBef>
              <a:spcAft>
                <a:spcPts val="0"/>
              </a:spcAft>
              <a:buClr>
                <a:schemeClr val="accent3"/>
              </a:buClr>
              <a:buSzPts val="1200"/>
              <a:buFont typeface="Livvic"/>
              <a:buNone/>
              <a:defRPr sz="1600">
                <a:solidFill>
                  <a:schemeClr val="accent3"/>
                </a:solidFill>
                <a:latin typeface="Livvic"/>
                <a:ea typeface="Livvic"/>
                <a:cs typeface="Livvic"/>
                <a:sym typeface="Livvic"/>
              </a:defRPr>
            </a:lvl2pPr>
            <a:lvl3pPr lvl="2" algn="ctr" rtl="0">
              <a:lnSpc>
                <a:spcPct val="100000"/>
              </a:lnSpc>
              <a:spcBef>
                <a:spcPts val="0"/>
              </a:spcBef>
              <a:spcAft>
                <a:spcPts val="0"/>
              </a:spcAft>
              <a:buClr>
                <a:schemeClr val="accent3"/>
              </a:buClr>
              <a:buSzPts val="1200"/>
              <a:buFont typeface="Livvic"/>
              <a:buNone/>
              <a:defRPr sz="1600">
                <a:solidFill>
                  <a:schemeClr val="accent3"/>
                </a:solidFill>
                <a:latin typeface="Livvic"/>
                <a:ea typeface="Livvic"/>
                <a:cs typeface="Livvic"/>
                <a:sym typeface="Livvic"/>
              </a:defRPr>
            </a:lvl3pPr>
            <a:lvl4pPr lvl="3" algn="ctr" rtl="0">
              <a:lnSpc>
                <a:spcPct val="100000"/>
              </a:lnSpc>
              <a:spcBef>
                <a:spcPts val="0"/>
              </a:spcBef>
              <a:spcAft>
                <a:spcPts val="0"/>
              </a:spcAft>
              <a:buClr>
                <a:schemeClr val="accent3"/>
              </a:buClr>
              <a:buSzPts val="1200"/>
              <a:buFont typeface="Livvic"/>
              <a:buNone/>
              <a:defRPr sz="1600">
                <a:solidFill>
                  <a:schemeClr val="accent3"/>
                </a:solidFill>
                <a:latin typeface="Livvic"/>
                <a:ea typeface="Livvic"/>
                <a:cs typeface="Livvic"/>
                <a:sym typeface="Livvic"/>
              </a:defRPr>
            </a:lvl4pPr>
            <a:lvl5pPr lvl="4" algn="ctr" rtl="0">
              <a:lnSpc>
                <a:spcPct val="100000"/>
              </a:lnSpc>
              <a:spcBef>
                <a:spcPts val="0"/>
              </a:spcBef>
              <a:spcAft>
                <a:spcPts val="0"/>
              </a:spcAft>
              <a:buClr>
                <a:schemeClr val="accent3"/>
              </a:buClr>
              <a:buSzPts val="1200"/>
              <a:buFont typeface="Livvic"/>
              <a:buNone/>
              <a:defRPr sz="1600">
                <a:solidFill>
                  <a:schemeClr val="accent3"/>
                </a:solidFill>
                <a:latin typeface="Livvic"/>
                <a:ea typeface="Livvic"/>
                <a:cs typeface="Livvic"/>
                <a:sym typeface="Livvic"/>
              </a:defRPr>
            </a:lvl5pPr>
            <a:lvl6pPr lvl="5" algn="ctr" rtl="0">
              <a:lnSpc>
                <a:spcPct val="100000"/>
              </a:lnSpc>
              <a:spcBef>
                <a:spcPts val="0"/>
              </a:spcBef>
              <a:spcAft>
                <a:spcPts val="0"/>
              </a:spcAft>
              <a:buClr>
                <a:schemeClr val="accent3"/>
              </a:buClr>
              <a:buSzPts val="1200"/>
              <a:buFont typeface="Livvic"/>
              <a:buNone/>
              <a:defRPr sz="1600">
                <a:solidFill>
                  <a:schemeClr val="accent3"/>
                </a:solidFill>
                <a:latin typeface="Livvic"/>
                <a:ea typeface="Livvic"/>
                <a:cs typeface="Livvic"/>
                <a:sym typeface="Livvic"/>
              </a:defRPr>
            </a:lvl6pPr>
            <a:lvl7pPr lvl="6" algn="ctr" rtl="0">
              <a:lnSpc>
                <a:spcPct val="100000"/>
              </a:lnSpc>
              <a:spcBef>
                <a:spcPts val="0"/>
              </a:spcBef>
              <a:spcAft>
                <a:spcPts val="0"/>
              </a:spcAft>
              <a:buClr>
                <a:schemeClr val="accent3"/>
              </a:buClr>
              <a:buSzPts val="1200"/>
              <a:buFont typeface="Livvic"/>
              <a:buNone/>
              <a:defRPr sz="1600">
                <a:solidFill>
                  <a:schemeClr val="accent3"/>
                </a:solidFill>
                <a:latin typeface="Livvic"/>
                <a:ea typeface="Livvic"/>
                <a:cs typeface="Livvic"/>
                <a:sym typeface="Livvic"/>
              </a:defRPr>
            </a:lvl7pPr>
            <a:lvl8pPr lvl="7" algn="ctr" rtl="0">
              <a:lnSpc>
                <a:spcPct val="100000"/>
              </a:lnSpc>
              <a:spcBef>
                <a:spcPts val="0"/>
              </a:spcBef>
              <a:spcAft>
                <a:spcPts val="0"/>
              </a:spcAft>
              <a:buClr>
                <a:schemeClr val="accent3"/>
              </a:buClr>
              <a:buSzPts val="1200"/>
              <a:buFont typeface="Livvic"/>
              <a:buNone/>
              <a:defRPr sz="1600">
                <a:solidFill>
                  <a:schemeClr val="accent3"/>
                </a:solidFill>
                <a:latin typeface="Livvic"/>
                <a:ea typeface="Livvic"/>
                <a:cs typeface="Livvic"/>
                <a:sym typeface="Livvic"/>
              </a:defRPr>
            </a:lvl8pPr>
            <a:lvl9pPr lvl="8" algn="ctr" rtl="0">
              <a:lnSpc>
                <a:spcPct val="100000"/>
              </a:lnSpc>
              <a:spcBef>
                <a:spcPts val="0"/>
              </a:spcBef>
              <a:spcAft>
                <a:spcPts val="0"/>
              </a:spcAft>
              <a:buClr>
                <a:schemeClr val="accent3"/>
              </a:buClr>
              <a:buSzPts val="1200"/>
              <a:buFont typeface="Livvic"/>
              <a:buNone/>
              <a:defRPr sz="1600">
                <a:solidFill>
                  <a:schemeClr val="accent3"/>
                </a:solidFill>
                <a:latin typeface="Livvic"/>
                <a:ea typeface="Livvic"/>
                <a:cs typeface="Livvic"/>
                <a:sym typeface="Livvic"/>
              </a:defRPr>
            </a:lvl9pPr>
          </a:lstStyle>
          <a:p>
            <a:endParaRPr/>
          </a:p>
        </p:txBody>
      </p:sp>
    </p:spTree>
    <p:extLst>
      <p:ext uri="{BB962C8B-B14F-4D97-AF65-F5344CB8AC3E}">
        <p14:creationId xmlns:p14="http://schemas.microsoft.com/office/powerpoint/2010/main" val="352842495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able of contents">
  <p:cSld name="Table of contents">
    <p:spTree>
      <p:nvGrpSpPr>
        <p:cNvPr id="1" name="Shape 43"/>
        <p:cNvGrpSpPr/>
        <p:nvPr/>
      </p:nvGrpSpPr>
      <p:grpSpPr>
        <a:xfrm>
          <a:off x="0" y="0"/>
          <a:ext cx="0" cy="0"/>
          <a:chOff x="0" y="0"/>
          <a:chExt cx="0" cy="0"/>
        </a:xfrm>
      </p:grpSpPr>
      <p:sp>
        <p:nvSpPr>
          <p:cNvPr id="44" name="Google Shape;44;p12"/>
          <p:cNvSpPr txBox="1">
            <a:spLocks noGrp="1"/>
          </p:cNvSpPr>
          <p:nvPr>
            <p:ph type="ctrTitle"/>
          </p:nvPr>
        </p:nvSpPr>
        <p:spPr>
          <a:xfrm>
            <a:off x="2721039" y="3561117"/>
            <a:ext cx="3288000" cy="770400"/>
          </a:xfrm>
          <a:prstGeom prst="rect">
            <a:avLst/>
          </a:prstGeom>
        </p:spPr>
        <p:txBody>
          <a:bodyPr spcFirstLastPara="1" wrap="square" lIns="91425" tIns="91425" rIns="91425" bIns="91425" anchor="ctr" anchorCtr="0">
            <a:noAutofit/>
          </a:bodyPr>
          <a:lstStyle>
            <a:lvl1pPr lvl="0" rtl="0">
              <a:spcBef>
                <a:spcPts val="0"/>
              </a:spcBef>
              <a:spcAft>
                <a:spcPts val="0"/>
              </a:spcAft>
              <a:buSzPts val="2400"/>
              <a:buNone/>
              <a:defRPr b="0"/>
            </a:lvl1pPr>
            <a:lvl2pPr lvl="1" rtl="0">
              <a:spcBef>
                <a:spcPts val="0"/>
              </a:spcBef>
              <a:spcAft>
                <a:spcPts val="0"/>
              </a:spcAft>
              <a:buSzPts val="2400"/>
              <a:buNone/>
              <a:defRPr sz="3200"/>
            </a:lvl2pPr>
            <a:lvl3pPr lvl="2" rtl="0">
              <a:spcBef>
                <a:spcPts val="0"/>
              </a:spcBef>
              <a:spcAft>
                <a:spcPts val="0"/>
              </a:spcAft>
              <a:buSzPts val="2400"/>
              <a:buNone/>
              <a:defRPr sz="3200"/>
            </a:lvl3pPr>
            <a:lvl4pPr lvl="3" rtl="0">
              <a:spcBef>
                <a:spcPts val="0"/>
              </a:spcBef>
              <a:spcAft>
                <a:spcPts val="0"/>
              </a:spcAft>
              <a:buSzPts val="2400"/>
              <a:buNone/>
              <a:defRPr sz="3200"/>
            </a:lvl4pPr>
            <a:lvl5pPr lvl="4" rtl="0">
              <a:spcBef>
                <a:spcPts val="0"/>
              </a:spcBef>
              <a:spcAft>
                <a:spcPts val="0"/>
              </a:spcAft>
              <a:buSzPts val="2400"/>
              <a:buNone/>
              <a:defRPr sz="3200"/>
            </a:lvl5pPr>
            <a:lvl6pPr lvl="5" rtl="0">
              <a:spcBef>
                <a:spcPts val="0"/>
              </a:spcBef>
              <a:spcAft>
                <a:spcPts val="0"/>
              </a:spcAft>
              <a:buSzPts val="2400"/>
              <a:buNone/>
              <a:defRPr sz="3200"/>
            </a:lvl6pPr>
            <a:lvl7pPr lvl="6" rtl="0">
              <a:spcBef>
                <a:spcPts val="0"/>
              </a:spcBef>
              <a:spcAft>
                <a:spcPts val="0"/>
              </a:spcAft>
              <a:buSzPts val="2400"/>
              <a:buNone/>
              <a:defRPr sz="3200"/>
            </a:lvl7pPr>
            <a:lvl8pPr lvl="7" rtl="0">
              <a:spcBef>
                <a:spcPts val="0"/>
              </a:spcBef>
              <a:spcAft>
                <a:spcPts val="0"/>
              </a:spcAft>
              <a:buSzPts val="2400"/>
              <a:buNone/>
              <a:defRPr sz="3200"/>
            </a:lvl8pPr>
            <a:lvl9pPr lvl="8" rtl="0">
              <a:spcBef>
                <a:spcPts val="0"/>
              </a:spcBef>
              <a:spcAft>
                <a:spcPts val="0"/>
              </a:spcAft>
              <a:buSzPts val="2400"/>
              <a:buNone/>
              <a:defRPr sz="3200"/>
            </a:lvl9pPr>
          </a:lstStyle>
          <a:p>
            <a:endParaRPr/>
          </a:p>
        </p:txBody>
      </p:sp>
      <p:sp>
        <p:nvSpPr>
          <p:cNvPr id="45" name="Google Shape;45;p12"/>
          <p:cNvSpPr txBox="1">
            <a:spLocks noGrp="1"/>
          </p:cNvSpPr>
          <p:nvPr>
            <p:ph type="title" idx="2" hasCustomPrompt="1"/>
          </p:nvPr>
        </p:nvSpPr>
        <p:spPr>
          <a:xfrm>
            <a:off x="1111159" y="3244117"/>
            <a:ext cx="1497600" cy="1201200"/>
          </a:xfrm>
          <a:prstGeom prst="rect">
            <a:avLst/>
          </a:prstGeom>
          <a:noFill/>
        </p:spPr>
        <p:txBody>
          <a:bodyPr spcFirstLastPara="1" wrap="square" lIns="91425" tIns="91425" rIns="91425" bIns="91425" anchor="ctr" anchorCtr="0">
            <a:noAutofit/>
          </a:bodyPr>
          <a:lstStyle>
            <a:lvl1pPr lvl="0" algn="r" rtl="0">
              <a:spcBef>
                <a:spcPts val="0"/>
              </a:spcBef>
              <a:spcAft>
                <a:spcPts val="0"/>
              </a:spcAft>
              <a:buClr>
                <a:schemeClr val="dk1"/>
              </a:buClr>
              <a:buSzPts val="3600"/>
              <a:buNone/>
              <a:defRPr sz="8000" b="0">
                <a:solidFill>
                  <a:schemeClr val="dk1"/>
                </a:solidFill>
              </a:defRPr>
            </a:lvl1pPr>
            <a:lvl2pPr lvl="1" algn="r" rtl="0">
              <a:spcBef>
                <a:spcPts val="0"/>
              </a:spcBef>
              <a:spcAft>
                <a:spcPts val="0"/>
              </a:spcAft>
              <a:buClr>
                <a:schemeClr val="dk1"/>
              </a:buClr>
              <a:buSzPts val="4800"/>
              <a:buFont typeface="Fira Sans Extra Condensed Medium"/>
              <a:buNone/>
              <a:defRPr sz="6400">
                <a:solidFill>
                  <a:schemeClr val="dk1"/>
                </a:solidFill>
                <a:latin typeface="Fira Sans Extra Condensed Medium"/>
                <a:ea typeface="Fira Sans Extra Condensed Medium"/>
                <a:cs typeface="Fira Sans Extra Condensed Medium"/>
                <a:sym typeface="Fira Sans Extra Condensed Medium"/>
              </a:defRPr>
            </a:lvl2pPr>
            <a:lvl3pPr lvl="2" algn="r" rtl="0">
              <a:spcBef>
                <a:spcPts val="0"/>
              </a:spcBef>
              <a:spcAft>
                <a:spcPts val="0"/>
              </a:spcAft>
              <a:buClr>
                <a:schemeClr val="dk1"/>
              </a:buClr>
              <a:buSzPts val="4800"/>
              <a:buFont typeface="Fira Sans Extra Condensed Medium"/>
              <a:buNone/>
              <a:defRPr sz="6400">
                <a:solidFill>
                  <a:schemeClr val="dk1"/>
                </a:solidFill>
                <a:latin typeface="Fira Sans Extra Condensed Medium"/>
                <a:ea typeface="Fira Sans Extra Condensed Medium"/>
                <a:cs typeface="Fira Sans Extra Condensed Medium"/>
                <a:sym typeface="Fira Sans Extra Condensed Medium"/>
              </a:defRPr>
            </a:lvl3pPr>
            <a:lvl4pPr lvl="3" algn="r" rtl="0">
              <a:spcBef>
                <a:spcPts val="0"/>
              </a:spcBef>
              <a:spcAft>
                <a:spcPts val="0"/>
              </a:spcAft>
              <a:buClr>
                <a:schemeClr val="dk1"/>
              </a:buClr>
              <a:buSzPts val="4800"/>
              <a:buFont typeface="Fira Sans Extra Condensed Medium"/>
              <a:buNone/>
              <a:defRPr sz="6400">
                <a:solidFill>
                  <a:schemeClr val="dk1"/>
                </a:solidFill>
                <a:latin typeface="Fira Sans Extra Condensed Medium"/>
                <a:ea typeface="Fira Sans Extra Condensed Medium"/>
                <a:cs typeface="Fira Sans Extra Condensed Medium"/>
                <a:sym typeface="Fira Sans Extra Condensed Medium"/>
              </a:defRPr>
            </a:lvl4pPr>
            <a:lvl5pPr lvl="4" algn="r" rtl="0">
              <a:spcBef>
                <a:spcPts val="0"/>
              </a:spcBef>
              <a:spcAft>
                <a:spcPts val="0"/>
              </a:spcAft>
              <a:buClr>
                <a:schemeClr val="dk1"/>
              </a:buClr>
              <a:buSzPts val="4800"/>
              <a:buFont typeface="Fira Sans Extra Condensed Medium"/>
              <a:buNone/>
              <a:defRPr sz="6400">
                <a:solidFill>
                  <a:schemeClr val="dk1"/>
                </a:solidFill>
                <a:latin typeface="Fira Sans Extra Condensed Medium"/>
                <a:ea typeface="Fira Sans Extra Condensed Medium"/>
                <a:cs typeface="Fira Sans Extra Condensed Medium"/>
                <a:sym typeface="Fira Sans Extra Condensed Medium"/>
              </a:defRPr>
            </a:lvl5pPr>
            <a:lvl6pPr lvl="5" algn="r" rtl="0">
              <a:spcBef>
                <a:spcPts val="0"/>
              </a:spcBef>
              <a:spcAft>
                <a:spcPts val="0"/>
              </a:spcAft>
              <a:buClr>
                <a:schemeClr val="dk1"/>
              </a:buClr>
              <a:buSzPts val="4800"/>
              <a:buFont typeface="Fira Sans Extra Condensed Medium"/>
              <a:buNone/>
              <a:defRPr sz="6400">
                <a:solidFill>
                  <a:schemeClr val="dk1"/>
                </a:solidFill>
                <a:latin typeface="Fira Sans Extra Condensed Medium"/>
                <a:ea typeface="Fira Sans Extra Condensed Medium"/>
                <a:cs typeface="Fira Sans Extra Condensed Medium"/>
                <a:sym typeface="Fira Sans Extra Condensed Medium"/>
              </a:defRPr>
            </a:lvl6pPr>
            <a:lvl7pPr lvl="6" algn="r" rtl="0">
              <a:spcBef>
                <a:spcPts val="0"/>
              </a:spcBef>
              <a:spcAft>
                <a:spcPts val="0"/>
              </a:spcAft>
              <a:buClr>
                <a:schemeClr val="dk1"/>
              </a:buClr>
              <a:buSzPts val="4800"/>
              <a:buFont typeface="Fira Sans Extra Condensed Medium"/>
              <a:buNone/>
              <a:defRPr sz="6400">
                <a:solidFill>
                  <a:schemeClr val="dk1"/>
                </a:solidFill>
                <a:latin typeface="Fira Sans Extra Condensed Medium"/>
                <a:ea typeface="Fira Sans Extra Condensed Medium"/>
                <a:cs typeface="Fira Sans Extra Condensed Medium"/>
                <a:sym typeface="Fira Sans Extra Condensed Medium"/>
              </a:defRPr>
            </a:lvl7pPr>
            <a:lvl8pPr lvl="7" algn="r" rtl="0">
              <a:spcBef>
                <a:spcPts val="0"/>
              </a:spcBef>
              <a:spcAft>
                <a:spcPts val="0"/>
              </a:spcAft>
              <a:buClr>
                <a:schemeClr val="dk1"/>
              </a:buClr>
              <a:buSzPts val="4800"/>
              <a:buFont typeface="Fira Sans Extra Condensed Medium"/>
              <a:buNone/>
              <a:defRPr sz="6400">
                <a:solidFill>
                  <a:schemeClr val="dk1"/>
                </a:solidFill>
                <a:latin typeface="Fira Sans Extra Condensed Medium"/>
                <a:ea typeface="Fira Sans Extra Condensed Medium"/>
                <a:cs typeface="Fira Sans Extra Condensed Medium"/>
                <a:sym typeface="Fira Sans Extra Condensed Medium"/>
              </a:defRPr>
            </a:lvl8pPr>
            <a:lvl9pPr lvl="8" algn="r" rtl="0">
              <a:spcBef>
                <a:spcPts val="0"/>
              </a:spcBef>
              <a:spcAft>
                <a:spcPts val="0"/>
              </a:spcAft>
              <a:buClr>
                <a:schemeClr val="dk1"/>
              </a:buClr>
              <a:buSzPts val="4800"/>
              <a:buFont typeface="Fira Sans Extra Condensed Medium"/>
              <a:buNone/>
              <a:defRPr sz="6400">
                <a:solidFill>
                  <a:schemeClr val="dk1"/>
                </a:solidFill>
                <a:latin typeface="Fira Sans Extra Condensed Medium"/>
                <a:ea typeface="Fira Sans Extra Condensed Medium"/>
                <a:cs typeface="Fira Sans Extra Condensed Medium"/>
                <a:sym typeface="Fira Sans Extra Condensed Medium"/>
              </a:defRPr>
            </a:lvl9pPr>
          </a:lstStyle>
          <a:p>
            <a:r>
              <a:t>xx%</a:t>
            </a:r>
          </a:p>
        </p:txBody>
      </p:sp>
      <p:sp>
        <p:nvSpPr>
          <p:cNvPr id="46" name="Google Shape;46;p12"/>
          <p:cNvSpPr txBox="1">
            <a:spLocks noGrp="1"/>
          </p:cNvSpPr>
          <p:nvPr>
            <p:ph type="ctrTitle" idx="3"/>
          </p:nvPr>
        </p:nvSpPr>
        <p:spPr>
          <a:xfrm>
            <a:off x="2718533" y="4633676"/>
            <a:ext cx="3629600" cy="1201200"/>
          </a:xfrm>
          <a:prstGeom prst="rect">
            <a:avLst/>
          </a:prstGeom>
        </p:spPr>
        <p:txBody>
          <a:bodyPr spcFirstLastPara="1" wrap="square" lIns="91425" tIns="91425" rIns="91425" bIns="91425" anchor="ctr" anchorCtr="0">
            <a:noAutofit/>
          </a:bodyPr>
          <a:lstStyle>
            <a:lvl1pPr lvl="0" rtl="0">
              <a:spcBef>
                <a:spcPts val="0"/>
              </a:spcBef>
              <a:spcAft>
                <a:spcPts val="0"/>
              </a:spcAft>
              <a:buSzPts val="2400"/>
              <a:buNone/>
              <a:defRPr b="0"/>
            </a:lvl1pPr>
            <a:lvl2pPr lvl="1" rtl="0">
              <a:spcBef>
                <a:spcPts val="0"/>
              </a:spcBef>
              <a:spcAft>
                <a:spcPts val="0"/>
              </a:spcAft>
              <a:buSzPts val="2400"/>
              <a:buNone/>
              <a:defRPr sz="3200"/>
            </a:lvl2pPr>
            <a:lvl3pPr lvl="2" rtl="0">
              <a:spcBef>
                <a:spcPts val="0"/>
              </a:spcBef>
              <a:spcAft>
                <a:spcPts val="0"/>
              </a:spcAft>
              <a:buSzPts val="2400"/>
              <a:buNone/>
              <a:defRPr sz="3200"/>
            </a:lvl3pPr>
            <a:lvl4pPr lvl="3" rtl="0">
              <a:spcBef>
                <a:spcPts val="0"/>
              </a:spcBef>
              <a:spcAft>
                <a:spcPts val="0"/>
              </a:spcAft>
              <a:buSzPts val="2400"/>
              <a:buNone/>
              <a:defRPr sz="3200"/>
            </a:lvl4pPr>
            <a:lvl5pPr lvl="4" rtl="0">
              <a:spcBef>
                <a:spcPts val="0"/>
              </a:spcBef>
              <a:spcAft>
                <a:spcPts val="0"/>
              </a:spcAft>
              <a:buSzPts val="2400"/>
              <a:buNone/>
              <a:defRPr sz="3200"/>
            </a:lvl5pPr>
            <a:lvl6pPr lvl="5" rtl="0">
              <a:spcBef>
                <a:spcPts val="0"/>
              </a:spcBef>
              <a:spcAft>
                <a:spcPts val="0"/>
              </a:spcAft>
              <a:buSzPts val="2400"/>
              <a:buNone/>
              <a:defRPr sz="3200"/>
            </a:lvl6pPr>
            <a:lvl7pPr lvl="6" rtl="0">
              <a:spcBef>
                <a:spcPts val="0"/>
              </a:spcBef>
              <a:spcAft>
                <a:spcPts val="0"/>
              </a:spcAft>
              <a:buSzPts val="2400"/>
              <a:buNone/>
              <a:defRPr sz="3200"/>
            </a:lvl7pPr>
            <a:lvl8pPr lvl="7" rtl="0">
              <a:spcBef>
                <a:spcPts val="0"/>
              </a:spcBef>
              <a:spcAft>
                <a:spcPts val="0"/>
              </a:spcAft>
              <a:buSzPts val="2400"/>
              <a:buNone/>
              <a:defRPr sz="3200"/>
            </a:lvl8pPr>
            <a:lvl9pPr lvl="8" rtl="0">
              <a:spcBef>
                <a:spcPts val="0"/>
              </a:spcBef>
              <a:spcAft>
                <a:spcPts val="0"/>
              </a:spcAft>
              <a:buSzPts val="2400"/>
              <a:buNone/>
              <a:defRPr sz="3200"/>
            </a:lvl9pPr>
          </a:lstStyle>
          <a:p>
            <a:endParaRPr/>
          </a:p>
        </p:txBody>
      </p:sp>
      <p:sp>
        <p:nvSpPr>
          <p:cNvPr id="47" name="Google Shape;47;p12"/>
          <p:cNvSpPr txBox="1">
            <a:spLocks noGrp="1"/>
          </p:cNvSpPr>
          <p:nvPr>
            <p:ph type="title" idx="4" hasCustomPrompt="1"/>
          </p:nvPr>
        </p:nvSpPr>
        <p:spPr>
          <a:xfrm>
            <a:off x="1147192" y="4633676"/>
            <a:ext cx="1497600" cy="1201200"/>
          </a:xfrm>
          <a:prstGeom prst="rect">
            <a:avLst/>
          </a:prstGeom>
          <a:noFill/>
        </p:spPr>
        <p:txBody>
          <a:bodyPr spcFirstLastPara="1" wrap="square" lIns="91425" tIns="91425" rIns="91425" bIns="91425" anchor="ctr" anchorCtr="0">
            <a:noAutofit/>
          </a:bodyPr>
          <a:lstStyle>
            <a:lvl1pPr lvl="0" algn="r" rtl="0">
              <a:spcBef>
                <a:spcPts val="0"/>
              </a:spcBef>
              <a:spcAft>
                <a:spcPts val="0"/>
              </a:spcAft>
              <a:buClr>
                <a:schemeClr val="dk1"/>
              </a:buClr>
              <a:buSzPts val="3600"/>
              <a:buNone/>
              <a:defRPr sz="8000" b="0">
                <a:solidFill>
                  <a:schemeClr val="dk1"/>
                </a:solidFill>
              </a:defRPr>
            </a:lvl1pPr>
            <a:lvl2pPr lvl="1" algn="r" rtl="0">
              <a:spcBef>
                <a:spcPts val="0"/>
              </a:spcBef>
              <a:spcAft>
                <a:spcPts val="0"/>
              </a:spcAft>
              <a:buClr>
                <a:schemeClr val="dk1"/>
              </a:buClr>
              <a:buSzPts val="4800"/>
              <a:buFont typeface="Fira Sans Extra Condensed Medium"/>
              <a:buNone/>
              <a:defRPr sz="6400">
                <a:solidFill>
                  <a:schemeClr val="dk1"/>
                </a:solidFill>
                <a:latin typeface="Fira Sans Extra Condensed Medium"/>
                <a:ea typeface="Fira Sans Extra Condensed Medium"/>
                <a:cs typeface="Fira Sans Extra Condensed Medium"/>
                <a:sym typeface="Fira Sans Extra Condensed Medium"/>
              </a:defRPr>
            </a:lvl2pPr>
            <a:lvl3pPr lvl="2" algn="r" rtl="0">
              <a:spcBef>
                <a:spcPts val="0"/>
              </a:spcBef>
              <a:spcAft>
                <a:spcPts val="0"/>
              </a:spcAft>
              <a:buClr>
                <a:schemeClr val="dk1"/>
              </a:buClr>
              <a:buSzPts val="4800"/>
              <a:buFont typeface="Fira Sans Extra Condensed Medium"/>
              <a:buNone/>
              <a:defRPr sz="6400">
                <a:solidFill>
                  <a:schemeClr val="dk1"/>
                </a:solidFill>
                <a:latin typeface="Fira Sans Extra Condensed Medium"/>
                <a:ea typeface="Fira Sans Extra Condensed Medium"/>
                <a:cs typeface="Fira Sans Extra Condensed Medium"/>
                <a:sym typeface="Fira Sans Extra Condensed Medium"/>
              </a:defRPr>
            </a:lvl3pPr>
            <a:lvl4pPr lvl="3" algn="r" rtl="0">
              <a:spcBef>
                <a:spcPts val="0"/>
              </a:spcBef>
              <a:spcAft>
                <a:spcPts val="0"/>
              </a:spcAft>
              <a:buClr>
                <a:schemeClr val="dk1"/>
              </a:buClr>
              <a:buSzPts val="4800"/>
              <a:buFont typeface="Fira Sans Extra Condensed Medium"/>
              <a:buNone/>
              <a:defRPr sz="6400">
                <a:solidFill>
                  <a:schemeClr val="dk1"/>
                </a:solidFill>
                <a:latin typeface="Fira Sans Extra Condensed Medium"/>
                <a:ea typeface="Fira Sans Extra Condensed Medium"/>
                <a:cs typeface="Fira Sans Extra Condensed Medium"/>
                <a:sym typeface="Fira Sans Extra Condensed Medium"/>
              </a:defRPr>
            </a:lvl4pPr>
            <a:lvl5pPr lvl="4" algn="r" rtl="0">
              <a:spcBef>
                <a:spcPts val="0"/>
              </a:spcBef>
              <a:spcAft>
                <a:spcPts val="0"/>
              </a:spcAft>
              <a:buClr>
                <a:schemeClr val="dk1"/>
              </a:buClr>
              <a:buSzPts val="4800"/>
              <a:buFont typeface="Fira Sans Extra Condensed Medium"/>
              <a:buNone/>
              <a:defRPr sz="6400">
                <a:solidFill>
                  <a:schemeClr val="dk1"/>
                </a:solidFill>
                <a:latin typeface="Fira Sans Extra Condensed Medium"/>
                <a:ea typeface="Fira Sans Extra Condensed Medium"/>
                <a:cs typeface="Fira Sans Extra Condensed Medium"/>
                <a:sym typeface="Fira Sans Extra Condensed Medium"/>
              </a:defRPr>
            </a:lvl5pPr>
            <a:lvl6pPr lvl="5" algn="r" rtl="0">
              <a:spcBef>
                <a:spcPts val="0"/>
              </a:spcBef>
              <a:spcAft>
                <a:spcPts val="0"/>
              </a:spcAft>
              <a:buClr>
                <a:schemeClr val="dk1"/>
              </a:buClr>
              <a:buSzPts val="4800"/>
              <a:buFont typeface="Fira Sans Extra Condensed Medium"/>
              <a:buNone/>
              <a:defRPr sz="6400">
                <a:solidFill>
                  <a:schemeClr val="dk1"/>
                </a:solidFill>
                <a:latin typeface="Fira Sans Extra Condensed Medium"/>
                <a:ea typeface="Fira Sans Extra Condensed Medium"/>
                <a:cs typeface="Fira Sans Extra Condensed Medium"/>
                <a:sym typeface="Fira Sans Extra Condensed Medium"/>
              </a:defRPr>
            </a:lvl6pPr>
            <a:lvl7pPr lvl="6" algn="r" rtl="0">
              <a:spcBef>
                <a:spcPts val="0"/>
              </a:spcBef>
              <a:spcAft>
                <a:spcPts val="0"/>
              </a:spcAft>
              <a:buClr>
                <a:schemeClr val="dk1"/>
              </a:buClr>
              <a:buSzPts val="4800"/>
              <a:buFont typeface="Fira Sans Extra Condensed Medium"/>
              <a:buNone/>
              <a:defRPr sz="6400">
                <a:solidFill>
                  <a:schemeClr val="dk1"/>
                </a:solidFill>
                <a:latin typeface="Fira Sans Extra Condensed Medium"/>
                <a:ea typeface="Fira Sans Extra Condensed Medium"/>
                <a:cs typeface="Fira Sans Extra Condensed Medium"/>
                <a:sym typeface="Fira Sans Extra Condensed Medium"/>
              </a:defRPr>
            </a:lvl7pPr>
            <a:lvl8pPr lvl="7" algn="r" rtl="0">
              <a:spcBef>
                <a:spcPts val="0"/>
              </a:spcBef>
              <a:spcAft>
                <a:spcPts val="0"/>
              </a:spcAft>
              <a:buClr>
                <a:schemeClr val="dk1"/>
              </a:buClr>
              <a:buSzPts val="4800"/>
              <a:buFont typeface="Fira Sans Extra Condensed Medium"/>
              <a:buNone/>
              <a:defRPr sz="6400">
                <a:solidFill>
                  <a:schemeClr val="dk1"/>
                </a:solidFill>
                <a:latin typeface="Fira Sans Extra Condensed Medium"/>
                <a:ea typeface="Fira Sans Extra Condensed Medium"/>
                <a:cs typeface="Fira Sans Extra Condensed Medium"/>
                <a:sym typeface="Fira Sans Extra Condensed Medium"/>
              </a:defRPr>
            </a:lvl8pPr>
            <a:lvl9pPr lvl="8" algn="r" rtl="0">
              <a:spcBef>
                <a:spcPts val="0"/>
              </a:spcBef>
              <a:spcAft>
                <a:spcPts val="0"/>
              </a:spcAft>
              <a:buClr>
                <a:schemeClr val="dk1"/>
              </a:buClr>
              <a:buSzPts val="4800"/>
              <a:buFont typeface="Fira Sans Extra Condensed Medium"/>
              <a:buNone/>
              <a:defRPr sz="6400">
                <a:solidFill>
                  <a:schemeClr val="dk1"/>
                </a:solidFill>
                <a:latin typeface="Fira Sans Extra Condensed Medium"/>
                <a:ea typeface="Fira Sans Extra Condensed Medium"/>
                <a:cs typeface="Fira Sans Extra Condensed Medium"/>
                <a:sym typeface="Fira Sans Extra Condensed Medium"/>
              </a:defRPr>
            </a:lvl9pPr>
          </a:lstStyle>
          <a:p>
            <a:r>
              <a:t>xx%</a:t>
            </a:r>
          </a:p>
        </p:txBody>
      </p:sp>
      <p:sp>
        <p:nvSpPr>
          <p:cNvPr id="48" name="Google Shape;48;p12"/>
          <p:cNvSpPr txBox="1">
            <a:spLocks noGrp="1"/>
          </p:cNvSpPr>
          <p:nvPr>
            <p:ph type="ctrTitle" idx="5"/>
          </p:nvPr>
        </p:nvSpPr>
        <p:spPr>
          <a:xfrm>
            <a:off x="7938352" y="3569439"/>
            <a:ext cx="3818800" cy="770400"/>
          </a:xfrm>
          <a:prstGeom prst="rect">
            <a:avLst/>
          </a:prstGeom>
        </p:spPr>
        <p:txBody>
          <a:bodyPr spcFirstLastPara="1" wrap="square" lIns="91425" tIns="91425" rIns="91425" bIns="91425" anchor="ctr" anchorCtr="0">
            <a:noAutofit/>
          </a:bodyPr>
          <a:lstStyle>
            <a:lvl1pPr lvl="0" rtl="0">
              <a:spcBef>
                <a:spcPts val="0"/>
              </a:spcBef>
              <a:spcAft>
                <a:spcPts val="0"/>
              </a:spcAft>
              <a:buSzPts val="2400"/>
              <a:buNone/>
              <a:defRPr b="0"/>
            </a:lvl1pPr>
            <a:lvl2pPr lvl="1" rtl="0">
              <a:spcBef>
                <a:spcPts val="0"/>
              </a:spcBef>
              <a:spcAft>
                <a:spcPts val="0"/>
              </a:spcAft>
              <a:buSzPts val="2400"/>
              <a:buNone/>
              <a:defRPr sz="3200"/>
            </a:lvl2pPr>
            <a:lvl3pPr lvl="2" rtl="0">
              <a:spcBef>
                <a:spcPts val="0"/>
              </a:spcBef>
              <a:spcAft>
                <a:spcPts val="0"/>
              </a:spcAft>
              <a:buSzPts val="2400"/>
              <a:buNone/>
              <a:defRPr sz="3200"/>
            </a:lvl3pPr>
            <a:lvl4pPr lvl="3" rtl="0">
              <a:spcBef>
                <a:spcPts val="0"/>
              </a:spcBef>
              <a:spcAft>
                <a:spcPts val="0"/>
              </a:spcAft>
              <a:buSzPts val="2400"/>
              <a:buNone/>
              <a:defRPr sz="3200"/>
            </a:lvl4pPr>
            <a:lvl5pPr lvl="4" rtl="0">
              <a:spcBef>
                <a:spcPts val="0"/>
              </a:spcBef>
              <a:spcAft>
                <a:spcPts val="0"/>
              </a:spcAft>
              <a:buSzPts val="2400"/>
              <a:buNone/>
              <a:defRPr sz="3200"/>
            </a:lvl5pPr>
            <a:lvl6pPr lvl="5" rtl="0">
              <a:spcBef>
                <a:spcPts val="0"/>
              </a:spcBef>
              <a:spcAft>
                <a:spcPts val="0"/>
              </a:spcAft>
              <a:buSzPts val="2400"/>
              <a:buNone/>
              <a:defRPr sz="3200"/>
            </a:lvl6pPr>
            <a:lvl7pPr lvl="6" rtl="0">
              <a:spcBef>
                <a:spcPts val="0"/>
              </a:spcBef>
              <a:spcAft>
                <a:spcPts val="0"/>
              </a:spcAft>
              <a:buSzPts val="2400"/>
              <a:buNone/>
              <a:defRPr sz="3200"/>
            </a:lvl7pPr>
            <a:lvl8pPr lvl="7" rtl="0">
              <a:spcBef>
                <a:spcPts val="0"/>
              </a:spcBef>
              <a:spcAft>
                <a:spcPts val="0"/>
              </a:spcAft>
              <a:buSzPts val="2400"/>
              <a:buNone/>
              <a:defRPr sz="3200"/>
            </a:lvl8pPr>
            <a:lvl9pPr lvl="8" rtl="0">
              <a:spcBef>
                <a:spcPts val="0"/>
              </a:spcBef>
              <a:spcAft>
                <a:spcPts val="0"/>
              </a:spcAft>
              <a:buSzPts val="2400"/>
              <a:buNone/>
              <a:defRPr sz="3200"/>
            </a:lvl9pPr>
          </a:lstStyle>
          <a:p>
            <a:endParaRPr/>
          </a:p>
        </p:txBody>
      </p:sp>
      <p:sp>
        <p:nvSpPr>
          <p:cNvPr id="49" name="Google Shape;49;p12"/>
          <p:cNvSpPr txBox="1">
            <a:spLocks noGrp="1"/>
          </p:cNvSpPr>
          <p:nvPr>
            <p:ph type="title" idx="6" hasCustomPrompt="1"/>
          </p:nvPr>
        </p:nvSpPr>
        <p:spPr>
          <a:xfrm>
            <a:off x="6312192" y="3252439"/>
            <a:ext cx="1497600" cy="1201200"/>
          </a:xfrm>
          <a:prstGeom prst="rect">
            <a:avLst/>
          </a:prstGeom>
          <a:noFill/>
        </p:spPr>
        <p:txBody>
          <a:bodyPr spcFirstLastPara="1" wrap="square" lIns="91425" tIns="91425" rIns="91425" bIns="91425" anchor="ctr" anchorCtr="0">
            <a:noAutofit/>
          </a:bodyPr>
          <a:lstStyle>
            <a:lvl1pPr lvl="0" algn="r" rtl="0">
              <a:spcBef>
                <a:spcPts val="0"/>
              </a:spcBef>
              <a:spcAft>
                <a:spcPts val="0"/>
              </a:spcAft>
              <a:buClr>
                <a:schemeClr val="dk1"/>
              </a:buClr>
              <a:buSzPts val="3600"/>
              <a:buNone/>
              <a:defRPr sz="8000" b="0">
                <a:solidFill>
                  <a:schemeClr val="dk1"/>
                </a:solidFill>
              </a:defRPr>
            </a:lvl1pPr>
            <a:lvl2pPr lvl="1" algn="r" rtl="0">
              <a:spcBef>
                <a:spcPts val="0"/>
              </a:spcBef>
              <a:spcAft>
                <a:spcPts val="0"/>
              </a:spcAft>
              <a:buClr>
                <a:schemeClr val="dk1"/>
              </a:buClr>
              <a:buSzPts val="4800"/>
              <a:buFont typeface="Fira Sans Extra Condensed Medium"/>
              <a:buNone/>
              <a:defRPr sz="6400">
                <a:solidFill>
                  <a:schemeClr val="dk1"/>
                </a:solidFill>
                <a:latin typeface="Fira Sans Extra Condensed Medium"/>
                <a:ea typeface="Fira Sans Extra Condensed Medium"/>
                <a:cs typeface="Fira Sans Extra Condensed Medium"/>
                <a:sym typeface="Fira Sans Extra Condensed Medium"/>
              </a:defRPr>
            </a:lvl2pPr>
            <a:lvl3pPr lvl="2" algn="r" rtl="0">
              <a:spcBef>
                <a:spcPts val="0"/>
              </a:spcBef>
              <a:spcAft>
                <a:spcPts val="0"/>
              </a:spcAft>
              <a:buClr>
                <a:schemeClr val="dk1"/>
              </a:buClr>
              <a:buSzPts val="4800"/>
              <a:buFont typeface="Fira Sans Extra Condensed Medium"/>
              <a:buNone/>
              <a:defRPr sz="6400">
                <a:solidFill>
                  <a:schemeClr val="dk1"/>
                </a:solidFill>
                <a:latin typeface="Fira Sans Extra Condensed Medium"/>
                <a:ea typeface="Fira Sans Extra Condensed Medium"/>
                <a:cs typeface="Fira Sans Extra Condensed Medium"/>
                <a:sym typeface="Fira Sans Extra Condensed Medium"/>
              </a:defRPr>
            </a:lvl3pPr>
            <a:lvl4pPr lvl="3" algn="r" rtl="0">
              <a:spcBef>
                <a:spcPts val="0"/>
              </a:spcBef>
              <a:spcAft>
                <a:spcPts val="0"/>
              </a:spcAft>
              <a:buClr>
                <a:schemeClr val="dk1"/>
              </a:buClr>
              <a:buSzPts val="4800"/>
              <a:buFont typeface="Fira Sans Extra Condensed Medium"/>
              <a:buNone/>
              <a:defRPr sz="6400">
                <a:solidFill>
                  <a:schemeClr val="dk1"/>
                </a:solidFill>
                <a:latin typeface="Fira Sans Extra Condensed Medium"/>
                <a:ea typeface="Fira Sans Extra Condensed Medium"/>
                <a:cs typeface="Fira Sans Extra Condensed Medium"/>
                <a:sym typeface="Fira Sans Extra Condensed Medium"/>
              </a:defRPr>
            </a:lvl4pPr>
            <a:lvl5pPr lvl="4" algn="r" rtl="0">
              <a:spcBef>
                <a:spcPts val="0"/>
              </a:spcBef>
              <a:spcAft>
                <a:spcPts val="0"/>
              </a:spcAft>
              <a:buClr>
                <a:schemeClr val="dk1"/>
              </a:buClr>
              <a:buSzPts val="4800"/>
              <a:buFont typeface="Fira Sans Extra Condensed Medium"/>
              <a:buNone/>
              <a:defRPr sz="6400">
                <a:solidFill>
                  <a:schemeClr val="dk1"/>
                </a:solidFill>
                <a:latin typeface="Fira Sans Extra Condensed Medium"/>
                <a:ea typeface="Fira Sans Extra Condensed Medium"/>
                <a:cs typeface="Fira Sans Extra Condensed Medium"/>
                <a:sym typeface="Fira Sans Extra Condensed Medium"/>
              </a:defRPr>
            </a:lvl5pPr>
            <a:lvl6pPr lvl="5" algn="r" rtl="0">
              <a:spcBef>
                <a:spcPts val="0"/>
              </a:spcBef>
              <a:spcAft>
                <a:spcPts val="0"/>
              </a:spcAft>
              <a:buClr>
                <a:schemeClr val="dk1"/>
              </a:buClr>
              <a:buSzPts val="4800"/>
              <a:buFont typeface="Fira Sans Extra Condensed Medium"/>
              <a:buNone/>
              <a:defRPr sz="6400">
                <a:solidFill>
                  <a:schemeClr val="dk1"/>
                </a:solidFill>
                <a:latin typeface="Fira Sans Extra Condensed Medium"/>
                <a:ea typeface="Fira Sans Extra Condensed Medium"/>
                <a:cs typeface="Fira Sans Extra Condensed Medium"/>
                <a:sym typeface="Fira Sans Extra Condensed Medium"/>
              </a:defRPr>
            </a:lvl6pPr>
            <a:lvl7pPr lvl="6" algn="r" rtl="0">
              <a:spcBef>
                <a:spcPts val="0"/>
              </a:spcBef>
              <a:spcAft>
                <a:spcPts val="0"/>
              </a:spcAft>
              <a:buClr>
                <a:schemeClr val="dk1"/>
              </a:buClr>
              <a:buSzPts val="4800"/>
              <a:buFont typeface="Fira Sans Extra Condensed Medium"/>
              <a:buNone/>
              <a:defRPr sz="6400">
                <a:solidFill>
                  <a:schemeClr val="dk1"/>
                </a:solidFill>
                <a:latin typeface="Fira Sans Extra Condensed Medium"/>
                <a:ea typeface="Fira Sans Extra Condensed Medium"/>
                <a:cs typeface="Fira Sans Extra Condensed Medium"/>
                <a:sym typeface="Fira Sans Extra Condensed Medium"/>
              </a:defRPr>
            </a:lvl7pPr>
            <a:lvl8pPr lvl="7" algn="r" rtl="0">
              <a:spcBef>
                <a:spcPts val="0"/>
              </a:spcBef>
              <a:spcAft>
                <a:spcPts val="0"/>
              </a:spcAft>
              <a:buClr>
                <a:schemeClr val="dk1"/>
              </a:buClr>
              <a:buSzPts val="4800"/>
              <a:buFont typeface="Fira Sans Extra Condensed Medium"/>
              <a:buNone/>
              <a:defRPr sz="6400">
                <a:solidFill>
                  <a:schemeClr val="dk1"/>
                </a:solidFill>
                <a:latin typeface="Fira Sans Extra Condensed Medium"/>
                <a:ea typeface="Fira Sans Extra Condensed Medium"/>
                <a:cs typeface="Fira Sans Extra Condensed Medium"/>
                <a:sym typeface="Fira Sans Extra Condensed Medium"/>
              </a:defRPr>
            </a:lvl8pPr>
            <a:lvl9pPr lvl="8" algn="r" rtl="0">
              <a:spcBef>
                <a:spcPts val="0"/>
              </a:spcBef>
              <a:spcAft>
                <a:spcPts val="0"/>
              </a:spcAft>
              <a:buClr>
                <a:schemeClr val="dk1"/>
              </a:buClr>
              <a:buSzPts val="4800"/>
              <a:buFont typeface="Fira Sans Extra Condensed Medium"/>
              <a:buNone/>
              <a:defRPr sz="6400">
                <a:solidFill>
                  <a:schemeClr val="dk1"/>
                </a:solidFill>
                <a:latin typeface="Fira Sans Extra Condensed Medium"/>
                <a:ea typeface="Fira Sans Extra Condensed Medium"/>
                <a:cs typeface="Fira Sans Extra Condensed Medium"/>
                <a:sym typeface="Fira Sans Extra Condensed Medium"/>
              </a:defRPr>
            </a:lvl9pPr>
          </a:lstStyle>
          <a:p>
            <a:r>
              <a:t>xx%</a:t>
            </a:r>
          </a:p>
        </p:txBody>
      </p:sp>
      <p:sp>
        <p:nvSpPr>
          <p:cNvPr id="50" name="Google Shape;50;p12"/>
          <p:cNvSpPr txBox="1">
            <a:spLocks noGrp="1"/>
          </p:cNvSpPr>
          <p:nvPr>
            <p:ph type="ctrTitle" idx="7"/>
          </p:nvPr>
        </p:nvSpPr>
        <p:spPr>
          <a:xfrm>
            <a:off x="7937645" y="4647880"/>
            <a:ext cx="3288000" cy="1201200"/>
          </a:xfrm>
          <a:prstGeom prst="rect">
            <a:avLst/>
          </a:prstGeom>
        </p:spPr>
        <p:txBody>
          <a:bodyPr spcFirstLastPara="1" wrap="square" lIns="91425" tIns="91425" rIns="91425" bIns="91425" anchor="ctr" anchorCtr="0">
            <a:noAutofit/>
          </a:bodyPr>
          <a:lstStyle>
            <a:lvl1pPr lvl="0" rtl="0">
              <a:spcBef>
                <a:spcPts val="0"/>
              </a:spcBef>
              <a:spcAft>
                <a:spcPts val="0"/>
              </a:spcAft>
              <a:buSzPts val="2400"/>
              <a:buNone/>
              <a:defRPr b="0"/>
            </a:lvl1pPr>
            <a:lvl2pPr lvl="1" rtl="0">
              <a:spcBef>
                <a:spcPts val="0"/>
              </a:spcBef>
              <a:spcAft>
                <a:spcPts val="0"/>
              </a:spcAft>
              <a:buSzPts val="2400"/>
              <a:buNone/>
              <a:defRPr sz="3200"/>
            </a:lvl2pPr>
            <a:lvl3pPr lvl="2" rtl="0">
              <a:spcBef>
                <a:spcPts val="0"/>
              </a:spcBef>
              <a:spcAft>
                <a:spcPts val="0"/>
              </a:spcAft>
              <a:buSzPts val="2400"/>
              <a:buNone/>
              <a:defRPr sz="3200"/>
            </a:lvl3pPr>
            <a:lvl4pPr lvl="3" rtl="0">
              <a:spcBef>
                <a:spcPts val="0"/>
              </a:spcBef>
              <a:spcAft>
                <a:spcPts val="0"/>
              </a:spcAft>
              <a:buSzPts val="2400"/>
              <a:buNone/>
              <a:defRPr sz="3200"/>
            </a:lvl4pPr>
            <a:lvl5pPr lvl="4" rtl="0">
              <a:spcBef>
                <a:spcPts val="0"/>
              </a:spcBef>
              <a:spcAft>
                <a:spcPts val="0"/>
              </a:spcAft>
              <a:buSzPts val="2400"/>
              <a:buNone/>
              <a:defRPr sz="3200"/>
            </a:lvl5pPr>
            <a:lvl6pPr lvl="5" rtl="0">
              <a:spcBef>
                <a:spcPts val="0"/>
              </a:spcBef>
              <a:spcAft>
                <a:spcPts val="0"/>
              </a:spcAft>
              <a:buSzPts val="2400"/>
              <a:buNone/>
              <a:defRPr sz="3200"/>
            </a:lvl6pPr>
            <a:lvl7pPr lvl="6" rtl="0">
              <a:spcBef>
                <a:spcPts val="0"/>
              </a:spcBef>
              <a:spcAft>
                <a:spcPts val="0"/>
              </a:spcAft>
              <a:buSzPts val="2400"/>
              <a:buNone/>
              <a:defRPr sz="3200"/>
            </a:lvl7pPr>
            <a:lvl8pPr lvl="7" rtl="0">
              <a:spcBef>
                <a:spcPts val="0"/>
              </a:spcBef>
              <a:spcAft>
                <a:spcPts val="0"/>
              </a:spcAft>
              <a:buSzPts val="2400"/>
              <a:buNone/>
              <a:defRPr sz="3200"/>
            </a:lvl8pPr>
            <a:lvl9pPr lvl="8" rtl="0">
              <a:spcBef>
                <a:spcPts val="0"/>
              </a:spcBef>
              <a:spcAft>
                <a:spcPts val="0"/>
              </a:spcAft>
              <a:buSzPts val="2400"/>
              <a:buNone/>
              <a:defRPr sz="3200"/>
            </a:lvl9pPr>
          </a:lstStyle>
          <a:p>
            <a:endParaRPr/>
          </a:p>
        </p:txBody>
      </p:sp>
      <p:sp>
        <p:nvSpPr>
          <p:cNvPr id="51" name="Google Shape;51;p12"/>
          <p:cNvSpPr txBox="1">
            <a:spLocks noGrp="1"/>
          </p:cNvSpPr>
          <p:nvPr>
            <p:ph type="title" idx="8" hasCustomPrompt="1"/>
          </p:nvPr>
        </p:nvSpPr>
        <p:spPr>
          <a:xfrm>
            <a:off x="6336337" y="4592075"/>
            <a:ext cx="1497600" cy="1201200"/>
          </a:xfrm>
          <a:prstGeom prst="rect">
            <a:avLst/>
          </a:prstGeom>
          <a:noFill/>
        </p:spPr>
        <p:txBody>
          <a:bodyPr spcFirstLastPara="1" wrap="square" lIns="91425" tIns="91425" rIns="91425" bIns="91425" anchor="ctr" anchorCtr="0">
            <a:noAutofit/>
          </a:bodyPr>
          <a:lstStyle>
            <a:lvl1pPr lvl="0" algn="r" rtl="0">
              <a:spcBef>
                <a:spcPts val="0"/>
              </a:spcBef>
              <a:spcAft>
                <a:spcPts val="0"/>
              </a:spcAft>
              <a:buClr>
                <a:schemeClr val="dk1"/>
              </a:buClr>
              <a:buSzPts val="3600"/>
              <a:buNone/>
              <a:defRPr sz="8000" b="0">
                <a:solidFill>
                  <a:schemeClr val="dk1"/>
                </a:solidFill>
              </a:defRPr>
            </a:lvl1pPr>
            <a:lvl2pPr lvl="1" algn="r" rtl="0">
              <a:spcBef>
                <a:spcPts val="0"/>
              </a:spcBef>
              <a:spcAft>
                <a:spcPts val="0"/>
              </a:spcAft>
              <a:buClr>
                <a:schemeClr val="dk1"/>
              </a:buClr>
              <a:buSzPts val="4800"/>
              <a:buFont typeface="Fira Sans Extra Condensed Medium"/>
              <a:buNone/>
              <a:defRPr sz="6400">
                <a:solidFill>
                  <a:schemeClr val="dk1"/>
                </a:solidFill>
                <a:latin typeface="Fira Sans Extra Condensed Medium"/>
                <a:ea typeface="Fira Sans Extra Condensed Medium"/>
                <a:cs typeface="Fira Sans Extra Condensed Medium"/>
                <a:sym typeface="Fira Sans Extra Condensed Medium"/>
              </a:defRPr>
            </a:lvl2pPr>
            <a:lvl3pPr lvl="2" algn="r" rtl="0">
              <a:spcBef>
                <a:spcPts val="0"/>
              </a:spcBef>
              <a:spcAft>
                <a:spcPts val="0"/>
              </a:spcAft>
              <a:buClr>
                <a:schemeClr val="dk1"/>
              </a:buClr>
              <a:buSzPts val="4800"/>
              <a:buFont typeface="Fira Sans Extra Condensed Medium"/>
              <a:buNone/>
              <a:defRPr sz="6400">
                <a:solidFill>
                  <a:schemeClr val="dk1"/>
                </a:solidFill>
                <a:latin typeface="Fira Sans Extra Condensed Medium"/>
                <a:ea typeface="Fira Sans Extra Condensed Medium"/>
                <a:cs typeface="Fira Sans Extra Condensed Medium"/>
                <a:sym typeface="Fira Sans Extra Condensed Medium"/>
              </a:defRPr>
            </a:lvl3pPr>
            <a:lvl4pPr lvl="3" algn="r" rtl="0">
              <a:spcBef>
                <a:spcPts val="0"/>
              </a:spcBef>
              <a:spcAft>
                <a:spcPts val="0"/>
              </a:spcAft>
              <a:buClr>
                <a:schemeClr val="dk1"/>
              </a:buClr>
              <a:buSzPts val="4800"/>
              <a:buFont typeface="Fira Sans Extra Condensed Medium"/>
              <a:buNone/>
              <a:defRPr sz="6400">
                <a:solidFill>
                  <a:schemeClr val="dk1"/>
                </a:solidFill>
                <a:latin typeface="Fira Sans Extra Condensed Medium"/>
                <a:ea typeface="Fira Sans Extra Condensed Medium"/>
                <a:cs typeface="Fira Sans Extra Condensed Medium"/>
                <a:sym typeface="Fira Sans Extra Condensed Medium"/>
              </a:defRPr>
            </a:lvl4pPr>
            <a:lvl5pPr lvl="4" algn="r" rtl="0">
              <a:spcBef>
                <a:spcPts val="0"/>
              </a:spcBef>
              <a:spcAft>
                <a:spcPts val="0"/>
              </a:spcAft>
              <a:buClr>
                <a:schemeClr val="dk1"/>
              </a:buClr>
              <a:buSzPts val="4800"/>
              <a:buFont typeface="Fira Sans Extra Condensed Medium"/>
              <a:buNone/>
              <a:defRPr sz="6400">
                <a:solidFill>
                  <a:schemeClr val="dk1"/>
                </a:solidFill>
                <a:latin typeface="Fira Sans Extra Condensed Medium"/>
                <a:ea typeface="Fira Sans Extra Condensed Medium"/>
                <a:cs typeface="Fira Sans Extra Condensed Medium"/>
                <a:sym typeface="Fira Sans Extra Condensed Medium"/>
              </a:defRPr>
            </a:lvl5pPr>
            <a:lvl6pPr lvl="5" algn="r" rtl="0">
              <a:spcBef>
                <a:spcPts val="0"/>
              </a:spcBef>
              <a:spcAft>
                <a:spcPts val="0"/>
              </a:spcAft>
              <a:buClr>
                <a:schemeClr val="dk1"/>
              </a:buClr>
              <a:buSzPts val="4800"/>
              <a:buFont typeface="Fira Sans Extra Condensed Medium"/>
              <a:buNone/>
              <a:defRPr sz="6400">
                <a:solidFill>
                  <a:schemeClr val="dk1"/>
                </a:solidFill>
                <a:latin typeface="Fira Sans Extra Condensed Medium"/>
                <a:ea typeface="Fira Sans Extra Condensed Medium"/>
                <a:cs typeface="Fira Sans Extra Condensed Medium"/>
                <a:sym typeface="Fira Sans Extra Condensed Medium"/>
              </a:defRPr>
            </a:lvl6pPr>
            <a:lvl7pPr lvl="6" algn="r" rtl="0">
              <a:spcBef>
                <a:spcPts val="0"/>
              </a:spcBef>
              <a:spcAft>
                <a:spcPts val="0"/>
              </a:spcAft>
              <a:buClr>
                <a:schemeClr val="dk1"/>
              </a:buClr>
              <a:buSzPts val="4800"/>
              <a:buFont typeface="Fira Sans Extra Condensed Medium"/>
              <a:buNone/>
              <a:defRPr sz="6400">
                <a:solidFill>
                  <a:schemeClr val="dk1"/>
                </a:solidFill>
                <a:latin typeface="Fira Sans Extra Condensed Medium"/>
                <a:ea typeface="Fira Sans Extra Condensed Medium"/>
                <a:cs typeface="Fira Sans Extra Condensed Medium"/>
                <a:sym typeface="Fira Sans Extra Condensed Medium"/>
              </a:defRPr>
            </a:lvl7pPr>
            <a:lvl8pPr lvl="7" algn="r" rtl="0">
              <a:spcBef>
                <a:spcPts val="0"/>
              </a:spcBef>
              <a:spcAft>
                <a:spcPts val="0"/>
              </a:spcAft>
              <a:buClr>
                <a:schemeClr val="dk1"/>
              </a:buClr>
              <a:buSzPts val="4800"/>
              <a:buFont typeface="Fira Sans Extra Condensed Medium"/>
              <a:buNone/>
              <a:defRPr sz="6400">
                <a:solidFill>
                  <a:schemeClr val="dk1"/>
                </a:solidFill>
                <a:latin typeface="Fira Sans Extra Condensed Medium"/>
                <a:ea typeface="Fira Sans Extra Condensed Medium"/>
                <a:cs typeface="Fira Sans Extra Condensed Medium"/>
                <a:sym typeface="Fira Sans Extra Condensed Medium"/>
              </a:defRPr>
            </a:lvl8pPr>
            <a:lvl9pPr lvl="8" algn="r" rtl="0">
              <a:spcBef>
                <a:spcPts val="0"/>
              </a:spcBef>
              <a:spcAft>
                <a:spcPts val="0"/>
              </a:spcAft>
              <a:buClr>
                <a:schemeClr val="dk1"/>
              </a:buClr>
              <a:buSzPts val="4800"/>
              <a:buFont typeface="Fira Sans Extra Condensed Medium"/>
              <a:buNone/>
              <a:defRPr sz="6400">
                <a:solidFill>
                  <a:schemeClr val="dk1"/>
                </a:solidFill>
                <a:latin typeface="Fira Sans Extra Condensed Medium"/>
                <a:ea typeface="Fira Sans Extra Condensed Medium"/>
                <a:cs typeface="Fira Sans Extra Condensed Medium"/>
                <a:sym typeface="Fira Sans Extra Condensed Medium"/>
              </a:defRPr>
            </a:lvl9pPr>
          </a:lstStyle>
          <a:p>
            <a:r>
              <a:t>xx%</a:t>
            </a:r>
          </a:p>
        </p:txBody>
      </p:sp>
    </p:spTree>
    <p:extLst>
      <p:ext uri="{BB962C8B-B14F-4D97-AF65-F5344CB8AC3E}">
        <p14:creationId xmlns:p14="http://schemas.microsoft.com/office/powerpoint/2010/main" val="11863243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13" Type="http://schemas.openxmlformats.org/officeDocument/2006/relationships/slideLayout" Target="../slideLayouts/slideLayout27.xml"/><Relationship Id="rId18" Type="http://schemas.openxmlformats.org/officeDocument/2006/relationships/image" Target="../media/image2.png"/><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slideLayout" Target="../slideLayouts/slideLayout26.xml"/><Relationship Id="rId17" Type="http://schemas.openxmlformats.org/officeDocument/2006/relationships/theme" Target="../theme/theme2.xml"/><Relationship Id="rId2" Type="http://schemas.openxmlformats.org/officeDocument/2006/relationships/slideLayout" Target="../slideLayouts/slideLayout16.xml"/><Relationship Id="rId16" Type="http://schemas.openxmlformats.org/officeDocument/2006/relationships/slideLayout" Target="../slideLayouts/slideLayout30.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5" Type="http://schemas.openxmlformats.org/officeDocument/2006/relationships/slideLayout" Target="../slideLayouts/slideLayout29.xml"/><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 Id="rId14" Type="http://schemas.openxmlformats.org/officeDocument/2006/relationships/slideLayout" Target="../slideLayouts/slideLayout28.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33.xml"/><Relationship Id="rId2" Type="http://schemas.openxmlformats.org/officeDocument/2006/relationships/slideLayout" Target="../slideLayouts/slideLayout32.xml"/><Relationship Id="rId1" Type="http://schemas.openxmlformats.org/officeDocument/2006/relationships/slideLayout" Target="../slideLayouts/slideLayout31.xml"/><Relationship Id="rId5" Type="http://schemas.openxmlformats.org/officeDocument/2006/relationships/theme" Target="../theme/theme3.xml"/><Relationship Id="rId4" Type="http://schemas.openxmlformats.org/officeDocument/2006/relationships/slideLayout" Target="../slideLayouts/slideLayout34.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2.xml"/><Relationship Id="rId13" Type="http://schemas.openxmlformats.org/officeDocument/2006/relationships/image" Target="../media/image15.jpg"/><Relationship Id="rId3" Type="http://schemas.openxmlformats.org/officeDocument/2006/relationships/slideLayout" Target="../slideLayouts/slideLayout37.xml"/><Relationship Id="rId7" Type="http://schemas.openxmlformats.org/officeDocument/2006/relationships/slideLayout" Target="../slideLayouts/slideLayout41.xml"/><Relationship Id="rId12" Type="http://schemas.openxmlformats.org/officeDocument/2006/relationships/theme" Target="../theme/theme4.xml"/><Relationship Id="rId2" Type="http://schemas.openxmlformats.org/officeDocument/2006/relationships/slideLayout" Target="../slideLayouts/slideLayout36.xml"/><Relationship Id="rId1" Type="http://schemas.openxmlformats.org/officeDocument/2006/relationships/slideLayout" Target="../slideLayouts/slideLayout35.xml"/><Relationship Id="rId6" Type="http://schemas.openxmlformats.org/officeDocument/2006/relationships/slideLayout" Target="../slideLayouts/slideLayout40.xml"/><Relationship Id="rId11" Type="http://schemas.openxmlformats.org/officeDocument/2006/relationships/slideLayout" Target="../slideLayouts/slideLayout45.xml"/><Relationship Id="rId5" Type="http://schemas.openxmlformats.org/officeDocument/2006/relationships/slideLayout" Target="../slideLayouts/slideLayout39.xml"/><Relationship Id="rId10" Type="http://schemas.openxmlformats.org/officeDocument/2006/relationships/slideLayout" Target="../slideLayouts/slideLayout44.xml"/><Relationship Id="rId4" Type="http://schemas.openxmlformats.org/officeDocument/2006/relationships/slideLayout" Target="../slideLayouts/slideLayout38.xml"/><Relationship Id="rId9" Type="http://schemas.openxmlformats.org/officeDocument/2006/relationships/slideLayout" Target="../slideLayouts/slideLayout43.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3.xml"/><Relationship Id="rId13" Type="http://schemas.openxmlformats.org/officeDocument/2006/relationships/slideLayout" Target="../slideLayouts/slideLayout58.xml"/><Relationship Id="rId3" Type="http://schemas.openxmlformats.org/officeDocument/2006/relationships/slideLayout" Target="../slideLayouts/slideLayout48.xml"/><Relationship Id="rId7" Type="http://schemas.openxmlformats.org/officeDocument/2006/relationships/slideLayout" Target="../slideLayouts/slideLayout52.xml"/><Relationship Id="rId12" Type="http://schemas.openxmlformats.org/officeDocument/2006/relationships/slideLayout" Target="../slideLayouts/slideLayout57.xml"/><Relationship Id="rId2" Type="http://schemas.openxmlformats.org/officeDocument/2006/relationships/slideLayout" Target="../slideLayouts/slideLayout47.xml"/><Relationship Id="rId16" Type="http://schemas.openxmlformats.org/officeDocument/2006/relationships/image" Target="../media/image16.jpg"/><Relationship Id="rId1" Type="http://schemas.openxmlformats.org/officeDocument/2006/relationships/slideLayout" Target="../slideLayouts/slideLayout46.xml"/><Relationship Id="rId6" Type="http://schemas.openxmlformats.org/officeDocument/2006/relationships/slideLayout" Target="../slideLayouts/slideLayout51.xml"/><Relationship Id="rId11" Type="http://schemas.openxmlformats.org/officeDocument/2006/relationships/slideLayout" Target="../slideLayouts/slideLayout56.xml"/><Relationship Id="rId5" Type="http://schemas.openxmlformats.org/officeDocument/2006/relationships/slideLayout" Target="../slideLayouts/slideLayout50.xml"/><Relationship Id="rId15" Type="http://schemas.openxmlformats.org/officeDocument/2006/relationships/theme" Target="../theme/theme5.xml"/><Relationship Id="rId10" Type="http://schemas.openxmlformats.org/officeDocument/2006/relationships/slideLayout" Target="../slideLayouts/slideLayout55.xml"/><Relationship Id="rId4" Type="http://schemas.openxmlformats.org/officeDocument/2006/relationships/slideLayout" Target="../slideLayouts/slideLayout49.xml"/><Relationship Id="rId9" Type="http://schemas.openxmlformats.org/officeDocument/2006/relationships/slideLayout" Target="../slideLayouts/slideLayout54.xml"/><Relationship Id="rId14" Type="http://schemas.openxmlformats.org/officeDocument/2006/relationships/slideLayout" Target="../slideLayouts/slideLayout5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6">
            <a:alphaModFix amt="52831"/>
            <a:lum/>
          </a:blip>
          <a:srcRect/>
          <a:stretch>
            <a:fillRect/>
          </a:stretch>
        </a:blip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81133" y="593367"/>
            <a:ext cx="11360800" cy="763600"/>
          </a:xfrm>
          <a:prstGeom prst="rect">
            <a:avLst/>
          </a:prstGeom>
          <a:noFill/>
          <a:ln>
            <a:noFill/>
          </a:ln>
        </p:spPr>
        <p:txBody>
          <a:bodyPr spcFirstLastPara="1" wrap="square" lIns="91425" tIns="91425" rIns="91425" bIns="91425" anchor="t" anchorCtr="0">
            <a:noAutofit/>
          </a:bodyPr>
          <a:lstStyle>
            <a:lvl1pPr lvl="0">
              <a:spcBef>
                <a:spcPts val="0"/>
              </a:spcBef>
              <a:spcAft>
                <a:spcPts val="0"/>
              </a:spcAft>
              <a:buClr>
                <a:schemeClr val="dk1"/>
              </a:buClr>
              <a:buSzPts val="2800"/>
              <a:buFont typeface="Redressed"/>
              <a:buNone/>
              <a:defRPr sz="2800">
                <a:solidFill>
                  <a:schemeClr val="dk1"/>
                </a:solidFill>
                <a:latin typeface="Redressed"/>
                <a:ea typeface="Redressed"/>
                <a:cs typeface="Redressed"/>
                <a:sym typeface="Redressed"/>
              </a:defRPr>
            </a:lvl1pPr>
            <a:lvl2pPr lvl="1">
              <a:spcBef>
                <a:spcPts val="0"/>
              </a:spcBef>
              <a:spcAft>
                <a:spcPts val="0"/>
              </a:spcAft>
              <a:buClr>
                <a:schemeClr val="dk1"/>
              </a:buClr>
              <a:buSzPts val="2800"/>
              <a:buFont typeface="Redressed"/>
              <a:buNone/>
              <a:defRPr sz="2800">
                <a:solidFill>
                  <a:schemeClr val="dk1"/>
                </a:solidFill>
                <a:latin typeface="Redressed"/>
                <a:ea typeface="Redressed"/>
                <a:cs typeface="Redressed"/>
                <a:sym typeface="Redressed"/>
              </a:defRPr>
            </a:lvl2pPr>
            <a:lvl3pPr lvl="2">
              <a:spcBef>
                <a:spcPts val="0"/>
              </a:spcBef>
              <a:spcAft>
                <a:spcPts val="0"/>
              </a:spcAft>
              <a:buClr>
                <a:schemeClr val="dk1"/>
              </a:buClr>
              <a:buSzPts val="2800"/>
              <a:buFont typeface="Redressed"/>
              <a:buNone/>
              <a:defRPr sz="2800">
                <a:solidFill>
                  <a:schemeClr val="dk1"/>
                </a:solidFill>
                <a:latin typeface="Redressed"/>
                <a:ea typeface="Redressed"/>
                <a:cs typeface="Redressed"/>
                <a:sym typeface="Redressed"/>
              </a:defRPr>
            </a:lvl3pPr>
            <a:lvl4pPr lvl="3">
              <a:spcBef>
                <a:spcPts val="0"/>
              </a:spcBef>
              <a:spcAft>
                <a:spcPts val="0"/>
              </a:spcAft>
              <a:buClr>
                <a:schemeClr val="dk1"/>
              </a:buClr>
              <a:buSzPts val="2800"/>
              <a:buFont typeface="Redressed"/>
              <a:buNone/>
              <a:defRPr sz="2800">
                <a:solidFill>
                  <a:schemeClr val="dk1"/>
                </a:solidFill>
                <a:latin typeface="Redressed"/>
                <a:ea typeface="Redressed"/>
                <a:cs typeface="Redressed"/>
                <a:sym typeface="Redressed"/>
              </a:defRPr>
            </a:lvl4pPr>
            <a:lvl5pPr lvl="4">
              <a:spcBef>
                <a:spcPts val="0"/>
              </a:spcBef>
              <a:spcAft>
                <a:spcPts val="0"/>
              </a:spcAft>
              <a:buClr>
                <a:schemeClr val="dk1"/>
              </a:buClr>
              <a:buSzPts val="2800"/>
              <a:buFont typeface="Redressed"/>
              <a:buNone/>
              <a:defRPr sz="2800">
                <a:solidFill>
                  <a:schemeClr val="dk1"/>
                </a:solidFill>
                <a:latin typeface="Redressed"/>
                <a:ea typeface="Redressed"/>
                <a:cs typeface="Redressed"/>
                <a:sym typeface="Redressed"/>
              </a:defRPr>
            </a:lvl5pPr>
            <a:lvl6pPr lvl="5">
              <a:spcBef>
                <a:spcPts val="0"/>
              </a:spcBef>
              <a:spcAft>
                <a:spcPts val="0"/>
              </a:spcAft>
              <a:buClr>
                <a:schemeClr val="dk1"/>
              </a:buClr>
              <a:buSzPts val="2800"/>
              <a:buFont typeface="Redressed"/>
              <a:buNone/>
              <a:defRPr sz="2800">
                <a:solidFill>
                  <a:schemeClr val="dk1"/>
                </a:solidFill>
                <a:latin typeface="Redressed"/>
                <a:ea typeface="Redressed"/>
                <a:cs typeface="Redressed"/>
                <a:sym typeface="Redressed"/>
              </a:defRPr>
            </a:lvl6pPr>
            <a:lvl7pPr lvl="6">
              <a:spcBef>
                <a:spcPts val="0"/>
              </a:spcBef>
              <a:spcAft>
                <a:spcPts val="0"/>
              </a:spcAft>
              <a:buClr>
                <a:schemeClr val="dk1"/>
              </a:buClr>
              <a:buSzPts val="2800"/>
              <a:buFont typeface="Redressed"/>
              <a:buNone/>
              <a:defRPr sz="2800">
                <a:solidFill>
                  <a:schemeClr val="dk1"/>
                </a:solidFill>
                <a:latin typeface="Redressed"/>
                <a:ea typeface="Redressed"/>
                <a:cs typeface="Redressed"/>
                <a:sym typeface="Redressed"/>
              </a:defRPr>
            </a:lvl7pPr>
            <a:lvl8pPr lvl="7">
              <a:spcBef>
                <a:spcPts val="0"/>
              </a:spcBef>
              <a:spcAft>
                <a:spcPts val="0"/>
              </a:spcAft>
              <a:buClr>
                <a:schemeClr val="dk1"/>
              </a:buClr>
              <a:buSzPts val="2800"/>
              <a:buFont typeface="Redressed"/>
              <a:buNone/>
              <a:defRPr sz="2800">
                <a:solidFill>
                  <a:schemeClr val="dk1"/>
                </a:solidFill>
                <a:latin typeface="Redressed"/>
                <a:ea typeface="Redressed"/>
                <a:cs typeface="Redressed"/>
                <a:sym typeface="Redressed"/>
              </a:defRPr>
            </a:lvl8pPr>
            <a:lvl9pPr lvl="8">
              <a:spcBef>
                <a:spcPts val="0"/>
              </a:spcBef>
              <a:spcAft>
                <a:spcPts val="0"/>
              </a:spcAft>
              <a:buClr>
                <a:schemeClr val="dk1"/>
              </a:buClr>
              <a:buSzPts val="2800"/>
              <a:buFont typeface="Redressed"/>
              <a:buNone/>
              <a:defRPr sz="2800">
                <a:solidFill>
                  <a:schemeClr val="dk1"/>
                </a:solidFill>
                <a:latin typeface="Redressed"/>
                <a:ea typeface="Redressed"/>
                <a:cs typeface="Redressed"/>
                <a:sym typeface="Redressed"/>
              </a:defRPr>
            </a:lvl9pPr>
          </a:lstStyle>
          <a:p>
            <a:endParaRPr/>
          </a:p>
        </p:txBody>
      </p:sp>
      <p:sp>
        <p:nvSpPr>
          <p:cNvPr id="7" name="Google Shape;7;p1"/>
          <p:cNvSpPr txBox="1">
            <a:spLocks noGrp="1"/>
          </p:cNvSpPr>
          <p:nvPr>
            <p:ph type="body" idx="1"/>
          </p:nvPr>
        </p:nvSpPr>
        <p:spPr>
          <a:xfrm>
            <a:off x="381133" y="1536633"/>
            <a:ext cx="11360800" cy="4555200"/>
          </a:xfrm>
          <a:prstGeom prst="rect">
            <a:avLst/>
          </a:prstGeom>
          <a:noFill/>
          <a:ln>
            <a:noFill/>
          </a:ln>
        </p:spPr>
        <p:txBody>
          <a:bodyPr spcFirstLastPara="1" wrap="square" lIns="91425" tIns="91425" rIns="91425" bIns="91425" anchor="t" anchorCtr="0">
            <a:noAutofit/>
          </a:bodyPr>
          <a:lstStyle>
            <a:lvl1pPr marL="457200" lvl="0" indent="-342900">
              <a:lnSpc>
                <a:spcPct val="115000"/>
              </a:lnSpc>
              <a:spcBef>
                <a:spcPts val="0"/>
              </a:spcBef>
              <a:spcAft>
                <a:spcPts val="0"/>
              </a:spcAft>
              <a:buClr>
                <a:schemeClr val="dk1"/>
              </a:buClr>
              <a:buSzPts val="1800"/>
              <a:buFont typeface="Livvic Light"/>
              <a:buChar char="●"/>
              <a:defRPr sz="1800">
                <a:solidFill>
                  <a:schemeClr val="dk1"/>
                </a:solidFill>
                <a:latin typeface="Livvic Light"/>
                <a:ea typeface="Livvic Light"/>
                <a:cs typeface="Livvic Light"/>
                <a:sym typeface="Livvic Light"/>
              </a:defRPr>
            </a:lvl1pPr>
            <a:lvl2pPr marL="914400" lvl="1" indent="-317500">
              <a:lnSpc>
                <a:spcPct val="115000"/>
              </a:lnSpc>
              <a:spcBef>
                <a:spcPts val="1600"/>
              </a:spcBef>
              <a:spcAft>
                <a:spcPts val="0"/>
              </a:spcAft>
              <a:buClr>
                <a:schemeClr val="dk1"/>
              </a:buClr>
              <a:buSzPts val="1400"/>
              <a:buFont typeface="Livvic Light"/>
              <a:buChar char="○"/>
              <a:defRPr>
                <a:solidFill>
                  <a:schemeClr val="dk1"/>
                </a:solidFill>
                <a:latin typeface="Livvic Light"/>
                <a:ea typeface="Livvic Light"/>
                <a:cs typeface="Livvic Light"/>
                <a:sym typeface="Livvic Light"/>
              </a:defRPr>
            </a:lvl2pPr>
            <a:lvl3pPr marL="1371600" lvl="2" indent="-317500">
              <a:lnSpc>
                <a:spcPct val="115000"/>
              </a:lnSpc>
              <a:spcBef>
                <a:spcPts val="1600"/>
              </a:spcBef>
              <a:spcAft>
                <a:spcPts val="0"/>
              </a:spcAft>
              <a:buClr>
                <a:schemeClr val="dk1"/>
              </a:buClr>
              <a:buSzPts val="1400"/>
              <a:buFont typeface="Livvic Light"/>
              <a:buChar char="■"/>
              <a:defRPr>
                <a:solidFill>
                  <a:schemeClr val="dk1"/>
                </a:solidFill>
                <a:latin typeface="Livvic Light"/>
                <a:ea typeface="Livvic Light"/>
                <a:cs typeface="Livvic Light"/>
                <a:sym typeface="Livvic Light"/>
              </a:defRPr>
            </a:lvl3pPr>
            <a:lvl4pPr marL="1828800" lvl="3" indent="-317500">
              <a:lnSpc>
                <a:spcPct val="115000"/>
              </a:lnSpc>
              <a:spcBef>
                <a:spcPts val="1600"/>
              </a:spcBef>
              <a:spcAft>
                <a:spcPts val="0"/>
              </a:spcAft>
              <a:buClr>
                <a:schemeClr val="dk1"/>
              </a:buClr>
              <a:buSzPts val="1400"/>
              <a:buFont typeface="Livvic Light"/>
              <a:buChar char="●"/>
              <a:defRPr>
                <a:solidFill>
                  <a:schemeClr val="dk1"/>
                </a:solidFill>
                <a:latin typeface="Livvic Light"/>
                <a:ea typeface="Livvic Light"/>
                <a:cs typeface="Livvic Light"/>
                <a:sym typeface="Livvic Light"/>
              </a:defRPr>
            </a:lvl4pPr>
            <a:lvl5pPr marL="2286000" lvl="4" indent="-317500">
              <a:lnSpc>
                <a:spcPct val="115000"/>
              </a:lnSpc>
              <a:spcBef>
                <a:spcPts val="1600"/>
              </a:spcBef>
              <a:spcAft>
                <a:spcPts val="0"/>
              </a:spcAft>
              <a:buClr>
                <a:schemeClr val="dk1"/>
              </a:buClr>
              <a:buSzPts val="1400"/>
              <a:buFont typeface="Livvic Light"/>
              <a:buChar char="○"/>
              <a:defRPr>
                <a:solidFill>
                  <a:schemeClr val="dk1"/>
                </a:solidFill>
                <a:latin typeface="Livvic Light"/>
                <a:ea typeface="Livvic Light"/>
                <a:cs typeface="Livvic Light"/>
                <a:sym typeface="Livvic Light"/>
              </a:defRPr>
            </a:lvl5pPr>
            <a:lvl6pPr marL="2743200" lvl="5" indent="-317500">
              <a:lnSpc>
                <a:spcPct val="115000"/>
              </a:lnSpc>
              <a:spcBef>
                <a:spcPts val="1600"/>
              </a:spcBef>
              <a:spcAft>
                <a:spcPts val="0"/>
              </a:spcAft>
              <a:buClr>
                <a:schemeClr val="dk1"/>
              </a:buClr>
              <a:buSzPts val="1400"/>
              <a:buFont typeface="Livvic Light"/>
              <a:buChar char="■"/>
              <a:defRPr>
                <a:solidFill>
                  <a:schemeClr val="dk1"/>
                </a:solidFill>
                <a:latin typeface="Livvic Light"/>
                <a:ea typeface="Livvic Light"/>
                <a:cs typeface="Livvic Light"/>
                <a:sym typeface="Livvic Light"/>
              </a:defRPr>
            </a:lvl6pPr>
            <a:lvl7pPr marL="3200400" lvl="6" indent="-317500">
              <a:lnSpc>
                <a:spcPct val="115000"/>
              </a:lnSpc>
              <a:spcBef>
                <a:spcPts val="1600"/>
              </a:spcBef>
              <a:spcAft>
                <a:spcPts val="0"/>
              </a:spcAft>
              <a:buClr>
                <a:schemeClr val="dk1"/>
              </a:buClr>
              <a:buSzPts val="1400"/>
              <a:buFont typeface="Livvic Light"/>
              <a:buChar char="●"/>
              <a:defRPr>
                <a:solidFill>
                  <a:schemeClr val="dk1"/>
                </a:solidFill>
                <a:latin typeface="Livvic Light"/>
                <a:ea typeface="Livvic Light"/>
                <a:cs typeface="Livvic Light"/>
                <a:sym typeface="Livvic Light"/>
              </a:defRPr>
            </a:lvl7pPr>
            <a:lvl8pPr marL="3657600" lvl="7" indent="-317500">
              <a:lnSpc>
                <a:spcPct val="115000"/>
              </a:lnSpc>
              <a:spcBef>
                <a:spcPts val="1600"/>
              </a:spcBef>
              <a:spcAft>
                <a:spcPts val="0"/>
              </a:spcAft>
              <a:buClr>
                <a:schemeClr val="dk1"/>
              </a:buClr>
              <a:buSzPts val="1400"/>
              <a:buFont typeface="Livvic Light"/>
              <a:buChar char="○"/>
              <a:defRPr>
                <a:solidFill>
                  <a:schemeClr val="dk1"/>
                </a:solidFill>
                <a:latin typeface="Livvic Light"/>
                <a:ea typeface="Livvic Light"/>
                <a:cs typeface="Livvic Light"/>
                <a:sym typeface="Livvic Light"/>
              </a:defRPr>
            </a:lvl8pPr>
            <a:lvl9pPr marL="4114800" lvl="8" indent="-317500">
              <a:lnSpc>
                <a:spcPct val="115000"/>
              </a:lnSpc>
              <a:spcBef>
                <a:spcPts val="1600"/>
              </a:spcBef>
              <a:spcAft>
                <a:spcPts val="1600"/>
              </a:spcAft>
              <a:buClr>
                <a:schemeClr val="dk1"/>
              </a:buClr>
              <a:buSzPts val="1400"/>
              <a:buFont typeface="Livvic Light"/>
              <a:buChar char="■"/>
              <a:defRPr>
                <a:solidFill>
                  <a:schemeClr val="dk1"/>
                </a:solidFill>
                <a:latin typeface="Livvic Light"/>
                <a:ea typeface="Livvic Light"/>
                <a:cs typeface="Livvic Light"/>
                <a:sym typeface="Livvic Light"/>
              </a:defRPr>
            </a:lvl9pPr>
          </a:lstStyle>
          <a:p>
            <a:endParaRPr/>
          </a:p>
        </p:txBody>
      </p:sp>
    </p:spTree>
    <p:extLst>
      <p:ext uri="{BB962C8B-B14F-4D97-AF65-F5344CB8AC3E}">
        <p14:creationId xmlns:p14="http://schemas.microsoft.com/office/powerpoint/2010/main" val="3353620715"/>
      </p:ext>
    </p:extLst>
  </p:cSld>
  <p:clrMap bg1="lt1" tx1="dk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1" r:id="rId10"/>
    <p:sldLayoutId id="2147483672" r:id="rId11"/>
    <p:sldLayoutId id="2147483673" r:id="rId12"/>
    <p:sldLayoutId id="2147483674" r:id="rId13"/>
    <p:sldLayoutId id="2147483675" r:id="rId14"/>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a:blip r:embed="rId18">
            <a:alphaModFix/>
          </a:blip>
          <a:stretch>
            <a:fillRect/>
          </a:stretch>
        </a:blip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950967" y="719333"/>
            <a:ext cx="10290000" cy="763600"/>
          </a:xfrm>
          <a:prstGeom prst="rect">
            <a:avLst/>
          </a:prstGeom>
          <a:noFill/>
          <a:ln>
            <a:noFill/>
          </a:ln>
        </p:spPr>
        <p:txBody>
          <a:bodyPr spcFirstLastPara="1" wrap="square" lIns="91425" tIns="91425" rIns="91425" bIns="91425" anchor="t" anchorCtr="0">
            <a:noAutofit/>
          </a:bodyPr>
          <a:lstStyle>
            <a:lvl1pPr lvl="0">
              <a:spcBef>
                <a:spcPts val="0"/>
              </a:spcBef>
              <a:spcAft>
                <a:spcPts val="0"/>
              </a:spcAft>
              <a:buClr>
                <a:schemeClr val="dk2"/>
              </a:buClr>
              <a:buSzPts val="3000"/>
              <a:buFont typeface="Aref Ruqaa"/>
              <a:buNone/>
              <a:defRPr sz="3000">
                <a:solidFill>
                  <a:schemeClr val="dk2"/>
                </a:solidFill>
                <a:latin typeface="Aref Ruqaa"/>
                <a:ea typeface="Aref Ruqaa"/>
                <a:cs typeface="Aref Ruqaa"/>
                <a:sym typeface="Aref Ruqaa"/>
              </a:defRPr>
            </a:lvl1pPr>
            <a:lvl2pPr lvl="1">
              <a:spcBef>
                <a:spcPts val="0"/>
              </a:spcBef>
              <a:spcAft>
                <a:spcPts val="0"/>
              </a:spcAft>
              <a:buClr>
                <a:schemeClr val="dk2"/>
              </a:buClr>
              <a:buSzPts val="2800"/>
              <a:buNone/>
              <a:defRPr sz="2800">
                <a:solidFill>
                  <a:schemeClr val="dk2"/>
                </a:solidFill>
              </a:defRPr>
            </a:lvl2pPr>
            <a:lvl3pPr lvl="2">
              <a:spcBef>
                <a:spcPts val="0"/>
              </a:spcBef>
              <a:spcAft>
                <a:spcPts val="0"/>
              </a:spcAft>
              <a:buClr>
                <a:schemeClr val="dk2"/>
              </a:buClr>
              <a:buSzPts val="2800"/>
              <a:buNone/>
              <a:defRPr sz="2800">
                <a:solidFill>
                  <a:schemeClr val="dk2"/>
                </a:solidFill>
              </a:defRPr>
            </a:lvl3pPr>
            <a:lvl4pPr lvl="3">
              <a:spcBef>
                <a:spcPts val="0"/>
              </a:spcBef>
              <a:spcAft>
                <a:spcPts val="0"/>
              </a:spcAft>
              <a:buClr>
                <a:schemeClr val="dk2"/>
              </a:buClr>
              <a:buSzPts val="2800"/>
              <a:buNone/>
              <a:defRPr sz="2800">
                <a:solidFill>
                  <a:schemeClr val="dk2"/>
                </a:solidFill>
              </a:defRPr>
            </a:lvl4pPr>
            <a:lvl5pPr lvl="4">
              <a:spcBef>
                <a:spcPts val="0"/>
              </a:spcBef>
              <a:spcAft>
                <a:spcPts val="0"/>
              </a:spcAft>
              <a:buClr>
                <a:schemeClr val="dk2"/>
              </a:buClr>
              <a:buSzPts val="2800"/>
              <a:buNone/>
              <a:defRPr sz="2800">
                <a:solidFill>
                  <a:schemeClr val="dk2"/>
                </a:solidFill>
              </a:defRPr>
            </a:lvl5pPr>
            <a:lvl6pPr lvl="5">
              <a:spcBef>
                <a:spcPts val="0"/>
              </a:spcBef>
              <a:spcAft>
                <a:spcPts val="0"/>
              </a:spcAft>
              <a:buClr>
                <a:schemeClr val="dk2"/>
              </a:buClr>
              <a:buSzPts val="2800"/>
              <a:buNone/>
              <a:defRPr sz="2800">
                <a:solidFill>
                  <a:schemeClr val="dk2"/>
                </a:solidFill>
              </a:defRPr>
            </a:lvl6pPr>
            <a:lvl7pPr lvl="6">
              <a:spcBef>
                <a:spcPts val="0"/>
              </a:spcBef>
              <a:spcAft>
                <a:spcPts val="0"/>
              </a:spcAft>
              <a:buClr>
                <a:schemeClr val="dk2"/>
              </a:buClr>
              <a:buSzPts val="2800"/>
              <a:buNone/>
              <a:defRPr sz="2800">
                <a:solidFill>
                  <a:schemeClr val="dk2"/>
                </a:solidFill>
              </a:defRPr>
            </a:lvl7pPr>
            <a:lvl8pPr lvl="7">
              <a:spcBef>
                <a:spcPts val="0"/>
              </a:spcBef>
              <a:spcAft>
                <a:spcPts val="0"/>
              </a:spcAft>
              <a:buClr>
                <a:schemeClr val="dk2"/>
              </a:buClr>
              <a:buSzPts val="2800"/>
              <a:buNone/>
              <a:defRPr sz="2800">
                <a:solidFill>
                  <a:schemeClr val="dk2"/>
                </a:solidFill>
              </a:defRPr>
            </a:lvl8pPr>
            <a:lvl9pPr lvl="8">
              <a:spcBef>
                <a:spcPts val="0"/>
              </a:spcBef>
              <a:spcAft>
                <a:spcPts val="0"/>
              </a:spcAft>
              <a:buClr>
                <a:schemeClr val="dk2"/>
              </a:buClr>
              <a:buSzPts val="2800"/>
              <a:buNone/>
              <a:defRPr sz="2800">
                <a:solidFill>
                  <a:schemeClr val="dk2"/>
                </a:solidFill>
              </a:defRPr>
            </a:lvl9pPr>
          </a:lstStyle>
          <a:p>
            <a:endParaRPr/>
          </a:p>
        </p:txBody>
      </p:sp>
      <p:sp>
        <p:nvSpPr>
          <p:cNvPr id="7" name="Google Shape;7;p1"/>
          <p:cNvSpPr txBox="1">
            <a:spLocks noGrp="1"/>
          </p:cNvSpPr>
          <p:nvPr>
            <p:ph type="body" idx="1"/>
          </p:nvPr>
        </p:nvSpPr>
        <p:spPr>
          <a:xfrm>
            <a:off x="950967" y="1662600"/>
            <a:ext cx="10290000" cy="4482000"/>
          </a:xfrm>
          <a:prstGeom prst="rect">
            <a:avLst/>
          </a:prstGeom>
          <a:noFill/>
          <a:ln>
            <a:noFill/>
          </a:ln>
        </p:spPr>
        <p:txBody>
          <a:bodyPr spcFirstLastPara="1" wrap="square" lIns="91425" tIns="91425" rIns="91425" bIns="91425" anchor="ctr" anchorCtr="0">
            <a:noAutofit/>
          </a:bodyPr>
          <a:lstStyle>
            <a:lvl1pPr marL="457200" lvl="0" indent="-317500">
              <a:lnSpc>
                <a:spcPct val="100000"/>
              </a:lnSpc>
              <a:spcBef>
                <a:spcPts val="0"/>
              </a:spcBef>
              <a:spcAft>
                <a:spcPts val="0"/>
              </a:spcAft>
              <a:buClr>
                <a:schemeClr val="dk1"/>
              </a:buClr>
              <a:buSzPts val="1400"/>
              <a:buFont typeface="Nunito"/>
              <a:buChar char="●"/>
              <a:defRPr>
                <a:solidFill>
                  <a:schemeClr val="dk1"/>
                </a:solidFill>
                <a:latin typeface="Nunito"/>
                <a:ea typeface="Nunito"/>
                <a:cs typeface="Nunito"/>
                <a:sym typeface="Nunito"/>
              </a:defRPr>
            </a:lvl1pPr>
            <a:lvl2pPr marL="914400" lvl="1" indent="-317500">
              <a:lnSpc>
                <a:spcPct val="100000"/>
              </a:lnSpc>
              <a:spcBef>
                <a:spcPts val="0"/>
              </a:spcBef>
              <a:spcAft>
                <a:spcPts val="0"/>
              </a:spcAft>
              <a:buClr>
                <a:schemeClr val="dk1"/>
              </a:buClr>
              <a:buSzPts val="1400"/>
              <a:buFont typeface="Nunito"/>
              <a:buChar char="○"/>
              <a:defRPr>
                <a:solidFill>
                  <a:schemeClr val="dk1"/>
                </a:solidFill>
                <a:latin typeface="Nunito"/>
                <a:ea typeface="Nunito"/>
                <a:cs typeface="Nunito"/>
                <a:sym typeface="Nunito"/>
              </a:defRPr>
            </a:lvl2pPr>
            <a:lvl3pPr marL="1371600" lvl="2" indent="-317500">
              <a:lnSpc>
                <a:spcPct val="100000"/>
              </a:lnSpc>
              <a:spcBef>
                <a:spcPts val="0"/>
              </a:spcBef>
              <a:spcAft>
                <a:spcPts val="0"/>
              </a:spcAft>
              <a:buClr>
                <a:schemeClr val="dk1"/>
              </a:buClr>
              <a:buSzPts val="1400"/>
              <a:buFont typeface="Nunito"/>
              <a:buChar char="■"/>
              <a:defRPr>
                <a:solidFill>
                  <a:schemeClr val="dk1"/>
                </a:solidFill>
                <a:latin typeface="Nunito"/>
                <a:ea typeface="Nunito"/>
                <a:cs typeface="Nunito"/>
                <a:sym typeface="Nunito"/>
              </a:defRPr>
            </a:lvl3pPr>
            <a:lvl4pPr marL="1828800" lvl="3" indent="-317500">
              <a:lnSpc>
                <a:spcPct val="100000"/>
              </a:lnSpc>
              <a:spcBef>
                <a:spcPts val="0"/>
              </a:spcBef>
              <a:spcAft>
                <a:spcPts val="0"/>
              </a:spcAft>
              <a:buClr>
                <a:schemeClr val="dk1"/>
              </a:buClr>
              <a:buSzPts val="1400"/>
              <a:buFont typeface="Nunito"/>
              <a:buChar char="●"/>
              <a:defRPr>
                <a:solidFill>
                  <a:schemeClr val="dk1"/>
                </a:solidFill>
                <a:latin typeface="Nunito"/>
                <a:ea typeface="Nunito"/>
                <a:cs typeface="Nunito"/>
                <a:sym typeface="Nunito"/>
              </a:defRPr>
            </a:lvl4pPr>
            <a:lvl5pPr marL="2286000" lvl="4" indent="-317500">
              <a:lnSpc>
                <a:spcPct val="100000"/>
              </a:lnSpc>
              <a:spcBef>
                <a:spcPts val="0"/>
              </a:spcBef>
              <a:spcAft>
                <a:spcPts val="0"/>
              </a:spcAft>
              <a:buClr>
                <a:schemeClr val="dk1"/>
              </a:buClr>
              <a:buSzPts val="1400"/>
              <a:buFont typeface="Nunito"/>
              <a:buChar char="○"/>
              <a:defRPr>
                <a:solidFill>
                  <a:schemeClr val="dk1"/>
                </a:solidFill>
                <a:latin typeface="Nunito"/>
                <a:ea typeface="Nunito"/>
                <a:cs typeface="Nunito"/>
                <a:sym typeface="Nunito"/>
              </a:defRPr>
            </a:lvl5pPr>
            <a:lvl6pPr marL="2743200" lvl="5" indent="-317500">
              <a:lnSpc>
                <a:spcPct val="100000"/>
              </a:lnSpc>
              <a:spcBef>
                <a:spcPts val="0"/>
              </a:spcBef>
              <a:spcAft>
                <a:spcPts val="0"/>
              </a:spcAft>
              <a:buClr>
                <a:schemeClr val="dk1"/>
              </a:buClr>
              <a:buSzPts val="1400"/>
              <a:buFont typeface="Nunito"/>
              <a:buChar char="■"/>
              <a:defRPr>
                <a:solidFill>
                  <a:schemeClr val="dk1"/>
                </a:solidFill>
                <a:latin typeface="Nunito"/>
                <a:ea typeface="Nunito"/>
                <a:cs typeface="Nunito"/>
                <a:sym typeface="Nunito"/>
              </a:defRPr>
            </a:lvl6pPr>
            <a:lvl7pPr marL="3200400" lvl="6" indent="-317500">
              <a:lnSpc>
                <a:spcPct val="100000"/>
              </a:lnSpc>
              <a:spcBef>
                <a:spcPts val="0"/>
              </a:spcBef>
              <a:spcAft>
                <a:spcPts val="0"/>
              </a:spcAft>
              <a:buClr>
                <a:schemeClr val="dk1"/>
              </a:buClr>
              <a:buSzPts val="1400"/>
              <a:buFont typeface="Nunito"/>
              <a:buChar char="●"/>
              <a:defRPr>
                <a:solidFill>
                  <a:schemeClr val="dk1"/>
                </a:solidFill>
                <a:latin typeface="Nunito"/>
                <a:ea typeface="Nunito"/>
                <a:cs typeface="Nunito"/>
                <a:sym typeface="Nunito"/>
              </a:defRPr>
            </a:lvl7pPr>
            <a:lvl8pPr marL="3657600" lvl="7" indent="-317500">
              <a:lnSpc>
                <a:spcPct val="100000"/>
              </a:lnSpc>
              <a:spcBef>
                <a:spcPts val="0"/>
              </a:spcBef>
              <a:spcAft>
                <a:spcPts val="0"/>
              </a:spcAft>
              <a:buClr>
                <a:schemeClr val="dk1"/>
              </a:buClr>
              <a:buSzPts val="1400"/>
              <a:buFont typeface="Nunito"/>
              <a:buChar char="○"/>
              <a:defRPr>
                <a:solidFill>
                  <a:schemeClr val="dk1"/>
                </a:solidFill>
                <a:latin typeface="Nunito"/>
                <a:ea typeface="Nunito"/>
                <a:cs typeface="Nunito"/>
                <a:sym typeface="Nunito"/>
              </a:defRPr>
            </a:lvl8pPr>
            <a:lvl9pPr marL="4114800" lvl="8" indent="-317500">
              <a:lnSpc>
                <a:spcPct val="100000"/>
              </a:lnSpc>
              <a:spcBef>
                <a:spcPts val="0"/>
              </a:spcBef>
              <a:spcAft>
                <a:spcPts val="0"/>
              </a:spcAft>
              <a:buClr>
                <a:schemeClr val="dk1"/>
              </a:buClr>
              <a:buSzPts val="1400"/>
              <a:buFont typeface="Nunito"/>
              <a:buChar char="■"/>
              <a:defRPr>
                <a:solidFill>
                  <a:schemeClr val="dk1"/>
                </a:solidFill>
                <a:latin typeface="Nunito"/>
                <a:ea typeface="Nunito"/>
                <a:cs typeface="Nunito"/>
                <a:sym typeface="Nunito"/>
              </a:defRPr>
            </a:lvl9pPr>
          </a:lstStyle>
          <a:p>
            <a:endParaRPr/>
          </a:p>
        </p:txBody>
      </p:sp>
    </p:spTree>
    <p:extLst>
      <p:ext uri="{BB962C8B-B14F-4D97-AF65-F5344CB8AC3E}">
        <p14:creationId xmlns:p14="http://schemas.microsoft.com/office/powerpoint/2010/main" val="473772984"/>
      </p:ext>
    </p:extLst>
  </p:cSld>
  <p:clrMap bg1="lt1" tx1="dk1" bg2="dk2" tx2="lt2" accent1="accent1" accent2="accent2" accent3="accent3" accent4="accent4" accent5="accent5" accent6="accent6" hlink="hlink" folHlink="folHlink"/>
  <p:sldLayoutIdLst>
    <p:sldLayoutId id="2147483677" r:id="rId1"/>
    <p:sldLayoutId id="2147483678" r:id="rId2"/>
    <p:sldLayoutId id="2147483680" r:id="rId3"/>
    <p:sldLayoutId id="2147483681" r:id="rId4"/>
    <p:sldLayoutId id="2147483682" r:id="rId5"/>
    <p:sldLayoutId id="2147483683" r:id="rId6"/>
    <p:sldLayoutId id="2147483684" r:id="rId7"/>
    <p:sldLayoutId id="2147483685" r:id="rId8"/>
    <p:sldLayoutId id="2147483686" r:id="rId9"/>
    <p:sldLayoutId id="2147483687" r:id="rId10"/>
    <p:sldLayoutId id="2147483688" r:id="rId11"/>
    <p:sldLayoutId id="2147483689" r:id="rId12"/>
    <p:sldLayoutId id="2147483690" r:id="rId13"/>
    <p:sldLayoutId id="2147483691" r:id="rId14"/>
    <p:sldLayoutId id="2147483692" r:id="rId15"/>
    <p:sldLayoutId id="2147483693" r:id="rId16"/>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文本框 1"/>
          <p:cNvSpPr txBox="1"/>
          <p:nvPr userDrawn="1"/>
        </p:nvSpPr>
        <p:spPr>
          <a:xfrm>
            <a:off x="4318000" y="2971800"/>
            <a:ext cx="3556000" cy="22987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00" b="0" i="0" u="none" strike="noStrike" kern="1200" cap="none" spc="0" normalizeH="0" baseline="0" noProof="0" dirty="0">
                <a:ln>
                  <a:noFill/>
                </a:ln>
                <a:solidFill>
                  <a:srgbClr val="FFFFFF">
                    <a:alpha val="0"/>
                  </a:srgbClr>
                </a:solidFill>
                <a:effectLst/>
                <a:uLnTx/>
                <a:uFillTx/>
                <a:latin typeface="微软雅黑" panose="020B0503020204020204" pitchFamily="34" charset="-122"/>
                <a:ea typeface="微软雅黑" panose="020B0503020204020204" pitchFamily="34" charset="-122"/>
                <a:cs typeface="+mn-cs"/>
                <a:sym typeface="+mn-ea"/>
              </a:rPr>
              <a:t>感谢您下载包图网平台上提供的</a:t>
            </a:r>
            <a:r>
              <a:rPr kumimoji="0" lang="en-US" altLang="zh-CN" sz="300" b="0" i="0" u="none" strike="noStrike" kern="1200" cap="none" spc="0" normalizeH="0" baseline="0" noProof="0" dirty="0">
                <a:ln>
                  <a:noFill/>
                </a:ln>
                <a:solidFill>
                  <a:srgbClr val="FFFFFF">
                    <a:alpha val="0"/>
                  </a:srgbClr>
                </a:solidFill>
                <a:effectLst/>
                <a:uLnTx/>
                <a:uFillTx/>
                <a:latin typeface="微软雅黑" panose="020B0503020204020204" pitchFamily="34" charset="-122"/>
                <a:ea typeface="微软雅黑" panose="020B0503020204020204" pitchFamily="34" charset="-122"/>
                <a:cs typeface="+mn-cs"/>
                <a:sym typeface="+mn-ea"/>
              </a:rPr>
              <a:t>PPT</a:t>
            </a:r>
            <a:r>
              <a:rPr kumimoji="0" lang="zh-CN" altLang="en-US" sz="300" b="0" i="0" u="none" strike="noStrike" kern="1200" cap="none" spc="0" normalizeH="0" baseline="0" noProof="0" dirty="0">
                <a:ln>
                  <a:noFill/>
                </a:ln>
                <a:solidFill>
                  <a:srgbClr val="FFFFFF">
                    <a:alpha val="0"/>
                  </a:srgbClr>
                </a:solidFill>
                <a:effectLst/>
                <a:uLnTx/>
                <a:uFillTx/>
                <a:latin typeface="微软雅黑" panose="020B0503020204020204" pitchFamily="34" charset="-122"/>
                <a:ea typeface="微软雅黑" panose="020B0503020204020204" pitchFamily="34" charset="-122"/>
                <a:cs typeface="+mn-cs"/>
                <a:sym typeface="+mn-ea"/>
              </a:rPr>
              <a:t>作品，为了您和包图网以及原创作者的利益，请勿复制、传播、销售，否则将承担法律责任！包图网将对作品进行维权，按照传播下载次数进行十倍的索取赔偿！</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600" b="0" i="0" u="none" strike="noStrike" kern="1200" cap="none" spc="0" normalizeH="0" baseline="0" noProof="0" dirty="0">
                <a:ln>
                  <a:noFill/>
                </a:ln>
                <a:solidFill>
                  <a:srgbClr val="FFFFFF">
                    <a:alpha val="0"/>
                  </a:srgbClr>
                </a:solidFill>
                <a:effectLst/>
                <a:uLnTx/>
                <a:uFillTx/>
                <a:latin typeface="微软雅黑" panose="020B0503020204020204" pitchFamily="34" charset="-122"/>
                <a:ea typeface="微软雅黑" panose="020B0503020204020204" pitchFamily="34" charset="-122"/>
                <a:cs typeface="+mn-cs"/>
                <a:sym typeface="+mn-ea"/>
              </a:rPr>
              <a:t>ibaotu.com</a:t>
            </a:r>
          </a:p>
        </p:txBody>
      </p:sp>
      <p:grpSp>
        <p:nvGrpSpPr>
          <p:cNvPr id="3" name="组合 2">
            <a:extLst>
              <a:ext uri="{FF2B5EF4-FFF2-40B4-BE49-F238E27FC236}">
                <a16:creationId xmlns:a16="http://schemas.microsoft.com/office/drawing/2014/main" id="{5CD96D62-AE49-41B9-80E6-E1E0FD3BCC37}"/>
              </a:ext>
            </a:extLst>
          </p:cNvPr>
          <p:cNvGrpSpPr/>
          <p:nvPr userDrawn="1"/>
        </p:nvGrpSpPr>
        <p:grpSpPr>
          <a:xfrm>
            <a:off x="0" y="0"/>
            <a:ext cx="12192000" cy="6858000"/>
            <a:chOff x="0" y="0"/>
            <a:chExt cx="12192000" cy="6750674"/>
          </a:xfrm>
        </p:grpSpPr>
        <p:sp>
          <p:nvSpPr>
            <p:cNvPr id="4" name="矩形 3">
              <a:extLst>
                <a:ext uri="{FF2B5EF4-FFF2-40B4-BE49-F238E27FC236}">
                  <a16:creationId xmlns:a16="http://schemas.microsoft.com/office/drawing/2014/main" id="{EA2709D7-4076-4042-A170-5324C4069DEC}"/>
                </a:ext>
              </a:extLst>
            </p:cNvPr>
            <p:cNvSpPr/>
            <p:nvPr/>
          </p:nvSpPr>
          <p:spPr>
            <a:xfrm>
              <a:off x="0" y="0"/>
              <a:ext cx="12192000" cy="482191"/>
            </a:xfrm>
            <a:prstGeom prst="rect">
              <a:avLst/>
            </a:prstGeom>
            <a:solidFill>
              <a:srgbClr val="DFFA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5" name="矩形 4">
              <a:extLst>
                <a:ext uri="{FF2B5EF4-FFF2-40B4-BE49-F238E27FC236}">
                  <a16:creationId xmlns:a16="http://schemas.microsoft.com/office/drawing/2014/main" id="{58041176-3F6C-45DD-BA61-F6AB03534BE5}"/>
                </a:ext>
              </a:extLst>
            </p:cNvPr>
            <p:cNvSpPr/>
            <p:nvPr/>
          </p:nvSpPr>
          <p:spPr>
            <a:xfrm>
              <a:off x="0" y="482191"/>
              <a:ext cx="12192000" cy="482191"/>
            </a:xfrm>
            <a:prstGeom prst="rect">
              <a:avLst/>
            </a:prstGeom>
            <a:solidFill>
              <a:srgbClr val="FAF9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6" name="矩形 5">
              <a:extLst>
                <a:ext uri="{FF2B5EF4-FFF2-40B4-BE49-F238E27FC236}">
                  <a16:creationId xmlns:a16="http://schemas.microsoft.com/office/drawing/2014/main" id="{AA52AADE-244C-4660-94D1-FF0BECB8A5F8}"/>
                </a:ext>
              </a:extLst>
            </p:cNvPr>
            <p:cNvSpPr/>
            <p:nvPr/>
          </p:nvSpPr>
          <p:spPr>
            <a:xfrm>
              <a:off x="0" y="964382"/>
              <a:ext cx="12192000" cy="482191"/>
            </a:xfrm>
            <a:prstGeom prst="rect">
              <a:avLst/>
            </a:prstGeom>
            <a:solidFill>
              <a:srgbClr val="DFFA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7" name="矩形 6">
              <a:extLst>
                <a:ext uri="{FF2B5EF4-FFF2-40B4-BE49-F238E27FC236}">
                  <a16:creationId xmlns:a16="http://schemas.microsoft.com/office/drawing/2014/main" id="{0C8ECE69-CBF3-46E2-95D4-76CEF8951AF1}"/>
                </a:ext>
              </a:extLst>
            </p:cNvPr>
            <p:cNvSpPr/>
            <p:nvPr/>
          </p:nvSpPr>
          <p:spPr>
            <a:xfrm>
              <a:off x="0" y="1446573"/>
              <a:ext cx="12192000" cy="482191"/>
            </a:xfrm>
            <a:prstGeom prst="rect">
              <a:avLst/>
            </a:prstGeom>
            <a:solidFill>
              <a:srgbClr val="FAF9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8" name="矩形 7">
              <a:extLst>
                <a:ext uri="{FF2B5EF4-FFF2-40B4-BE49-F238E27FC236}">
                  <a16:creationId xmlns:a16="http://schemas.microsoft.com/office/drawing/2014/main" id="{86FC926A-9E58-42F3-A254-901D166EE8AB}"/>
                </a:ext>
              </a:extLst>
            </p:cNvPr>
            <p:cNvSpPr/>
            <p:nvPr/>
          </p:nvSpPr>
          <p:spPr>
            <a:xfrm>
              <a:off x="0" y="1928764"/>
              <a:ext cx="12192000" cy="482191"/>
            </a:xfrm>
            <a:prstGeom prst="rect">
              <a:avLst/>
            </a:prstGeom>
            <a:solidFill>
              <a:srgbClr val="DFFA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9" name="矩形 8">
              <a:extLst>
                <a:ext uri="{FF2B5EF4-FFF2-40B4-BE49-F238E27FC236}">
                  <a16:creationId xmlns:a16="http://schemas.microsoft.com/office/drawing/2014/main" id="{0082A139-47CD-4316-A50E-635DCA61B726}"/>
                </a:ext>
              </a:extLst>
            </p:cNvPr>
            <p:cNvSpPr/>
            <p:nvPr/>
          </p:nvSpPr>
          <p:spPr>
            <a:xfrm>
              <a:off x="0" y="2410955"/>
              <a:ext cx="12192000" cy="482191"/>
            </a:xfrm>
            <a:prstGeom prst="rect">
              <a:avLst/>
            </a:prstGeom>
            <a:solidFill>
              <a:srgbClr val="FAF9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10" name="矩形 9">
              <a:extLst>
                <a:ext uri="{FF2B5EF4-FFF2-40B4-BE49-F238E27FC236}">
                  <a16:creationId xmlns:a16="http://schemas.microsoft.com/office/drawing/2014/main" id="{0C56966C-87CE-4C19-B415-D1A116FFD55C}"/>
                </a:ext>
              </a:extLst>
            </p:cNvPr>
            <p:cNvSpPr/>
            <p:nvPr/>
          </p:nvSpPr>
          <p:spPr>
            <a:xfrm>
              <a:off x="0" y="2893146"/>
              <a:ext cx="12192000" cy="482191"/>
            </a:xfrm>
            <a:prstGeom prst="rect">
              <a:avLst/>
            </a:prstGeom>
            <a:solidFill>
              <a:srgbClr val="DFFA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11" name="矩形 10">
              <a:extLst>
                <a:ext uri="{FF2B5EF4-FFF2-40B4-BE49-F238E27FC236}">
                  <a16:creationId xmlns:a16="http://schemas.microsoft.com/office/drawing/2014/main" id="{40DF2F10-C9D9-469E-BA5B-4361A0E04F5C}"/>
                </a:ext>
              </a:extLst>
            </p:cNvPr>
            <p:cNvSpPr/>
            <p:nvPr/>
          </p:nvSpPr>
          <p:spPr>
            <a:xfrm>
              <a:off x="0" y="3375337"/>
              <a:ext cx="12192000" cy="482191"/>
            </a:xfrm>
            <a:prstGeom prst="rect">
              <a:avLst/>
            </a:prstGeom>
            <a:solidFill>
              <a:srgbClr val="FAF9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12" name="矩形 11">
              <a:extLst>
                <a:ext uri="{FF2B5EF4-FFF2-40B4-BE49-F238E27FC236}">
                  <a16:creationId xmlns:a16="http://schemas.microsoft.com/office/drawing/2014/main" id="{FA96DBA7-5DE5-42C4-B77B-9E09808F12BE}"/>
                </a:ext>
              </a:extLst>
            </p:cNvPr>
            <p:cNvSpPr/>
            <p:nvPr/>
          </p:nvSpPr>
          <p:spPr>
            <a:xfrm>
              <a:off x="0" y="3857528"/>
              <a:ext cx="12192000" cy="482191"/>
            </a:xfrm>
            <a:prstGeom prst="rect">
              <a:avLst/>
            </a:prstGeom>
            <a:solidFill>
              <a:srgbClr val="DFFA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13" name="矩形 12">
              <a:extLst>
                <a:ext uri="{FF2B5EF4-FFF2-40B4-BE49-F238E27FC236}">
                  <a16:creationId xmlns:a16="http://schemas.microsoft.com/office/drawing/2014/main" id="{C58800CD-0121-49FB-AF2E-869EB0AE685C}"/>
                </a:ext>
              </a:extLst>
            </p:cNvPr>
            <p:cNvSpPr/>
            <p:nvPr/>
          </p:nvSpPr>
          <p:spPr>
            <a:xfrm>
              <a:off x="0" y="4339719"/>
              <a:ext cx="12192000" cy="482191"/>
            </a:xfrm>
            <a:prstGeom prst="rect">
              <a:avLst/>
            </a:prstGeom>
            <a:solidFill>
              <a:srgbClr val="FAF9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14" name="矩形 13">
              <a:extLst>
                <a:ext uri="{FF2B5EF4-FFF2-40B4-BE49-F238E27FC236}">
                  <a16:creationId xmlns:a16="http://schemas.microsoft.com/office/drawing/2014/main" id="{46187C43-DC9C-48EB-800E-48E616220C24}"/>
                </a:ext>
              </a:extLst>
            </p:cNvPr>
            <p:cNvSpPr/>
            <p:nvPr/>
          </p:nvSpPr>
          <p:spPr>
            <a:xfrm>
              <a:off x="0" y="4821910"/>
              <a:ext cx="12192000" cy="482191"/>
            </a:xfrm>
            <a:prstGeom prst="rect">
              <a:avLst/>
            </a:prstGeom>
            <a:solidFill>
              <a:srgbClr val="DFFA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15" name="矩形 14">
              <a:extLst>
                <a:ext uri="{FF2B5EF4-FFF2-40B4-BE49-F238E27FC236}">
                  <a16:creationId xmlns:a16="http://schemas.microsoft.com/office/drawing/2014/main" id="{922023CD-DC59-496E-812C-A35B44A072DF}"/>
                </a:ext>
              </a:extLst>
            </p:cNvPr>
            <p:cNvSpPr/>
            <p:nvPr/>
          </p:nvSpPr>
          <p:spPr>
            <a:xfrm>
              <a:off x="0" y="5304101"/>
              <a:ext cx="12192000" cy="482191"/>
            </a:xfrm>
            <a:prstGeom prst="rect">
              <a:avLst/>
            </a:prstGeom>
            <a:solidFill>
              <a:srgbClr val="FAF9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16" name="矩形 15">
              <a:extLst>
                <a:ext uri="{FF2B5EF4-FFF2-40B4-BE49-F238E27FC236}">
                  <a16:creationId xmlns:a16="http://schemas.microsoft.com/office/drawing/2014/main" id="{BF835750-1013-4D35-95B6-D7E4B0B0E2BF}"/>
                </a:ext>
              </a:extLst>
            </p:cNvPr>
            <p:cNvSpPr/>
            <p:nvPr/>
          </p:nvSpPr>
          <p:spPr>
            <a:xfrm>
              <a:off x="0" y="5786292"/>
              <a:ext cx="12192000" cy="482191"/>
            </a:xfrm>
            <a:prstGeom prst="rect">
              <a:avLst/>
            </a:prstGeom>
            <a:solidFill>
              <a:srgbClr val="DFFA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17" name="矩形 16">
              <a:extLst>
                <a:ext uri="{FF2B5EF4-FFF2-40B4-BE49-F238E27FC236}">
                  <a16:creationId xmlns:a16="http://schemas.microsoft.com/office/drawing/2014/main" id="{4E7862D5-26D4-4CF0-A6A0-57B4835E763D}"/>
                </a:ext>
              </a:extLst>
            </p:cNvPr>
            <p:cNvSpPr/>
            <p:nvPr/>
          </p:nvSpPr>
          <p:spPr>
            <a:xfrm>
              <a:off x="0" y="6268483"/>
              <a:ext cx="12192000" cy="482191"/>
            </a:xfrm>
            <a:prstGeom prst="rect">
              <a:avLst/>
            </a:prstGeom>
            <a:solidFill>
              <a:srgbClr val="FAF9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grpSp>
      <p:grpSp>
        <p:nvGrpSpPr>
          <p:cNvPr id="18" name="Group 4">
            <a:extLst>
              <a:ext uri="{FF2B5EF4-FFF2-40B4-BE49-F238E27FC236}">
                <a16:creationId xmlns:a16="http://schemas.microsoft.com/office/drawing/2014/main" id="{612EB653-DB89-4A83-BCB9-AB55D6DF6F05}"/>
              </a:ext>
            </a:extLst>
          </p:cNvPr>
          <p:cNvGrpSpPr>
            <a:grpSpLocks noChangeAspect="1"/>
          </p:cNvGrpSpPr>
          <p:nvPr userDrawn="1"/>
        </p:nvGrpSpPr>
        <p:grpSpPr bwMode="auto">
          <a:xfrm>
            <a:off x="-319548" y="5517737"/>
            <a:ext cx="12831097" cy="1340263"/>
            <a:chOff x="0" y="1761"/>
            <a:chExt cx="7678" cy="802"/>
          </a:xfrm>
        </p:grpSpPr>
        <p:grpSp>
          <p:nvGrpSpPr>
            <p:cNvPr id="19" name="Group 205">
              <a:extLst>
                <a:ext uri="{FF2B5EF4-FFF2-40B4-BE49-F238E27FC236}">
                  <a16:creationId xmlns:a16="http://schemas.microsoft.com/office/drawing/2014/main" id="{0E1575A5-C7B0-4FE8-928F-4CD3F8C9DEEB}"/>
                </a:ext>
              </a:extLst>
            </p:cNvPr>
            <p:cNvGrpSpPr>
              <a:grpSpLocks/>
            </p:cNvGrpSpPr>
            <p:nvPr/>
          </p:nvGrpSpPr>
          <p:grpSpPr bwMode="auto">
            <a:xfrm>
              <a:off x="0" y="1761"/>
              <a:ext cx="7678" cy="802"/>
              <a:chOff x="0" y="1761"/>
              <a:chExt cx="7678" cy="802"/>
            </a:xfrm>
          </p:grpSpPr>
          <p:sp>
            <p:nvSpPr>
              <p:cNvPr id="120" name="Freeform 5">
                <a:extLst>
                  <a:ext uri="{FF2B5EF4-FFF2-40B4-BE49-F238E27FC236}">
                    <a16:creationId xmlns:a16="http://schemas.microsoft.com/office/drawing/2014/main" id="{4F88AE74-2F4D-44B3-8A39-0594A073A2FD}"/>
                  </a:ext>
                </a:extLst>
              </p:cNvPr>
              <p:cNvSpPr>
                <a:spLocks/>
              </p:cNvSpPr>
              <p:nvPr/>
            </p:nvSpPr>
            <p:spPr bwMode="auto">
              <a:xfrm>
                <a:off x="710" y="2057"/>
                <a:ext cx="161" cy="144"/>
              </a:xfrm>
              <a:custGeom>
                <a:avLst/>
                <a:gdLst>
                  <a:gd name="T0" fmla="*/ 20 w 70"/>
                  <a:gd name="T1" fmla="*/ 14 h 62"/>
                  <a:gd name="T2" fmla="*/ 70 w 70"/>
                  <a:gd name="T3" fmla="*/ 2 h 62"/>
                  <a:gd name="T4" fmla="*/ 45 w 70"/>
                  <a:gd name="T5" fmla="*/ 47 h 62"/>
                  <a:gd name="T6" fmla="*/ 6 w 70"/>
                  <a:gd name="T7" fmla="*/ 50 h 62"/>
                  <a:gd name="T8" fmla="*/ 20 w 70"/>
                  <a:gd name="T9" fmla="*/ 14 h 62"/>
                </a:gdLst>
                <a:ahLst/>
                <a:cxnLst>
                  <a:cxn ang="0">
                    <a:pos x="T0" y="T1"/>
                  </a:cxn>
                  <a:cxn ang="0">
                    <a:pos x="T2" y="T3"/>
                  </a:cxn>
                  <a:cxn ang="0">
                    <a:pos x="T4" y="T5"/>
                  </a:cxn>
                  <a:cxn ang="0">
                    <a:pos x="T6" y="T7"/>
                  </a:cxn>
                  <a:cxn ang="0">
                    <a:pos x="T8" y="T9"/>
                  </a:cxn>
                </a:cxnLst>
                <a:rect l="0" t="0" r="r" b="b"/>
                <a:pathLst>
                  <a:path w="70" h="62">
                    <a:moveTo>
                      <a:pt x="20" y="14"/>
                    </a:moveTo>
                    <a:cubicBezTo>
                      <a:pt x="39" y="0"/>
                      <a:pt x="70" y="2"/>
                      <a:pt x="70" y="2"/>
                    </a:cubicBezTo>
                    <a:cubicBezTo>
                      <a:pt x="70" y="2"/>
                      <a:pt x="64" y="33"/>
                      <a:pt x="45" y="47"/>
                    </a:cubicBezTo>
                    <a:cubicBezTo>
                      <a:pt x="25" y="62"/>
                      <a:pt x="6" y="50"/>
                      <a:pt x="6" y="50"/>
                    </a:cubicBezTo>
                    <a:cubicBezTo>
                      <a:pt x="6" y="50"/>
                      <a:pt x="0" y="29"/>
                      <a:pt x="20" y="14"/>
                    </a:cubicBezTo>
                  </a:path>
                </a:pathLst>
              </a:custGeom>
              <a:solidFill>
                <a:srgbClr val="94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21" name="Freeform 6">
                <a:extLst>
                  <a:ext uri="{FF2B5EF4-FFF2-40B4-BE49-F238E27FC236}">
                    <a16:creationId xmlns:a16="http://schemas.microsoft.com/office/drawing/2014/main" id="{3138CD61-CB5E-4B04-93E2-578C13F65D3D}"/>
                  </a:ext>
                </a:extLst>
              </p:cNvPr>
              <p:cNvSpPr>
                <a:spLocks/>
              </p:cNvSpPr>
              <p:nvPr/>
            </p:nvSpPr>
            <p:spPr bwMode="auto">
              <a:xfrm>
                <a:off x="597" y="2112"/>
                <a:ext cx="129" cy="107"/>
              </a:xfrm>
              <a:custGeom>
                <a:avLst/>
                <a:gdLst>
                  <a:gd name="T0" fmla="*/ 40 w 56"/>
                  <a:gd name="T1" fmla="*/ 9 h 46"/>
                  <a:gd name="T2" fmla="*/ 55 w 56"/>
                  <a:gd name="T3" fmla="*/ 35 h 46"/>
                  <a:gd name="T4" fmla="*/ 25 w 56"/>
                  <a:gd name="T5" fmla="*/ 37 h 46"/>
                  <a:gd name="T6" fmla="*/ 0 w 56"/>
                  <a:gd name="T7" fmla="*/ 6 h 46"/>
                  <a:gd name="T8" fmla="*/ 40 w 56"/>
                  <a:gd name="T9" fmla="*/ 9 h 46"/>
                </a:gdLst>
                <a:ahLst/>
                <a:cxnLst>
                  <a:cxn ang="0">
                    <a:pos x="T0" y="T1"/>
                  </a:cxn>
                  <a:cxn ang="0">
                    <a:pos x="T2" y="T3"/>
                  </a:cxn>
                  <a:cxn ang="0">
                    <a:pos x="T4" y="T5"/>
                  </a:cxn>
                  <a:cxn ang="0">
                    <a:pos x="T6" y="T7"/>
                  </a:cxn>
                  <a:cxn ang="0">
                    <a:pos x="T8" y="T9"/>
                  </a:cxn>
                </a:cxnLst>
                <a:rect l="0" t="0" r="r" b="b"/>
                <a:pathLst>
                  <a:path w="56" h="46">
                    <a:moveTo>
                      <a:pt x="40" y="9"/>
                    </a:moveTo>
                    <a:cubicBezTo>
                      <a:pt x="56" y="17"/>
                      <a:pt x="55" y="35"/>
                      <a:pt x="55" y="35"/>
                    </a:cubicBezTo>
                    <a:cubicBezTo>
                      <a:pt x="55" y="35"/>
                      <a:pt x="41" y="46"/>
                      <a:pt x="25" y="37"/>
                    </a:cubicBezTo>
                    <a:cubicBezTo>
                      <a:pt x="9" y="29"/>
                      <a:pt x="0" y="6"/>
                      <a:pt x="0" y="6"/>
                    </a:cubicBezTo>
                    <a:cubicBezTo>
                      <a:pt x="0" y="6"/>
                      <a:pt x="23" y="0"/>
                      <a:pt x="40" y="9"/>
                    </a:cubicBezTo>
                  </a:path>
                </a:pathLst>
              </a:custGeom>
              <a:solidFill>
                <a:srgbClr val="94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22" name="Rectangle 7">
                <a:extLst>
                  <a:ext uri="{FF2B5EF4-FFF2-40B4-BE49-F238E27FC236}">
                    <a16:creationId xmlns:a16="http://schemas.microsoft.com/office/drawing/2014/main" id="{9DACD59F-FB7D-477A-A880-EC14DB2D2452}"/>
                  </a:ext>
                </a:extLst>
              </p:cNvPr>
              <p:cNvSpPr>
                <a:spLocks noChangeArrowheads="1"/>
              </p:cNvSpPr>
              <p:nvPr/>
            </p:nvSpPr>
            <p:spPr bwMode="auto">
              <a:xfrm>
                <a:off x="714" y="1980"/>
                <a:ext cx="12" cy="446"/>
              </a:xfrm>
              <a:prstGeom prst="rect">
                <a:avLst/>
              </a:prstGeom>
              <a:solidFill>
                <a:srgbClr val="708F2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23" name="Freeform 8">
                <a:extLst>
                  <a:ext uri="{FF2B5EF4-FFF2-40B4-BE49-F238E27FC236}">
                    <a16:creationId xmlns:a16="http://schemas.microsoft.com/office/drawing/2014/main" id="{DE67CD92-A527-4855-9B4B-F1B3C02B0EBC}"/>
                  </a:ext>
                </a:extLst>
              </p:cNvPr>
              <p:cNvSpPr>
                <a:spLocks/>
              </p:cNvSpPr>
              <p:nvPr/>
            </p:nvSpPr>
            <p:spPr bwMode="auto">
              <a:xfrm>
                <a:off x="599" y="1831"/>
                <a:ext cx="244" cy="237"/>
              </a:xfrm>
              <a:custGeom>
                <a:avLst/>
                <a:gdLst>
                  <a:gd name="T0" fmla="*/ 91 w 106"/>
                  <a:gd name="T1" fmla="*/ 18 h 102"/>
                  <a:gd name="T2" fmla="*/ 68 w 106"/>
                  <a:gd name="T3" fmla="*/ 13 h 102"/>
                  <a:gd name="T4" fmla="*/ 53 w 106"/>
                  <a:gd name="T5" fmla="*/ 0 h 102"/>
                  <a:gd name="T6" fmla="*/ 37 w 106"/>
                  <a:gd name="T7" fmla="*/ 13 h 102"/>
                  <a:gd name="T8" fmla="*/ 14 w 106"/>
                  <a:gd name="T9" fmla="*/ 18 h 102"/>
                  <a:gd name="T10" fmla="*/ 53 w 106"/>
                  <a:gd name="T11" fmla="*/ 102 h 102"/>
                  <a:gd name="T12" fmla="*/ 91 w 106"/>
                  <a:gd name="T13" fmla="*/ 18 h 102"/>
                </a:gdLst>
                <a:ahLst/>
                <a:cxnLst>
                  <a:cxn ang="0">
                    <a:pos x="T0" y="T1"/>
                  </a:cxn>
                  <a:cxn ang="0">
                    <a:pos x="T2" y="T3"/>
                  </a:cxn>
                  <a:cxn ang="0">
                    <a:pos x="T4" y="T5"/>
                  </a:cxn>
                  <a:cxn ang="0">
                    <a:pos x="T6" y="T7"/>
                  </a:cxn>
                  <a:cxn ang="0">
                    <a:pos x="T8" y="T9"/>
                  </a:cxn>
                  <a:cxn ang="0">
                    <a:pos x="T10" y="T11"/>
                  </a:cxn>
                  <a:cxn ang="0">
                    <a:pos x="T12" y="T13"/>
                  </a:cxn>
                </a:cxnLst>
                <a:rect l="0" t="0" r="r" b="b"/>
                <a:pathLst>
                  <a:path w="106" h="102">
                    <a:moveTo>
                      <a:pt x="91" y="18"/>
                    </a:moveTo>
                    <a:cubicBezTo>
                      <a:pt x="81" y="4"/>
                      <a:pt x="68" y="13"/>
                      <a:pt x="68" y="13"/>
                    </a:cubicBezTo>
                    <a:cubicBezTo>
                      <a:pt x="70" y="9"/>
                      <a:pt x="62" y="0"/>
                      <a:pt x="53" y="0"/>
                    </a:cubicBezTo>
                    <a:cubicBezTo>
                      <a:pt x="44" y="0"/>
                      <a:pt x="35" y="9"/>
                      <a:pt x="37" y="13"/>
                    </a:cubicBezTo>
                    <a:cubicBezTo>
                      <a:pt x="37" y="13"/>
                      <a:pt x="24" y="4"/>
                      <a:pt x="14" y="18"/>
                    </a:cubicBezTo>
                    <a:cubicBezTo>
                      <a:pt x="0" y="39"/>
                      <a:pt x="19" y="102"/>
                      <a:pt x="53" y="102"/>
                    </a:cubicBezTo>
                    <a:cubicBezTo>
                      <a:pt x="86" y="102"/>
                      <a:pt x="106" y="39"/>
                      <a:pt x="91" y="18"/>
                    </a:cubicBezTo>
                  </a:path>
                </a:pathLst>
              </a:custGeom>
              <a:solidFill>
                <a:srgbClr val="FF4D6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24" name="Freeform 9">
                <a:extLst>
                  <a:ext uri="{FF2B5EF4-FFF2-40B4-BE49-F238E27FC236}">
                    <a16:creationId xmlns:a16="http://schemas.microsoft.com/office/drawing/2014/main" id="{5C7113BE-9B04-4629-8925-E02ADEC0E4A8}"/>
                  </a:ext>
                </a:extLst>
              </p:cNvPr>
              <p:cNvSpPr>
                <a:spLocks/>
              </p:cNvSpPr>
              <p:nvPr/>
            </p:nvSpPr>
            <p:spPr bwMode="auto">
              <a:xfrm>
                <a:off x="4931" y="2057"/>
                <a:ext cx="159" cy="144"/>
              </a:xfrm>
              <a:custGeom>
                <a:avLst/>
                <a:gdLst>
                  <a:gd name="T0" fmla="*/ 19 w 69"/>
                  <a:gd name="T1" fmla="*/ 14 h 62"/>
                  <a:gd name="T2" fmla="*/ 69 w 69"/>
                  <a:gd name="T3" fmla="*/ 2 h 62"/>
                  <a:gd name="T4" fmla="*/ 44 w 69"/>
                  <a:gd name="T5" fmla="*/ 47 h 62"/>
                  <a:gd name="T6" fmla="*/ 5 w 69"/>
                  <a:gd name="T7" fmla="*/ 50 h 62"/>
                  <a:gd name="T8" fmla="*/ 19 w 69"/>
                  <a:gd name="T9" fmla="*/ 14 h 62"/>
                </a:gdLst>
                <a:ahLst/>
                <a:cxnLst>
                  <a:cxn ang="0">
                    <a:pos x="T0" y="T1"/>
                  </a:cxn>
                  <a:cxn ang="0">
                    <a:pos x="T2" y="T3"/>
                  </a:cxn>
                  <a:cxn ang="0">
                    <a:pos x="T4" y="T5"/>
                  </a:cxn>
                  <a:cxn ang="0">
                    <a:pos x="T6" y="T7"/>
                  </a:cxn>
                  <a:cxn ang="0">
                    <a:pos x="T8" y="T9"/>
                  </a:cxn>
                </a:cxnLst>
                <a:rect l="0" t="0" r="r" b="b"/>
                <a:pathLst>
                  <a:path w="69" h="62">
                    <a:moveTo>
                      <a:pt x="19" y="14"/>
                    </a:moveTo>
                    <a:cubicBezTo>
                      <a:pt x="38" y="0"/>
                      <a:pt x="69" y="2"/>
                      <a:pt x="69" y="2"/>
                    </a:cubicBezTo>
                    <a:cubicBezTo>
                      <a:pt x="69" y="2"/>
                      <a:pt x="63" y="33"/>
                      <a:pt x="44" y="47"/>
                    </a:cubicBezTo>
                    <a:cubicBezTo>
                      <a:pt x="25" y="62"/>
                      <a:pt x="5" y="50"/>
                      <a:pt x="5" y="50"/>
                    </a:cubicBezTo>
                    <a:cubicBezTo>
                      <a:pt x="5" y="50"/>
                      <a:pt x="0" y="29"/>
                      <a:pt x="19" y="14"/>
                    </a:cubicBezTo>
                  </a:path>
                </a:pathLst>
              </a:custGeom>
              <a:solidFill>
                <a:srgbClr val="94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25" name="Freeform 10">
                <a:extLst>
                  <a:ext uri="{FF2B5EF4-FFF2-40B4-BE49-F238E27FC236}">
                    <a16:creationId xmlns:a16="http://schemas.microsoft.com/office/drawing/2014/main" id="{3F2501DC-B482-45D6-9CEC-FD21676C0AF7}"/>
                  </a:ext>
                </a:extLst>
              </p:cNvPr>
              <p:cNvSpPr>
                <a:spLocks/>
              </p:cNvSpPr>
              <p:nvPr/>
            </p:nvSpPr>
            <p:spPr bwMode="auto">
              <a:xfrm>
                <a:off x="4818" y="2112"/>
                <a:ext cx="127" cy="107"/>
              </a:xfrm>
              <a:custGeom>
                <a:avLst/>
                <a:gdLst>
                  <a:gd name="T0" fmla="*/ 39 w 55"/>
                  <a:gd name="T1" fmla="*/ 9 h 46"/>
                  <a:gd name="T2" fmla="*/ 54 w 55"/>
                  <a:gd name="T3" fmla="*/ 35 h 46"/>
                  <a:gd name="T4" fmla="*/ 24 w 55"/>
                  <a:gd name="T5" fmla="*/ 37 h 46"/>
                  <a:gd name="T6" fmla="*/ 0 w 55"/>
                  <a:gd name="T7" fmla="*/ 6 h 46"/>
                  <a:gd name="T8" fmla="*/ 39 w 55"/>
                  <a:gd name="T9" fmla="*/ 9 h 46"/>
                </a:gdLst>
                <a:ahLst/>
                <a:cxnLst>
                  <a:cxn ang="0">
                    <a:pos x="T0" y="T1"/>
                  </a:cxn>
                  <a:cxn ang="0">
                    <a:pos x="T2" y="T3"/>
                  </a:cxn>
                  <a:cxn ang="0">
                    <a:pos x="T4" y="T5"/>
                  </a:cxn>
                  <a:cxn ang="0">
                    <a:pos x="T6" y="T7"/>
                  </a:cxn>
                  <a:cxn ang="0">
                    <a:pos x="T8" y="T9"/>
                  </a:cxn>
                </a:cxnLst>
                <a:rect l="0" t="0" r="r" b="b"/>
                <a:pathLst>
                  <a:path w="55" h="46">
                    <a:moveTo>
                      <a:pt x="39" y="9"/>
                    </a:moveTo>
                    <a:cubicBezTo>
                      <a:pt x="55" y="17"/>
                      <a:pt x="54" y="35"/>
                      <a:pt x="54" y="35"/>
                    </a:cubicBezTo>
                    <a:cubicBezTo>
                      <a:pt x="54" y="35"/>
                      <a:pt x="40" y="46"/>
                      <a:pt x="24" y="37"/>
                    </a:cubicBezTo>
                    <a:cubicBezTo>
                      <a:pt x="8" y="29"/>
                      <a:pt x="0" y="6"/>
                      <a:pt x="0" y="6"/>
                    </a:cubicBezTo>
                    <a:cubicBezTo>
                      <a:pt x="0" y="6"/>
                      <a:pt x="22" y="0"/>
                      <a:pt x="39" y="9"/>
                    </a:cubicBezTo>
                  </a:path>
                </a:pathLst>
              </a:custGeom>
              <a:solidFill>
                <a:srgbClr val="94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26" name="Rectangle 11">
                <a:extLst>
                  <a:ext uri="{FF2B5EF4-FFF2-40B4-BE49-F238E27FC236}">
                    <a16:creationId xmlns:a16="http://schemas.microsoft.com/office/drawing/2014/main" id="{5265D4DF-4B27-4C82-87E1-81758A4E1F7D}"/>
                  </a:ext>
                </a:extLst>
              </p:cNvPr>
              <p:cNvSpPr>
                <a:spLocks noChangeArrowheads="1"/>
              </p:cNvSpPr>
              <p:nvPr/>
            </p:nvSpPr>
            <p:spPr bwMode="auto">
              <a:xfrm>
                <a:off x="4933" y="1980"/>
                <a:ext cx="14" cy="446"/>
              </a:xfrm>
              <a:prstGeom prst="rect">
                <a:avLst/>
              </a:prstGeom>
              <a:solidFill>
                <a:srgbClr val="708F2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27" name="Freeform 12">
                <a:extLst>
                  <a:ext uri="{FF2B5EF4-FFF2-40B4-BE49-F238E27FC236}">
                    <a16:creationId xmlns:a16="http://schemas.microsoft.com/office/drawing/2014/main" id="{84E6E25C-1B32-42D4-931A-564F3F8FC6B2}"/>
                  </a:ext>
                </a:extLst>
              </p:cNvPr>
              <p:cNvSpPr>
                <a:spLocks/>
              </p:cNvSpPr>
              <p:nvPr/>
            </p:nvSpPr>
            <p:spPr bwMode="auto">
              <a:xfrm>
                <a:off x="4818" y="1831"/>
                <a:ext cx="244" cy="237"/>
              </a:xfrm>
              <a:custGeom>
                <a:avLst/>
                <a:gdLst>
                  <a:gd name="T0" fmla="*/ 91 w 106"/>
                  <a:gd name="T1" fmla="*/ 18 h 102"/>
                  <a:gd name="T2" fmla="*/ 68 w 106"/>
                  <a:gd name="T3" fmla="*/ 13 h 102"/>
                  <a:gd name="T4" fmla="*/ 53 w 106"/>
                  <a:gd name="T5" fmla="*/ 0 h 102"/>
                  <a:gd name="T6" fmla="*/ 37 w 106"/>
                  <a:gd name="T7" fmla="*/ 13 h 102"/>
                  <a:gd name="T8" fmla="*/ 14 w 106"/>
                  <a:gd name="T9" fmla="*/ 18 h 102"/>
                  <a:gd name="T10" fmla="*/ 53 w 106"/>
                  <a:gd name="T11" fmla="*/ 102 h 102"/>
                  <a:gd name="T12" fmla="*/ 91 w 106"/>
                  <a:gd name="T13" fmla="*/ 18 h 102"/>
                </a:gdLst>
                <a:ahLst/>
                <a:cxnLst>
                  <a:cxn ang="0">
                    <a:pos x="T0" y="T1"/>
                  </a:cxn>
                  <a:cxn ang="0">
                    <a:pos x="T2" y="T3"/>
                  </a:cxn>
                  <a:cxn ang="0">
                    <a:pos x="T4" y="T5"/>
                  </a:cxn>
                  <a:cxn ang="0">
                    <a:pos x="T6" y="T7"/>
                  </a:cxn>
                  <a:cxn ang="0">
                    <a:pos x="T8" y="T9"/>
                  </a:cxn>
                  <a:cxn ang="0">
                    <a:pos x="T10" y="T11"/>
                  </a:cxn>
                  <a:cxn ang="0">
                    <a:pos x="T12" y="T13"/>
                  </a:cxn>
                </a:cxnLst>
                <a:rect l="0" t="0" r="r" b="b"/>
                <a:pathLst>
                  <a:path w="106" h="102">
                    <a:moveTo>
                      <a:pt x="91" y="18"/>
                    </a:moveTo>
                    <a:cubicBezTo>
                      <a:pt x="81" y="4"/>
                      <a:pt x="68" y="13"/>
                      <a:pt x="68" y="13"/>
                    </a:cubicBezTo>
                    <a:cubicBezTo>
                      <a:pt x="70" y="9"/>
                      <a:pt x="62" y="0"/>
                      <a:pt x="53" y="0"/>
                    </a:cubicBezTo>
                    <a:cubicBezTo>
                      <a:pt x="44" y="0"/>
                      <a:pt x="36" y="9"/>
                      <a:pt x="37" y="13"/>
                    </a:cubicBezTo>
                    <a:cubicBezTo>
                      <a:pt x="37" y="13"/>
                      <a:pt x="24" y="4"/>
                      <a:pt x="14" y="18"/>
                    </a:cubicBezTo>
                    <a:cubicBezTo>
                      <a:pt x="0" y="39"/>
                      <a:pt x="19" y="102"/>
                      <a:pt x="53" y="102"/>
                    </a:cubicBezTo>
                    <a:cubicBezTo>
                      <a:pt x="87" y="102"/>
                      <a:pt x="106" y="39"/>
                      <a:pt x="91" y="18"/>
                    </a:cubicBezTo>
                  </a:path>
                </a:pathLst>
              </a:custGeom>
              <a:solidFill>
                <a:srgbClr val="FF4D6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28" name="Freeform 13">
                <a:extLst>
                  <a:ext uri="{FF2B5EF4-FFF2-40B4-BE49-F238E27FC236}">
                    <a16:creationId xmlns:a16="http://schemas.microsoft.com/office/drawing/2014/main" id="{73410D53-110D-49B0-A0E9-B3D0C902CE40}"/>
                  </a:ext>
                </a:extLst>
              </p:cNvPr>
              <p:cNvSpPr>
                <a:spLocks/>
              </p:cNvSpPr>
              <p:nvPr/>
            </p:nvSpPr>
            <p:spPr bwMode="auto">
              <a:xfrm>
                <a:off x="2530" y="2001"/>
                <a:ext cx="159" cy="146"/>
              </a:xfrm>
              <a:custGeom>
                <a:avLst/>
                <a:gdLst>
                  <a:gd name="T0" fmla="*/ 19 w 69"/>
                  <a:gd name="T1" fmla="*/ 15 h 63"/>
                  <a:gd name="T2" fmla="*/ 69 w 69"/>
                  <a:gd name="T3" fmla="*/ 3 h 63"/>
                  <a:gd name="T4" fmla="*/ 44 w 69"/>
                  <a:gd name="T5" fmla="*/ 48 h 63"/>
                  <a:gd name="T6" fmla="*/ 5 w 69"/>
                  <a:gd name="T7" fmla="*/ 51 h 63"/>
                  <a:gd name="T8" fmla="*/ 19 w 69"/>
                  <a:gd name="T9" fmla="*/ 15 h 63"/>
                </a:gdLst>
                <a:ahLst/>
                <a:cxnLst>
                  <a:cxn ang="0">
                    <a:pos x="T0" y="T1"/>
                  </a:cxn>
                  <a:cxn ang="0">
                    <a:pos x="T2" y="T3"/>
                  </a:cxn>
                  <a:cxn ang="0">
                    <a:pos x="T4" y="T5"/>
                  </a:cxn>
                  <a:cxn ang="0">
                    <a:pos x="T6" y="T7"/>
                  </a:cxn>
                  <a:cxn ang="0">
                    <a:pos x="T8" y="T9"/>
                  </a:cxn>
                </a:cxnLst>
                <a:rect l="0" t="0" r="r" b="b"/>
                <a:pathLst>
                  <a:path w="69" h="63">
                    <a:moveTo>
                      <a:pt x="19" y="15"/>
                    </a:moveTo>
                    <a:cubicBezTo>
                      <a:pt x="38" y="0"/>
                      <a:pt x="69" y="3"/>
                      <a:pt x="69" y="3"/>
                    </a:cubicBezTo>
                    <a:cubicBezTo>
                      <a:pt x="69" y="3"/>
                      <a:pt x="63" y="34"/>
                      <a:pt x="44" y="48"/>
                    </a:cubicBezTo>
                    <a:cubicBezTo>
                      <a:pt x="25" y="63"/>
                      <a:pt x="5" y="51"/>
                      <a:pt x="5" y="51"/>
                    </a:cubicBezTo>
                    <a:cubicBezTo>
                      <a:pt x="5" y="51"/>
                      <a:pt x="0" y="29"/>
                      <a:pt x="19" y="15"/>
                    </a:cubicBezTo>
                  </a:path>
                </a:pathLst>
              </a:custGeom>
              <a:solidFill>
                <a:srgbClr val="94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29" name="Freeform 14">
                <a:extLst>
                  <a:ext uri="{FF2B5EF4-FFF2-40B4-BE49-F238E27FC236}">
                    <a16:creationId xmlns:a16="http://schemas.microsoft.com/office/drawing/2014/main" id="{444154B4-A697-46ED-A340-6A7A4E9E26B6}"/>
                  </a:ext>
                </a:extLst>
              </p:cNvPr>
              <p:cNvSpPr>
                <a:spLocks/>
              </p:cNvSpPr>
              <p:nvPr/>
            </p:nvSpPr>
            <p:spPr bwMode="auto">
              <a:xfrm>
                <a:off x="2417" y="2059"/>
                <a:ext cx="127" cy="104"/>
              </a:xfrm>
              <a:custGeom>
                <a:avLst/>
                <a:gdLst>
                  <a:gd name="T0" fmla="*/ 39 w 55"/>
                  <a:gd name="T1" fmla="*/ 9 h 45"/>
                  <a:gd name="T2" fmla="*/ 54 w 55"/>
                  <a:gd name="T3" fmla="*/ 34 h 45"/>
                  <a:gd name="T4" fmla="*/ 24 w 55"/>
                  <a:gd name="T5" fmla="*/ 37 h 45"/>
                  <a:gd name="T6" fmla="*/ 0 w 55"/>
                  <a:gd name="T7" fmla="*/ 6 h 45"/>
                  <a:gd name="T8" fmla="*/ 39 w 55"/>
                  <a:gd name="T9" fmla="*/ 9 h 45"/>
                </a:gdLst>
                <a:ahLst/>
                <a:cxnLst>
                  <a:cxn ang="0">
                    <a:pos x="T0" y="T1"/>
                  </a:cxn>
                  <a:cxn ang="0">
                    <a:pos x="T2" y="T3"/>
                  </a:cxn>
                  <a:cxn ang="0">
                    <a:pos x="T4" y="T5"/>
                  </a:cxn>
                  <a:cxn ang="0">
                    <a:pos x="T6" y="T7"/>
                  </a:cxn>
                  <a:cxn ang="0">
                    <a:pos x="T8" y="T9"/>
                  </a:cxn>
                </a:cxnLst>
                <a:rect l="0" t="0" r="r" b="b"/>
                <a:pathLst>
                  <a:path w="55" h="45">
                    <a:moveTo>
                      <a:pt x="39" y="9"/>
                    </a:moveTo>
                    <a:cubicBezTo>
                      <a:pt x="55" y="17"/>
                      <a:pt x="54" y="34"/>
                      <a:pt x="54" y="34"/>
                    </a:cubicBezTo>
                    <a:cubicBezTo>
                      <a:pt x="54" y="34"/>
                      <a:pt x="41" y="45"/>
                      <a:pt x="24" y="37"/>
                    </a:cubicBezTo>
                    <a:cubicBezTo>
                      <a:pt x="8" y="28"/>
                      <a:pt x="0" y="6"/>
                      <a:pt x="0" y="6"/>
                    </a:cubicBezTo>
                    <a:cubicBezTo>
                      <a:pt x="0" y="6"/>
                      <a:pt x="23" y="0"/>
                      <a:pt x="39" y="9"/>
                    </a:cubicBezTo>
                  </a:path>
                </a:pathLst>
              </a:custGeom>
              <a:solidFill>
                <a:srgbClr val="94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30" name="Rectangle 15">
                <a:extLst>
                  <a:ext uri="{FF2B5EF4-FFF2-40B4-BE49-F238E27FC236}">
                    <a16:creationId xmlns:a16="http://schemas.microsoft.com/office/drawing/2014/main" id="{199F46DF-4044-4FB8-BBC7-9B0997A70F3A}"/>
                  </a:ext>
                </a:extLst>
              </p:cNvPr>
              <p:cNvSpPr>
                <a:spLocks noChangeArrowheads="1"/>
              </p:cNvSpPr>
              <p:nvPr/>
            </p:nvSpPr>
            <p:spPr bwMode="auto">
              <a:xfrm>
                <a:off x="2532" y="1926"/>
                <a:ext cx="14" cy="447"/>
              </a:xfrm>
              <a:prstGeom prst="rect">
                <a:avLst/>
              </a:prstGeom>
              <a:solidFill>
                <a:srgbClr val="708F2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31" name="Freeform 16">
                <a:extLst>
                  <a:ext uri="{FF2B5EF4-FFF2-40B4-BE49-F238E27FC236}">
                    <a16:creationId xmlns:a16="http://schemas.microsoft.com/office/drawing/2014/main" id="{94B6E31A-92F0-4A71-9EA1-FCF1F60B02F8}"/>
                  </a:ext>
                </a:extLst>
              </p:cNvPr>
              <p:cNvSpPr>
                <a:spLocks/>
              </p:cNvSpPr>
              <p:nvPr/>
            </p:nvSpPr>
            <p:spPr bwMode="auto">
              <a:xfrm>
                <a:off x="2417" y="1778"/>
                <a:ext cx="244" cy="237"/>
              </a:xfrm>
              <a:custGeom>
                <a:avLst/>
                <a:gdLst>
                  <a:gd name="T0" fmla="*/ 92 w 106"/>
                  <a:gd name="T1" fmla="*/ 18 h 102"/>
                  <a:gd name="T2" fmla="*/ 68 w 106"/>
                  <a:gd name="T3" fmla="*/ 12 h 102"/>
                  <a:gd name="T4" fmla="*/ 53 w 106"/>
                  <a:gd name="T5" fmla="*/ 0 h 102"/>
                  <a:gd name="T6" fmla="*/ 38 w 106"/>
                  <a:gd name="T7" fmla="*/ 12 h 102"/>
                  <a:gd name="T8" fmla="*/ 15 w 106"/>
                  <a:gd name="T9" fmla="*/ 18 h 102"/>
                  <a:gd name="T10" fmla="*/ 53 w 106"/>
                  <a:gd name="T11" fmla="*/ 102 h 102"/>
                  <a:gd name="T12" fmla="*/ 92 w 106"/>
                  <a:gd name="T13" fmla="*/ 18 h 102"/>
                </a:gdLst>
                <a:ahLst/>
                <a:cxnLst>
                  <a:cxn ang="0">
                    <a:pos x="T0" y="T1"/>
                  </a:cxn>
                  <a:cxn ang="0">
                    <a:pos x="T2" y="T3"/>
                  </a:cxn>
                  <a:cxn ang="0">
                    <a:pos x="T4" y="T5"/>
                  </a:cxn>
                  <a:cxn ang="0">
                    <a:pos x="T6" y="T7"/>
                  </a:cxn>
                  <a:cxn ang="0">
                    <a:pos x="T8" y="T9"/>
                  </a:cxn>
                  <a:cxn ang="0">
                    <a:pos x="T10" y="T11"/>
                  </a:cxn>
                  <a:cxn ang="0">
                    <a:pos x="T12" y="T13"/>
                  </a:cxn>
                </a:cxnLst>
                <a:rect l="0" t="0" r="r" b="b"/>
                <a:pathLst>
                  <a:path w="106" h="102">
                    <a:moveTo>
                      <a:pt x="92" y="18"/>
                    </a:moveTo>
                    <a:cubicBezTo>
                      <a:pt x="82" y="4"/>
                      <a:pt x="68" y="12"/>
                      <a:pt x="68" y="12"/>
                    </a:cubicBezTo>
                    <a:cubicBezTo>
                      <a:pt x="70" y="9"/>
                      <a:pt x="62" y="0"/>
                      <a:pt x="53" y="0"/>
                    </a:cubicBezTo>
                    <a:cubicBezTo>
                      <a:pt x="44" y="0"/>
                      <a:pt x="36" y="9"/>
                      <a:pt x="38" y="12"/>
                    </a:cubicBezTo>
                    <a:cubicBezTo>
                      <a:pt x="38" y="12"/>
                      <a:pt x="25" y="4"/>
                      <a:pt x="15" y="18"/>
                    </a:cubicBezTo>
                    <a:cubicBezTo>
                      <a:pt x="0" y="38"/>
                      <a:pt x="19" y="102"/>
                      <a:pt x="53" y="102"/>
                    </a:cubicBezTo>
                    <a:cubicBezTo>
                      <a:pt x="87" y="102"/>
                      <a:pt x="106" y="38"/>
                      <a:pt x="92" y="18"/>
                    </a:cubicBezTo>
                  </a:path>
                </a:pathLst>
              </a:custGeom>
              <a:solidFill>
                <a:srgbClr val="FF4D6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32" name="Freeform 17">
                <a:extLst>
                  <a:ext uri="{FF2B5EF4-FFF2-40B4-BE49-F238E27FC236}">
                    <a16:creationId xmlns:a16="http://schemas.microsoft.com/office/drawing/2014/main" id="{4AC2D6EB-6CC0-4D3B-820C-D31290EA9296}"/>
                  </a:ext>
                </a:extLst>
              </p:cNvPr>
              <p:cNvSpPr>
                <a:spLocks/>
              </p:cNvSpPr>
              <p:nvPr/>
            </p:nvSpPr>
            <p:spPr bwMode="auto">
              <a:xfrm>
                <a:off x="3362" y="2087"/>
                <a:ext cx="145" cy="132"/>
              </a:xfrm>
              <a:custGeom>
                <a:avLst/>
                <a:gdLst>
                  <a:gd name="T0" fmla="*/ 45 w 63"/>
                  <a:gd name="T1" fmla="*/ 13 h 57"/>
                  <a:gd name="T2" fmla="*/ 0 w 63"/>
                  <a:gd name="T3" fmla="*/ 3 h 57"/>
                  <a:gd name="T4" fmla="*/ 23 w 63"/>
                  <a:gd name="T5" fmla="*/ 44 h 57"/>
                  <a:gd name="T6" fmla="*/ 58 w 63"/>
                  <a:gd name="T7" fmla="*/ 47 h 57"/>
                  <a:gd name="T8" fmla="*/ 45 w 63"/>
                  <a:gd name="T9" fmla="*/ 13 h 57"/>
                </a:gdLst>
                <a:ahLst/>
                <a:cxnLst>
                  <a:cxn ang="0">
                    <a:pos x="T0" y="T1"/>
                  </a:cxn>
                  <a:cxn ang="0">
                    <a:pos x="T2" y="T3"/>
                  </a:cxn>
                  <a:cxn ang="0">
                    <a:pos x="T4" y="T5"/>
                  </a:cxn>
                  <a:cxn ang="0">
                    <a:pos x="T6" y="T7"/>
                  </a:cxn>
                  <a:cxn ang="0">
                    <a:pos x="T8" y="T9"/>
                  </a:cxn>
                </a:cxnLst>
                <a:rect l="0" t="0" r="r" b="b"/>
                <a:pathLst>
                  <a:path w="63" h="57">
                    <a:moveTo>
                      <a:pt x="45" y="13"/>
                    </a:moveTo>
                    <a:cubicBezTo>
                      <a:pt x="28" y="0"/>
                      <a:pt x="0" y="3"/>
                      <a:pt x="0" y="3"/>
                    </a:cubicBezTo>
                    <a:cubicBezTo>
                      <a:pt x="0" y="3"/>
                      <a:pt x="5" y="31"/>
                      <a:pt x="23" y="44"/>
                    </a:cubicBezTo>
                    <a:cubicBezTo>
                      <a:pt x="40" y="57"/>
                      <a:pt x="58" y="47"/>
                      <a:pt x="58" y="47"/>
                    </a:cubicBezTo>
                    <a:cubicBezTo>
                      <a:pt x="58" y="47"/>
                      <a:pt x="63" y="27"/>
                      <a:pt x="45" y="13"/>
                    </a:cubicBezTo>
                  </a:path>
                </a:pathLst>
              </a:custGeom>
              <a:solidFill>
                <a:srgbClr val="94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33" name="Freeform 18">
                <a:extLst>
                  <a:ext uri="{FF2B5EF4-FFF2-40B4-BE49-F238E27FC236}">
                    <a16:creationId xmlns:a16="http://schemas.microsoft.com/office/drawing/2014/main" id="{5FF7AB43-2ADD-48E7-9587-E20A1049F3F0}"/>
                  </a:ext>
                </a:extLst>
              </p:cNvPr>
              <p:cNvSpPr>
                <a:spLocks/>
              </p:cNvSpPr>
              <p:nvPr/>
            </p:nvSpPr>
            <p:spPr bwMode="auto">
              <a:xfrm>
                <a:off x="3493" y="2140"/>
                <a:ext cx="118" cy="96"/>
              </a:xfrm>
              <a:custGeom>
                <a:avLst/>
                <a:gdLst>
                  <a:gd name="T0" fmla="*/ 15 w 51"/>
                  <a:gd name="T1" fmla="*/ 8 h 41"/>
                  <a:gd name="T2" fmla="*/ 1 w 51"/>
                  <a:gd name="T3" fmla="*/ 31 h 41"/>
                  <a:gd name="T4" fmla="*/ 28 w 51"/>
                  <a:gd name="T5" fmla="*/ 33 h 41"/>
                  <a:gd name="T6" fmla="*/ 51 w 51"/>
                  <a:gd name="T7" fmla="*/ 5 h 41"/>
                  <a:gd name="T8" fmla="*/ 15 w 51"/>
                  <a:gd name="T9" fmla="*/ 8 h 41"/>
                </a:gdLst>
                <a:ahLst/>
                <a:cxnLst>
                  <a:cxn ang="0">
                    <a:pos x="T0" y="T1"/>
                  </a:cxn>
                  <a:cxn ang="0">
                    <a:pos x="T2" y="T3"/>
                  </a:cxn>
                  <a:cxn ang="0">
                    <a:pos x="T4" y="T5"/>
                  </a:cxn>
                  <a:cxn ang="0">
                    <a:pos x="T6" y="T7"/>
                  </a:cxn>
                  <a:cxn ang="0">
                    <a:pos x="T8" y="T9"/>
                  </a:cxn>
                </a:cxnLst>
                <a:rect l="0" t="0" r="r" b="b"/>
                <a:pathLst>
                  <a:path w="51" h="41">
                    <a:moveTo>
                      <a:pt x="15" y="8"/>
                    </a:moveTo>
                    <a:cubicBezTo>
                      <a:pt x="0" y="15"/>
                      <a:pt x="1" y="31"/>
                      <a:pt x="1" y="31"/>
                    </a:cubicBezTo>
                    <a:cubicBezTo>
                      <a:pt x="1" y="31"/>
                      <a:pt x="14" y="41"/>
                      <a:pt x="28" y="33"/>
                    </a:cubicBezTo>
                    <a:cubicBezTo>
                      <a:pt x="43" y="26"/>
                      <a:pt x="51" y="5"/>
                      <a:pt x="51" y="5"/>
                    </a:cubicBezTo>
                    <a:cubicBezTo>
                      <a:pt x="51" y="5"/>
                      <a:pt x="30" y="0"/>
                      <a:pt x="15" y="8"/>
                    </a:cubicBezTo>
                  </a:path>
                </a:pathLst>
              </a:custGeom>
              <a:solidFill>
                <a:srgbClr val="94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34" name="Rectangle 19">
                <a:extLst>
                  <a:ext uri="{FF2B5EF4-FFF2-40B4-BE49-F238E27FC236}">
                    <a16:creationId xmlns:a16="http://schemas.microsoft.com/office/drawing/2014/main" id="{434F64C2-2F95-420A-BE6A-DDBB97AC376B}"/>
                  </a:ext>
                </a:extLst>
              </p:cNvPr>
              <p:cNvSpPr>
                <a:spLocks noChangeArrowheads="1"/>
              </p:cNvSpPr>
              <p:nvPr/>
            </p:nvSpPr>
            <p:spPr bwMode="auto">
              <a:xfrm>
                <a:off x="3493" y="2019"/>
                <a:ext cx="12" cy="407"/>
              </a:xfrm>
              <a:prstGeom prst="rect">
                <a:avLst/>
              </a:prstGeom>
              <a:solidFill>
                <a:srgbClr val="708F2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35" name="Freeform 20">
                <a:extLst>
                  <a:ext uri="{FF2B5EF4-FFF2-40B4-BE49-F238E27FC236}">
                    <a16:creationId xmlns:a16="http://schemas.microsoft.com/office/drawing/2014/main" id="{95BB1E19-C72A-48E5-9185-6E7B783B34E8}"/>
                  </a:ext>
                </a:extLst>
              </p:cNvPr>
              <p:cNvSpPr>
                <a:spLocks/>
              </p:cNvSpPr>
              <p:nvPr/>
            </p:nvSpPr>
            <p:spPr bwMode="auto">
              <a:xfrm>
                <a:off x="3353" y="1831"/>
                <a:ext cx="292" cy="228"/>
              </a:xfrm>
              <a:custGeom>
                <a:avLst/>
                <a:gdLst>
                  <a:gd name="T0" fmla="*/ 121 w 127"/>
                  <a:gd name="T1" fmla="*/ 27 h 98"/>
                  <a:gd name="T2" fmla="*/ 92 w 127"/>
                  <a:gd name="T3" fmla="*/ 42 h 98"/>
                  <a:gd name="T4" fmla="*/ 63 w 127"/>
                  <a:gd name="T5" fmla="*/ 0 h 98"/>
                  <a:gd name="T6" fmla="*/ 35 w 127"/>
                  <a:gd name="T7" fmla="*/ 42 h 98"/>
                  <a:gd name="T8" fmla="*/ 6 w 127"/>
                  <a:gd name="T9" fmla="*/ 27 h 98"/>
                  <a:gd name="T10" fmla="*/ 63 w 127"/>
                  <a:gd name="T11" fmla="*/ 98 h 98"/>
                  <a:gd name="T12" fmla="*/ 121 w 127"/>
                  <a:gd name="T13" fmla="*/ 27 h 98"/>
                </a:gdLst>
                <a:ahLst/>
                <a:cxnLst>
                  <a:cxn ang="0">
                    <a:pos x="T0" y="T1"/>
                  </a:cxn>
                  <a:cxn ang="0">
                    <a:pos x="T2" y="T3"/>
                  </a:cxn>
                  <a:cxn ang="0">
                    <a:pos x="T4" y="T5"/>
                  </a:cxn>
                  <a:cxn ang="0">
                    <a:pos x="T6" y="T7"/>
                  </a:cxn>
                  <a:cxn ang="0">
                    <a:pos x="T8" y="T9"/>
                  </a:cxn>
                  <a:cxn ang="0">
                    <a:pos x="T10" y="T11"/>
                  </a:cxn>
                  <a:cxn ang="0">
                    <a:pos x="T12" y="T13"/>
                  </a:cxn>
                </a:cxnLst>
                <a:rect l="0" t="0" r="r" b="b"/>
                <a:pathLst>
                  <a:path w="127" h="98">
                    <a:moveTo>
                      <a:pt x="121" y="27"/>
                    </a:moveTo>
                    <a:cubicBezTo>
                      <a:pt x="92" y="42"/>
                      <a:pt x="92" y="42"/>
                      <a:pt x="92" y="42"/>
                    </a:cubicBezTo>
                    <a:cubicBezTo>
                      <a:pt x="63" y="0"/>
                      <a:pt x="63" y="0"/>
                      <a:pt x="63" y="0"/>
                    </a:cubicBezTo>
                    <a:cubicBezTo>
                      <a:pt x="35" y="42"/>
                      <a:pt x="35" y="42"/>
                      <a:pt x="35" y="42"/>
                    </a:cubicBezTo>
                    <a:cubicBezTo>
                      <a:pt x="6" y="27"/>
                      <a:pt x="6" y="27"/>
                      <a:pt x="6" y="27"/>
                    </a:cubicBezTo>
                    <a:cubicBezTo>
                      <a:pt x="6" y="27"/>
                      <a:pt x="0" y="98"/>
                      <a:pt x="63" y="98"/>
                    </a:cubicBezTo>
                    <a:cubicBezTo>
                      <a:pt x="127" y="98"/>
                      <a:pt x="121" y="27"/>
                      <a:pt x="121" y="27"/>
                    </a:cubicBezTo>
                  </a:path>
                </a:pathLst>
              </a:custGeom>
              <a:solidFill>
                <a:srgbClr val="FF70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36" name="Freeform 21">
                <a:extLst>
                  <a:ext uri="{FF2B5EF4-FFF2-40B4-BE49-F238E27FC236}">
                    <a16:creationId xmlns:a16="http://schemas.microsoft.com/office/drawing/2014/main" id="{DB75EEF7-6121-428E-A12B-5FB0AD0B9B2E}"/>
                  </a:ext>
                </a:extLst>
              </p:cNvPr>
              <p:cNvSpPr>
                <a:spLocks/>
              </p:cNvSpPr>
              <p:nvPr/>
            </p:nvSpPr>
            <p:spPr bwMode="auto">
              <a:xfrm>
                <a:off x="6641" y="2108"/>
                <a:ext cx="136" cy="125"/>
              </a:xfrm>
              <a:custGeom>
                <a:avLst/>
                <a:gdLst>
                  <a:gd name="T0" fmla="*/ 43 w 59"/>
                  <a:gd name="T1" fmla="*/ 13 h 54"/>
                  <a:gd name="T2" fmla="*/ 0 w 59"/>
                  <a:gd name="T3" fmla="*/ 3 h 54"/>
                  <a:gd name="T4" fmla="*/ 21 w 59"/>
                  <a:gd name="T5" fmla="*/ 41 h 54"/>
                  <a:gd name="T6" fmla="*/ 55 w 59"/>
                  <a:gd name="T7" fmla="*/ 44 h 54"/>
                  <a:gd name="T8" fmla="*/ 43 w 59"/>
                  <a:gd name="T9" fmla="*/ 13 h 54"/>
                </a:gdLst>
                <a:ahLst/>
                <a:cxnLst>
                  <a:cxn ang="0">
                    <a:pos x="T0" y="T1"/>
                  </a:cxn>
                  <a:cxn ang="0">
                    <a:pos x="T2" y="T3"/>
                  </a:cxn>
                  <a:cxn ang="0">
                    <a:pos x="T4" y="T5"/>
                  </a:cxn>
                  <a:cxn ang="0">
                    <a:pos x="T6" y="T7"/>
                  </a:cxn>
                  <a:cxn ang="0">
                    <a:pos x="T8" y="T9"/>
                  </a:cxn>
                </a:cxnLst>
                <a:rect l="0" t="0" r="r" b="b"/>
                <a:pathLst>
                  <a:path w="59" h="54">
                    <a:moveTo>
                      <a:pt x="43" y="13"/>
                    </a:moveTo>
                    <a:cubicBezTo>
                      <a:pt x="26" y="0"/>
                      <a:pt x="0" y="3"/>
                      <a:pt x="0" y="3"/>
                    </a:cubicBezTo>
                    <a:cubicBezTo>
                      <a:pt x="0" y="3"/>
                      <a:pt x="5" y="29"/>
                      <a:pt x="21" y="41"/>
                    </a:cubicBezTo>
                    <a:cubicBezTo>
                      <a:pt x="38" y="54"/>
                      <a:pt x="55" y="44"/>
                      <a:pt x="55" y="44"/>
                    </a:cubicBezTo>
                    <a:cubicBezTo>
                      <a:pt x="55" y="44"/>
                      <a:pt x="59" y="25"/>
                      <a:pt x="43" y="13"/>
                    </a:cubicBezTo>
                  </a:path>
                </a:pathLst>
              </a:custGeom>
              <a:solidFill>
                <a:srgbClr val="94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37" name="Freeform 22">
                <a:extLst>
                  <a:ext uri="{FF2B5EF4-FFF2-40B4-BE49-F238E27FC236}">
                    <a16:creationId xmlns:a16="http://schemas.microsoft.com/office/drawing/2014/main" id="{EE67D84A-FB3A-4789-89D7-A8D81D1EC8C3}"/>
                  </a:ext>
                </a:extLst>
              </p:cNvPr>
              <p:cNvSpPr>
                <a:spLocks/>
              </p:cNvSpPr>
              <p:nvPr/>
            </p:nvSpPr>
            <p:spPr bwMode="auto">
              <a:xfrm>
                <a:off x="6765" y="2159"/>
                <a:ext cx="108" cy="88"/>
              </a:xfrm>
              <a:custGeom>
                <a:avLst/>
                <a:gdLst>
                  <a:gd name="T0" fmla="*/ 14 w 47"/>
                  <a:gd name="T1" fmla="*/ 7 h 38"/>
                  <a:gd name="T2" fmla="*/ 1 w 47"/>
                  <a:gd name="T3" fmla="*/ 29 h 38"/>
                  <a:gd name="T4" fmla="*/ 26 w 47"/>
                  <a:gd name="T5" fmla="*/ 31 h 38"/>
                  <a:gd name="T6" fmla="*/ 47 w 47"/>
                  <a:gd name="T7" fmla="*/ 5 h 38"/>
                  <a:gd name="T8" fmla="*/ 14 w 47"/>
                  <a:gd name="T9" fmla="*/ 7 h 38"/>
                </a:gdLst>
                <a:ahLst/>
                <a:cxnLst>
                  <a:cxn ang="0">
                    <a:pos x="T0" y="T1"/>
                  </a:cxn>
                  <a:cxn ang="0">
                    <a:pos x="T2" y="T3"/>
                  </a:cxn>
                  <a:cxn ang="0">
                    <a:pos x="T4" y="T5"/>
                  </a:cxn>
                  <a:cxn ang="0">
                    <a:pos x="T6" y="T7"/>
                  </a:cxn>
                  <a:cxn ang="0">
                    <a:pos x="T8" y="T9"/>
                  </a:cxn>
                </a:cxnLst>
                <a:rect l="0" t="0" r="r" b="b"/>
                <a:pathLst>
                  <a:path w="47" h="38">
                    <a:moveTo>
                      <a:pt x="14" y="7"/>
                    </a:moveTo>
                    <a:cubicBezTo>
                      <a:pt x="0" y="14"/>
                      <a:pt x="1" y="29"/>
                      <a:pt x="1" y="29"/>
                    </a:cubicBezTo>
                    <a:cubicBezTo>
                      <a:pt x="1" y="29"/>
                      <a:pt x="12" y="38"/>
                      <a:pt x="26" y="31"/>
                    </a:cubicBezTo>
                    <a:cubicBezTo>
                      <a:pt x="40" y="24"/>
                      <a:pt x="47" y="5"/>
                      <a:pt x="47" y="5"/>
                    </a:cubicBezTo>
                    <a:cubicBezTo>
                      <a:pt x="47" y="5"/>
                      <a:pt x="28" y="0"/>
                      <a:pt x="14" y="7"/>
                    </a:cubicBezTo>
                  </a:path>
                </a:pathLst>
              </a:custGeom>
              <a:solidFill>
                <a:srgbClr val="94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38" name="Rectangle 23">
                <a:extLst>
                  <a:ext uri="{FF2B5EF4-FFF2-40B4-BE49-F238E27FC236}">
                    <a16:creationId xmlns:a16="http://schemas.microsoft.com/office/drawing/2014/main" id="{D8FBBE68-0593-4AEF-A4C8-B3441B9C9A81}"/>
                  </a:ext>
                </a:extLst>
              </p:cNvPr>
              <p:cNvSpPr>
                <a:spLocks noChangeArrowheads="1"/>
              </p:cNvSpPr>
              <p:nvPr/>
            </p:nvSpPr>
            <p:spPr bwMode="auto">
              <a:xfrm>
                <a:off x="6763" y="2043"/>
                <a:ext cx="11" cy="383"/>
              </a:xfrm>
              <a:prstGeom prst="rect">
                <a:avLst/>
              </a:prstGeom>
              <a:solidFill>
                <a:srgbClr val="708F2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39" name="Freeform 24">
                <a:extLst>
                  <a:ext uri="{FF2B5EF4-FFF2-40B4-BE49-F238E27FC236}">
                    <a16:creationId xmlns:a16="http://schemas.microsoft.com/office/drawing/2014/main" id="{C1CCB0E0-41AA-473F-8E42-29E183057A08}"/>
                  </a:ext>
                </a:extLst>
              </p:cNvPr>
              <p:cNvSpPr>
                <a:spLocks/>
              </p:cNvSpPr>
              <p:nvPr/>
            </p:nvSpPr>
            <p:spPr bwMode="auto">
              <a:xfrm>
                <a:off x="6631" y="1868"/>
                <a:ext cx="277" cy="212"/>
              </a:xfrm>
              <a:custGeom>
                <a:avLst/>
                <a:gdLst>
                  <a:gd name="T0" fmla="*/ 113 w 120"/>
                  <a:gd name="T1" fmla="*/ 25 h 91"/>
                  <a:gd name="T2" fmla="*/ 87 w 120"/>
                  <a:gd name="T3" fmla="*/ 39 h 91"/>
                  <a:gd name="T4" fmla="*/ 60 w 120"/>
                  <a:gd name="T5" fmla="*/ 0 h 91"/>
                  <a:gd name="T6" fmla="*/ 33 w 120"/>
                  <a:gd name="T7" fmla="*/ 39 h 91"/>
                  <a:gd name="T8" fmla="*/ 6 w 120"/>
                  <a:gd name="T9" fmla="*/ 25 h 91"/>
                  <a:gd name="T10" fmla="*/ 60 w 120"/>
                  <a:gd name="T11" fmla="*/ 91 h 91"/>
                  <a:gd name="T12" fmla="*/ 113 w 120"/>
                  <a:gd name="T13" fmla="*/ 25 h 91"/>
                </a:gdLst>
                <a:ahLst/>
                <a:cxnLst>
                  <a:cxn ang="0">
                    <a:pos x="T0" y="T1"/>
                  </a:cxn>
                  <a:cxn ang="0">
                    <a:pos x="T2" y="T3"/>
                  </a:cxn>
                  <a:cxn ang="0">
                    <a:pos x="T4" y="T5"/>
                  </a:cxn>
                  <a:cxn ang="0">
                    <a:pos x="T6" y="T7"/>
                  </a:cxn>
                  <a:cxn ang="0">
                    <a:pos x="T8" y="T9"/>
                  </a:cxn>
                  <a:cxn ang="0">
                    <a:pos x="T10" y="T11"/>
                  </a:cxn>
                  <a:cxn ang="0">
                    <a:pos x="T12" y="T13"/>
                  </a:cxn>
                </a:cxnLst>
                <a:rect l="0" t="0" r="r" b="b"/>
                <a:pathLst>
                  <a:path w="120" h="91">
                    <a:moveTo>
                      <a:pt x="113" y="25"/>
                    </a:moveTo>
                    <a:cubicBezTo>
                      <a:pt x="87" y="39"/>
                      <a:pt x="87" y="39"/>
                      <a:pt x="87" y="39"/>
                    </a:cubicBezTo>
                    <a:cubicBezTo>
                      <a:pt x="60" y="0"/>
                      <a:pt x="60" y="0"/>
                      <a:pt x="60" y="0"/>
                    </a:cubicBezTo>
                    <a:cubicBezTo>
                      <a:pt x="33" y="39"/>
                      <a:pt x="33" y="39"/>
                      <a:pt x="33" y="39"/>
                    </a:cubicBezTo>
                    <a:cubicBezTo>
                      <a:pt x="6" y="25"/>
                      <a:pt x="6" y="25"/>
                      <a:pt x="6" y="25"/>
                    </a:cubicBezTo>
                    <a:cubicBezTo>
                      <a:pt x="6" y="25"/>
                      <a:pt x="0" y="91"/>
                      <a:pt x="60" y="91"/>
                    </a:cubicBezTo>
                    <a:cubicBezTo>
                      <a:pt x="120" y="91"/>
                      <a:pt x="113" y="25"/>
                      <a:pt x="113" y="25"/>
                    </a:cubicBezTo>
                  </a:path>
                </a:pathLst>
              </a:custGeom>
              <a:solidFill>
                <a:srgbClr val="FF70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40" name="Rectangle 25">
                <a:extLst>
                  <a:ext uri="{FF2B5EF4-FFF2-40B4-BE49-F238E27FC236}">
                    <a16:creationId xmlns:a16="http://schemas.microsoft.com/office/drawing/2014/main" id="{9597F86F-6C8A-49C5-853D-9E0443AEE1F2}"/>
                  </a:ext>
                </a:extLst>
              </p:cNvPr>
              <p:cNvSpPr>
                <a:spLocks noChangeArrowheads="1"/>
              </p:cNvSpPr>
              <p:nvPr/>
            </p:nvSpPr>
            <p:spPr bwMode="auto">
              <a:xfrm>
                <a:off x="2984" y="2154"/>
                <a:ext cx="14" cy="298"/>
              </a:xfrm>
              <a:prstGeom prst="rect">
                <a:avLst/>
              </a:prstGeom>
              <a:solidFill>
                <a:srgbClr val="708F2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41" name="Oval 26">
                <a:extLst>
                  <a:ext uri="{FF2B5EF4-FFF2-40B4-BE49-F238E27FC236}">
                    <a16:creationId xmlns:a16="http://schemas.microsoft.com/office/drawing/2014/main" id="{919387DB-C63E-4E97-B40F-E53905D16308}"/>
                  </a:ext>
                </a:extLst>
              </p:cNvPr>
              <p:cNvSpPr>
                <a:spLocks noChangeArrowheads="1"/>
              </p:cNvSpPr>
              <p:nvPr/>
            </p:nvSpPr>
            <p:spPr bwMode="auto">
              <a:xfrm>
                <a:off x="2942" y="1964"/>
                <a:ext cx="97" cy="190"/>
              </a:xfrm>
              <a:prstGeom prst="ellipse">
                <a:avLst/>
              </a:prstGeom>
              <a:solidFill>
                <a:srgbClr val="A0CC3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42" name="Freeform 27">
                <a:extLst>
                  <a:ext uri="{FF2B5EF4-FFF2-40B4-BE49-F238E27FC236}">
                    <a16:creationId xmlns:a16="http://schemas.microsoft.com/office/drawing/2014/main" id="{E01FEB3F-77A1-4EEA-8B99-DB381D53BBA7}"/>
                  </a:ext>
                </a:extLst>
              </p:cNvPr>
              <p:cNvSpPr>
                <a:spLocks/>
              </p:cNvSpPr>
              <p:nvPr/>
            </p:nvSpPr>
            <p:spPr bwMode="auto">
              <a:xfrm>
                <a:off x="2839" y="2061"/>
                <a:ext cx="163" cy="149"/>
              </a:xfrm>
              <a:custGeom>
                <a:avLst/>
                <a:gdLst>
                  <a:gd name="T0" fmla="*/ 0 w 71"/>
                  <a:gd name="T1" fmla="*/ 3 h 64"/>
                  <a:gd name="T2" fmla="*/ 25 w 71"/>
                  <a:gd name="T3" fmla="*/ 49 h 64"/>
                  <a:gd name="T4" fmla="*/ 65 w 71"/>
                  <a:gd name="T5" fmla="*/ 52 h 64"/>
                  <a:gd name="T6" fmla="*/ 51 w 71"/>
                  <a:gd name="T7" fmla="*/ 15 h 64"/>
                  <a:gd name="T8" fmla="*/ 0 w 71"/>
                  <a:gd name="T9" fmla="*/ 3 h 64"/>
                </a:gdLst>
                <a:ahLst/>
                <a:cxnLst>
                  <a:cxn ang="0">
                    <a:pos x="T0" y="T1"/>
                  </a:cxn>
                  <a:cxn ang="0">
                    <a:pos x="T2" y="T3"/>
                  </a:cxn>
                  <a:cxn ang="0">
                    <a:pos x="T4" y="T5"/>
                  </a:cxn>
                  <a:cxn ang="0">
                    <a:pos x="T6" y="T7"/>
                  </a:cxn>
                  <a:cxn ang="0">
                    <a:pos x="T8" y="T9"/>
                  </a:cxn>
                </a:cxnLst>
                <a:rect l="0" t="0" r="r" b="b"/>
                <a:pathLst>
                  <a:path w="71" h="64">
                    <a:moveTo>
                      <a:pt x="0" y="3"/>
                    </a:moveTo>
                    <a:cubicBezTo>
                      <a:pt x="0" y="3"/>
                      <a:pt x="6" y="34"/>
                      <a:pt x="25" y="49"/>
                    </a:cubicBezTo>
                    <a:cubicBezTo>
                      <a:pt x="45" y="64"/>
                      <a:pt x="65" y="52"/>
                      <a:pt x="65" y="52"/>
                    </a:cubicBezTo>
                    <a:cubicBezTo>
                      <a:pt x="65" y="52"/>
                      <a:pt x="71" y="30"/>
                      <a:pt x="51" y="15"/>
                    </a:cubicBezTo>
                    <a:cubicBezTo>
                      <a:pt x="31" y="0"/>
                      <a:pt x="0" y="3"/>
                      <a:pt x="0" y="3"/>
                    </a:cubicBezTo>
                  </a:path>
                </a:pathLst>
              </a:custGeom>
              <a:solidFill>
                <a:srgbClr val="94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43" name="Freeform 28">
                <a:extLst>
                  <a:ext uri="{FF2B5EF4-FFF2-40B4-BE49-F238E27FC236}">
                    <a16:creationId xmlns:a16="http://schemas.microsoft.com/office/drawing/2014/main" id="{04CAFA91-AC7F-40BA-9DE3-9B4094355546}"/>
                  </a:ext>
                </a:extLst>
              </p:cNvPr>
              <p:cNvSpPr>
                <a:spLocks/>
              </p:cNvSpPr>
              <p:nvPr/>
            </p:nvSpPr>
            <p:spPr bwMode="auto">
              <a:xfrm>
                <a:off x="2979" y="2061"/>
                <a:ext cx="164" cy="149"/>
              </a:xfrm>
              <a:custGeom>
                <a:avLst/>
                <a:gdLst>
                  <a:gd name="T0" fmla="*/ 71 w 71"/>
                  <a:gd name="T1" fmla="*/ 3 h 64"/>
                  <a:gd name="T2" fmla="*/ 46 w 71"/>
                  <a:gd name="T3" fmla="*/ 49 h 64"/>
                  <a:gd name="T4" fmla="*/ 6 w 71"/>
                  <a:gd name="T5" fmla="*/ 52 h 64"/>
                  <a:gd name="T6" fmla="*/ 20 w 71"/>
                  <a:gd name="T7" fmla="*/ 15 h 64"/>
                  <a:gd name="T8" fmla="*/ 71 w 71"/>
                  <a:gd name="T9" fmla="*/ 3 h 64"/>
                </a:gdLst>
                <a:ahLst/>
                <a:cxnLst>
                  <a:cxn ang="0">
                    <a:pos x="T0" y="T1"/>
                  </a:cxn>
                  <a:cxn ang="0">
                    <a:pos x="T2" y="T3"/>
                  </a:cxn>
                  <a:cxn ang="0">
                    <a:pos x="T4" y="T5"/>
                  </a:cxn>
                  <a:cxn ang="0">
                    <a:pos x="T6" y="T7"/>
                  </a:cxn>
                  <a:cxn ang="0">
                    <a:pos x="T8" y="T9"/>
                  </a:cxn>
                </a:cxnLst>
                <a:rect l="0" t="0" r="r" b="b"/>
                <a:pathLst>
                  <a:path w="71" h="64">
                    <a:moveTo>
                      <a:pt x="71" y="3"/>
                    </a:moveTo>
                    <a:cubicBezTo>
                      <a:pt x="71" y="3"/>
                      <a:pt x="65" y="34"/>
                      <a:pt x="46" y="49"/>
                    </a:cubicBezTo>
                    <a:cubicBezTo>
                      <a:pt x="26" y="64"/>
                      <a:pt x="6" y="52"/>
                      <a:pt x="6" y="52"/>
                    </a:cubicBezTo>
                    <a:cubicBezTo>
                      <a:pt x="6" y="52"/>
                      <a:pt x="0" y="30"/>
                      <a:pt x="20" y="15"/>
                    </a:cubicBezTo>
                    <a:cubicBezTo>
                      <a:pt x="40" y="0"/>
                      <a:pt x="71" y="3"/>
                      <a:pt x="71" y="3"/>
                    </a:cubicBezTo>
                  </a:path>
                </a:pathLst>
              </a:custGeom>
              <a:solidFill>
                <a:srgbClr val="94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44" name="Rectangle 29">
                <a:extLst>
                  <a:ext uri="{FF2B5EF4-FFF2-40B4-BE49-F238E27FC236}">
                    <a16:creationId xmlns:a16="http://schemas.microsoft.com/office/drawing/2014/main" id="{EDEA2000-858D-4BB7-A888-89E149B4F63D}"/>
                  </a:ext>
                </a:extLst>
              </p:cNvPr>
              <p:cNvSpPr>
                <a:spLocks noChangeArrowheads="1"/>
              </p:cNvSpPr>
              <p:nvPr/>
            </p:nvSpPr>
            <p:spPr bwMode="auto">
              <a:xfrm>
                <a:off x="6348" y="2110"/>
                <a:ext cx="12" cy="314"/>
              </a:xfrm>
              <a:prstGeom prst="rect">
                <a:avLst/>
              </a:prstGeom>
              <a:solidFill>
                <a:srgbClr val="708F2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45" name="Oval 30">
                <a:extLst>
                  <a:ext uri="{FF2B5EF4-FFF2-40B4-BE49-F238E27FC236}">
                    <a16:creationId xmlns:a16="http://schemas.microsoft.com/office/drawing/2014/main" id="{C4557293-0509-42FF-8224-BD1CEF8E7F27}"/>
                  </a:ext>
                </a:extLst>
              </p:cNvPr>
              <p:cNvSpPr>
                <a:spLocks noChangeArrowheads="1"/>
              </p:cNvSpPr>
              <p:nvPr/>
            </p:nvSpPr>
            <p:spPr bwMode="auto">
              <a:xfrm>
                <a:off x="6302" y="1908"/>
                <a:ext cx="104" cy="202"/>
              </a:xfrm>
              <a:prstGeom prst="ellipse">
                <a:avLst/>
              </a:prstGeom>
              <a:solidFill>
                <a:srgbClr val="A0CC3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46" name="Freeform 31">
                <a:extLst>
                  <a:ext uri="{FF2B5EF4-FFF2-40B4-BE49-F238E27FC236}">
                    <a16:creationId xmlns:a16="http://schemas.microsoft.com/office/drawing/2014/main" id="{99E107C1-B3D8-403F-A9E1-1E09FA13ED59}"/>
                  </a:ext>
                </a:extLst>
              </p:cNvPr>
              <p:cNvSpPr>
                <a:spLocks/>
              </p:cNvSpPr>
              <p:nvPr/>
            </p:nvSpPr>
            <p:spPr bwMode="auto">
              <a:xfrm>
                <a:off x="6191" y="2012"/>
                <a:ext cx="173" cy="156"/>
              </a:xfrm>
              <a:custGeom>
                <a:avLst/>
                <a:gdLst>
                  <a:gd name="T0" fmla="*/ 0 w 75"/>
                  <a:gd name="T1" fmla="*/ 3 h 67"/>
                  <a:gd name="T2" fmla="*/ 28 w 75"/>
                  <a:gd name="T3" fmla="*/ 51 h 67"/>
                  <a:gd name="T4" fmla="*/ 70 w 75"/>
                  <a:gd name="T5" fmla="*/ 55 h 67"/>
                  <a:gd name="T6" fmla="*/ 55 w 75"/>
                  <a:gd name="T7" fmla="*/ 15 h 67"/>
                  <a:gd name="T8" fmla="*/ 0 w 75"/>
                  <a:gd name="T9" fmla="*/ 3 h 67"/>
                </a:gdLst>
                <a:ahLst/>
                <a:cxnLst>
                  <a:cxn ang="0">
                    <a:pos x="T0" y="T1"/>
                  </a:cxn>
                  <a:cxn ang="0">
                    <a:pos x="T2" y="T3"/>
                  </a:cxn>
                  <a:cxn ang="0">
                    <a:pos x="T4" y="T5"/>
                  </a:cxn>
                  <a:cxn ang="0">
                    <a:pos x="T6" y="T7"/>
                  </a:cxn>
                  <a:cxn ang="0">
                    <a:pos x="T8" y="T9"/>
                  </a:cxn>
                </a:cxnLst>
                <a:rect l="0" t="0" r="r" b="b"/>
                <a:pathLst>
                  <a:path w="75" h="67">
                    <a:moveTo>
                      <a:pt x="0" y="3"/>
                    </a:moveTo>
                    <a:cubicBezTo>
                      <a:pt x="0" y="3"/>
                      <a:pt x="7" y="36"/>
                      <a:pt x="28" y="51"/>
                    </a:cubicBezTo>
                    <a:cubicBezTo>
                      <a:pt x="48" y="67"/>
                      <a:pt x="70" y="55"/>
                      <a:pt x="70" y="55"/>
                    </a:cubicBezTo>
                    <a:cubicBezTo>
                      <a:pt x="70" y="55"/>
                      <a:pt x="75" y="31"/>
                      <a:pt x="55" y="15"/>
                    </a:cubicBezTo>
                    <a:cubicBezTo>
                      <a:pt x="34" y="0"/>
                      <a:pt x="0" y="3"/>
                      <a:pt x="0" y="3"/>
                    </a:cubicBezTo>
                  </a:path>
                </a:pathLst>
              </a:custGeom>
              <a:solidFill>
                <a:srgbClr val="94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47" name="Freeform 32">
                <a:extLst>
                  <a:ext uri="{FF2B5EF4-FFF2-40B4-BE49-F238E27FC236}">
                    <a16:creationId xmlns:a16="http://schemas.microsoft.com/office/drawing/2014/main" id="{919BD4C7-AAF6-43F5-B93C-5C96D9457746}"/>
                  </a:ext>
                </a:extLst>
              </p:cNvPr>
              <p:cNvSpPr>
                <a:spLocks/>
              </p:cNvSpPr>
              <p:nvPr/>
            </p:nvSpPr>
            <p:spPr bwMode="auto">
              <a:xfrm>
                <a:off x="6341" y="2012"/>
                <a:ext cx="175" cy="156"/>
              </a:xfrm>
              <a:custGeom>
                <a:avLst/>
                <a:gdLst>
                  <a:gd name="T0" fmla="*/ 76 w 76"/>
                  <a:gd name="T1" fmla="*/ 3 h 67"/>
                  <a:gd name="T2" fmla="*/ 48 w 76"/>
                  <a:gd name="T3" fmla="*/ 51 h 67"/>
                  <a:gd name="T4" fmla="*/ 6 w 76"/>
                  <a:gd name="T5" fmla="*/ 55 h 67"/>
                  <a:gd name="T6" fmla="*/ 21 w 76"/>
                  <a:gd name="T7" fmla="*/ 15 h 67"/>
                  <a:gd name="T8" fmla="*/ 76 w 76"/>
                  <a:gd name="T9" fmla="*/ 3 h 67"/>
                </a:gdLst>
                <a:ahLst/>
                <a:cxnLst>
                  <a:cxn ang="0">
                    <a:pos x="T0" y="T1"/>
                  </a:cxn>
                  <a:cxn ang="0">
                    <a:pos x="T2" y="T3"/>
                  </a:cxn>
                  <a:cxn ang="0">
                    <a:pos x="T4" y="T5"/>
                  </a:cxn>
                  <a:cxn ang="0">
                    <a:pos x="T6" y="T7"/>
                  </a:cxn>
                  <a:cxn ang="0">
                    <a:pos x="T8" y="T9"/>
                  </a:cxn>
                </a:cxnLst>
                <a:rect l="0" t="0" r="r" b="b"/>
                <a:pathLst>
                  <a:path w="76" h="67">
                    <a:moveTo>
                      <a:pt x="76" y="3"/>
                    </a:moveTo>
                    <a:cubicBezTo>
                      <a:pt x="76" y="3"/>
                      <a:pt x="69" y="36"/>
                      <a:pt x="48" y="51"/>
                    </a:cubicBezTo>
                    <a:cubicBezTo>
                      <a:pt x="27" y="67"/>
                      <a:pt x="6" y="55"/>
                      <a:pt x="6" y="55"/>
                    </a:cubicBezTo>
                    <a:cubicBezTo>
                      <a:pt x="6" y="55"/>
                      <a:pt x="0" y="31"/>
                      <a:pt x="21" y="15"/>
                    </a:cubicBezTo>
                    <a:cubicBezTo>
                      <a:pt x="42" y="0"/>
                      <a:pt x="76" y="3"/>
                      <a:pt x="76" y="3"/>
                    </a:cubicBezTo>
                  </a:path>
                </a:pathLst>
              </a:custGeom>
              <a:solidFill>
                <a:srgbClr val="94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48" name="Rectangle 33">
                <a:extLst>
                  <a:ext uri="{FF2B5EF4-FFF2-40B4-BE49-F238E27FC236}">
                    <a16:creationId xmlns:a16="http://schemas.microsoft.com/office/drawing/2014/main" id="{BB5494A3-5DE2-4640-BED4-3F2EA5553CB4}"/>
                  </a:ext>
                </a:extLst>
              </p:cNvPr>
              <p:cNvSpPr>
                <a:spLocks noChangeArrowheads="1"/>
              </p:cNvSpPr>
              <p:nvPr/>
            </p:nvSpPr>
            <p:spPr bwMode="auto">
              <a:xfrm>
                <a:off x="7106" y="2154"/>
                <a:ext cx="16" cy="365"/>
              </a:xfrm>
              <a:prstGeom prst="rect">
                <a:avLst/>
              </a:prstGeom>
              <a:solidFill>
                <a:srgbClr val="708F2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49" name="Oval 34">
                <a:extLst>
                  <a:ext uri="{FF2B5EF4-FFF2-40B4-BE49-F238E27FC236}">
                    <a16:creationId xmlns:a16="http://schemas.microsoft.com/office/drawing/2014/main" id="{C743AAC9-D2AC-4F6A-A30F-3888FDE06766}"/>
                  </a:ext>
                </a:extLst>
              </p:cNvPr>
              <p:cNvSpPr>
                <a:spLocks noChangeArrowheads="1"/>
              </p:cNvSpPr>
              <p:nvPr/>
            </p:nvSpPr>
            <p:spPr bwMode="auto">
              <a:xfrm>
                <a:off x="7053" y="1922"/>
                <a:ext cx="120" cy="232"/>
              </a:xfrm>
              <a:prstGeom prst="ellipse">
                <a:avLst/>
              </a:prstGeom>
              <a:solidFill>
                <a:srgbClr val="A0CC3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50" name="Freeform 35">
                <a:extLst>
                  <a:ext uri="{FF2B5EF4-FFF2-40B4-BE49-F238E27FC236}">
                    <a16:creationId xmlns:a16="http://schemas.microsoft.com/office/drawing/2014/main" id="{4FA02400-9DA7-4EDE-A701-5F3716611712}"/>
                  </a:ext>
                </a:extLst>
              </p:cNvPr>
              <p:cNvSpPr>
                <a:spLocks/>
              </p:cNvSpPr>
              <p:nvPr/>
            </p:nvSpPr>
            <p:spPr bwMode="auto">
              <a:xfrm>
                <a:off x="6926" y="2040"/>
                <a:ext cx="201" cy="182"/>
              </a:xfrm>
              <a:custGeom>
                <a:avLst/>
                <a:gdLst>
                  <a:gd name="T0" fmla="*/ 0 w 87"/>
                  <a:gd name="T1" fmla="*/ 4 h 78"/>
                  <a:gd name="T2" fmla="*/ 32 w 87"/>
                  <a:gd name="T3" fmla="*/ 60 h 78"/>
                  <a:gd name="T4" fmla="*/ 80 w 87"/>
                  <a:gd name="T5" fmla="*/ 64 h 78"/>
                  <a:gd name="T6" fmla="*/ 63 w 87"/>
                  <a:gd name="T7" fmla="*/ 18 h 78"/>
                  <a:gd name="T8" fmla="*/ 0 w 87"/>
                  <a:gd name="T9" fmla="*/ 4 h 78"/>
                </a:gdLst>
                <a:ahLst/>
                <a:cxnLst>
                  <a:cxn ang="0">
                    <a:pos x="T0" y="T1"/>
                  </a:cxn>
                  <a:cxn ang="0">
                    <a:pos x="T2" y="T3"/>
                  </a:cxn>
                  <a:cxn ang="0">
                    <a:pos x="T4" y="T5"/>
                  </a:cxn>
                  <a:cxn ang="0">
                    <a:pos x="T6" y="T7"/>
                  </a:cxn>
                  <a:cxn ang="0">
                    <a:pos x="T8" y="T9"/>
                  </a:cxn>
                </a:cxnLst>
                <a:rect l="0" t="0" r="r" b="b"/>
                <a:pathLst>
                  <a:path w="87" h="78">
                    <a:moveTo>
                      <a:pt x="0" y="4"/>
                    </a:moveTo>
                    <a:cubicBezTo>
                      <a:pt x="0" y="4"/>
                      <a:pt x="7" y="42"/>
                      <a:pt x="32" y="60"/>
                    </a:cubicBezTo>
                    <a:cubicBezTo>
                      <a:pt x="56" y="78"/>
                      <a:pt x="80" y="64"/>
                      <a:pt x="80" y="64"/>
                    </a:cubicBezTo>
                    <a:cubicBezTo>
                      <a:pt x="80" y="64"/>
                      <a:pt x="87" y="37"/>
                      <a:pt x="63" y="18"/>
                    </a:cubicBezTo>
                    <a:cubicBezTo>
                      <a:pt x="39" y="0"/>
                      <a:pt x="0" y="4"/>
                      <a:pt x="0" y="4"/>
                    </a:cubicBezTo>
                  </a:path>
                </a:pathLst>
              </a:custGeom>
              <a:solidFill>
                <a:srgbClr val="94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51" name="Freeform 36">
                <a:extLst>
                  <a:ext uri="{FF2B5EF4-FFF2-40B4-BE49-F238E27FC236}">
                    <a16:creationId xmlns:a16="http://schemas.microsoft.com/office/drawing/2014/main" id="{066531B8-9B65-4F79-9157-1F9FE4063FA2}"/>
                  </a:ext>
                </a:extLst>
              </p:cNvPr>
              <p:cNvSpPr>
                <a:spLocks/>
              </p:cNvSpPr>
              <p:nvPr/>
            </p:nvSpPr>
            <p:spPr bwMode="auto">
              <a:xfrm>
                <a:off x="7099" y="2040"/>
                <a:ext cx="201" cy="182"/>
              </a:xfrm>
              <a:custGeom>
                <a:avLst/>
                <a:gdLst>
                  <a:gd name="T0" fmla="*/ 87 w 87"/>
                  <a:gd name="T1" fmla="*/ 4 h 78"/>
                  <a:gd name="T2" fmla="*/ 56 w 87"/>
                  <a:gd name="T3" fmla="*/ 60 h 78"/>
                  <a:gd name="T4" fmla="*/ 7 w 87"/>
                  <a:gd name="T5" fmla="*/ 64 h 78"/>
                  <a:gd name="T6" fmla="*/ 25 w 87"/>
                  <a:gd name="T7" fmla="*/ 18 h 78"/>
                  <a:gd name="T8" fmla="*/ 87 w 87"/>
                  <a:gd name="T9" fmla="*/ 4 h 78"/>
                </a:gdLst>
                <a:ahLst/>
                <a:cxnLst>
                  <a:cxn ang="0">
                    <a:pos x="T0" y="T1"/>
                  </a:cxn>
                  <a:cxn ang="0">
                    <a:pos x="T2" y="T3"/>
                  </a:cxn>
                  <a:cxn ang="0">
                    <a:pos x="T4" y="T5"/>
                  </a:cxn>
                  <a:cxn ang="0">
                    <a:pos x="T6" y="T7"/>
                  </a:cxn>
                  <a:cxn ang="0">
                    <a:pos x="T8" y="T9"/>
                  </a:cxn>
                </a:cxnLst>
                <a:rect l="0" t="0" r="r" b="b"/>
                <a:pathLst>
                  <a:path w="87" h="78">
                    <a:moveTo>
                      <a:pt x="87" y="4"/>
                    </a:moveTo>
                    <a:cubicBezTo>
                      <a:pt x="87" y="4"/>
                      <a:pt x="80" y="42"/>
                      <a:pt x="56" y="60"/>
                    </a:cubicBezTo>
                    <a:cubicBezTo>
                      <a:pt x="32" y="78"/>
                      <a:pt x="7" y="64"/>
                      <a:pt x="7" y="64"/>
                    </a:cubicBezTo>
                    <a:cubicBezTo>
                      <a:pt x="7" y="64"/>
                      <a:pt x="0" y="37"/>
                      <a:pt x="25" y="18"/>
                    </a:cubicBezTo>
                    <a:cubicBezTo>
                      <a:pt x="49" y="0"/>
                      <a:pt x="87" y="4"/>
                      <a:pt x="87" y="4"/>
                    </a:cubicBezTo>
                  </a:path>
                </a:pathLst>
              </a:custGeom>
              <a:solidFill>
                <a:srgbClr val="94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52" name="Rectangle 37">
                <a:extLst>
                  <a:ext uri="{FF2B5EF4-FFF2-40B4-BE49-F238E27FC236}">
                    <a16:creationId xmlns:a16="http://schemas.microsoft.com/office/drawing/2014/main" id="{8EEB8646-3AB2-42DD-B626-3E0DD2B38AD4}"/>
                  </a:ext>
                </a:extLst>
              </p:cNvPr>
              <p:cNvSpPr>
                <a:spLocks noChangeArrowheads="1"/>
              </p:cNvSpPr>
              <p:nvPr/>
            </p:nvSpPr>
            <p:spPr bwMode="auto">
              <a:xfrm>
                <a:off x="1468" y="1971"/>
                <a:ext cx="14" cy="483"/>
              </a:xfrm>
              <a:prstGeom prst="rect">
                <a:avLst/>
              </a:prstGeom>
              <a:solidFill>
                <a:srgbClr val="708F2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53" name="Oval 38">
                <a:extLst>
                  <a:ext uri="{FF2B5EF4-FFF2-40B4-BE49-F238E27FC236}">
                    <a16:creationId xmlns:a16="http://schemas.microsoft.com/office/drawing/2014/main" id="{CA495488-654C-417C-9F39-613BA7C5B467}"/>
                  </a:ext>
                </a:extLst>
              </p:cNvPr>
              <p:cNvSpPr>
                <a:spLocks noChangeArrowheads="1"/>
              </p:cNvSpPr>
              <p:nvPr/>
            </p:nvSpPr>
            <p:spPr bwMode="auto">
              <a:xfrm>
                <a:off x="1387" y="1817"/>
                <a:ext cx="177" cy="202"/>
              </a:xfrm>
              <a:prstGeom prst="ellipse">
                <a:avLst/>
              </a:prstGeom>
              <a:solidFill>
                <a:srgbClr val="A0CC3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54" name="Freeform 39">
                <a:extLst>
                  <a:ext uri="{FF2B5EF4-FFF2-40B4-BE49-F238E27FC236}">
                    <a16:creationId xmlns:a16="http://schemas.microsoft.com/office/drawing/2014/main" id="{A7A9C771-85C0-42E0-A148-9E1A1891BF3C}"/>
                  </a:ext>
                </a:extLst>
              </p:cNvPr>
              <p:cNvSpPr>
                <a:spLocks/>
              </p:cNvSpPr>
              <p:nvPr/>
            </p:nvSpPr>
            <p:spPr bwMode="auto">
              <a:xfrm>
                <a:off x="1389" y="2043"/>
                <a:ext cx="90" cy="76"/>
              </a:xfrm>
              <a:custGeom>
                <a:avLst/>
                <a:gdLst>
                  <a:gd name="T0" fmla="*/ 90 w 90"/>
                  <a:gd name="T1" fmla="*/ 69 h 76"/>
                  <a:gd name="T2" fmla="*/ 83 w 90"/>
                  <a:gd name="T3" fmla="*/ 76 h 76"/>
                  <a:gd name="T4" fmla="*/ 0 w 90"/>
                  <a:gd name="T5" fmla="*/ 7 h 76"/>
                  <a:gd name="T6" fmla="*/ 7 w 90"/>
                  <a:gd name="T7" fmla="*/ 0 h 76"/>
                  <a:gd name="T8" fmla="*/ 90 w 90"/>
                  <a:gd name="T9" fmla="*/ 69 h 76"/>
                </a:gdLst>
                <a:ahLst/>
                <a:cxnLst>
                  <a:cxn ang="0">
                    <a:pos x="T0" y="T1"/>
                  </a:cxn>
                  <a:cxn ang="0">
                    <a:pos x="T2" y="T3"/>
                  </a:cxn>
                  <a:cxn ang="0">
                    <a:pos x="T4" y="T5"/>
                  </a:cxn>
                  <a:cxn ang="0">
                    <a:pos x="T6" y="T7"/>
                  </a:cxn>
                  <a:cxn ang="0">
                    <a:pos x="T8" y="T9"/>
                  </a:cxn>
                </a:cxnLst>
                <a:rect l="0" t="0" r="r" b="b"/>
                <a:pathLst>
                  <a:path w="90" h="76">
                    <a:moveTo>
                      <a:pt x="90" y="69"/>
                    </a:moveTo>
                    <a:lnTo>
                      <a:pt x="83" y="76"/>
                    </a:lnTo>
                    <a:lnTo>
                      <a:pt x="0" y="7"/>
                    </a:lnTo>
                    <a:lnTo>
                      <a:pt x="7" y="0"/>
                    </a:lnTo>
                    <a:lnTo>
                      <a:pt x="90" y="69"/>
                    </a:lnTo>
                    <a:close/>
                  </a:path>
                </a:pathLst>
              </a:custGeom>
              <a:solidFill>
                <a:srgbClr val="708F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55" name="Freeform 40">
                <a:extLst>
                  <a:ext uri="{FF2B5EF4-FFF2-40B4-BE49-F238E27FC236}">
                    <a16:creationId xmlns:a16="http://schemas.microsoft.com/office/drawing/2014/main" id="{58EC5587-79AE-493A-93AD-34B34B6CEAFE}"/>
                  </a:ext>
                </a:extLst>
              </p:cNvPr>
              <p:cNvSpPr>
                <a:spLocks/>
              </p:cNvSpPr>
              <p:nvPr/>
            </p:nvSpPr>
            <p:spPr bwMode="auto">
              <a:xfrm>
                <a:off x="1327" y="1982"/>
                <a:ext cx="111" cy="114"/>
              </a:xfrm>
              <a:custGeom>
                <a:avLst/>
                <a:gdLst>
                  <a:gd name="T0" fmla="*/ 2 w 48"/>
                  <a:gd name="T1" fmla="*/ 6 h 49"/>
                  <a:gd name="T2" fmla="*/ 12 w 48"/>
                  <a:gd name="T3" fmla="*/ 39 h 49"/>
                  <a:gd name="T4" fmla="*/ 39 w 48"/>
                  <a:gd name="T5" fmla="*/ 37 h 49"/>
                  <a:gd name="T6" fmla="*/ 36 w 48"/>
                  <a:gd name="T7" fmla="*/ 10 h 49"/>
                  <a:gd name="T8" fmla="*/ 2 w 48"/>
                  <a:gd name="T9" fmla="*/ 6 h 49"/>
                </a:gdLst>
                <a:ahLst/>
                <a:cxnLst>
                  <a:cxn ang="0">
                    <a:pos x="T0" y="T1"/>
                  </a:cxn>
                  <a:cxn ang="0">
                    <a:pos x="T2" y="T3"/>
                  </a:cxn>
                  <a:cxn ang="0">
                    <a:pos x="T4" y="T5"/>
                  </a:cxn>
                  <a:cxn ang="0">
                    <a:pos x="T6" y="T7"/>
                  </a:cxn>
                  <a:cxn ang="0">
                    <a:pos x="T8" y="T9"/>
                  </a:cxn>
                </a:cxnLst>
                <a:rect l="0" t="0" r="r" b="b"/>
                <a:pathLst>
                  <a:path w="48" h="49">
                    <a:moveTo>
                      <a:pt x="2" y="6"/>
                    </a:moveTo>
                    <a:cubicBezTo>
                      <a:pt x="2" y="6"/>
                      <a:pt x="0" y="30"/>
                      <a:pt x="12" y="39"/>
                    </a:cubicBezTo>
                    <a:cubicBezTo>
                      <a:pt x="23" y="49"/>
                      <a:pt x="39" y="37"/>
                      <a:pt x="39" y="37"/>
                    </a:cubicBezTo>
                    <a:cubicBezTo>
                      <a:pt x="39" y="37"/>
                      <a:pt x="48" y="19"/>
                      <a:pt x="36" y="10"/>
                    </a:cubicBezTo>
                    <a:cubicBezTo>
                      <a:pt x="25" y="0"/>
                      <a:pt x="2" y="6"/>
                      <a:pt x="2" y="6"/>
                    </a:cubicBezTo>
                  </a:path>
                </a:pathLst>
              </a:custGeom>
              <a:solidFill>
                <a:srgbClr val="A0CC3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56" name="Freeform 41">
                <a:extLst>
                  <a:ext uri="{FF2B5EF4-FFF2-40B4-BE49-F238E27FC236}">
                    <a16:creationId xmlns:a16="http://schemas.microsoft.com/office/drawing/2014/main" id="{DCBFF6A3-5913-423D-9E16-B2FD4B9251CF}"/>
                  </a:ext>
                </a:extLst>
              </p:cNvPr>
              <p:cNvSpPr>
                <a:spLocks/>
              </p:cNvSpPr>
              <p:nvPr/>
            </p:nvSpPr>
            <p:spPr bwMode="auto">
              <a:xfrm>
                <a:off x="1472" y="2043"/>
                <a:ext cx="90" cy="76"/>
              </a:xfrm>
              <a:custGeom>
                <a:avLst/>
                <a:gdLst>
                  <a:gd name="T0" fmla="*/ 0 w 90"/>
                  <a:gd name="T1" fmla="*/ 69 h 76"/>
                  <a:gd name="T2" fmla="*/ 7 w 90"/>
                  <a:gd name="T3" fmla="*/ 76 h 76"/>
                  <a:gd name="T4" fmla="*/ 90 w 90"/>
                  <a:gd name="T5" fmla="*/ 7 h 76"/>
                  <a:gd name="T6" fmla="*/ 83 w 90"/>
                  <a:gd name="T7" fmla="*/ 0 h 76"/>
                  <a:gd name="T8" fmla="*/ 0 w 90"/>
                  <a:gd name="T9" fmla="*/ 69 h 76"/>
                </a:gdLst>
                <a:ahLst/>
                <a:cxnLst>
                  <a:cxn ang="0">
                    <a:pos x="T0" y="T1"/>
                  </a:cxn>
                  <a:cxn ang="0">
                    <a:pos x="T2" y="T3"/>
                  </a:cxn>
                  <a:cxn ang="0">
                    <a:pos x="T4" y="T5"/>
                  </a:cxn>
                  <a:cxn ang="0">
                    <a:pos x="T6" y="T7"/>
                  </a:cxn>
                  <a:cxn ang="0">
                    <a:pos x="T8" y="T9"/>
                  </a:cxn>
                </a:cxnLst>
                <a:rect l="0" t="0" r="r" b="b"/>
                <a:pathLst>
                  <a:path w="90" h="76">
                    <a:moveTo>
                      <a:pt x="0" y="69"/>
                    </a:moveTo>
                    <a:lnTo>
                      <a:pt x="7" y="76"/>
                    </a:lnTo>
                    <a:lnTo>
                      <a:pt x="90" y="7"/>
                    </a:lnTo>
                    <a:lnTo>
                      <a:pt x="83" y="0"/>
                    </a:lnTo>
                    <a:lnTo>
                      <a:pt x="0" y="69"/>
                    </a:lnTo>
                    <a:close/>
                  </a:path>
                </a:pathLst>
              </a:custGeom>
              <a:solidFill>
                <a:srgbClr val="708F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57" name="Freeform 42">
                <a:extLst>
                  <a:ext uri="{FF2B5EF4-FFF2-40B4-BE49-F238E27FC236}">
                    <a16:creationId xmlns:a16="http://schemas.microsoft.com/office/drawing/2014/main" id="{04F6F569-18D3-49E5-823D-0863CE47F89A}"/>
                  </a:ext>
                </a:extLst>
              </p:cNvPr>
              <p:cNvSpPr>
                <a:spLocks/>
              </p:cNvSpPr>
              <p:nvPr/>
            </p:nvSpPr>
            <p:spPr bwMode="auto">
              <a:xfrm>
                <a:off x="1514" y="1982"/>
                <a:ext cx="110" cy="114"/>
              </a:xfrm>
              <a:custGeom>
                <a:avLst/>
                <a:gdLst>
                  <a:gd name="T0" fmla="*/ 46 w 48"/>
                  <a:gd name="T1" fmla="*/ 6 h 49"/>
                  <a:gd name="T2" fmla="*/ 36 w 48"/>
                  <a:gd name="T3" fmla="*/ 39 h 49"/>
                  <a:gd name="T4" fmla="*/ 8 w 48"/>
                  <a:gd name="T5" fmla="*/ 37 h 49"/>
                  <a:gd name="T6" fmla="*/ 11 w 48"/>
                  <a:gd name="T7" fmla="*/ 10 h 49"/>
                  <a:gd name="T8" fmla="*/ 46 w 48"/>
                  <a:gd name="T9" fmla="*/ 6 h 49"/>
                </a:gdLst>
                <a:ahLst/>
                <a:cxnLst>
                  <a:cxn ang="0">
                    <a:pos x="T0" y="T1"/>
                  </a:cxn>
                  <a:cxn ang="0">
                    <a:pos x="T2" y="T3"/>
                  </a:cxn>
                  <a:cxn ang="0">
                    <a:pos x="T4" y="T5"/>
                  </a:cxn>
                  <a:cxn ang="0">
                    <a:pos x="T6" y="T7"/>
                  </a:cxn>
                  <a:cxn ang="0">
                    <a:pos x="T8" y="T9"/>
                  </a:cxn>
                </a:cxnLst>
                <a:rect l="0" t="0" r="r" b="b"/>
                <a:pathLst>
                  <a:path w="48" h="49">
                    <a:moveTo>
                      <a:pt x="46" y="6"/>
                    </a:moveTo>
                    <a:cubicBezTo>
                      <a:pt x="46" y="6"/>
                      <a:pt x="48" y="30"/>
                      <a:pt x="36" y="39"/>
                    </a:cubicBezTo>
                    <a:cubicBezTo>
                      <a:pt x="25" y="49"/>
                      <a:pt x="8" y="37"/>
                      <a:pt x="8" y="37"/>
                    </a:cubicBezTo>
                    <a:cubicBezTo>
                      <a:pt x="8" y="37"/>
                      <a:pt x="0" y="19"/>
                      <a:pt x="11" y="10"/>
                    </a:cubicBezTo>
                    <a:cubicBezTo>
                      <a:pt x="23" y="0"/>
                      <a:pt x="46" y="6"/>
                      <a:pt x="46" y="6"/>
                    </a:cubicBezTo>
                  </a:path>
                </a:pathLst>
              </a:custGeom>
              <a:solidFill>
                <a:srgbClr val="A0CC3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58" name="Freeform 43">
                <a:extLst>
                  <a:ext uri="{FF2B5EF4-FFF2-40B4-BE49-F238E27FC236}">
                    <a16:creationId xmlns:a16="http://schemas.microsoft.com/office/drawing/2014/main" id="{50B6E8CD-F872-4CD2-92A1-D742B732D9E5}"/>
                  </a:ext>
                </a:extLst>
              </p:cNvPr>
              <p:cNvSpPr>
                <a:spLocks/>
              </p:cNvSpPr>
              <p:nvPr/>
            </p:nvSpPr>
            <p:spPr bwMode="auto">
              <a:xfrm>
                <a:off x="1389" y="2159"/>
                <a:ext cx="90" cy="79"/>
              </a:xfrm>
              <a:custGeom>
                <a:avLst/>
                <a:gdLst>
                  <a:gd name="T0" fmla="*/ 90 w 90"/>
                  <a:gd name="T1" fmla="*/ 70 h 79"/>
                  <a:gd name="T2" fmla="*/ 83 w 90"/>
                  <a:gd name="T3" fmla="*/ 79 h 79"/>
                  <a:gd name="T4" fmla="*/ 0 w 90"/>
                  <a:gd name="T5" fmla="*/ 9 h 79"/>
                  <a:gd name="T6" fmla="*/ 7 w 90"/>
                  <a:gd name="T7" fmla="*/ 0 h 79"/>
                  <a:gd name="T8" fmla="*/ 90 w 90"/>
                  <a:gd name="T9" fmla="*/ 70 h 79"/>
                </a:gdLst>
                <a:ahLst/>
                <a:cxnLst>
                  <a:cxn ang="0">
                    <a:pos x="T0" y="T1"/>
                  </a:cxn>
                  <a:cxn ang="0">
                    <a:pos x="T2" y="T3"/>
                  </a:cxn>
                  <a:cxn ang="0">
                    <a:pos x="T4" y="T5"/>
                  </a:cxn>
                  <a:cxn ang="0">
                    <a:pos x="T6" y="T7"/>
                  </a:cxn>
                  <a:cxn ang="0">
                    <a:pos x="T8" y="T9"/>
                  </a:cxn>
                </a:cxnLst>
                <a:rect l="0" t="0" r="r" b="b"/>
                <a:pathLst>
                  <a:path w="90" h="79">
                    <a:moveTo>
                      <a:pt x="90" y="70"/>
                    </a:moveTo>
                    <a:lnTo>
                      <a:pt x="83" y="79"/>
                    </a:lnTo>
                    <a:lnTo>
                      <a:pt x="0" y="9"/>
                    </a:lnTo>
                    <a:lnTo>
                      <a:pt x="7" y="0"/>
                    </a:lnTo>
                    <a:lnTo>
                      <a:pt x="90" y="70"/>
                    </a:lnTo>
                    <a:close/>
                  </a:path>
                </a:pathLst>
              </a:custGeom>
              <a:solidFill>
                <a:srgbClr val="708F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59" name="Freeform 44">
                <a:extLst>
                  <a:ext uri="{FF2B5EF4-FFF2-40B4-BE49-F238E27FC236}">
                    <a16:creationId xmlns:a16="http://schemas.microsoft.com/office/drawing/2014/main" id="{B7E8716A-A86E-41A9-88DB-398E3DE8BC89}"/>
                  </a:ext>
                </a:extLst>
              </p:cNvPr>
              <p:cNvSpPr>
                <a:spLocks/>
              </p:cNvSpPr>
              <p:nvPr/>
            </p:nvSpPr>
            <p:spPr bwMode="auto">
              <a:xfrm>
                <a:off x="1327" y="2101"/>
                <a:ext cx="111" cy="111"/>
              </a:xfrm>
              <a:custGeom>
                <a:avLst/>
                <a:gdLst>
                  <a:gd name="T0" fmla="*/ 2 w 48"/>
                  <a:gd name="T1" fmla="*/ 5 h 48"/>
                  <a:gd name="T2" fmla="*/ 12 w 48"/>
                  <a:gd name="T3" fmla="*/ 39 h 48"/>
                  <a:gd name="T4" fmla="*/ 39 w 48"/>
                  <a:gd name="T5" fmla="*/ 37 h 48"/>
                  <a:gd name="T6" fmla="*/ 36 w 48"/>
                  <a:gd name="T7" fmla="*/ 9 h 48"/>
                  <a:gd name="T8" fmla="*/ 2 w 48"/>
                  <a:gd name="T9" fmla="*/ 5 h 48"/>
                </a:gdLst>
                <a:ahLst/>
                <a:cxnLst>
                  <a:cxn ang="0">
                    <a:pos x="T0" y="T1"/>
                  </a:cxn>
                  <a:cxn ang="0">
                    <a:pos x="T2" y="T3"/>
                  </a:cxn>
                  <a:cxn ang="0">
                    <a:pos x="T4" y="T5"/>
                  </a:cxn>
                  <a:cxn ang="0">
                    <a:pos x="T6" y="T7"/>
                  </a:cxn>
                  <a:cxn ang="0">
                    <a:pos x="T8" y="T9"/>
                  </a:cxn>
                </a:cxnLst>
                <a:rect l="0" t="0" r="r" b="b"/>
                <a:pathLst>
                  <a:path w="48" h="48">
                    <a:moveTo>
                      <a:pt x="2" y="5"/>
                    </a:moveTo>
                    <a:cubicBezTo>
                      <a:pt x="2" y="5"/>
                      <a:pt x="0" y="29"/>
                      <a:pt x="12" y="39"/>
                    </a:cubicBezTo>
                    <a:cubicBezTo>
                      <a:pt x="23" y="48"/>
                      <a:pt x="39" y="37"/>
                      <a:pt x="39" y="37"/>
                    </a:cubicBezTo>
                    <a:cubicBezTo>
                      <a:pt x="39" y="37"/>
                      <a:pt x="48" y="18"/>
                      <a:pt x="36" y="9"/>
                    </a:cubicBezTo>
                    <a:cubicBezTo>
                      <a:pt x="25" y="0"/>
                      <a:pt x="2" y="5"/>
                      <a:pt x="2" y="5"/>
                    </a:cubicBezTo>
                  </a:path>
                </a:pathLst>
              </a:custGeom>
              <a:solidFill>
                <a:srgbClr val="A0CC3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60" name="Freeform 45">
                <a:extLst>
                  <a:ext uri="{FF2B5EF4-FFF2-40B4-BE49-F238E27FC236}">
                    <a16:creationId xmlns:a16="http://schemas.microsoft.com/office/drawing/2014/main" id="{EB5E67A2-1FB1-453B-BD17-07A61701FA2D}"/>
                  </a:ext>
                </a:extLst>
              </p:cNvPr>
              <p:cNvSpPr>
                <a:spLocks/>
              </p:cNvSpPr>
              <p:nvPr/>
            </p:nvSpPr>
            <p:spPr bwMode="auto">
              <a:xfrm>
                <a:off x="1472" y="2159"/>
                <a:ext cx="90" cy="79"/>
              </a:xfrm>
              <a:custGeom>
                <a:avLst/>
                <a:gdLst>
                  <a:gd name="T0" fmla="*/ 0 w 90"/>
                  <a:gd name="T1" fmla="*/ 70 h 79"/>
                  <a:gd name="T2" fmla="*/ 7 w 90"/>
                  <a:gd name="T3" fmla="*/ 79 h 79"/>
                  <a:gd name="T4" fmla="*/ 90 w 90"/>
                  <a:gd name="T5" fmla="*/ 9 h 79"/>
                  <a:gd name="T6" fmla="*/ 83 w 90"/>
                  <a:gd name="T7" fmla="*/ 0 h 79"/>
                  <a:gd name="T8" fmla="*/ 0 w 90"/>
                  <a:gd name="T9" fmla="*/ 70 h 79"/>
                </a:gdLst>
                <a:ahLst/>
                <a:cxnLst>
                  <a:cxn ang="0">
                    <a:pos x="T0" y="T1"/>
                  </a:cxn>
                  <a:cxn ang="0">
                    <a:pos x="T2" y="T3"/>
                  </a:cxn>
                  <a:cxn ang="0">
                    <a:pos x="T4" y="T5"/>
                  </a:cxn>
                  <a:cxn ang="0">
                    <a:pos x="T6" y="T7"/>
                  </a:cxn>
                  <a:cxn ang="0">
                    <a:pos x="T8" y="T9"/>
                  </a:cxn>
                </a:cxnLst>
                <a:rect l="0" t="0" r="r" b="b"/>
                <a:pathLst>
                  <a:path w="90" h="79">
                    <a:moveTo>
                      <a:pt x="0" y="70"/>
                    </a:moveTo>
                    <a:lnTo>
                      <a:pt x="7" y="79"/>
                    </a:lnTo>
                    <a:lnTo>
                      <a:pt x="90" y="9"/>
                    </a:lnTo>
                    <a:lnTo>
                      <a:pt x="83" y="0"/>
                    </a:lnTo>
                    <a:lnTo>
                      <a:pt x="0" y="70"/>
                    </a:lnTo>
                    <a:close/>
                  </a:path>
                </a:pathLst>
              </a:custGeom>
              <a:solidFill>
                <a:srgbClr val="708F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61" name="Freeform 46">
                <a:extLst>
                  <a:ext uri="{FF2B5EF4-FFF2-40B4-BE49-F238E27FC236}">
                    <a16:creationId xmlns:a16="http://schemas.microsoft.com/office/drawing/2014/main" id="{0F157CA4-F068-48FA-86EA-38A9554817CF}"/>
                  </a:ext>
                </a:extLst>
              </p:cNvPr>
              <p:cNvSpPr>
                <a:spLocks/>
              </p:cNvSpPr>
              <p:nvPr/>
            </p:nvSpPr>
            <p:spPr bwMode="auto">
              <a:xfrm>
                <a:off x="1514" y="2101"/>
                <a:ext cx="110" cy="111"/>
              </a:xfrm>
              <a:custGeom>
                <a:avLst/>
                <a:gdLst>
                  <a:gd name="T0" fmla="*/ 46 w 48"/>
                  <a:gd name="T1" fmla="*/ 5 h 48"/>
                  <a:gd name="T2" fmla="*/ 36 w 48"/>
                  <a:gd name="T3" fmla="*/ 39 h 48"/>
                  <a:gd name="T4" fmla="*/ 8 w 48"/>
                  <a:gd name="T5" fmla="*/ 37 h 48"/>
                  <a:gd name="T6" fmla="*/ 11 w 48"/>
                  <a:gd name="T7" fmla="*/ 9 h 48"/>
                  <a:gd name="T8" fmla="*/ 46 w 48"/>
                  <a:gd name="T9" fmla="*/ 5 h 48"/>
                </a:gdLst>
                <a:ahLst/>
                <a:cxnLst>
                  <a:cxn ang="0">
                    <a:pos x="T0" y="T1"/>
                  </a:cxn>
                  <a:cxn ang="0">
                    <a:pos x="T2" y="T3"/>
                  </a:cxn>
                  <a:cxn ang="0">
                    <a:pos x="T4" y="T5"/>
                  </a:cxn>
                  <a:cxn ang="0">
                    <a:pos x="T6" y="T7"/>
                  </a:cxn>
                  <a:cxn ang="0">
                    <a:pos x="T8" y="T9"/>
                  </a:cxn>
                </a:cxnLst>
                <a:rect l="0" t="0" r="r" b="b"/>
                <a:pathLst>
                  <a:path w="48" h="48">
                    <a:moveTo>
                      <a:pt x="46" y="5"/>
                    </a:moveTo>
                    <a:cubicBezTo>
                      <a:pt x="46" y="5"/>
                      <a:pt x="48" y="29"/>
                      <a:pt x="36" y="39"/>
                    </a:cubicBezTo>
                    <a:cubicBezTo>
                      <a:pt x="25" y="48"/>
                      <a:pt x="8" y="37"/>
                      <a:pt x="8" y="37"/>
                    </a:cubicBezTo>
                    <a:cubicBezTo>
                      <a:pt x="8" y="37"/>
                      <a:pt x="0" y="18"/>
                      <a:pt x="11" y="9"/>
                    </a:cubicBezTo>
                    <a:cubicBezTo>
                      <a:pt x="23" y="0"/>
                      <a:pt x="46" y="5"/>
                      <a:pt x="46" y="5"/>
                    </a:cubicBezTo>
                  </a:path>
                </a:pathLst>
              </a:custGeom>
              <a:solidFill>
                <a:srgbClr val="A0CC3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62" name="Rectangle 47">
                <a:extLst>
                  <a:ext uri="{FF2B5EF4-FFF2-40B4-BE49-F238E27FC236}">
                    <a16:creationId xmlns:a16="http://schemas.microsoft.com/office/drawing/2014/main" id="{F9B18AF3-0BBB-4555-9520-1313B930ECEE}"/>
                  </a:ext>
                </a:extLst>
              </p:cNvPr>
              <p:cNvSpPr>
                <a:spLocks noChangeArrowheads="1"/>
              </p:cNvSpPr>
              <p:nvPr/>
            </p:nvSpPr>
            <p:spPr bwMode="auto">
              <a:xfrm>
                <a:off x="4507" y="1971"/>
                <a:ext cx="16" cy="483"/>
              </a:xfrm>
              <a:prstGeom prst="rect">
                <a:avLst/>
              </a:prstGeom>
              <a:solidFill>
                <a:srgbClr val="708F2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63" name="Oval 48">
                <a:extLst>
                  <a:ext uri="{FF2B5EF4-FFF2-40B4-BE49-F238E27FC236}">
                    <a16:creationId xmlns:a16="http://schemas.microsoft.com/office/drawing/2014/main" id="{46CC254D-B304-4130-940D-6B6C35CC579D}"/>
                  </a:ext>
                </a:extLst>
              </p:cNvPr>
              <p:cNvSpPr>
                <a:spLocks noChangeArrowheads="1"/>
              </p:cNvSpPr>
              <p:nvPr/>
            </p:nvSpPr>
            <p:spPr bwMode="auto">
              <a:xfrm>
                <a:off x="4426" y="1817"/>
                <a:ext cx="178" cy="202"/>
              </a:xfrm>
              <a:prstGeom prst="ellipse">
                <a:avLst/>
              </a:prstGeom>
              <a:solidFill>
                <a:srgbClr val="A0CC3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64" name="Freeform 49">
                <a:extLst>
                  <a:ext uri="{FF2B5EF4-FFF2-40B4-BE49-F238E27FC236}">
                    <a16:creationId xmlns:a16="http://schemas.microsoft.com/office/drawing/2014/main" id="{E13C4D00-B03F-4F13-A46C-1FD8CF20265A}"/>
                  </a:ext>
                </a:extLst>
              </p:cNvPr>
              <p:cNvSpPr>
                <a:spLocks/>
              </p:cNvSpPr>
              <p:nvPr/>
            </p:nvSpPr>
            <p:spPr bwMode="auto">
              <a:xfrm>
                <a:off x="4429" y="2043"/>
                <a:ext cx="89" cy="76"/>
              </a:xfrm>
              <a:custGeom>
                <a:avLst/>
                <a:gdLst>
                  <a:gd name="T0" fmla="*/ 89 w 89"/>
                  <a:gd name="T1" fmla="*/ 69 h 76"/>
                  <a:gd name="T2" fmla="*/ 83 w 89"/>
                  <a:gd name="T3" fmla="*/ 76 h 76"/>
                  <a:gd name="T4" fmla="*/ 0 w 89"/>
                  <a:gd name="T5" fmla="*/ 7 h 76"/>
                  <a:gd name="T6" fmla="*/ 7 w 89"/>
                  <a:gd name="T7" fmla="*/ 0 h 76"/>
                  <a:gd name="T8" fmla="*/ 89 w 89"/>
                  <a:gd name="T9" fmla="*/ 69 h 76"/>
                </a:gdLst>
                <a:ahLst/>
                <a:cxnLst>
                  <a:cxn ang="0">
                    <a:pos x="T0" y="T1"/>
                  </a:cxn>
                  <a:cxn ang="0">
                    <a:pos x="T2" y="T3"/>
                  </a:cxn>
                  <a:cxn ang="0">
                    <a:pos x="T4" y="T5"/>
                  </a:cxn>
                  <a:cxn ang="0">
                    <a:pos x="T6" y="T7"/>
                  </a:cxn>
                  <a:cxn ang="0">
                    <a:pos x="T8" y="T9"/>
                  </a:cxn>
                </a:cxnLst>
                <a:rect l="0" t="0" r="r" b="b"/>
                <a:pathLst>
                  <a:path w="89" h="76">
                    <a:moveTo>
                      <a:pt x="89" y="69"/>
                    </a:moveTo>
                    <a:lnTo>
                      <a:pt x="83" y="76"/>
                    </a:lnTo>
                    <a:lnTo>
                      <a:pt x="0" y="7"/>
                    </a:lnTo>
                    <a:lnTo>
                      <a:pt x="7" y="0"/>
                    </a:lnTo>
                    <a:lnTo>
                      <a:pt x="89" y="69"/>
                    </a:lnTo>
                    <a:close/>
                  </a:path>
                </a:pathLst>
              </a:custGeom>
              <a:solidFill>
                <a:srgbClr val="708F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65" name="Freeform 50">
                <a:extLst>
                  <a:ext uri="{FF2B5EF4-FFF2-40B4-BE49-F238E27FC236}">
                    <a16:creationId xmlns:a16="http://schemas.microsoft.com/office/drawing/2014/main" id="{7F8F74CE-D1A8-4F03-AD20-1571045F8541}"/>
                  </a:ext>
                </a:extLst>
              </p:cNvPr>
              <p:cNvSpPr>
                <a:spLocks/>
              </p:cNvSpPr>
              <p:nvPr/>
            </p:nvSpPr>
            <p:spPr bwMode="auto">
              <a:xfrm>
                <a:off x="4366" y="1982"/>
                <a:ext cx="111" cy="114"/>
              </a:xfrm>
              <a:custGeom>
                <a:avLst/>
                <a:gdLst>
                  <a:gd name="T0" fmla="*/ 2 w 48"/>
                  <a:gd name="T1" fmla="*/ 6 h 49"/>
                  <a:gd name="T2" fmla="*/ 12 w 48"/>
                  <a:gd name="T3" fmla="*/ 39 h 49"/>
                  <a:gd name="T4" fmla="*/ 40 w 48"/>
                  <a:gd name="T5" fmla="*/ 37 h 49"/>
                  <a:gd name="T6" fmla="*/ 37 w 48"/>
                  <a:gd name="T7" fmla="*/ 10 h 49"/>
                  <a:gd name="T8" fmla="*/ 2 w 48"/>
                  <a:gd name="T9" fmla="*/ 6 h 49"/>
                </a:gdLst>
                <a:ahLst/>
                <a:cxnLst>
                  <a:cxn ang="0">
                    <a:pos x="T0" y="T1"/>
                  </a:cxn>
                  <a:cxn ang="0">
                    <a:pos x="T2" y="T3"/>
                  </a:cxn>
                  <a:cxn ang="0">
                    <a:pos x="T4" y="T5"/>
                  </a:cxn>
                  <a:cxn ang="0">
                    <a:pos x="T6" y="T7"/>
                  </a:cxn>
                  <a:cxn ang="0">
                    <a:pos x="T8" y="T9"/>
                  </a:cxn>
                </a:cxnLst>
                <a:rect l="0" t="0" r="r" b="b"/>
                <a:pathLst>
                  <a:path w="48" h="49">
                    <a:moveTo>
                      <a:pt x="2" y="6"/>
                    </a:moveTo>
                    <a:cubicBezTo>
                      <a:pt x="2" y="6"/>
                      <a:pt x="0" y="30"/>
                      <a:pt x="12" y="39"/>
                    </a:cubicBezTo>
                    <a:cubicBezTo>
                      <a:pt x="23" y="49"/>
                      <a:pt x="40" y="37"/>
                      <a:pt x="40" y="37"/>
                    </a:cubicBezTo>
                    <a:cubicBezTo>
                      <a:pt x="40" y="37"/>
                      <a:pt x="48" y="19"/>
                      <a:pt x="37" y="10"/>
                    </a:cubicBezTo>
                    <a:cubicBezTo>
                      <a:pt x="25" y="0"/>
                      <a:pt x="2" y="6"/>
                      <a:pt x="2" y="6"/>
                    </a:cubicBezTo>
                  </a:path>
                </a:pathLst>
              </a:custGeom>
              <a:solidFill>
                <a:srgbClr val="A0CC3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66" name="Freeform 51">
                <a:extLst>
                  <a:ext uri="{FF2B5EF4-FFF2-40B4-BE49-F238E27FC236}">
                    <a16:creationId xmlns:a16="http://schemas.microsoft.com/office/drawing/2014/main" id="{703FE9D6-1416-4FB8-89C8-5F793022DB9D}"/>
                  </a:ext>
                </a:extLst>
              </p:cNvPr>
              <p:cNvSpPr>
                <a:spLocks/>
              </p:cNvSpPr>
              <p:nvPr/>
            </p:nvSpPr>
            <p:spPr bwMode="auto">
              <a:xfrm>
                <a:off x="4512" y="2043"/>
                <a:ext cx="89" cy="76"/>
              </a:xfrm>
              <a:custGeom>
                <a:avLst/>
                <a:gdLst>
                  <a:gd name="T0" fmla="*/ 0 w 89"/>
                  <a:gd name="T1" fmla="*/ 69 h 76"/>
                  <a:gd name="T2" fmla="*/ 6 w 89"/>
                  <a:gd name="T3" fmla="*/ 76 h 76"/>
                  <a:gd name="T4" fmla="*/ 89 w 89"/>
                  <a:gd name="T5" fmla="*/ 7 h 76"/>
                  <a:gd name="T6" fmla="*/ 83 w 89"/>
                  <a:gd name="T7" fmla="*/ 0 h 76"/>
                  <a:gd name="T8" fmla="*/ 0 w 89"/>
                  <a:gd name="T9" fmla="*/ 69 h 76"/>
                </a:gdLst>
                <a:ahLst/>
                <a:cxnLst>
                  <a:cxn ang="0">
                    <a:pos x="T0" y="T1"/>
                  </a:cxn>
                  <a:cxn ang="0">
                    <a:pos x="T2" y="T3"/>
                  </a:cxn>
                  <a:cxn ang="0">
                    <a:pos x="T4" y="T5"/>
                  </a:cxn>
                  <a:cxn ang="0">
                    <a:pos x="T6" y="T7"/>
                  </a:cxn>
                  <a:cxn ang="0">
                    <a:pos x="T8" y="T9"/>
                  </a:cxn>
                </a:cxnLst>
                <a:rect l="0" t="0" r="r" b="b"/>
                <a:pathLst>
                  <a:path w="89" h="76">
                    <a:moveTo>
                      <a:pt x="0" y="69"/>
                    </a:moveTo>
                    <a:lnTo>
                      <a:pt x="6" y="76"/>
                    </a:lnTo>
                    <a:lnTo>
                      <a:pt x="89" y="7"/>
                    </a:lnTo>
                    <a:lnTo>
                      <a:pt x="83" y="0"/>
                    </a:lnTo>
                    <a:lnTo>
                      <a:pt x="0" y="69"/>
                    </a:lnTo>
                    <a:close/>
                  </a:path>
                </a:pathLst>
              </a:custGeom>
              <a:solidFill>
                <a:srgbClr val="708F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67" name="Freeform 52">
                <a:extLst>
                  <a:ext uri="{FF2B5EF4-FFF2-40B4-BE49-F238E27FC236}">
                    <a16:creationId xmlns:a16="http://schemas.microsoft.com/office/drawing/2014/main" id="{7240AA30-D554-43A5-901E-C2AFCB3096E5}"/>
                  </a:ext>
                </a:extLst>
              </p:cNvPr>
              <p:cNvSpPr>
                <a:spLocks/>
              </p:cNvSpPr>
              <p:nvPr/>
            </p:nvSpPr>
            <p:spPr bwMode="auto">
              <a:xfrm>
                <a:off x="4553" y="1982"/>
                <a:ext cx="111" cy="114"/>
              </a:xfrm>
              <a:custGeom>
                <a:avLst/>
                <a:gdLst>
                  <a:gd name="T0" fmla="*/ 46 w 48"/>
                  <a:gd name="T1" fmla="*/ 6 h 49"/>
                  <a:gd name="T2" fmla="*/ 36 w 48"/>
                  <a:gd name="T3" fmla="*/ 39 h 49"/>
                  <a:gd name="T4" fmla="*/ 9 w 48"/>
                  <a:gd name="T5" fmla="*/ 37 h 49"/>
                  <a:gd name="T6" fmla="*/ 12 w 48"/>
                  <a:gd name="T7" fmla="*/ 10 h 49"/>
                  <a:gd name="T8" fmla="*/ 46 w 48"/>
                  <a:gd name="T9" fmla="*/ 6 h 49"/>
                </a:gdLst>
                <a:ahLst/>
                <a:cxnLst>
                  <a:cxn ang="0">
                    <a:pos x="T0" y="T1"/>
                  </a:cxn>
                  <a:cxn ang="0">
                    <a:pos x="T2" y="T3"/>
                  </a:cxn>
                  <a:cxn ang="0">
                    <a:pos x="T4" y="T5"/>
                  </a:cxn>
                  <a:cxn ang="0">
                    <a:pos x="T6" y="T7"/>
                  </a:cxn>
                  <a:cxn ang="0">
                    <a:pos x="T8" y="T9"/>
                  </a:cxn>
                </a:cxnLst>
                <a:rect l="0" t="0" r="r" b="b"/>
                <a:pathLst>
                  <a:path w="48" h="49">
                    <a:moveTo>
                      <a:pt x="46" y="6"/>
                    </a:moveTo>
                    <a:cubicBezTo>
                      <a:pt x="46" y="6"/>
                      <a:pt x="48" y="30"/>
                      <a:pt x="36" y="39"/>
                    </a:cubicBezTo>
                    <a:cubicBezTo>
                      <a:pt x="25" y="49"/>
                      <a:pt x="9" y="37"/>
                      <a:pt x="9" y="37"/>
                    </a:cubicBezTo>
                    <a:cubicBezTo>
                      <a:pt x="9" y="37"/>
                      <a:pt x="0" y="19"/>
                      <a:pt x="12" y="10"/>
                    </a:cubicBezTo>
                    <a:cubicBezTo>
                      <a:pt x="23" y="0"/>
                      <a:pt x="46" y="6"/>
                      <a:pt x="46" y="6"/>
                    </a:cubicBezTo>
                  </a:path>
                </a:pathLst>
              </a:custGeom>
              <a:solidFill>
                <a:srgbClr val="A0CC3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68" name="Freeform 53">
                <a:extLst>
                  <a:ext uri="{FF2B5EF4-FFF2-40B4-BE49-F238E27FC236}">
                    <a16:creationId xmlns:a16="http://schemas.microsoft.com/office/drawing/2014/main" id="{81091CF3-08F5-4EA2-8205-193F285529E8}"/>
                  </a:ext>
                </a:extLst>
              </p:cNvPr>
              <p:cNvSpPr>
                <a:spLocks/>
              </p:cNvSpPr>
              <p:nvPr/>
            </p:nvSpPr>
            <p:spPr bwMode="auto">
              <a:xfrm>
                <a:off x="4429" y="2159"/>
                <a:ext cx="89" cy="79"/>
              </a:xfrm>
              <a:custGeom>
                <a:avLst/>
                <a:gdLst>
                  <a:gd name="T0" fmla="*/ 89 w 89"/>
                  <a:gd name="T1" fmla="*/ 70 h 79"/>
                  <a:gd name="T2" fmla="*/ 83 w 89"/>
                  <a:gd name="T3" fmla="*/ 79 h 79"/>
                  <a:gd name="T4" fmla="*/ 0 w 89"/>
                  <a:gd name="T5" fmla="*/ 9 h 79"/>
                  <a:gd name="T6" fmla="*/ 7 w 89"/>
                  <a:gd name="T7" fmla="*/ 0 h 79"/>
                  <a:gd name="T8" fmla="*/ 89 w 89"/>
                  <a:gd name="T9" fmla="*/ 70 h 79"/>
                </a:gdLst>
                <a:ahLst/>
                <a:cxnLst>
                  <a:cxn ang="0">
                    <a:pos x="T0" y="T1"/>
                  </a:cxn>
                  <a:cxn ang="0">
                    <a:pos x="T2" y="T3"/>
                  </a:cxn>
                  <a:cxn ang="0">
                    <a:pos x="T4" y="T5"/>
                  </a:cxn>
                  <a:cxn ang="0">
                    <a:pos x="T6" y="T7"/>
                  </a:cxn>
                  <a:cxn ang="0">
                    <a:pos x="T8" y="T9"/>
                  </a:cxn>
                </a:cxnLst>
                <a:rect l="0" t="0" r="r" b="b"/>
                <a:pathLst>
                  <a:path w="89" h="79">
                    <a:moveTo>
                      <a:pt x="89" y="70"/>
                    </a:moveTo>
                    <a:lnTo>
                      <a:pt x="83" y="79"/>
                    </a:lnTo>
                    <a:lnTo>
                      <a:pt x="0" y="9"/>
                    </a:lnTo>
                    <a:lnTo>
                      <a:pt x="7" y="0"/>
                    </a:lnTo>
                    <a:lnTo>
                      <a:pt x="89" y="70"/>
                    </a:lnTo>
                    <a:close/>
                  </a:path>
                </a:pathLst>
              </a:custGeom>
              <a:solidFill>
                <a:srgbClr val="708F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69" name="Freeform 54">
                <a:extLst>
                  <a:ext uri="{FF2B5EF4-FFF2-40B4-BE49-F238E27FC236}">
                    <a16:creationId xmlns:a16="http://schemas.microsoft.com/office/drawing/2014/main" id="{B5019A9A-4693-412F-9772-74DB5367B703}"/>
                  </a:ext>
                </a:extLst>
              </p:cNvPr>
              <p:cNvSpPr>
                <a:spLocks/>
              </p:cNvSpPr>
              <p:nvPr/>
            </p:nvSpPr>
            <p:spPr bwMode="auto">
              <a:xfrm>
                <a:off x="4366" y="2101"/>
                <a:ext cx="111" cy="111"/>
              </a:xfrm>
              <a:custGeom>
                <a:avLst/>
                <a:gdLst>
                  <a:gd name="T0" fmla="*/ 2 w 48"/>
                  <a:gd name="T1" fmla="*/ 5 h 48"/>
                  <a:gd name="T2" fmla="*/ 12 w 48"/>
                  <a:gd name="T3" fmla="*/ 39 h 48"/>
                  <a:gd name="T4" fmla="*/ 40 w 48"/>
                  <a:gd name="T5" fmla="*/ 37 h 48"/>
                  <a:gd name="T6" fmla="*/ 37 w 48"/>
                  <a:gd name="T7" fmla="*/ 9 h 48"/>
                  <a:gd name="T8" fmla="*/ 2 w 48"/>
                  <a:gd name="T9" fmla="*/ 5 h 48"/>
                </a:gdLst>
                <a:ahLst/>
                <a:cxnLst>
                  <a:cxn ang="0">
                    <a:pos x="T0" y="T1"/>
                  </a:cxn>
                  <a:cxn ang="0">
                    <a:pos x="T2" y="T3"/>
                  </a:cxn>
                  <a:cxn ang="0">
                    <a:pos x="T4" y="T5"/>
                  </a:cxn>
                  <a:cxn ang="0">
                    <a:pos x="T6" y="T7"/>
                  </a:cxn>
                  <a:cxn ang="0">
                    <a:pos x="T8" y="T9"/>
                  </a:cxn>
                </a:cxnLst>
                <a:rect l="0" t="0" r="r" b="b"/>
                <a:pathLst>
                  <a:path w="48" h="48">
                    <a:moveTo>
                      <a:pt x="2" y="5"/>
                    </a:moveTo>
                    <a:cubicBezTo>
                      <a:pt x="2" y="5"/>
                      <a:pt x="0" y="29"/>
                      <a:pt x="12" y="39"/>
                    </a:cubicBezTo>
                    <a:cubicBezTo>
                      <a:pt x="23" y="48"/>
                      <a:pt x="40" y="37"/>
                      <a:pt x="40" y="37"/>
                    </a:cubicBezTo>
                    <a:cubicBezTo>
                      <a:pt x="40" y="37"/>
                      <a:pt x="48" y="18"/>
                      <a:pt x="37" y="9"/>
                    </a:cubicBezTo>
                    <a:cubicBezTo>
                      <a:pt x="25" y="0"/>
                      <a:pt x="2" y="5"/>
                      <a:pt x="2" y="5"/>
                    </a:cubicBezTo>
                  </a:path>
                </a:pathLst>
              </a:custGeom>
              <a:solidFill>
                <a:srgbClr val="A0CC3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70" name="Freeform 55">
                <a:extLst>
                  <a:ext uri="{FF2B5EF4-FFF2-40B4-BE49-F238E27FC236}">
                    <a16:creationId xmlns:a16="http://schemas.microsoft.com/office/drawing/2014/main" id="{F0702D5E-6A40-4611-8738-BC174264C1A5}"/>
                  </a:ext>
                </a:extLst>
              </p:cNvPr>
              <p:cNvSpPr>
                <a:spLocks/>
              </p:cNvSpPr>
              <p:nvPr/>
            </p:nvSpPr>
            <p:spPr bwMode="auto">
              <a:xfrm>
                <a:off x="4512" y="2159"/>
                <a:ext cx="89" cy="79"/>
              </a:xfrm>
              <a:custGeom>
                <a:avLst/>
                <a:gdLst>
                  <a:gd name="T0" fmla="*/ 0 w 89"/>
                  <a:gd name="T1" fmla="*/ 70 h 79"/>
                  <a:gd name="T2" fmla="*/ 6 w 89"/>
                  <a:gd name="T3" fmla="*/ 79 h 79"/>
                  <a:gd name="T4" fmla="*/ 89 w 89"/>
                  <a:gd name="T5" fmla="*/ 9 h 79"/>
                  <a:gd name="T6" fmla="*/ 83 w 89"/>
                  <a:gd name="T7" fmla="*/ 0 h 79"/>
                  <a:gd name="T8" fmla="*/ 0 w 89"/>
                  <a:gd name="T9" fmla="*/ 70 h 79"/>
                </a:gdLst>
                <a:ahLst/>
                <a:cxnLst>
                  <a:cxn ang="0">
                    <a:pos x="T0" y="T1"/>
                  </a:cxn>
                  <a:cxn ang="0">
                    <a:pos x="T2" y="T3"/>
                  </a:cxn>
                  <a:cxn ang="0">
                    <a:pos x="T4" y="T5"/>
                  </a:cxn>
                  <a:cxn ang="0">
                    <a:pos x="T6" y="T7"/>
                  </a:cxn>
                  <a:cxn ang="0">
                    <a:pos x="T8" y="T9"/>
                  </a:cxn>
                </a:cxnLst>
                <a:rect l="0" t="0" r="r" b="b"/>
                <a:pathLst>
                  <a:path w="89" h="79">
                    <a:moveTo>
                      <a:pt x="0" y="70"/>
                    </a:moveTo>
                    <a:lnTo>
                      <a:pt x="6" y="79"/>
                    </a:lnTo>
                    <a:lnTo>
                      <a:pt x="89" y="9"/>
                    </a:lnTo>
                    <a:lnTo>
                      <a:pt x="83" y="0"/>
                    </a:lnTo>
                    <a:lnTo>
                      <a:pt x="0" y="70"/>
                    </a:lnTo>
                    <a:close/>
                  </a:path>
                </a:pathLst>
              </a:custGeom>
              <a:solidFill>
                <a:srgbClr val="708F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71" name="Freeform 56">
                <a:extLst>
                  <a:ext uri="{FF2B5EF4-FFF2-40B4-BE49-F238E27FC236}">
                    <a16:creationId xmlns:a16="http://schemas.microsoft.com/office/drawing/2014/main" id="{7240B550-4C85-4BC2-8B53-2466ACB1F6FA}"/>
                  </a:ext>
                </a:extLst>
              </p:cNvPr>
              <p:cNvSpPr>
                <a:spLocks/>
              </p:cNvSpPr>
              <p:nvPr/>
            </p:nvSpPr>
            <p:spPr bwMode="auto">
              <a:xfrm>
                <a:off x="4553" y="2101"/>
                <a:ext cx="111" cy="111"/>
              </a:xfrm>
              <a:custGeom>
                <a:avLst/>
                <a:gdLst>
                  <a:gd name="T0" fmla="*/ 46 w 48"/>
                  <a:gd name="T1" fmla="*/ 5 h 48"/>
                  <a:gd name="T2" fmla="*/ 36 w 48"/>
                  <a:gd name="T3" fmla="*/ 39 h 48"/>
                  <a:gd name="T4" fmla="*/ 9 w 48"/>
                  <a:gd name="T5" fmla="*/ 37 h 48"/>
                  <a:gd name="T6" fmla="*/ 12 w 48"/>
                  <a:gd name="T7" fmla="*/ 9 h 48"/>
                  <a:gd name="T8" fmla="*/ 46 w 48"/>
                  <a:gd name="T9" fmla="*/ 5 h 48"/>
                </a:gdLst>
                <a:ahLst/>
                <a:cxnLst>
                  <a:cxn ang="0">
                    <a:pos x="T0" y="T1"/>
                  </a:cxn>
                  <a:cxn ang="0">
                    <a:pos x="T2" y="T3"/>
                  </a:cxn>
                  <a:cxn ang="0">
                    <a:pos x="T4" y="T5"/>
                  </a:cxn>
                  <a:cxn ang="0">
                    <a:pos x="T6" y="T7"/>
                  </a:cxn>
                  <a:cxn ang="0">
                    <a:pos x="T8" y="T9"/>
                  </a:cxn>
                </a:cxnLst>
                <a:rect l="0" t="0" r="r" b="b"/>
                <a:pathLst>
                  <a:path w="48" h="48">
                    <a:moveTo>
                      <a:pt x="46" y="5"/>
                    </a:moveTo>
                    <a:cubicBezTo>
                      <a:pt x="46" y="5"/>
                      <a:pt x="48" y="29"/>
                      <a:pt x="36" y="39"/>
                    </a:cubicBezTo>
                    <a:cubicBezTo>
                      <a:pt x="25" y="48"/>
                      <a:pt x="9" y="37"/>
                      <a:pt x="9" y="37"/>
                    </a:cubicBezTo>
                    <a:cubicBezTo>
                      <a:pt x="9" y="37"/>
                      <a:pt x="0" y="18"/>
                      <a:pt x="12" y="9"/>
                    </a:cubicBezTo>
                    <a:cubicBezTo>
                      <a:pt x="23" y="0"/>
                      <a:pt x="46" y="5"/>
                      <a:pt x="46" y="5"/>
                    </a:cubicBezTo>
                  </a:path>
                </a:pathLst>
              </a:custGeom>
              <a:solidFill>
                <a:srgbClr val="A0CC3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72" name="Rectangle 57">
                <a:extLst>
                  <a:ext uri="{FF2B5EF4-FFF2-40B4-BE49-F238E27FC236}">
                    <a16:creationId xmlns:a16="http://schemas.microsoft.com/office/drawing/2014/main" id="{4BCC3DD6-8687-4977-939B-6D027443A4B4}"/>
                  </a:ext>
                </a:extLst>
              </p:cNvPr>
              <p:cNvSpPr>
                <a:spLocks noChangeArrowheads="1"/>
              </p:cNvSpPr>
              <p:nvPr/>
            </p:nvSpPr>
            <p:spPr bwMode="auto">
              <a:xfrm>
                <a:off x="5853" y="1929"/>
                <a:ext cx="16" cy="523"/>
              </a:xfrm>
              <a:prstGeom prst="rect">
                <a:avLst/>
              </a:prstGeom>
              <a:solidFill>
                <a:srgbClr val="708F2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73" name="Oval 58">
                <a:extLst>
                  <a:ext uri="{FF2B5EF4-FFF2-40B4-BE49-F238E27FC236}">
                    <a16:creationId xmlns:a16="http://schemas.microsoft.com/office/drawing/2014/main" id="{05DDAE2A-3606-4F36-B0E0-795BA140FCEB}"/>
                  </a:ext>
                </a:extLst>
              </p:cNvPr>
              <p:cNvSpPr>
                <a:spLocks noChangeArrowheads="1"/>
              </p:cNvSpPr>
              <p:nvPr/>
            </p:nvSpPr>
            <p:spPr bwMode="auto">
              <a:xfrm>
                <a:off x="5765" y="1761"/>
                <a:ext cx="191" cy="219"/>
              </a:xfrm>
              <a:prstGeom prst="ellipse">
                <a:avLst/>
              </a:prstGeom>
              <a:solidFill>
                <a:srgbClr val="A0CC3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74" name="Freeform 59">
                <a:extLst>
                  <a:ext uri="{FF2B5EF4-FFF2-40B4-BE49-F238E27FC236}">
                    <a16:creationId xmlns:a16="http://schemas.microsoft.com/office/drawing/2014/main" id="{601F7091-314D-4044-9C28-408BA47F82FF}"/>
                  </a:ext>
                </a:extLst>
              </p:cNvPr>
              <p:cNvSpPr>
                <a:spLocks/>
              </p:cNvSpPr>
              <p:nvPr/>
            </p:nvSpPr>
            <p:spPr bwMode="auto">
              <a:xfrm>
                <a:off x="5767" y="2005"/>
                <a:ext cx="99" cy="86"/>
              </a:xfrm>
              <a:custGeom>
                <a:avLst/>
                <a:gdLst>
                  <a:gd name="T0" fmla="*/ 99 w 99"/>
                  <a:gd name="T1" fmla="*/ 77 h 86"/>
                  <a:gd name="T2" fmla="*/ 90 w 99"/>
                  <a:gd name="T3" fmla="*/ 86 h 86"/>
                  <a:gd name="T4" fmla="*/ 0 w 99"/>
                  <a:gd name="T5" fmla="*/ 10 h 86"/>
                  <a:gd name="T6" fmla="*/ 7 w 99"/>
                  <a:gd name="T7" fmla="*/ 0 h 86"/>
                  <a:gd name="T8" fmla="*/ 99 w 99"/>
                  <a:gd name="T9" fmla="*/ 77 h 86"/>
                </a:gdLst>
                <a:ahLst/>
                <a:cxnLst>
                  <a:cxn ang="0">
                    <a:pos x="T0" y="T1"/>
                  </a:cxn>
                  <a:cxn ang="0">
                    <a:pos x="T2" y="T3"/>
                  </a:cxn>
                  <a:cxn ang="0">
                    <a:pos x="T4" y="T5"/>
                  </a:cxn>
                  <a:cxn ang="0">
                    <a:pos x="T6" y="T7"/>
                  </a:cxn>
                  <a:cxn ang="0">
                    <a:pos x="T8" y="T9"/>
                  </a:cxn>
                </a:cxnLst>
                <a:rect l="0" t="0" r="r" b="b"/>
                <a:pathLst>
                  <a:path w="99" h="86">
                    <a:moveTo>
                      <a:pt x="99" y="77"/>
                    </a:moveTo>
                    <a:lnTo>
                      <a:pt x="90" y="86"/>
                    </a:lnTo>
                    <a:lnTo>
                      <a:pt x="0" y="10"/>
                    </a:lnTo>
                    <a:lnTo>
                      <a:pt x="7" y="0"/>
                    </a:lnTo>
                    <a:lnTo>
                      <a:pt x="99" y="77"/>
                    </a:lnTo>
                    <a:close/>
                  </a:path>
                </a:pathLst>
              </a:custGeom>
              <a:solidFill>
                <a:srgbClr val="708F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75" name="Freeform 60">
                <a:extLst>
                  <a:ext uri="{FF2B5EF4-FFF2-40B4-BE49-F238E27FC236}">
                    <a16:creationId xmlns:a16="http://schemas.microsoft.com/office/drawing/2014/main" id="{AB78975F-BD41-4C50-8DDA-71CA7DE6D005}"/>
                  </a:ext>
                </a:extLst>
              </p:cNvPr>
              <p:cNvSpPr>
                <a:spLocks/>
              </p:cNvSpPr>
              <p:nvPr/>
            </p:nvSpPr>
            <p:spPr bwMode="auto">
              <a:xfrm>
                <a:off x="5701" y="1940"/>
                <a:ext cx="119" cy="124"/>
              </a:xfrm>
              <a:custGeom>
                <a:avLst/>
                <a:gdLst>
                  <a:gd name="T0" fmla="*/ 2 w 52"/>
                  <a:gd name="T1" fmla="*/ 7 h 53"/>
                  <a:gd name="T2" fmla="*/ 13 w 52"/>
                  <a:gd name="T3" fmla="*/ 43 h 53"/>
                  <a:gd name="T4" fmla="*/ 43 w 52"/>
                  <a:gd name="T5" fmla="*/ 41 h 53"/>
                  <a:gd name="T6" fmla="*/ 40 w 52"/>
                  <a:gd name="T7" fmla="*/ 11 h 53"/>
                  <a:gd name="T8" fmla="*/ 2 w 52"/>
                  <a:gd name="T9" fmla="*/ 7 h 53"/>
                </a:gdLst>
                <a:ahLst/>
                <a:cxnLst>
                  <a:cxn ang="0">
                    <a:pos x="T0" y="T1"/>
                  </a:cxn>
                  <a:cxn ang="0">
                    <a:pos x="T2" y="T3"/>
                  </a:cxn>
                  <a:cxn ang="0">
                    <a:pos x="T4" y="T5"/>
                  </a:cxn>
                  <a:cxn ang="0">
                    <a:pos x="T6" y="T7"/>
                  </a:cxn>
                  <a:cxn ang="0">
                    <a:pos x="T8" y="T9"/>
                  </a:cxn>
                </a:cxnLst>
                <a:rect l="0" t="0" r="r" b="b"/>
                <a:pathLst>
                  <a:path w="52" h="53">
                    <a:moveTo>
                      <a:pt x="2" y="7"/>
                    </a:moveTo>
                    <a:cubicBezTo>
                      <a:pt x="2" y="7"/>
                      <a:pt x="0" y="33"/>
                      <a:pt x="13" y="43"/>
                    </a:cubicBezTo>
                    <a:cubicBezTo>
                      <a:pt x="25" y="53"/>
                      <a:pt x="43" y="41"/>
                      <a:pt x="43" y="41"/>
                    </a:cubicBezTo>
                    <a:cubicBezTo>
                      <a:pt x="43" y="41"/>
                      <a:pt x="52" y="21"/>
                      <a:pt x="40" y="11"/>
                    </a:cubicBezTo>
                    <a:cubicBezTo>
                      <a:pt x="27" y="0"/>
                      <a:pt x="2" y="7"/>
                      <a:pt x="2" y="7"/>
                    </a:cubicBezTo>
                  </a:path>
                </a:pathLst>
              </a:custGeom>
              <a:solidFill>
                <a:srgbClr val="A0CC3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76" name="Freeform 61">
                <a:extLst>
                  <a:ext uri="{FF2B5EF4-FFF2-40B4-BE49-F238E27FC236}">
                    <a16:creationId xmlns:a16="http://schemas.microsoft.com/office/drawing/2014/main" id="{D4F4F130-439C-4FE9-93AC-2F02A0393F19}"/>
                  </a:ext>
                </a:extLst>
              </p:cNvPr>
              <p:cNvSpPr>
                <a:spLocks/>
              </p:cNvSpPr>
              <p:nvPr/>
            </p:nvSpPr>
            <p:spPr bwMode="auto">
              <a:xfrm>
                <a:off x="5857" y="2005"/>
                <a:ext cx="99" cy="86"/>
              </a:xfrm>
              <a:custGeom>
                <a:avLst/>
                <a:gdLst>
                  <a:gd name="T0" fmla="*/ 0 w 99"/>
                  <a:gd name="T1" fmla="*/ 77 h 86"/>
                  <a:gd name="T2" fmla="*/ 7 w 99"/>
                  <a:gd name="T3" fmla="*/ 86 h 86"/>
                  <a:gd name="T4" fmla="*/ 99 w 99"/>
                  <a:gd name="T5" fmla="*/ 10 h 86"/>
                  <a:gd name="T6" fmla="*/ 92 w 99"/>
                  <a:gd name="T7" fmla="*/ 0 h 86"/>
                  <a:gd name="T8" fmla="*/ 0 w 99"/>
                  <a:gd name="T9" fmla="*/ 77 h 86"/>
                </a:gdLst>
                <a:ahLst/>
                <a:cxnLst>
                  <a:cxn ang="0">
                    <a:pos x="T0" y="T1"/>
                  </a:cxn>
                  <a:cxn ang="0">
                    <a:pos x="T2" y="T3"/>
                  </a:cxn>
                  <a:cxn ang="0">
                    <a:pos x="T4" y="T5"/>
                  </a:cxn>
                  <a:cxn ang="0">
                    <a:pos x="T6" y="T7"/>
                  </a:cxn>
                  <a:cxn ang="0">
                    <a:pos x="T8" y="T9"/>
                  </a:cxn>
                </a:cxnLst>
                <a:rect l="0" t="0" r="r" b="b"/>
                <a:pathLst>
                  <a:path w="99" h="86">
                    <a:moveTo>
                      <a:pt x="0" y="77"/>
                    </a:moveTo>
                    <a:lnTo>
                      <a:pt x="7" y="86"/>
                    </a:lnTo>
                    <a:lnTo>
                      <a:pt x="99" y="10"/>
                    </a:lnTo>
                    <a:lnTo>
                      <a:pt x="92" y="0"/>
                    </a:lnTo>
                    <a:lnTo>
                      <a:pt x="0" y="77"/>
                    </a:lnTo>
                    <a:close/>
                  </a:path>
                </a:pathLst>
              </a:custGeom>
              <a:solidFill>
                <a:srgbClr val="708F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77" name="Freeform 62">
                <a:extLst>
                  <a:ext uri="{FF2B5EF4-FFF2-40B4-BE49-F238E27FC236}">
                    <a16:creationId xmlns:a16="http://schemas.microsoft.com/office/drawing/2014/main" id="{8AD92ED7-0941-45AA-A664-094B812A9EA2}"/>
                  </a:ext>
                </a:extLst>
              </p:cNvPr>
              <p:cNvSpPr>
                <a:spLocks/>
              </p:cNvSpPr>
              <p:nvPr/>
            </p:nvSpPr>
            <p:spPr bwMode="auto">
              <a:xfrm>
                <a:off x="5903" y="1940"/>
                <a:ext cx="118" cy="124"/>
              </a:xfrm>
              <a:custGeom>
                <a:avLst/>
                <a:gdLst>
                  <a:gd name="T0" fmla="*/ 49 w 51"/>
                  <a:gd name="T1" fmla="*/ 7 h 53"/>
                  <a:gd name="T2" fmla="*/ 39 w 51"/>
                  <a:gd name="T3" fmla="*/ 43 h 53"/>
                  <a:gd name="T4" fmla="*/ 9 w 51"/>
                  <a:gd name="T5" fmla="*/ 41 h 53"/>
                  <a:gd name="T6" fmla="*/ 12 w 51"/>
                  <a:gd name="T7" fmla="*/ 11 h 53"/>
                  <a:gd name="T8" fmla="*/ 49 w 51"/>
                  <a:gd name="T9" fmla="*/ 7 h 53"/>
                </a:gdLst>
                <a:ahLst/>
                <a:cxnLst>
                  <a:cxn ang="0">
                    <a:pos x="T0" y="T1"/>
                  </a:cxn>
                  <a:cxn ang="0">
                    <a:pos x="T2" y="T3"/>
                  </a:cxn>
                  <a:cxn ang="0">
                    <a:pos x="T4" y="T5"/>
                  </a:cxn>
                  <a:cxn ang="0">
                    <a:pos x="T6" y="T7"/>
                  </a:cxn>
                  <a:cxn ang="0">
                    <a:pos x="T8" y="T9"/>
                  </a:cxn>
                </a:cxnLst>
                <a:rect l="0" t="0" r="r" b="b"/>
                <a:pathLst>
                  <a:path w="51" h="53">
                    <a:moveTo>
                      <a:pt x="49" y="7"/>
                    </a:moveTo>
                    <a:cubicBezTo>
                      <a:pt x="49" y="7"/>
                      <a:pt x="51" y="33"/>
                      <a:pt x="39" y="43"/>
                    </a:cubicBezTo>
                    <a:cubicBezTo>
                      <a:pt x="27" y="53"/>
                      <a:pt x="9" y="41"/>
                      <a:pt x="9" y="41"/>
                    </a:cubicBezTo>
                    <a:cubicBezTo>
                      <a:pt x="9" y="41"/>
                      <a:pt x="0" y="21"/>
                      <a:pt x="12" y="11"/>
                    </a:cubicBezTo>
                    <a:cubicBezTo>
                      <a:pt x="24" y="0"/>
                      <a:pt x="49" y="7"/>
                      <a:pt x="49" y="7"/>
                    </a:cubicBezTo>
                  </a:path>
                </a:pathLst>
              </a:custGeom>
              <a:solidFill>
                <a:srgbClr val="A0CC3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78" name="Freeform 63">
                <a:extLst>
                  <a:ext uri="{FF2B5EF4-FFF2-40B4-BE49-F238E27FC236}">
                    <a16:creationId xmlns:a16="http://schemas.microsoft.com/office/drawing/2014/main" id="{F9F673BC-E913-43D8-8CDE-7A0946C34DF7}"/>
                  </a:ext>
                </a:extLst>
              </p:cNvPr>
              <p:cNvSpPr>
                <a:spLocks/>
              </p:cNvSpPr>
              <p:nvPr/>
            </p:nvSpPr>
            <p:spPr bwMode="auto">
              <a:xfrm>
                <a:off x="5767" y="2133"/>
                <a:ext cx="99" cy="84"/>
              </a:xfrm>
              <a:custGeom>
                <a:avLst/>
                <a:gdLst>
                  <a:gd name="T0" fmla="*/ 99 w 99"/>
                  <a:gd name="T1" fmla="*/ 75 h 84"/>
                  <a:gd name="T2" fmla="*/ 90 w 99"/>
                  <a:gd name="T3" fmla="*/ 84 h 84"/>
                  <a:gd name="T4" fmla="*/ 0 w 99"/>
                  <a:gd name="T5" fmla="*/ 10 h 84"/>
                  <a:gd name="T6" fmla="*/ 7 w 99"/>
                  <a:gd name="T7" fmla="*/ 0 h 84"/>
                  <a:gd name="T8" fmla="*/ 99 w 99"/>
                  <a:gd name="T9" fmla="*/ 75 h 84"/>
                </a:gdLst>
                <a:ahLst/>
                <a:cxnLst>
                  <a:cxn ang="0">
                    <a:pos x="T0" y="T1"/>
                  </a:cxn>
                  <a:cxn ang="0">
                    <a:pos x="T2" y="T3"/>
                  </a:cxn>
                  <a:cxn ang="0">
                    <a:pos x="T4" y="T5"/>
                  </a:cxn>
                  <a:cxn ang="0">
                    <a:pos x="T6" y="T7"/>
                  </a:cxn>
                  <a:cxn ang="0">
                    <a:pos x="T8" y="T9"/>
                  </a:cxn>
                </a:cxnLst>
                <a:rect l="0" t="0" r="r" b="b"/>
                <a:pathLst>
                  <a:path w="99" h="84">
                    <a:moveTo>
                      <a:pt x="99" y="75"/>
                    </a:moveTo>
                    <a:lnTo>
                      <a:pt x="90" y="84"/>
                    </a:lnTo>
                    <a:lnTo>
                      <a:pt x="0" y="10"/>
                    </a:lnTo>
                    <a:lnTo>
                      <a:pt x="7" y="0"/>
                    </a:lnTo>
                    <a:lnTo>
                      <a:pt x="99" y="75"/>
                    </a:lnTo>
                    <a:close/>
                  </a:path>
                </a:pathLst>
              </a:custGeom>
              <a:solidFill>
                <a:srgbClr val="708F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79" name="Freeform 64">
                <a:extLst>
                  <a:ext uri="{FF2B5EF4-FFF2-40B4-BE49-F238E27FC236}">
                    <a16:creationId xmlns:a16="http://schemas.microsoft.com/office/drawing/2014/main" id="{9099B87F-6B08-46A2-A4C8-4CD9EBA0CE4B}"/>
                  </a:ext>
                </a:extLst>
              </p:cNvPr>
              <p:cNvSpPr>
                <a:spLocks/>
              </p:cNvSpPr>
              <p:nvPr/>
            </p:nvSpPr>
            <p:spPr bwMode="auto">
              <a:xfrm>
                <a:off x="5701" y="2068"/>
                <a:ext cx="119" cy="123"/>
              </a:xfrm>
              <a:custGeom>
                <a:avLst/>
                <a:gdLst>
                  <a:gd name="T0" fmla="*/ 2 w 52"/>
                  <a:gd name="T1" fmla="*/ 6 h 53"/>
                  <a:gd name="T2" fmla="*/ 13 w 52"/>
                  <a:gd name="T3" fmla="*/ 42 h 53"/>
                  <a:gd name="T4" fmla="*/ 43 w 52"/>
                  <a:gd name="T5" fmla="*/ 40 h 53"/>
                  <a:gd name="T6" fmla="*/ 40 w 52"/>
                  <a:gd name="T7" fmla="*/ 10 h 53"/>
                  <a:gd name="T8" fmla="*/ 2 w 52"/>
                  <a:gd name="T9" fmla="*/ 6 h 53"/>
                </a:gdLst>
                <a:ahLst/>
                <a:cxnLst>
                  <a:cxn ang="0">
                    <a:pos x="T0" y="T1"/>
                  </a:cxn>
                  <a:cxn ang="0">
                    <a:pos x="T2" y="T3"/>
                  </a:cxn>
                  <a:cxn ang="0">
                    <a:pos x="T4" y="T5"/>
                  </a:cxn>
                  <a:cxn ang="0">
                    <a:pos x="T6" y="T7"/>
                  </a:cxn>
                  <a:cxn ang="0">
                    <a:pos x="T8" y="T9"/>
                  </a:cxn>
                </a:cxnLst>
                <a:rect l="0" t="0" r="r" b="b"/>
                <a:pathLst>
                  <a:path w="52" h="53">
                    <a:moveTo>
                      <a:pt x="2" y="6"/>
                    </a:moveTo>
                    <a:cubicBezTo>
                      <a:pt x="2" y="6"/>
                      <a:pt x="0" y="32"/>
                      <a:pt x="13" y="42"/>
                    </a:cubicBezTo>
                    <a:cubicBezTo>
                      <a:pt x="25" y="53"/>
                      <a:pt x="43" y="40"/>
                      <a:pt x="43" y="40"/>
                    </a:cubicBezTo>
                    <a:cubicBezTo>
                      <a:pt x="43" y="40"/>
                      <a:pt x="52" y="21"/>
                      <a:pt x="40" y="10"/>
                    </a:cubicBezTo>
                    <a:cubicBezTo>
                      <a:pt x="27" y="0"/>
                      <a:pt x="2" y="6"/>
                      <a:pt x="2" y="6"/>
                    </a:cubicBezTo>
                  </a:path>
                </a:pathLst>
              </a:custGeom>
              <a:solidFill>
                <a:srgbClr val="A0CC3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80" name="Freeform 65">
                <a:extLst>
                  <a:ext uri="{FF2B5EF4-FFF2-40B4-BE49-F238E27FC236}">
                    <a16:creationId xmlns:a16="http://schemas.microsoft.com/office/drawing/2014/main" id="{7B579D7D-0705-476C-87EA-2E2AD49A5801}"/>
                  </a:ext>
                </a:extLst>
              </p:cNvPr>
              <p:cNvSpPr>
                <a:spLocks/>
              </p:cNvSpPr>
              <p:nvPr/>
            </p:nvSpPr>
            <p:spPr bwMode="auto">
              <a:xfrm>
                <a:off x="5857" y="2133"/>
                <a:ext cx="99" cy="84"/>
              </a:xfrm>
              <a:custGeom>
                <a:avLst/>
                <a:gdLst>
                  <a:gd name="T0" fmla="*/ 0 w 99"/>
                  <a:gd name="T1" fmla="*/ 75 h 84"/>
                  <a:gd name="T2" fmla="*/ 7 w 99"/>
                  <a:gd name="T3" fmla="*/ 84 h 84"/>
                  <a:gd name="T4" fmla="*/ 99 w 99"/>
                  <a:gd name="T5" fmla="*/ 10 h 84"/>
                  <a:gd name="T6" fmla="*/ 92 w 99"/>
                  <a:gd name="T7" fmla="*/ 0 h 84"/>
                  <a:gd name="T8" fmla="*/ 0 w 99"/>
                  <a:gd name="T9" fmla="*/ 75 h 84"/>
                </a:gdLst>
                <a:ahLst/>
                <a:cxnLst>
                  <a:cxn ang="0">
                    <a:pos x="T0" y="T1"/>
                  </a:cxn>
                  <a:cxn ang="0">
                    <a:pos x="T2" y="T3"/>
                  </a:cxn>
                  <a:cxn ang="0">
                    <a:pos x="T4" y="T5"/>
                  </a:cxn>
                  <a:cxn ang="0">
                    <a:pos x="T6" y="T7"/>
                  </a:cxn>
                  <a:cxn ang="0">
                    <a:pos x="T8" y="T9"/>
                  </a:cxn>
                </a:cxnLst>
                <a:rect l="0" t="0" r="r" b="b"/>
                <a:pathLst>
                  <a:path w="99" h="84">
                    <a:moveTo>
                      <a:pt x="0" y="75"/>
                    </a:moveTo>
                    <a:lnTo>
                      <a:pt x="7" y="84"/>
                    </a:lnTo>
                    <a:lnTo>
                      <a:pt x="99" y="10"/>
                    </a:lnTo>
                    <a:lnTo>
                      <a:pt x="92" y="0"/>
                    </a:lnTo>
                    <a:lnTo>
                      <a:pt x="0" y="75"/>
                    </a:lnTo>
                    <a:close/>
                  </a:path>
                </a:pathLst>
              </a:custGeom>
              <a:solidFill>
                <a:srgbClr val="708F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81" name="Freeform 66">
                <a:extLst>
                  <a:ext uri="{FF2B5EF4-FFF2-40B4-BE49-F238E27FC236}">
                    <a16:creationId xmlns:a16="http://schemas.microsoft.com/office/drawing/2014/main" id="{C0C22477-30A6-4C28-913D-015D6A9320A8}"/>
                  </a:ext>
                </a:extLst>
              </p:cNvPr>
              <p:cNvSpPr>
                <a:spLocks/>
              </p:cNvSpPr>
              <p:nvPr/>
            </p:nvSpPr>
            <p:spPr bwMode="auto">
              <a:xfrm>
                <a:off x="5903" y="2068"/>
                <a:ext cx="118" cy="123"/>
              </a:xfrm>
              <a:custGeom>
                <a:avLst/>
                <a:gdLst>
                  <a:gd name="T0" fmla="*/ 49 w 51"/>
                  <a:gd name="T1" fmla="*/ 6 h 53"/>
                  <a:gd name="T2" fmla="*/ 39 w 51"/>
                  <a:gd name="T3" fmla="*/ 42 h 53"/>
                  <a:gd name="T4" fmla="*/ 9 w 51"/>
                  <a:gd name="T5" fmla="*/ 40 h 53"/>
                  <a:gd name="T6" fmla="*/ 12 w 51"/>
                  <a:gd name="T7" fmla="*/ 10 h 53"/>
                  <a:gd name="T8" fmla="*/ 49 w 51"/>
                  <a:gd name="T9" fmla="*/ 6 h 53"/>
                </a:gdLst>
                <a:ahLst/>
                <a:cxnLst>
                  <a:cxn ang="0">
                    <a:pos x="T0" y="T1"/>
                  </a:cxn>
                  <a:cxn ang="0">
                    <a:pos x="T2" y="T3"/>
                  </a:cxn>
                  <a:cxn ang="0">
                    <a:pos x="T4" y="T5"/>
                  </a:cxn>
                  <a:cxn ang="0">
                    <a:pos x="T6" y="T7"/>
                  </a:cxn>
                  <a:cxn ang="0">
                    <a:pos x="T8" y="T9"/>
                  </a:cxn>
                </a:cxnLst>
                <a:rect l="0" t="0" r="r" b="b"/>
                <a:pathLst>
                  <a:path w="51" h="53">
                    <a:moveTo>
                      <a:pt x="49" y="6"/>
                    </a:moveTo>
                    <a:cubicBezTo>
                      <a:pt x="49" y="6"/>
                      <a:pt x="51" y="32"/>
                      <a:pt x="39" y="42"/>
                    </a:cubicBezTo>
                    <a:cubicBezTo>
                      <a:pt x="27" y="53"/>
                      <a:pt x="9" y="40"/>
                      <a:pt x="9" y="40"/>
                    </a:cubicBezTo>
                    <a:cubicBezTo>
                      <a:pt x="9" y="40"/>
                      <a:pt x="0" y="21"/>
                      <a:pt x="12" y="10"/>
                    </a:cubicBezTo>
                    <a:cubicBezTo>
                      <a:pt x="24" y="0"/>
                      <a:pt x="49" y="6"/>
                      <a:pt x="49" y="6"/>
                    </a:cubicBezTo>
                  </a:path>
                </a:pathLst>
              </a:custGeom>
              <a:solidFill>
                <a:srgbClr val="A0CC3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82" name="Freeform 67">
                <a:extLst>
                  <a:ext uri="{FF2B5EF4-FFF2-40B4-BE49-F238E27FC236}">
                    <a16:creationId xmlns:a16="http://schemas.microsoft.com/office/drawing/2014/main" id="{C2B75C4E-C155-4819-B18F-F448B77DA00D}"/>
                  </a:ext>
                </a:extLst>
              </p:cNvPr>
              <p:cNvSpPr>
                <a:spLocks/>
              </p:cNvSpPr>
              <p:nvPr/>
            </p:nvSpPr>
            <p:spPr bwMode="auto">
              <a:xfrm>
                <a:off x="2021" y="2108"/>
                <a:ext cx="138" cy="125"/>
              </a:xfrm>
              <a:custGeom>
                <a:avLst/>
                <a:gdLst>
                  <a:gd name="T0" fmla="*/ 43 w 60"/>
                  <a:gd name="T1" fmla="*/ 13 h 54"/>
                  <a:gd name="T2" fmla="*/ 0 w 60"/>
                  <a:gd name="T3" fmla="*/ 3 h 54"/>
                  <a:gd name="T4" fmla="*/ 22 w 60"/>
                  <a:gd name="T5" fmla="*/ 41 h 54"/>
                  <a:gd name="T6" fmla="*/ 55 w 60"/>
                  <a:gd name="T7" fmla="*/ 44 h 54"/>
                  <a:gd name="T8" fmla="*/ 43 w 60"/>
                  <a:gd name="T9" fmla="*/ 13 h 54"/>
                </a:gdLst>
                <a:ahLst/>
                <a:cxnLst>
                  <a:cxn ang="0">
                    <a:pos x="T0" y="T1"/>
                  </a:cxn>
                  <a:cxn ang="0">
                    <a:pos x="T2" y="T3"/>
                  </a:cxn>
                  <a:cxn ang="0">
                    <a:pos x="T4" y="T5"/>
                  </a:cxn>
                  <a:cxn ang="0">
                    <a:pos x="T6" y="T7"/>
                  </a:cxn>
                  <a:cxn ang="0">
                    <a:pos x="T8" y="T9"/>
                  </a:cxn>
                </a:cxnLst>
                <a:rect l="0" t="0" r="r" b="b"/>
                <a:pathLst>
                  <a:path w="60" h="54">
                    <a:moveTo>
                      <a:pt x="43" y="13"/>
                    </a:moveTo>
                    <a:cubicBezTo>
                      <a:pt x="27" y="0"/>
                      <a:pt x="0" y="3"/>
                      <a:pt x="0" y="3"/>
                    </a:cubicBezTo>
                    <a:cubicBezTo>
                      <a:pt x="0" y="3"/>
                      <a:pt x="5" y="29"/>
                      <a:pt x="22" y="41"/>
                    </a:cubicBezTo>
                    <a:cubicBezTo>
                      <a:pt x="38" y="54"/>
                      <a:pt x="55" y="44"/>
                      <a:pt x="55" y="44"/>
                    </a:cubicBezTo>
                    <a:cubicBezTo>
                      <a:pt x="55" y="44"/>
                      <a:pt x="60" y="25"/>
                      <a:pt x="43" y="13"/>
                    </a:cubicBezTo>
                  </a:path>
                </a:pathLst>
              </a:custGeom>
              <a:solidFill>
                <a:srgbClr val="94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83" name="Freeform 68">
                <a:extLst>
                  <a:ext uri="{FF2B5EF4-FFF2-40B4-BE49-F238E27FC236}">
                    <a16:creationId xmlns:a16="http://schemas.microsoft.com/office/drawing/2014/main" id="{205D5217-D50C-4A37-AE1F-7F6790006837}"/>
                  </a:ext>
                </a:extLst>
              </p:cNvPr>
              <p:cNvSpPr>
                <a:spLocks/>
              </p:cNvSpPr>
              <p:nvPr/>
            </p:nvSpPr>
            <p:spPr bwMode="auto">
              <a:xfrm>
                <a:off x="2145" y="2159"/>
                <a:ext cx="111" cy="88"/>
              </a:xfrm>
              <a:custGeom>
                <a:avLst/>
                <a:gdLst>
                  <a:gd name="T0" fmla="*/ 14 w 48"/>
                  <a:gd name="T1" fmla="*/ 7 h 38"/>
                  <a:gd name="T2" fmla="*/ 1 w 48"/>
                  <a:gd name="T3" fmla="*/ 29 h 38"/>
                  <a:gd name="T4" fmla="*/ 27 w 48"/>
                  <a:gd name="T5" fmla="*/ 31 h 38"/>
                  <a:gd name="T6" fmla="*/ 48 w 48"/>
                  <a:gd name="T7" fmla="*/ 5 h 38"/>
                  <a:gd name="T8" fmla="*/ 14 w 48"/>
                  <a:gd name="T9" fmla="*/ 7 h 38"/>
                </a:gdLst>
                <a:ahLst/>
                <a:cxnLst>
                  <a:cxn ang="0">
                    <a:pos x="T0" y="T1"/>
                  </a:cxn>
                  <a:cxn ang="0">
                    <a:pos x="T2" y="T3"/>
                  </a:cxn>
                  <a:cxn ang="0">
                    <a:pos x="T4" y="T5"/>
                  </a:cxn>
                  <a:cxn ang="0">
                    <a:pos x="T6" y="T7"/>
                  </a:cxn>
                  <a:cxn ang="0">
                    <a:pos x="T8" y="T9"/>
                  </a:cxn>
                </a:cxnLst>
                <a:rect l="0" t="0" r="r" b="b"/>
                <a:pathLst>
                  <a:path w="48" h="38">
                    <a:moveTo>
                      <a:pt x="14" y="7"/>
                    </a:moveTo>
                    <a:cubicBezTo>
                      <a:pt x="0" y="14"/>
                      <a:pt x="1" y="29"/>
                      <a:pt x="1" y="29"/>
                    </a:cubicBezTo>
                    <a:cubicBezTo>
                      <a:pt x="1" y="29"/>
                      <a:pt x="13" y="38"/>
                      <a:pt x="27" y="31"/>
                    </a:cubicBezTo>
                    <a:cubicBezTo>
                      <a:pt x="41" y="24"/>
                      <a:pt x="48" y="5"/>
                      <a:pt x="48" y="5"/>
                    </a:cubicBezTo>
                    <a:cubicBezTo>
                      <a:pt x="48" y="5"/>
                      <a:pt x="28" y="0"/>
                      <a:pt x="14" y="7"/>
                    </a:cubicBezTo>
                  </a:path>
                </a:pathLst>
              </a:custGeom>
              <a:solidFill>
                <a:srgbClr val="94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84" name="Rectangle 69">
                <a:extLst>
                  <a:ext uri="{FF2B5EF4-FFF2-40B4-BE49-F238E27FC236}">
                    <a16:creationId xmlns:a16="http://schemas.microsoft.com/office/drawing/2014/main" id="{9ACAC9B1-64E6-4C1A-9DA3-0BEA3C0AAEE4}"/>
                  </a:ext>
                </a:extLst>
              </p:cNvPr>
              <p:cNvSpPr>
                <a:spLocks noChangeArrowheads="1"/>
              </p:cNvSpPr>
              <p:nvPr/>
            </p:nvSpPr>
            <p:spPr bwMode="auto">
              <a:xfrm>
                <a:off x="2141" y="2043"/>
                <a:ext cx="11" cy="383"/>
              </a:xfrm>
              <a:prstGeom prst="rect">
                <a:avLst/>
              </a:prstGeom>
              <a:solidFill>
                <a:srgbClr val="708F2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85" name="Freeform 70">
                <a:extLst>
                  <a:ext uri="{FF2B5EF4-FFF2-40B4-BE49-F238E27FC236}">
                    <a16:creationId xmlns:a16="http://schemas.microsoft.com/office/drawing/2014/main" id="{85554650-85E1-412E-A6B0-BC029222EEAB}"/>
                  </a:ext>
                </a:extLst>
              </p:cNvPr>
              <p:cNvSpPr>
                <a:spLocks/>
              </p:cNvSpPr>
              <p:nvPr/>
            </p:nvSpPr>
            <p:spPr bwMode="auto">
              <a:xfrm>
                <a:off x="2127" y="1822"/>
                <a:ext cx="64" cy="135"/>
              </a:xfrm>
              <a:custGeom>
                <a:avLst/>
                <a:gdLst>
                  <a:gd name="T0" fmla="*/ 25 w 28"/>
                  <a:gd name="T1" fmla="*/ 31 h 58"/>
                  <a:gd name="T2" fmla="*/ 9 w 28"/>
                  <a:gd name="T3" fmla="*/ 57 h 58"/>
                  <a:gd name="T4" fmla="*/ 4 w 28"/>
                  <a:gd name="T5" fmla="*/ 27 h 58"/>
                  <a:gd name="T6" fmla="*/ 20 w 28"/>
                  <a:gd name="T7" fmla="*/ 1 h 58"/>
                  <a:gd name="T8" fmla="*/ 25 w 28"/>
                  <a:gd name="T9" fmla="*/ 31 h 58"/>
                </a:gdLst>
                <a:ahLst/>
                <a:cxnLst>
                  <a:cxn ang="0">
                    <a:pos x="T0" y="T1"/>
                  </a:cxn>
                  <a:cxn ang="0">
                    <a:pos x="T2" y="T3"/>
                  </a:cxn>
                  <a:cxn ang="0">
                    <a:pos x="T4" y="T5"/>
                  </a:cxn>
                  <a:cxn ang="0">
                    <a:pos x="T6" y="T7"/>
                  </a:cxn>
                  <a:cxn ang="0">
                    <a:pos x="T8" y="T9"/>
                  </a:cxn>
                </a:cxnLst>
                <a:rect l="0" t="0" r="r" b="b"/>
                <a:pathLst>
                  <a:path w="28" h="58">
                    <a:moveTo>
                      <a:pt x="25" y="31"/>
                    </a:moveTo>
                    <a:cubicBezTo>
                      <a:pt x="22" y="47"/>
                      <a:pt x="14" y="58"/>
                      <a:pt x="9" y="57"/>
                    </a:cubicBezTo>
                    <a:cubicBezTo>
                      <a:pt x="3" y="56"/>
                      <a:pt x="0" y="42"/>
                      <a:pt x="4" y="27"/>
                    </a:cubicBezTo>
                    <a:cubicBezTo>
                      <a:pt x="7" y="12"/>
                      <a:pt x="14" y="0"/>
                      <a:pt x="20" y="1"/>
                    </a:cubicBezTo>
                    <a:cubicBezTo>
                      <a:pt x="26" y="3"/>
                      <a:pt x="28" y="16"/>
                      <a:pt x="25" y="31"/>
                    </a:cubicBezTo>
                  </a:path>
                </a:pathLst>
              </a:custGeom>
              <a:solidFill>
                <a:srgbClr val="9182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86" name="Freeform 71">
                <a:extLst>
                  <a:ext uri="{FF2B5EF4-FFF2-40B4-BE49-F238E27FC236}">
                    <a16:creationId xmlns:a16="http://schemas.microsoft.com/office/drawing/2014/main" id="{B38D65B8-AF49-440A-85B4-6309D533991C}"/>
                  </a:ext>
                </a:extLst>
              </p:cNvPr>
              <p:cNvSpPr>
                <a:spLocks/>
              </p:cNvSpPr>
              <p:nvPr/>
            </p:nvSpPr>
            <p:spPr bwMode="auto">
              <a:xfrm>
                <a:off x="2101" y="1952"/>
                <a:ext cx="65" cy="135"/>
              </a:xfrm>
              <a:custGeom>
                <a:avLst/>
                <a:gdLst>
                  <a:gd name="T0" fmla="*/ 24 w 28"/>
                  <a:gd name="T1" fmla="*/ 31 h 58"/>
                  <a:gd name="T2" fmla="*/ 8 w 28"/>
                  <a:gd name="T3" fmla="*/ 57 h 58"/>
                  <a:gd name="T4" fmla="*/ 3 w 28"/>
                  <a:gd name="T5" fmla="*/ 27 h 58"/>
                  <a:gd name="T6" fmla="*/ 20 w 28"/>
                  <a:gd name="T7" fmla="*/ 1 h 58"/>
                  <a:gd name="T8" fmla="*/ 24 w 28"/>
                  <a:gd name="T9" fmla="*/ 31 h 58"/>
                </a:gdLst>
                <a:ahLst/>
                <a:cxnLst>
                  <a:cxn ang="0">
                    <a:pos x="T0" y="T1"/>
                  </a:cxn>
                  <a:cxn ang="0">
                    <a:pos x="T2" y="T3"/>
                  </a:cxn>
                  <a:cxn ang="0">
                    <a:pos x="T4" y="T5"/>
                  </a:cxn>
                  <a:cxn ang="0">
                    <a:pos x="T6" y="T7"/>
                  </a:cxn>
                  <a:cxn ang="0">
                    <a:pos x="T8" y="T9"/>
                  </a:cxn>
                </a:cxnLst>
                <a:rect l="0" t="0" r="r" b="b"/>
                <a:pathLst>
                  <a:path w="28" h="58">
                    <a:moveTo>
                      <a:pt x="24" y="31"/>
                    </a:moveTo>
                    <a:cubicBezTo>
                      <a:pt x="21" y="46"/>
                      <a:pt x="14" y="58"/>
                      <a:pt x="8" y="57"/>
                    </a:cubicBezTo>
                    <a:cubicBezTo>
                      <a:pt x="2" y="55"/>
                      <a:pt x="0" y="42"/>
                      <a:pt x="3" y="27"/>
                    </a:cubicBezTo>
                    <a:cubicBezTo>
                      <a:pt x="6" y="11"/>
                      <a:pt x="14" y="0"/>
                      <a:pt x="20" y="1"/>
                    </a:cubicBezTo>
                    <a:cubicBezTo>
                      <a:pt x="25" y="2"/>
                      <a:pt x="28" y="16"/>
                      <a:pt x="24" y="31"/>
                    </a:cubicBezTo>
                  </a:path>
                </a:pathLst>
              </a:custGeom>
              <a:solidFill>
                <a:srgbClr val="9182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87" name="Freeform 72">
                <a:extLst>
                  <a:ext uri="{FF2B5EF4-FFF2-40B4-BE49-F238E27FC236}">
                    <a16:creationId xmlns:a16="http://schemas.microsoft.com/office/drawing/2014/main" id="{34F8F60E-74A2-443F-96C2-304151AE556C}"/>
                  </a:ext>
                </a:extLst>
              </p:cNvPr>
              <p:cNvSpPr>
                <a:spLocks/>
              </p:cNvSpPr>
              <p:nvPr/>
            </p:nvSpPr>
            <p:spPr bwMode="auto">
              <a:xfrm>
                <a:off x="2016" y="1908"/>
                <a:ext cx="134" cy="65"/>
              </a:xfrm>
              <a:custGeom>
                <a:avLst/>
                <a:gdLst>
                  <a:gd name="T0" fmla="*/ 31 w 58"/>
                  <a:gd name="T1" fmla="*/ 3 h 28"/>
                  <a:gd name="T2" fmla="*/ 57 w 58"/>
                  <a:gd name="T3" fmla="*/ 20 h 28"/>
                  <a:gd name="T4" fmla="*/ 26 w 58"/>
                  <a:gd name="T5" fmla="*/ 25 h 28"/>
                  <a:gd name="T6" fmla="*/ 1 w 58"/>
                  <a:gd name="T7" fmla="*/ 8 h 28"/>
                  <a:gd name="T8" fmla="*/ 31 w 58"/>
                  <a:gd name="T9" fmla="*/ 3 h 28"/>
                </a:gdLst>
                <a:ahLst/>
                <a:cxnLst>
                  <a:cxn ang="0">
                    <a:pos x="T0" y="T1"/>
                  </a:cxn>
                  <a:cxn ang="0">
                    <a:pos x="T2" y="T3"/>
                  </a:cxn>
                  <a:cxn ang="0">
                    <a:pos x="T4" y="T5"/>
                  </a:cxn>
                  <a:cxn ang="0">
                    <a:pos x="T6" y="T7"/>
                  </a:cxn>
                  <a:cxn ang="0">
                    <a:pos x="T8" y="T9"/>
                  </a:cxn>
                </a:cxnLst>
                <a:rect l="0" t="0" r="r" b="b"/>
                <a:pathLst>
                  <a:path w="58" h="28">
                    <a:moveTo>
                      <a:pt x="31" y="3"/>
                    </a:moveTo>
                    <a:cubicBezTo>
                      <a:pt x="46" y="7"/>
                      <a:pt x="58" y="14"/>
                      <a:pt x="57" y="20"/>
                    </a:cubicBezTo>
                    <a:cubicBezTo>
                      <a:pt x="55" y="26"/>
                      <a:pt x="42" y="28"/>
                      <a:pt x="26" y="25"/>
                    </a:cubicBezTo>
                    <a:cubicBezTo>
                      <a:pt x="11" y="22"/>
                      <a:pt x="0" y="14"/>
                      <a:pt x="1" y="8"/>
                    </a:cubicBezTo>
                    <a:cubicBezTo>
                      <a:pt x="2" y="2"/>
                      <a:pt x="16" y="0"/>
                      <a:pt x="31" y="3"/>
                    </a:cubicBezTo>
                  </a:path>
                </a:pathLst>
              </a:custGeom>
              <a:solidFill>
                <a:srgbClr val="9182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88" name="Freeform 73">
                <a:extLst>
                  <a:ext uri="{FF2B5EF4-FFF2-40B4-BE49-F238E27FC236}">
                    <a16:creationId xmlns:a16="http://schemas.microsoft.com/office/drawing/2014/main" id="{883C559E-E24B-4E11-BEE3-979ACECBB5F2}"/>
                  </a:ext>
                </a:extLst>
              </p:cNvPr>
              <p:cNvSpPr>
                <a:spLocks/>
              </p:cNvSpPr>
              <p:nvPr/>
            </p:nvSpPr>
            <p:spPr bwMode="auto">
              <a:xfrm>
                <a:off x="2143" y="1936"/>
                <a:ext cx="133" cy="65"/>
              </a:xfrm>
              <a:custGeom>
                <a:avLst/>
                <a:gdLst>
                  <a:gd name="T0" fmla="*/ 32 w 58"/>
                  <a:gd name="T1" fmla="*/ 3 h 28"/>
                  <a:gd name="T2" fmla="*/ 57 w 58"/>
                  <a:gd name="T3" fmla="*/ 20 h 28"/>
                  <a:gd name="T4" fmla="*/ 27 w 58"/>
                  <a:gd name="T5" fmla="*/ 25 h 28"/>
                  <a:gd name="T6" fmla="*/ 2 w 58"/>
                  <a:gd name="T7" fmla="*/ 8 h 28"/>
                  <a:gd name="T8" fmla="*/ 32 w 58"/>
                  <a:gd name="T9" fmla="*/ 3 h 28"/>
                </a:gdLst>
                <a:ahLst/>
                <a:cxnLst>
                  <a:cxn ang="0">
                    <a:pos x="T0" y="T1"/>
                  </a:cxn>
                  <a:cxn ang="0">
                    <a:pos x="T2" y="T3"/>
                  </a:cxn>
                  <a:cxn ang="0">
                    <a:pos x="T4" y="T5"/>
                  </a:cxn>
                  <a:cxn ang="0">
                    <a:pos x="T6" y="T7"/>
                  </a:cxn>
                  <a:cxn ang="0">
                    <a:pos x="T8" y="T9"/>
                  </a:cxn>
                </a:cxnLst>
                <a:rect l="0" t="0" r="r" b="b"/>
                <a:pathLst>
                  <a:path w="58" h="28">
                    <a:moveTo>
                      <a:pt x="32" y="3"/>
                    </a:moveTo>
                    <a:cubicBezTo>
                      <a:pt x="47" y="6"/>
                      <a:pt x="58" y="14"/>
                      <a:pt x="57" y="20"/>
                    </a:cubicBezTo>
                    <a:cubicBezTo>
                      <a:pt x="56" y="26"/>
                      <a:pt x="42" y="28"/>
                      <a:pt x="27" y="25"/>
                    </a:cubicBezTo>
                    <a:cubicBezTo>
                      <a:pt x="12" y="21"/>
                      <a:pt x="0" y="14"/>
                      <a:pt x="2" y="8"/>
                    </a:cubicBezTo>
                    <a:cubicBezTo>
                      <a:pt x="3" y="2"/>
                      <a:pt x="16" y="0"/>
                      <a:pt x="32" y="3"/>
                    </a:cubicBezTo>
                  </a:path>
                </a:pathLst>
              </a:custGeom>
              <a:solidFill>
                <a:srgbClr val="9182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89" name="Freeform 74">
                <a:extLst>
                  <a:ext uri="{FF2B5EF4-FFF2-40B4-BE49-F238E27FC236}">
                    <a16:creationId xmlns:a16="http://schemas.microsoft.com/office/drawing/2014/main" id="{B2512790-88BD-4F91-86AF-7DE641D01C2D}"/>
                  </a:ext>
                </a:extLst>
              </p:cNvPr>
              <p:cNvSpPr>
                <a:spLocks/>
              </p:cNvSpPr>
              <p:nvPr/>
            </p:nvSpPr>
            <p:spPr bwMode="auto">
              <a:xfrm>
                <a:off x="2062" y="1836"/>
                <a:ext cx="97" cy="125"/>
              </a:xfrm>
              <a:custGeom>
                <a:avLst/>
                <a:gdLst>
                  <a:gd name="T0" fmla="*/ 30 w 42"/>
                  <a:gd name="T1" fmla="*/ 21 h 54"/>
                  <a:gd name="T2" fmla="*/ 37 w 42"/>
                  <a:gd name="T3" fmla="*/ 51 h 54"/>
                  <a:gd name="T4" fmla="*/ 12 w 42"/>
                  <a:gd name="T5" fmla="*/ 33 h 54"/>
                  <a:gd name="T6" fmla="*/ 6 w 42"/>
                  <a:gd name="T7" fmla="*/ 3 h 54"/>
                  <a:gd name="T8" fmla="*/ 30 w 42"/>
                  <a:gd name="T9" fmla="*/ 21 h 54"/>
                </a:gdLst>
                <a:ahLst/>
                <a:cxnLst>
                  <a:cxn ang="0">
                    <a:pos x="T0" y="T1"/>
                  </a:cxn>
                  <a:cxn ang="0">
                    <a:pos x="T2" y="T3"/>
                  </a:cxn>
                  <a:cxn ang="0">
                    <a:pos x="T4" y="T5"/>
                  </a:cxn>
                  <a:cxn ang="0">
                    <a:pos x="T6" y="T7"/>
                  </a:cxn>
                  <a:cxn ang="0">
                    <a:pos x="T8" y="T9"/>
                  </a:cxn>
                </a:cxnLst>
                <a:rect l="0" t="0" r="r" b="b"/>
                <a:pathLst>
                  <a:path w="42" h="54">
                    <a:moveTo>
                      <a:pt x="30" y="21"/>
                    </a:moveTo>
                    <a:cubicBezTo>
                      <a:pt x="39" y="34"/>
                      <a:pt x="42" y="48"/>
                      <a:pt x="37" y="51"/>
                    </a:cubicBezTo>
                    <a:cubicBezTo>
                      <a:pt x="31" y="54"/>
                      <a:pt x="20" y="46"/>
                      <a:pt x="12" y="33"/>
                    </a:cubicBezTo>
                    <a:cubicBezTo>
                      <a:pt x="3" y="20"/>
                      <a:pt x="0" y="7"/>
                      <a:pt x="6" y="3"/>
                    </a:cubicBezTo>
                    <a:cubicBezTo>
                      <a:pt x="11" y="0"/>
                      <a:pt x="22" y="8"/>
                      <a:pt x="30" y="21"/>
                    </a:cubicBezTo>
                  </a:path>
                </a:pathLst>
              </a:custGeom>
              <a:solidFill>
                <a:srgbClr val="9182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90" name="Freeform 75">
                <a:extLst>
                  <a:ext uri="{FF2B5EF4-FFF2-40B4-BE49-F238E27FC236}">
                    <a16:creationId xmlns:a16="http://schemas.microsoft.com/office/drawing/2014/main" id="{48F968EF-6193-4545-B48F-7C2BC8F0BF0B}"/>
                  </a:ext>
                </a:extLst>
              </p:cNvPr>
              <p:cNvSpPr>
                <a:spLocks/>
              </p:cNvSpPr>
              <p:nvPr/>
            </p:nvSpPr>
            <p:spPr bwMode="auto">
              <a:xfrm>
                <a:off x="2134" y="1947"/>
                <a:ext cx="96" cy="126"/>
              </a:xfrm>
              <a:custGeom>
                <a:avLst/>
                <a:gdLst>
                  <a:gd name="T0" fmla="*/ 30 w 42"/>
                  <a:gd name="T1" fmla="*/ 21 h 54"/>
                  <a:gd name="T2" fmla="*/ 37 w 42"/>
                  <a:gd name="T3" fmla="*/ 51 h 54"/>
                  <a:gd name="T4" fmla="*/ 12 w 42"/>
                  <a:gd name="T5" fmla="*/ 33 h 54"/>
                  <a:gd name="T6" fmla="*/ 6 w 42"/>
                  <a:gd name="T7" fmla="*/ 3 h 54"/>
                  <a:gd name="T8" fmla="*/ 30 w 42"/>
                  <a:gd name="T9" fmla="*/ 21 h 54"/>
                </a:gdLst>
                <a:ahLst/>
                <a:cxnLst>
                  <a:cxn ang="0">
                    <a:pos x="T0" y="T1"/>
                  </a:cxn>
                  <a:cxn ang="0">
                    <a:pos x="T2" y="T3"/>
                  </a:cxn>
                  <a:cxn ang="0">
                    <a:pos x="T4" y="T5"/>
                  </a:cxn>
                  <a:cxn ang="0">
                    <a:pos x="T6" y="T7"/>
                  </a:cxn>
                  <a:cxn ang="0">
                    <a:pos x="T8" y="T9"/>
                  </a:cxn>
                </a:cxnLst>
                <a:rect l="0" t="0" r="r" b="b"/>
                <a:pathLst>
                  <a:path w="42" h="54">
                    <a:moveTo>
                      <a:pt x="30" y="21"/>
                    </a:moveTo>
                    <a:cubicBezTo>
                      <a:pt x="39" y="34"/>
                      <a:pt x="42" y="47"/>
                      <a:pt x="37" y="51"/>
                    </a:cubicBezTo>
                    <a:cubicBezTo>
                      <a:pt x="31" y="54"/>
                      <a:pt x="20" y="46"/>
                      <a:pt x="12" y="33"/>
                    </a:cubicBezTo>
                    <a:cubicBezTo>
                      <a:pt x="3" y="20"/>
                      <a:pt x="0" y="6"/>
                      <a:pt x="6" y="3"/>
                    </a:cubicBezTo>
                    <a:cubicBezTo>
                      <a:pt x="11" y="0"/>
                      <a:pt x="22" y="8"/>
                      <a:pt x="30" y="21"/>
                    </a:cubicBezTo>
                  </a:path>
                </a:pathLst>
              </a:custGeom>
              <a:solidFill>
                <a:srgbClr val="9182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91" name="Freeform 76">
                <a:extLst>
                  <a:ext uri="{FF2B5EF4-FFF2-40B4-BE49-F238E27FC236}">
                    <a16:creationId xmlns:a16="http://schemas.microsoft.com/office/drawing/2014/main" id="{DBFFFD6A-2695-4CC4-8B3D-024056D12E39}"/>
                  </a:ext>
                </a:extLst>
              </p:cNvPr>
              <p:cNvSpPr>
                <a:spLocks/>
              </p:cNvSpPr>
              <p:nvPr/>
            </p:nvSpPr>
            <p:spPr bwMode="auto">
              <a:xfrm>
                <a:off x="2030" y="1943"/>
                <a:ext cx="124" cy="95"/>
              </a:xfrm>
              <a:custGeom>
                <a:avLst/>
                <a:gdLst>
                  <a:gd name="T0" fmla="*/ 21 w 54"/>
                  <a:gd name="T1" fmla="*/ 11 h 41"/>
                  <a:gd name="T2" fmla="*/ 51 w 54"/>
                  <a:gd name="T3" fmla="*/ 5 h 41"/>
                  <a:gd name="T4" fmla="*/ 33 w 54"/>
                  <a:gd name="T5" fmla="*/ 30 h 41"/>
                  <a:gd name="T6" fmla="*/ 3 w 54"/>
                  <a:gd name="T7" fmla="*/ 36 h 41"/>
                  <a:gd name="T8" fmla="*/ 21 w 54"/>
                  <a:gd name="T9" fmla="*/ 11 h 41"/>
                </a:gdLst>
                <a:ahLst/>
                <a:cxnLst>
                  <a:cxn ang="0">
                    <a:pos x="T0" y="T1"/>
                  </a:cxn>
                  <a:cxn ang="0">
                    <a:pos x="T2" y="T3"/>
                  </a:cxn>
                  <a:cxn ang="0">
                    <a:pos x="T4" y="T5"/>
                  </a:cxn>
                  <a:cxn ang="0">
                    <a:pos x="T6" y="T7"/>
                  </a:cxn>
                  <a:cxn ang="0">
                    <a:pos x="T8" y="T9"/>
                  </a:cxn>
                </a:cxnLst>
                <a:rect l="0" t="0" r="r" b="b"/>
                <a:pathLst>
                  <a:path w="54" h="41">
                    <a:moveTo>
                      <a:pt x="21" y="11"/>
                    </a:moveTo>
                    <a:cubicBezTo>
                      <a:pt x="34" y="3"/>
                      <a:pt x="47" y="0"/>
                      <a:pt x="51" y="5"/>
                    </a:cubicBezTo>
                    <a:cubicBezTo>
                      <a:pt x="54" y="10"/>
                      <a:pt x="46" y="21"/>
                      <a:pt x="33" y="30"/>
                    </a:cubicBezTo>
                    <a:cubicBezTo>
                      <a:pt x="19" y="38"/>
                      <a:pt x="6" y="41"/>
                      <a:pt x="3" y="36"/>
                    </a:cubicBezTo>
                    <a:cubicBezTo>
                      <a:pt x="0" y="31"/>
                      <a:pt x="8" y="20"/>
                      <a:pt x="21" y="11"/>
                    </a:cubicBezTo>
                  </a:path>
                </a:pathLst>
              </a:custGeom>
              <a:solidFill>
                <a:srgbClr val="9182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92" name="Freeform 77">
                <a:extLst>
                  <a:ext uri="{FF2B5EF4-FFF2-40B4-BE49-F238E27FC236}">
                    <a16:creationId xmlns:a16="http://schemas.microsoft.com/office/drawing/2014/main" id="{7690E13A-2857-4C64-8B3B-6A47FD5C03B8}"/>
                  </a:ext>
                </a:extLst>
              </p:cNvPr>
              <p:cNvSpPr>
                <a:spLocks/>
              </p:cNvSpPr>
              <p:nvPr/>
            </p:nvSpPr>
            <p:spPr bwMode="auto">
              <a:xfrm>
                <a:off x="2138" y="1871"/>
                <a:ext cx="125" cy="95"/>
              </a:xfrm>
              <a:custGeom>
                <a:avLst/>
                <a:gdLst>
                  <a:gd name="T0" fmla="*/ 21 w 54"/>
                  <a:gd name="T1" fmla="*/ 11 h 41"/>
                  <a:gd name="T2" fmla="*/ 51 w 54"/>
                  <a:gd name="T3" fmla="*/ 5 h 41"/>
                  <a:gd name="T4" fmla="*/ 33 w 54"/>
                  <a:gd name="T5" fmla="*/ 30 h 41"/>
                  <a:gd name="T6" fmla="*/ 4 w 54"/>
                  <a:gd name="T7" fmla="*/ 36 h 41"/>
                  <a:gd name="T8" fmla="*/ 21 w 54"/>
                  <a:gd name="T9" fmla="*/ 11 h 41"/>
                </a:gdLst>
                <a:ahLst/>
                <a:cxnLst>
                  <a:cxn ang="0">
                    <a:pos x="T0" y="T1"/>
                  </a:cxn>
                  <a:cxn ang="0">
                    <a:pos x="T2" y="T3"/>
                  </a:cxn>
                  <a:cxn ang="0">
                    <a:pos x="T4" y="T5"/>
                  </a:cxn>
                  <a:cxn ang="0">
                    <a:pos x="T6" y="T7"/>
                  </a:cxn>
                  <a:cxn ang="0">
                    <a:pos x="T8" y="T9"/>
                  </a:cxn>
                </a:cxnLst>
                <a:rect l="0" t="0" r="r" b="b"/>
                <a:pathLst>
                  <a:path w="54" h="41">
                    <a:moveTo>
                      <a:pt x="21" y="11"/>
                    </a:moveTo>
                    <a:cubicBezTo>
                      <a:pt x="35" y="3"/>
                      <a:pt x="48" y="0"/>
                      <a:pt x="51" y="5"/>
                    </a:cubicBezTo>
                    <a:cubicBezTo>
                      <a:pt x="54" y="10"/>
                      <a:pt x="46" y="21"/>
                      <a:pt x="33" y="30"/>
                    </a:cubicBezTo>
                    <a:cubicBezTo>
                      <a:pt x="20" y="38"/>
                      <a:pt x="7" y="41"/>
                      <a:pt x="4" y="36"/>
                    </a:cubicBezTo>
                    <a:cubicBezTo>
                      <a:pt x="0" y="31"/>
                      <a:pt x="8" y="20"/>
                      <a:pt x="21" y="11"/>
                    </a:cubicBezTo>
                  </a:path>
                </a:pathLst>
              </a:custGeom>
              <a:solidFill>
                <a:srgbClr val="9182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93" name="Freeform 78">
                <a:extLst>
                  <a:ext uri="{FF2B5EF4-FFF2-40B4-BE49-F238E27FC236}">
                    <a16:creationId xmlns:a16="http://schemas.microsoft.com/office/drawing/2014/main" id="{896BEA30-0B65-473D-8833-5D09896624E1}"/>
                  </a:ext>
                </a:extLst>
              </p:cNvPr>
              <p:cNvSpPr>
                <a:spLocks/>
              </p:cNvSpPr>
              <p:nvPr/>
            </p:nvSpPr>
            <p:spPr bwMode="auto">
              <a:xfrm>
                <a:off x="2101" y="1822"/>
                <a:ext cx="65" cy="135"/>
              </a:xfrm>
              <a:custGeom>
                <a:avLst/>
                <a:gdLst>
                  <a:gd name="T0" fmla="*/ 24 w 28"/>
                  <a:gd name="T1" fmla="*/ 27 h 58"/>
                  <a:gd name="T2" fmla="*/ 20 w 28"/>
                  <a:gd name="T3" fmla="*/ 57 h 58"/>
                  <a:gd name="T4" fmla="*/ 3 w 28"/>
                  <a:gd name="T5" fmla="*/ 32 h 58"/>
                  <a:gd name="T6" fmla="*/ 8 w 28"/>
                  <a:gd name="T7" fmla="*/ 1 h 58"/>
                  <a:gd name="T8" fmla="*/ 24 w 28"/>
                  <a:gd name="T9" fmla="*/ 27 h 58"/>
                </a:gdLst>
                <a:ahLst/>
                <a:cxnLst>
                  <a:cxn ang="0">
                    <a:pos x="T0" y="T1"/>
                  </a:cxn>
                  <a:cxn ang="0">
                    <a:pos x="T2" y="T3"/>
                  </a:cxn>
                  <a:cxn ang="0">
                    <a:pos x="T4" y="T5"/>
                  </a:cxn>
                  <a:cxn ang="0">
                    <a:pos x="T6" y="T7"/>
                  </a:cxn>
                  <a:cxn ang="0">
                    <a:pos x="T8" y="T9"/>
                  </a:cxn>
                </a:cxnLst>
                <a:rect l="0" t="0" r="r" b="b"/>
                <a:pathLst>
                  <a:path w="28" h="58">
                    <a:moveTo>
                      <a:pt x="24" y="27"/>
                    </a:moveTo>
                    <a:cubicBezTo>
                      <a:pt x="28" y="42"/>
                      <a:pt x="25" y="56"/>
                      <a:pt x="20" y="57"/>
                    </a:cubicBezTo>
                    <a:cubicBezTo>
                      <a:pt x="14" y="58"/>
                      <a:pt x="6" y="47"/>
                      <a:pt x="3" y="32"/>
                    </a:cubicBezTo>
                    <a:cubicBezTo>
                      <a:pt x="0" y="16"/>
                      <a:pt x="2" y="3"/>
                      <a:pt x="8" y="1"/>
                    </a:cubicBezTo>
                    <a:cubicBezTo>
                      <a:pt x="13" y="0"/>
                      <a:pt x="21" y="12"/>
                      <a:pt x="24" y="27"/>
                    </a:cubicBezTo>
                  </a:path>
                </a:pathLst>
              </a:custGeom>
              <a:solidFill>
                <a:srgbClr val="6D5D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94" name="Freeform 79">
                <a:extLst>
                  <a:ext uri="{FF2B5EF4-FFF2-40B4-BE49-F238E27FC236}">
                    <a16:creationId xmlns:a16="http://schemas.microsoft.com/office/drawing/2014/main" id="{89C072FF-26E3-4CB7-A6EF-334203C6F256}"/>
                  </a:ext>
                </a:extLst>
              </p:cNvPr>
              <p:cNvSpPr>
                <a:spLocks/>
              </p:cNvSpPr>
              <p:nvPr/>
            </p:nvSpPr>
            <p:spPr bwMode="auto">
              <a:xfrm>
                <a:off x="2129" y="1952"/>
                <a:ext cx="65" cy="135"/>
              </a:xfrm>
              <a:custGeom>
                <a:avLst/>
                <a:gdLst>
                  <a:gd name="T0" fmla="*/ 24 w 28"/>
                  <a:gd name="T1" fmla="*/ 26 h 58"/>
                  <a:gd name="T2" fmla="*/ 20 w 28"/>
                  <a:gd name="T3" fmla="*/ 57 h 58"/>
                  <a:gd name="T4" fmla="*/ 3 w 28"/>
                  <a:gd name="T5" fmla="*/ 31 h 58"/>
                  <a:gd name="T6" fmla="*/ 8 w 28"/>
                  <a:gd name="T7" fmla="*/ 1 h 58"/>
                  <a:gd name="T8" fmla="*/ 24 w 28"/>
                  <a:gd name="T9" fmla="*/ 26 h 58"/>
                </a:gdLst>
                <a:ahLst/>
                <a:cxnLst>
                  <a:cxn ang="0">
                    <a:pos x="T0" y="T1"/>
                  </a:cxn>
                  <a:cxn ang="0">
                    <a:pos x="T2" y="T3"/>
                  </a:cxn>
                  <a:cxn ang="0">
                    <a:pos x="T4" y="T5"/>
                  </a:cxn>
                  <a:cxn ang="0">
                    <a:pos x="T6" y="T7"/>
                  </a:cxn>
                  <a:cxn ang="0">
                    <a:pos x="T8" y="T9"/>
                  </a:cxn>
                </a:cxnLst>
                <a:rect l="0" t="0" r="r" b="b"/>
                <a:pathLst>
                  <a:path w="28" h="58">
                    <a:moveTo>
                      <a:pt x="24" y="26"/>
                    </a:moveTo>
                    <a:cubicBezTo>
                      <a:pt x="28" y="42"/>
                      <a:pt x="25" y="55"/>
                      <a:pt x="20" y="57"/>
                    </a:cubicBezTo>
                    <a:cubicBezTo>
                      <a:pt x="14" y="58"/>
                      <a:pt x="6" y="46"/>
                      <a:pt x="3" y="31"/>
                    </a:cubicBezTo>
                    <a:cubicBezTo>
                      <a:pt x="0" y="16"/>
                      <a:pt x="2" y="2"/>
                      <a:pt x="8" y="1"/>
                    </a:cubicBezTo>
                    <a:cubicBezTo>
                      <a:pt x="13" y="0"/>
                      <a:pt x="21" y="11"/>
                      <a:pt x="24" y="26"/>
                    </a:cubicBezTo>
                  </a:path>
                </a:pathLst>
              </a:custGeom>
              <a:solidFill>
                <a:srgbClr val="6D5D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95" name="Freeform 80">
                <a:extLst>
                  <a:ext uri="{FF2B5EF4-FFF2-40B4-BE49-F238E27FC236}">
                    <a16:creationId xmlns:a16="http://schemas.microsoft.com/office/drawing/2014/main" id="{D221F439-A46B-4ED1-BAB1-25B09EDF6B51}"/>
                  </a:ext>
                </a:extLst>
              </p:cNvPr>
              <p:cNvSpPr>
                <a:spLocks/>
              </p:cNvSpPr>
              <p:nvPr/>
            </p:nvSpPr>
            <p:spPr bwMode="auto">
              <a:xfrm>
                <a:off x="2016" y="1936"/>
                <a:ext cx="134" cy="65"/>
              </a:xfrm>
              <a:custGeom>
                <a:avLst/>
                <a:gdLst>
                  <a:gd name="T0" fmla="*/ 26 w 58"/>
                  <a:gd name="T1" fmla="*/ 3 h 28"/>
                  <a:gd name="T2" fmla="*/ 57 w 58"/>
                  <a:gd name="T3" fmla="*/ 8 h 28"/>
                  <a:gd name="T4" fmla="*/ 31 w 58"/>
                  <a:gd name="T5" fmla="*/ 25 h 28"/>
                  <a:gd name="T6" fmla="*/ 1 w 58"/>
                  <a:gd name="T7" fmla="*/ 20 h 28"/>
                  <a:gd name="T8" fmla="*/ 26 w 58"/>
                  <a:gd name="T9" fmla="*/ 3 h 28"/>
                </a:gdLst>
                <a:ahLst/>
                <a:cxnLst>
                  <a:cxn ang="0">
                    <a:pos x="T0" y="T1"/>
                  </a:cxn>
                  <a:cxn ang="0">
                    <a:pos x="T2" y="T3"/>
                  </a:cxn>
                  <a:cxn ang="0">
                    <a:pos x="T4" y="T5"/>
                  </a:cxn>
                  <a:cxn ang="0">
                    <a:pos x="T6" y="T7"/>
                  </a:cxn>
                  <a:cxn ang="0">
                    <a:pos x="T8" y="T9"/>
                  </a:cxn>
                </a:cxnLst>
                <a:rect l="0" t="0" r="r" b="b"/>
                <a:pathLst>
                  <a:path w="58" h="28">
                    <a:moveTo>
                      <a:pt x="26" y="3"/>
                    </a:moveTo>
                    <a:cubicBezTo>
                      <a:pt x="42" y="0"/>
                      <a:pt x="55" y="2"/>
                      <a:pt x="57" y="8"/>
                    </a:cubicBezTo>
                    <a:cubicBezTo>
                      <a:pt x="58" y="14"/>
                      <a:pt x="46" y="21"/>
                      <a:pt x="31" y="25"/>
                    </a:cubicBezTo>
                    <a:cubicBezTo>
                      <a:pt x="16" y="28"/>
                      <a:pt x="2" y="26"/>
                      <a:pt x="1" y="20"/>
                    </a:cubicBezTo>
                    <a:cubicBezTo>
                      <a:pt x="0" y="14"/>
                      <a:pt x="11" y="7"/>
                      <a:pt x="26" y="3"/>
                    </a:cubicBezTo>
                  </a:path>
                </a:pathLst>
              </a:custGeom>
              <a:solidFill>
                <a:srgbClr val="6D5D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96" name="Freeform 81">
                <a:extLst>
                  <a:ext uri="{FF2B5EF4-FFF2-40B4-BE49-F238E27FC236}">
                    <a16:creationId xmlns:a16="http://schemas.microsoft.com/office/drawing/2014/main" id="{A219146B-4664-46CF-961E-B7F5D1F3FC29}"/>
                  </a:ext>
                </a:extLst>
              </p:cNvPr>
              <p:cNvSpPr>
                <a:spLocks/>
              </p:cNvSpPr>
              <p:nvPr/>
            </p:nvSpPr>
            <p:spPr bwMode="auto">
              <a:xfrm>
                <a:off x="2143" y="1908"/>
                <a:ext cx="133" cy="65"/>
              </a:xfrm>
              <a:custGeom>
                <a:avLst/>
                <a:gdLst>
                  <a:gd name="T0" fmla="*/ 27 w 58"/>
                  <a:gd name="T1" fmla="*/ 3 h 28"/>
                  <a:gd name="T2" fmla="*/ 57 w 58"/>
                  <a:gd name="T3" fmla="*/ 8 h 28"/>
                  <a:gd name="T4" fmla="*/ 32 w 58"/>
                  <a:gd name="T5" fmla="*/ 25 h 28"/>
                  <a:gd name="T6" fmla="*/ 2 w 58"/>
                  <a:gd name="T7" fmla="*/ 20 h 28"/>
                  <a:gd name="T8" fmla="*/ 27 w 58"/>
                  <a:gd name="T9" fmla="*/ 3 h 28"/>
                </a:gdLst>
                <a:ahLst/>
                <a:cxnLst>
                  <a:cxn ang="0">
                    <a:pos x="T0" y="T1"/>
                  </a:cxn>
                  <a:cxn ang="0">
                    <a:pos x="T2" y="T3"/>
                  </a:cxn>
                  <a:cxn ang="0">
                    <a:pos x="T4" y="T5"/>
                  </a:cxn>
                  <a:cxn ang="0">
                    <a:pos x="T6" y="T7"/>
                  </a:cxn>
                  <a:cxn ang="0">
                    <a:pos x="T8" y="T9"/>
                  </a:cxn>
                </a:cxnLst>
                <a:rect l="0" t="0" r="r" b="b"/>
                <a:pathLst>
                  <a:path w="58" h="28">
                    <a:moveTo>
                      <a:pt x="27" y="3"/>
                    </a:moveTo>
                    <a:cubicBezTo>
                      <a:pt x="42" y="0"/>
                      <a:pt x="56" y="2"/>
                      <a:pt x="57" y="8"/>
                    </a:cubicBezTo>
                    <a:cubicBezTo>
                      <a:pt x="58" y="14"/>
                      <a:pt x="47" y="21"/>
                      <a:pt x="32" y="25"/>
                    </a:cubicBezTo>
                    <a:cubicBezTo>
                      <a:pt x="16" y="28"/>
                      <a:pt x="3" y="26"/>
                      <a:pt x="2" y="20"/>
                    </a:cubicBezTo>
                    <a:cubicBezTo>
                      <a:pt x="0" y="14"/>
                      <a:pt x="12" y="7"/>
                      <a:pt x="27" y="3"/>
                    </a:cubicBezTo>
                  </a:path>
                </a:pathLst>
              </a:custGeom>
              <a:solidFill>
                <a:srgbClr val="6D5D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97" name="Freeform 82">
                <a:extLst>
                  <a:ext uri="{FF2B5EF4-FFF2-40B4-BE49-F238E27FC236}">
                    <a16:creationId xmlns:a16="http://schemas.microsoft.com/office/drawing/2014/main" id="{6C6EADDF-A300-4172-A5EE-311D17CE629B}"/>
                  </a:ext>
                </a:extLst>
              </p:cNvPr>
              <p:cNvSpPr>
                <a:spLocks/>
              </p:cNvSpPr>
              <p:nvPr/>
            </p:nvSpPr>
            <p:spPr bwMode="auto">
              <a:xfrm>
                <a:off x="2028" y="1871"/>
                <a:ext cx="126" cy="95"/>
              </a:xfrm>
              <a:custGeom>
                <a:avLst/>
                <a:gdLst>
                  <a:gd name="T0" fmla="*/ 34 w 55"/>
                  <a:gd name="T1" fmla="*/ 11 h 41"/>
                  <a:gd name="T2" fmla="*/ 52 w 55"/>
                  <a:gd name="T3" fmla="*/ 36 h 41"/>
                  <a:gd name="T4" fmla="*/ 22 w 55"/>
                  <a:gd name="T5" fmla="*/ 30 h 41"/>
                  <a:gd name="T6" fmla="*/ 4 w 55"/>
                  <a:gd name="T7" fmla="*/ 5 h 41"/>
                  <a:gd name="T8" fmla="*/ 34 w 55"/>
                  <a:gd name="T9" fmla="*/ 11 h 41"/>
                </a:gdLst>
                <a:ahLst/>
                <a:cxnLst>
                  <a:cxn ang="0">
                    <a:pos x="T0" y="T1"/>
                  </a:cxn>
                  <a:cxn ang="0">
                    <a:pos x="T2" y="T3"/>
                  </a:cxn>
                  <a:cxn ang="0">
                    <a:pos x="T4" y="T5"/>
                  </a:cxn>
                  <a:cxn ang="0">
                    <a:pos x="T6" y="T7"/>
                  </a:cxn>
                  <a:cxn ang="0">
                    <a:pos x="T8" y="T9"/>
                  </a:cxn>
                </a:cxnLst>
                <a:rect l="0" t="0" r="r" b="b"/>
                <a:pathLst>
                  <a:path w="55" h="41">
                    <a:moveTo>
                      <a:pt x="34" y="11"/>
                    </a:moveTo>
                    <a:cubicBezTo>
                      <a:pt x="47" y="20"/>
                      <a:pt x="55" y="31"/>
                      <a:pt x="52" y="36"/>
                    </a:cubicBezTo>
                    <a:cubicBezTo>
                      <a:pt x="48" y="41"/>
                      <a:pt x="35" y="38"/>
                      <a:pt x="22" y="30"/>
                    </a:cubicBezTo>
                    <a:cubicBezTo>
                      <a:pt x="9" y="21"/>
                      <a:pt x="0" y="10"/>
                      <a:pt x="4" y="5"/>
                    </a:cubicBezTo>
                    <a:cubicBezTo>
                      <a:pt x="7" y="0"/>
                      <a:pt x="20" y="3"/>
                      <a:pt x="34" y="11"/>
                    </a:cubicBezTo>
                  </a:path>
                </a:pathLst>
              </a:custGeom>
              <a:solidFill>
                <a:srgbClr val="6D5D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98" name="Freeform 83">
                <a:extLst>
                  <a:ext uri="{FF2B5EF4-FFF2-40B4-BE49-F238E27FC236}">
                    <a16:creationId xmlns:a16="http://schemas.microsoft.com/office/drawing/2014/main" id="{1A53CE1F-0211-4DFF-8F99-A1FB0BA07145}"/>
                  </a:ext>
                </a:extLst>
              </p:cNvPr>
              <p:cNvSpPr>
                <a:spLocks/>
              </p:cNvSpPr>
              <p:nvPr/>
            </p:nvSpPr>
            <p:spPr bwMode="auto">
              <a:xfrm>
                <a:off x="2138" y="1943"/>
                <a:ext cx="127" cy="95"/>
              </a:xfrm>
              <a:custGeom>
                <a:avLst/>
                <a:gdLst>
                  <a:gd name="T0" fmla="*/ 33 w 55"/>
                  <a:gd name="T1" fmla="*/ 11 h 41"/>
                  <a:gd name="T2" fmla="*/ 51 w 55"/>
                  <a:gd name="T3" fmla="*/ 36 h 41"/>
                  <a:gd name="T4" fmla="*/ 22 w 55"/>
                  <a:gd name="T5" fmla="*/ 30 h 41"/>
                  <a:gd name="T6" fmla="*/ 4 w 55"/>
                  <a:gd name="T7" fmla="*/ 5 h 41"/>
                  <a:gd name="T8" fmla="*/ 33 w 55"/>
                  <a:gd name="T9" fmla="*/ 11 h 41"/>
                </a:gdLst>
                <a:ahLst/>
                <a:cxnLst>
                  <a:cxn ang="0">
                    <a:pos x="T0" y="T1"/>
                  </a:cxn>
                  <a:cxn ang="0">
                    <a:pos x="T2" y="T3"/>
                  </a:cxn>
                  <a:cxn ang="0">
                    <a:pos x="T4" y="T5"/>
                  </a:cxn>
                  <a:cxn ang="0">
                    <a:pos x="T6" y="T7"/>
                  </a:cxn>
                  <a:cxn ang="0">
                    <a:pos x="T8" y="T9"/>
                  </a:cxn>
                </a:cxnLst>
                <a:rect l="0" t="0" r="r" b="b"/>
                <a:pathLst>
                  <a:path w="55" h="41">
                    <a:moveTo>
                      <a:pt x="33" y="11"/>
                    </a:moveTo>
                    <a:cubicBezTo>
                      <a:pt x="47" y="20"/>
                      <a:pt x="55" y="31"/>
                      <a:pt x="51" y="36"/>
                    </a:cubicBezTo>
                    <a:cubicBezTo>
                      <a:pt x="48" y="41"/>
                      <a:pt x="35" y="38"/>
                      <a:pt x="22" y="30"/>
                    </a:cubicBezTo>
                    <a:cubicBezTo>
                      <a:pt x="8" y="21"/>
                      <a:pt x="0" y="10"/>
                      <a:pt x="4" y="5"/>
                    </a:cubicBezTo>
                    <a:cubicBezTo>
                      <a:pt x="7" y="0"/>
                      <a:pt x="20" y="3"/>
                      <a:pt x="33" y="11"/>
                    </a:cubicBezTo>
                  </a:path>
                </a:pathLst>
              </a:custGeom>
              <a:solidFill>
                <a:srgbClr val="6D5D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99" name="Freeform 84">
                <a:extLst>
                  <a:ext uri="{FF2B5EF4-FFF2-40B4-BE49-F238E27FC236}">
                    <a16:creationId xmlns:a16="http://schemas.microsoft.com/office/drawing/2014/main" id="{C33608AA-C616-45D5-B364-7C0E005F2A8F}"/>
                  </a:ext>
                </a:extLst>
              </p:cNvPr>
              <p:cNvSpPr>
                <a:spLocks/>
              </p:cNvSpPr>
              <p:nvPr/>
            </p:nvSpPr>
            <p:spPr bwMode="auto">
              <a:xfrm>
                <a:off x="2064" y="1947"/>
                <a:ext cx="95" cy="126"/>
              </a:xfrm>
              <a:custGeom>
                <a:avLst/>
                <a:gdLst>
                  <a:gd name="T0" fmla="*/ 11 w 41"/>
                  <a:gd name="T1" fmla="*/ 21 h 54"/>
                  <a:gd name="T2" fmla="*/ 36 w 41"/>
                  <a:gd name="T3" fmla="*/ 3 h 54"/>
                  <a:gd name="T4" fmla="*/ 29 w 41"/>
                  <a:gd name="T5" fmla="*/ 33 h 54"/>
                  <a:gd name="T6" fmla="*/ 5 w 41"/>
                  <a:gd name="T7" fmla="*/ 51 h 54"/>
                  <a:gd name="T8" fmla="*/ 11 w 41"/>
                  <a:gd name="T9" fmla="*/ 21 h 54"/>
                </a:gdLst>
                <a:ahLst/>
                <a:cxnLst>
                  <a:cxn ang="0">
                    <a:pos x="T0" y="T1"/>
                  </a:cxn>
                  <a:cxn ang="0">
                    <a:pos x="T2" y="T3"/>
                  </a:cxn>
                  <a:cxn ang="0">
                    <a:pos x="T4" y="T5"/>
                  </a:cxn>
                  <a:cxn ang="0">
                    <a:pos x="T6" y="T7"/>
                  </a:cxn>
                  <a:cxn ang="0">
                    <a:pos x="T8" y="T9"/>
                  </a:cxn>
                </a:cxnLst>
                <a:rect l="0" t="0" r="r" b="b"/>
                <a:pathLst>
                  <a:path w="41" h="54">
                    <a:moveTo>
                      <a:pt x="11" y="21"/>
                    </a:moveTo>
                    <a:cubicBezTo>
                      <a:pt x="19" y="8"/>
                      <a:pt x="30" y="0"/>
                      <a:pt x="36" y="3"/>
                    </a:cubicBezTo>
                    <a:cubicBezTo>
                      <a:pt x="41" y="6"/>
                      <a:pt x="38" y="20"/>
                      <a:pt x="29" y="33"/>
                    </a:cubicBezTo>
                    <a:cubicBezTo>
                      <a:pt x="21" y="46"/>
                      <a:pt x="10" y="54"/>
                      <a:pt x="5" y="51"/>
                    </a:cubicBezTo>
                    <a:cubicBezTo>
                      <a:pt x="0" y="48"/>
                      <a:pt x="2" y="34"/>
                      <a:pt x="11" y="21"/>
                    </a:cubicBezTo>
                  </a:path>
                </a:pathLst>
              </a:custGeom>
              <a:solidFill>
                <a:srgbClr val="6D5D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00" name="Freeform 85">
                <a:extLst>
                  <a:ext uri="{FF2B5EF4-FFF2-40B4-BE49-F238E27FC236}">
                    <a16:creationId xmlns:a16="http://schemas.microsoft.com/office/drawing/2014/main" id="{1B407384-E041-4D0D-AF5A-AAA664710211}"/>
                  </a:ext>
                </a:extLst>
              </p:cNvPr>
              <p:cNvSpPr>
                <a:spLocks/>
              </p:cNvSpPr>
              <p:nvPr/>
            </p:nvSpPr>
            <p:spPr bwMode="auto">
              <a:xfrm>
                <a:off x="2134" y="1836"/>
                <a:ext cx="94" cy="125"/>
              </a:xfrm>
              <a:custGeom>
                <a:avLst/>
                <a:gdLst>
                  <a:gd name="T0" fmla="*/ 12 w 41"/>
                  <a:gd name="T1" fmla="*/ 21 h 54"/>
                  <a:gd name="T2" fmla="*/ 36 w 41"/>
                  <a:gd name="T3" fmla="*/ 3 h 54"/>
                  <a:gd name="T4" fmla="*/ 30 w 41"/>
                  <a:gd name="T5" fmla="*/ 33 h 54"/>
                  <a:gd name="T6" fmla="*/ 6 w 41"/>
                  <a:gd name="T7" fmla="*/ 51 h 54"/>
                  <a:gd name="T8" fmla="*/ 12 w 41"/>
                  <a:gd name="T9" fmla="*/ 21 h 54"/>
                </a:gdLst>
                <a:ahLst/>
                <a:cxnLst>
                  <a:cxn ang="0">
                    <a:pos x="T0" y="T1"/>
                  </a:cxn>
                  <a:cxn ang="0">
                    <a:pos x="T2" y="T3"/>
                  </a:cxn>
                  <a:cxn ang="0">
                    <a:pos x="T4" y="T5"/>
                  </a:cxn>
                  <a:cxn ang="0">
                    <a:pos x="T6" y="T7"/>
                  </a:cxn>
                  <a:cxn ang="0">
                    <a:pos x="T8" y="T9"/>
                  </a:cxn>
                </a:cxnLst>
                <a:rect l="0" t="0" r="r" b="b"/>
                <a:pathLst>
                  <a:path w="41" h="54">
                    <a:moveTo>
                      <a:pt x="12" y="21"/>
                    </a:moveTo>
                    <a:cubicBezTo>
                      <a:pt x="20" y="8"/>
                      <a:pt x="31" y="0"/>
                      <a:pt x="36" y="3"/>
                    </a:cubicBezTo>
                    <a:cubicBezTo>
                      <a:pt x="41" y="6"/>
                      <a:pt x="39" y="20"/>
                      <a:pt x="30" y="33"/>
                    </a:cubicBezTo>
                    <a:cubicBezTo>
                      <a:pt x="22" y="46"/>
                      <a:pt x="11" y="54"/>
                      <a:pt x="6" y="51"/>
                    </a:cubicBezTo>
                    <a:cubicBezTo>
                      <a:pt x="0" y="48"/>
                      <a:pt x="3" y="34"/>
                      <a:pt x="12" y="21"/>
                    </a:cubicBezTo>
                  </a:path>
                </a:pathLst>
              </a:custGeom>
              <a:solidFill>
                <a:srgbClr val="6D5D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01" name="Freeform 86">
                <a:extLst>
                  <a:ext uri="{FF2B5EF4-FFF2-40B4-BE49-F238E27FC236}">
                    <a16:creationId xmlns:a16="http://schemas.microsoft.com/office/drawing/2014/main" id="{D028043D-09DF-4EE9-9D93-BF5DBB67DDB4}"/>
                  </a:ext>
                </a:extLst>
              </p:cNvPr>
              <p:cNvSpPr>
                <a:spLocks/>
              </p:cNvSpPr>
              <p:nvPr/>
            </p:nvSpPr>
            <p:spPr bwMode="auto">
              <a:xfrm>
                <a:off x="2101" y="1910"/>
                <a:ext cx="90" cy="88"/>
              </a:xfrm>
              <a:custGeom>
                <a:avLst/>
                <a:gdLst>
                  <a:gd name="T0" fmla="*/ 39 w 39"/>
                  <a:gd name="T1" fmla="*/ 22 h 38"/>
                  <a:gd name="T2" fmla="*/ 34 w 39"/>
                  <a:gd name="T3" fmla="*/ 18 h 38"/>
                  <a:gd name="T4" fmla="*/ 38 w 39"/>
                  <a:gd name="T5" fmla="*/ 14 h 38"/>
                  <a:gd name="T6" fmla="*/ 34 w 39"/>
                  <a:gd name="T7" fmla="*/ 12 h 38"/>
                  <a:gd name="T8" fmla="*/ 35 w 39"/>
                  <a:gd name="T9" fmla="*/ 8 h 38"/>
                  <a:gd name="T10" fmla="*/ 29 w 39"/>
                  <a:gd name="T11" fmla="*/ 8 h 38"/>
                  <a:gd name="T12" fmla="*/ 29 w 39"/>
                  <a:gd name="T13" fmla="*/ 2 h 38"/>
                  <a:gd name="T14" fmla="*/ 25 w 39"/>
                  <a:gd name="T15" fmla="*/ 4 h 38"/>
                  <a:gd name="T16" fmla="*/ 22 w 39"/>
                  <a:gd name="T17" fmla="*/ 0 h 38"/>
                  <a:gd name="T18" fmla="*/ 19 w 39"/>
                  <a:gd name="T19" fmla="*/ 4 h 38"/>
                  <a:gd name="T20" fmla="*/ 14 w 39"/>
                  <a:gd name="T21" fmla="*/ 1 h 38"/>
                  <a:gd name="T22" fmla="*/ 12 w 39"/>
                  <a:gd name="T23" fmla="*/ 5 h 38"/>
                  <a:gd name="T24" fmla="*/ 8 w 39"/>
                  <a:gd name="T25" fmla="*/ 4 h 38"/>
                  <a:gd name="T26" fmla="*/ 8 w 39"/>
                  <a:gd name="T27" fmla="*/ 9 h 38"/>
                  <a:gd name="T28" fmla="*/ 3 w 39"/>
                  <a:gd name="T29" fmla="*/ 10 h 38"/>
                  <a:gd name="T30" fmla="*/ 4 w 39"/>
                  <a:gd name="T31" fmla="*/ 14 h 38"/>
                  <a:gd name="T32" fmla="*/ 0 w 39"/>
                  <a:gd name="T33" fmla="*/ 16 h 38"/>
                  <a:gd name="T34" fmla="*/ 5 w 39"/>
                  <a:gd name="T35" fmla="*/ 20 h 38"/>
                  <a:gd name="T36" fmla="*/ 1 w 39"/>
                  <a:gd name="T37" fmla="*/ 24 h 38"/>
                  <a:gd name="T38" fmla="*/ 5 w 39"/>
                  <a:gd name="T39" fmla="*/ 26 h 38"/>
                  <a:gd name="T40" fmla="*/ 4 w 39"/>
                  <a:gd name="T41" fmla="*/ 31 h 38"/>
                  <a:gd name="T42" fmla="*/ 10 w 39"/>
                  <a:gd name="T43" fmla="*/ 30 h 38"/>
                  <a:gd name="T44" fmla="*/ 10 w 39"/>
                  <a:gd name="T45" fmla="*/ 36 h 38"/>
                  <a:gd name="T46" fmla="*/ 14 w 39"/>
                  <a:gd name="T47" fmla="*/ 34 h 38"/>
                  <a:gd name="T48" fmla="*/ 17 w 39"/>
                  <a:gd name="T49" fmla="*/ 38 h 38"/>
                  <a:gd name="T50" fmla="*/ 21 w 39"/>
                  <a:gd name="T51" fmla="*/ 34 h 38"/>
                  <a:gd name="T52" fmla="*/ 25 w 39"/>
                  <a:gd name="T53" fmla="*/ 38 h 38"/>
                  <a:gd name="T54" fmla="*/ 27 w 39"/>
                  <a:gd name="T55" fmla="*/ 33 h 38"/>
                  <a:gd name="T56" fmla="*/ 31 w 39"/>
                  <a:gd name="T57" fmla="*/ 34 h 38"/>
                  <a:gd name="T58" fmla="*/ 31 w 39"/>
                  <a:gd name="T59" fmla="*/ 29 h 38"/>
                  <a:gd name="T60" fmla="*/ 36 w 39"/>
                  <a:gd name="T61" fmla="*/ 28 h 38"/>
                  <a:gd name="T62" fmla="*/ 35 w 39"/>
                  <a:gd name="T63" fmla="*/ 24 h 38"/>
                  <a:gd name="T64" fmla="*/ 39 w 39"/>
                  <a:gd name="T65" fmla="*/ 2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9" h="38">
                    <a:moveTo>
                      <a:pt x="39" y="22"/>
                    </a:moveTo>
                    <a:cubicBezTo>
                      <a:pt x="39" y="20"/>
                      <a:pt x="37" y="19"/>
                      <a:pt x="34" y="18"/>
                    </a:cubicBezTo>
                    <a:cubicBezTo>
                      <a:pt x="37" y="17"/>
                      <a:pt x="38" y="15"/>
                      <a:pt x="38" y="14"/>
                    </a:cubicBezTo>
                    <a:cubicBezTo>
                      <a:pt x="38" y="13"/>
                      <a:pt x="36" y="12"/>
                      <a:pt x="34" y="12"/>
                    </a:cubicBezTo>
                    <a:cubicBezTo>
                      <a:pt x="35" y="10"/>
                      <a:pt x="36" y="8"/>
                      <a:pt x="35" y="8"/>
                    </a:cubicBezTo>
                    <a:cubicBezTo>
                      <a:pt x="34" y="6"/>
                      <a:pt x="32" y="7"/>
                      <a:pt x="29" y="8"/>
                    </a:cubicBezTo>
                    <a:cubicBezTo>
                      <a:pt x="30" y="5"/>
                      <a:pt x="30" y="3"/>
                      <a:pt x="29" y="2"/>
                    </a:cubicBezTo>
                    <a:cubicBezTo>
                      <a:pt x="28" y="2"/>
                      <a:pt x="26" y="2"/>
                      <a:pt x="25" y="4"/>
                    </a:cubicBezTo>
                    <a:cubicBezTo>
                      <a:pt x="24" y="2"/>
                      <a:pt x="23" y="0"/>
                      <a:pt x="22" y="0"/>
                    </a:cubicBezTo>
                    <a:cubicBezTo>
                      <a:pt x="21" y="0"/>
                      <a:pt x="20" y="1"/>
                      <a:pt x="19" y="4"/>
                    </a:cubicBezTo>
                    <a:cubicBezTo>
                      <a:pt x="17" y="2"/>
                      <a:pt x="16" y="0"/>
                      <a:pt x="14" y="1"/>
                    </a:cubicBezTo>
                    <a:cubicBezTo>
                      <a:pt x="13" y="1"/>
                      <a:pt x="13" y="2"/>
                      <a:pt x="12" y="5"/>
                    </a:cubicBezTo>
                    <a:cubicBezTo>
                      <a:pt x="11" y="3"/>
                      <a:pt x="9" y="3"/>
                      <a:pt x="8" y="4"/>
                    </a:cubicBezTo>
                    <a:cubicBezTo>
                      <a:pt x="7" y="4"/>
                      <a:pt x="7" y="7"/>
                      <a:pt x="8" y="9"/>
                    </a:cubicBezTo>
                    <a:cubicBezTo>
                      <a:pt x="6" y="8"/>
                      <a:pt x="3" y="8"/>
                      <a:pt x="3" y="10"/>
                    </a:cubicBezTo>
                    <a:cubicBezTo>
                      <a:pt x="2" y="11"/>
                      <a:pt x="3" y="12"/>
                      <a:pt x="4" y="14"/>
                    </a:cubicBezTo>
                    <a:cubicBezTo>
                      <a:pt x="2" y="14"/>
                      <a:pt x="1" y="15"/>
                      <a:pt x="0" y="16"/>
                    </a:cubicBezTo>
                    <a:cubicBezTo>
                      <a:pt x="0" y="18"/>
                      <a:pt x="2" y="19"/>
                      <a:pt x="5" y="20"/>
                    </a:cubicBezTo>
                    <a:cubicBezTo>
                      <a:pt x="2" y="21"/>
                      <a:pt x="1" y="23"/>
                      <a:pt x="1" y="24"/>
                    </a:cubicBezTo>
                    <a:cubicBezTo>
                      <a:pt x="1" y="25"/>
                      <a:pt x="3" y="26"/>
                      <a:pt x="5" y="26"/>
                    </a:cubicBezTo>
                    <a:cubicBezTo>
                      <a:pt x="4" y="28"/>
                      <a:pt x="3" y="30"/>
                      <a:pt x="4" y="31"/>
                    </a:cubicBezTo>
                    <a:cubicBezTo>
                      <a:pt x="5" y="32"/>
                      <a:pt x="7" y="31"/>
                      <a:pt x="10" y="30"/>
                    </a:cubicBezTo>
                    <a:cubicBezTo>
                      <a:pt x="9" y="33"/>
                      <a:pt x="9" y="35"/>
                      <a:pt x="10" y="36"/>
                    </a:cubicBezTo>
                    <a:cubicBezTo>
                      <a:pt x="11" y="36"/>
                      <a:pt x="13" y="36"/>
                      <a:pt x="14" y="34"/>
                    </a:cubicBezTo>
                    <a:cubicBezTo>
                      <a:pt x="15" y="36"/>
                      <a:pt x="16" y="38"/>
                      <a:pt x="17" y="38"/>
                    </a:cubicBezTo>
                    <a:cubicBezTo>
                      <a:pt x="18" y="38"/>
                      <a:pt x="19" y="37"/>
                      <a:pt x="21" y="34"/>
                    </a:cubicBezTo>
                    <a:cubicBezTo>
                      <a:pt x="22" y="36"/>
                      <a:pt x="24" y="38"/>
                      <a:pt x="25" y="38"/>
                    </a:cubicBezTo>
                    <a:cubicBezTo>
                      <a:pt x="26" y="37"/>
                      <a:pt x="27" y="36"/>
                      <a:pt x="27" y="33"/>
                    </a:cubicBezTo>
                    <a:cubicBezTo>
                      <a:pt x="28" y="35"/>
                      <a:pt x="30" y="35"/>
                      <a:pt x="31" y="34"/>
                    </a:cubicBezTo>
                    <a:cubicBezTo>
                      <a:pt x="32" y="34"/>
                      <a:pt x="32" y="31"/>
                      <a:pt x="31" y="29"/>
                    </a:cubicBezTo>
                    <a:cubicBezTo>
                      <a:pt x="34" y="30"/>
                      <a:pt x="36" y="30"/>
                      <a:pt x="36" y="28"/>
                    </a:cubicBezTo>
                    <a:cubicBezTo>
                      <a:pt x="37" y="27"/>
                      <a:pt x="36" y="26"/>
                      <a:pt x="35" y="24"/>
                    </a:cubicBezTo>
                    <a:cubicBezTo>
                      <a:pt x="37" y="24"/>
                      <a:pt x="38" y="23"/>
                      <a:pt x="39" y="22"/>
                    </a:cubicBezTo>
                  </a:path>
                </a:pathLst>
              </a:custGeom>
              <a:solidFill>
                <a:srgbClr val="FFD6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02" name="Freeform 87">
                <a:extLst>
                  <a:ext uri="{FF2B5EF4-FFF2-40B4-BE49-F238E27FC236}">
                    <a16:creationId xmlns:a16="http://schemas.microsoft.com/office/drawing/2014/main" id="{D726B283-5465-4290-BE45-2C0DB56452B3}"/>
                  </a:ext>
                </a:extLst>
              </p:cNvPr>
              <p:cNvSpPr>
                <a:spLocks/>
              </p:cNvSpPr>
              <p:nvPr/>
            </p:nvSpPr>
            <p:spPr bwMode="auto">
              <a:xfrm>
                <a:off x="3836" y="2115"/>
                <a:ext cx="136" cy="125"/>
              </a:xfrm>
              <a:custGeom>
                <a:avLst/>
                <a:gdLst>
                  <a:gd name="T0" fmla="*/ 43 w 59"/>
                  <a:gd name="T1" fmla="*/ 13 h 54"/>
                  <a:gd name="T2" fmla="*/ 0 w 59"/>
                  <a:gd name="T3" fmla="*/ 3 h 54"/>
                  <a:gd name="T4" fmla="*/ 21 w 59"/>
                  <a:gd name="T5" fmla="*/ 41 h 54"/>
                  <a:gd name="T6" fmla="*/ 55 w 59"/>
                  <a:gd name="T7" fmla="*/ 44 h 54"/>
                  <a:gd name="T8" fmla="*/ 43 w 59"/>
                  <a:gd name="T9" fmla="*/ 13 h 54"/>
                </a:gdLst>
                <a:ahLst/>
                <a:cxnLst>
                  <a:cxn ang="0">
                    <a:pos x="T0" y="T1"/>
                  </a:cxn>
                  <a:cxn ang="0">
                    <a:pos x="T2" y="T3"/>
                  </a:cxn>
                  <a:cxn ang="0">
                    <a:pos x="T4" y="T5"/>
                  </a:cxn>
                  <a:cxn ang="0">
                    <a:pos x="T6" y="T7"/>
                  </a:cxn>
                  <a:cxn ang="0">
                    <a:pos x="T8" y="T9"/>
                  </a:cxn>
                </a:cxnLst>
                <a:rect l="0" t="0" r="r" b="b"/>
                <a:pathLst>
                  <a:path w="59" h="54">
                    <a:moveTo>
                      <a:pt x="43" y="13"/>
                    </a:moveTo>
                    <a:cubicBezTo>
                      <a:pt x="26" y="0"/>
                      <a:pt x="0" y="3"/>
                      <a:pt x="0" y="3"/>
                    </a:cubicBezTo>
                    <a:cubicBezTo>
                      <a:pt x="0" y="3"/>
                      <a:pt x="5" y="29"/>
                      <a:pt x="21" y="41"/>
                    </a:cubicBezTo>
                    <a:cubicBezTo>
                      <a:pt x="38" y="54"/>
                      <a:pt x="55" y="44"/>
                      <a:pt x="55" y="44"/>
                    </a:cubicBezTo>
                    <a:cubicBezTo>
                      <a:pt x="55" y="44"/>
                      <a:pt x="59" y="25"/>
                      <a:pt x="43" y="13"/>
                    </a:cubicBezTo>
                  </a:path>
                </a:pathLst>
              </a:custGeom>
              <a:solidFill>
                <a:srgbClr val="94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03" name="Freeform 88">
                <a:extLst>
                  <a:ext uri="{FF2B5EF4-FFF2-40B4-BE49-F238E27FC236}">
                    <a16:creationId xmlns:a16="http://schemas.microsoft.com/office/drawing/2014/main" id="{2A22FF00-B843-483E-9CE3-A8CDD22F43A3}"/>
                  </a:ext>
                </a:extLst>
              </p:cNvPr>
              <p:cNvSpPr>
                <a:spLocks/>
              </p:cNvSpPr>
              <p:nvPr/>
            </p:nvSpPr>
            <p:spPr bwMode="auto">
              <a:xfrm>
                <a:off x="3961" y="2166"/>
                <a:ext cx="108" cy="88"/>
              </a:xfrm>
              <a:custGeom>
                <a:avLst/>
                <a:gdLst>
                  <a:gd name="T0" fmla="*/ 14 w 47"/>
                  <a:gd name="T1" fmla="*/ 7 h 38"/>
                  <a:gd name="T2" fmla="*/ 1 w 47"/>
                  <a:gd name="T3" fmla="*/ 29 h 38"/>
                  <a:gd name="T4" fmla="*/ 26 w 47"/>
                  <a:gd name="T5" fmla="*/ 31 h 38"/>
                  <a:gd name="T6" fmla="*/ 47 w 47"/>
                  <a:gd name="T7" fmla="*/ 5 h 38"/>
                  <a:gd name="T8" fmla="*/ 14 w 47"/>
                  <a:gd name="T9" fmla="*/ 7 h 38"/>
                </a:gdLst>
                <a:ahLst/>
                <a:cxnLst>
                  <a:cxn ang="0">
                    <a:pos x="T0" y="T1"/>
                  </a:cxn>
                  <a:cxn ang="0">
                    <a:pos x="T2" y="T3"/>
                  </a:cxn>
                  <a:cxn ang="0">
                    <a:pos x="T4" y="T5"/>
                  </a:cxn>
                  <a:cxn ang="0">
                    <a:pos x="T6" y="T7"/>
                  </a:cxn>
                  <a:cxn ang="0">
                    <a:pos x="T8" y="T9"/>
                  </a:cxn>
                </a:cxnLst>
                <a:rect l="0" t="0" r="r" b="b"/>
                <a:pathLst>
                  <a:path w="47" h="38">
                    <a:moveTo>
                      <a:pt x="14" y="7"/>
                    </a:moveTo>
                    <a:cubicBezTo>
                      <a:pt x="0" y="14"/>
                      <a:pt x="1" y="29"/>
                      <a:pt x="1" y="29"/>
                    </a:cubicBezTo>
                    <a:cubicBezTo>
                      <a:pt x="1" y="29"/>
                      <a:pt x="12" y="38"/>
                      <a:pt x="26" y="31"/>
                    </a:cubicBezTo>
                    <a:cubicBezTo>
                      <a:pt x="40" y="24"/>
                      <a:pt x="47" y="5"/>
                      <a:pt x="47" y="5"/>
                    </a:cubicBezTo>
                    <a:cubicBezTo>
                      <a:pt x="47" y="5"/>
                      <a:pt x="28" y="0"/>
                      <a:pt x="14" y="7"/>
                    </a:cubicBezTo>
                  </a:path>
                </a:pathLst>
              </a:custGeom>
              <a:solidFill>
                <a:srgbClr val="94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04" name="Rectangle 89">
                <a:extLst>
                  <a:ext uri="{FF2B5EF4-FFF2-40B4-BE49-F238E27FC236}">
                    <a16:creationId xmlns:a16="http://schemas.microsoft.com/office/drawing/2014/main" id="{A9008DD5-92BA-4F36-AB8C-EB875375596E}"/>
                  </a:ext>
                </a:extLst>
              </p:cNvPr>
              <p:cNvSpPr>
                <a:spLocks noChangeArrowheads="1"/>
              </p:cNvSpPr>
              <p:nvPr/>
            </p:nvSpPr>
            <p:spPr bwMode="auto">
              <a:xfrm>
                <a:off x="3956" y="2052"/>
                <a:ext cx="9" cy="381"/>
              </a:xfrm>
              <a:prstGeom prst="rect">
                <a:avLst/>
              </a:prstGeom>
              <a:solidFill>
                <a:srgbClr val="708F2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05" name="Freeform 90">
                <a:extLst>
                  <a:ext uri="{FF2B5EF4-FFF2-40B4-BE49-F238E27FC236}">
                    <a16:creationId xmlns:a16="http://schemas.microsoft.com/office/drawing/2014/main" id="{9B5B219D-17AE-4B82-82C3-6A6FB0C210B0}"/>
                  </a:ext>
                </a:extLst>
              </p:cNvPr>
              <p:cNvSpPr>
                <a:spLocks/>
              </p:cNvSpPr>
              <p:nvPr/>
            </p:nvSpPr>
            <p:spPr bwMode="auto">
              <a:xfrm>
                <a:off x="3942" y="1829"/>
                <a:ext cx="65" cy="137"/>
              </a:xfrm>
              <a:custGeom>
                <a:avLst/>
                <a:gdLst>
                  <a:gd name="T0" fmla="*/ 25 w 28"/>
                  <a:gd name="T1" fmla="*/ 32 h 59"/>
                  <a:gd name="T2" fmla="*/ 8 w 28"/>
                  <a:gd name="T3" fmla="*/ 57 h 59"/>
                  <a:gd name="T4" fmla="*/ 3 w 28"/>
                  <a:gd name="T5" fmla="*/ 27 h 59"/>
                  <a:gd name="T6" fmla="*/ 20 w 28"/>
                  <a:gd name="T7" fmla="*/ 2 h 59"/>
                  <a:gd name="T8" fmla="*/ 25 w 28"/>
                  <a:gd name="T9" fmla="*/ 32 h 59"/>
                </a:gdLst>
                <a:ahLst/>
                <a:cxnLst>
                  <a:cxn ang="0">
                    <a:pos x="T0" y="T1"/>
                  </a:cxn>
                  <a:cxn ang="0">
                    <a:pos x="T2" y="T3"/>
                  </a:cxn>
                  <a:cxn ang="0">
                    <a:pos x="T4" y="T5"/>
                  </a:cxn>
                  <a:cxn ang="0">
                    <a:pos x="T6" y="T7"/>
                  </a:cxn>
                  <a:cxn ang="0">
                    <a:pos x="T8" y="T9"/>
                  </a:cxn>
                </a:cxnLst>
                <a:rect l="0" t="0" r="r" b="b"/>
                <a:pathLst>
                  <a:path w="28" h="59">
                    <a:moveTo>
                      <a:pt x="25" y="32"/>
                    </a:moveTo>
                    <a:cubicBezTo>
                      <a:pt x="21" y="47"/>
                      <a:pt x="14" y="59"/>
                      <a:pt x="8" y="57"/>
                    </a:cubicBezTo>
                    <a:cubicBezTo>
                      <a:pt x="2" y="56"/>
                      <a:pt x="0" y="43"/>
                      <a:pt x="3" y="27"/>
                    </a:cubicBezTo>
                    <a:cubicBezTo>
                      <a:pt x="7" y="12"/>
                      <a:pt x="14" y="0"/>
                      <a:pt x="20" y="2"/>
                    </a:cubicBezTo>
                    <a:cubicBezTo>
                      <a:pt x="26" y="3"/>
                      <a:pt x="28" y="16"/>
                      <a:pt x="25" y="32"/>
                    </a:cubicBezTo>
                  </a:path>
                </a:pathLst>
              </a:custGeom>
              <a:solidFill>
                <a:srgbClr val="9182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06" name="Freeform 91">
                <a:extLst>
                  <a:ext uri="{FF2B5EF4-FFF2-40B4-BE49-F238E27FC236}">
                    <a16:creationId xmlns:a16="http://schemas.microsoft.com/office/drawing/2014/main" id="{D0DCB3C9-3170-4139-88ED-607C154C1D23}"/>
                  </a:ext>
                </a:extLst>
              </p:cNvPr>
              <p:cNvSpPr>
                <a:spLocks/>
              </p:cNvSpPr>
              <p:nvPr/>
            </p:nvSpPr>
            <p:spPr bwMode="auto">
              <a:xfrm>
                <a:off x="3915" y="1959"/>
                <a:ext cx="64" cy="135"/>
              </a:xfrm>
              <a:custGeom>
                <a:avLst/>
                <a:gdLst>
                  <a:gd name="T0" fmla="*/ 25 w 28"/>
                  <a:gd name="T1" fmla="*/ 31 h 58"/>
                  <a:gd name="T2" fmla="*/ 8 w 28"/>
                  <a:gd name="T3" fmla="*/ 57 h 58"/>
                  <a:gd name="T4" fmla="*/ 3 w 28"/>
                  <a:gd name="T5" fmla="*/ 27 h 58"/>
                  <a:gd name="T6" fmla="*/ 20 w 28"/>
                  <a:gd name="T7" fmla="*/ 1 h 58"/>
                  <a:gd name="T8" fmla="*/ 25 w 28"/>
                  <a:gd name="T9" fmla="*/ 31 h 58"/>
                </a:gdLst>
                <a:ahLst/>
                <a:cxnLst>
                  <a:cxn ang="0">
                    <a:pos x="T0" y="T1"/>
                  </a:cxn>
                  <a:cxn ang="0">
                    <a:pos x="T2" y="T3"/>
                  </a:cxn>
                  <a:cxn ang="0">
                    <a:pos x="T4" y="T5"/>
                  </a:cxn>
                  <a:cxn ang="0">
                    <a:pos x="T6" y="T7"/>
                  </a:cxn>
                  <a:cxn ang="0">
                    <a:pos x="T8" y="T9"/>
                  </a:cxn>
                </a:cxnLst>
                <a:rect l="0" t="0" r="r" b="b"/>
                <a:pathLst>
                  <a:path w="28" h="58">
                    <a:moveTo>
                      <a:pt x="25" y="31"/>
                    </a:moveTo>
                    <a:cubicBezTo>
                      <a:pt x="22" y="47"/>
                      <a:pt x="14" y="58"/>
                      <a:pt x="8" y="57"/>
                    </a:cubicBezTo>
                    <a:cubicBezTo>
                      <a:pt x="2" y="56"/>
                      <a:pt x="0" y="42"/>
                      <a:pt x="3" y="27"/>
                    </a:cubicBezTo>
                    <a:cubicBezTo>
                      <a:pt x="7" y="11"/>
                      <a:pt x="14" y="0"/>
                      <a:pt x="20" y="1"/>
                    </a:cubicBezTo>
                    <a:cubicBezTo>
                      <a:pt x="26" y="3"/>
                      <a:pt x="28" y="16"/>
                      <a:pt x="25" y="31"/>
                    </a:cubicBezTo>
                  </a:path>
                </a:pathLst>
              </a:custGeom>
              <a:solidFill>
                <a:srgbClr val="9182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07" name="Freeform 92">
                <a:extLst>
                  <a:ext uri="{FF2B5EF4-FFF2-40B4-BE49-F238E27FC236}">
                    <a16:creationId xmlns:a16="http://schemas.microsoft.com/office/drawing/2014/main" id="{E7C92802-680D-4D66-8730-3D917ED9D8B4}"/>
                  </a:ext>
                </a:extLst>
              </p:cNvPr>
              <p:cNvSpPr>
                <a:spLocks/>
              </p:cNvSpPr>
              <p:nvPr/>
            </p:nvSpPr>
            <p:spPr bwMode="auto">
              <a:xfrm>
                <a:off x="3830" y="1915"/>
                <a:ext cx="133" cy="65"/>
              </a:xfrm>
              <a:custGeom>
                <a:avLst/>
                <a:gdLst>
                  <a:gd name="T0" fmla="*/ 31 w 58"/>
                  <a:gd name="T1" fmla="*/ 4 h 28"/>
                  <a:gd name="T2" fmla="*/ 57 w 58"/>
                  <a:gd name="T3" fmla="*/ 20 h 28"/>
                  <a:gd name="T4" fmla="*/ 27 w 58"/>
                  <a:gd name="T5" fmla="*/ 25 h 28"/>
                  <a:gd name="T6" fmla="*/ 1 w 58"/>
                  <a:gd name="T7" fmla="*/ 8 h 28"/>
                  <a:gd name="T8" fmla="*/ 31 w 58"/>
                  <a:gd name="T9" fmla="*/ 4 h 28"/>
                </a:gdLst>
                <a:ahLst/>
                <a:cxnLst>
                  <a:cxn ang="0">
                    <a:pos x="T0" y="T1"/>
                  </a:cxn>
                  <a:cxn ang="0">
                    <a:pos x="T2" y="T3"/>
                  </a:cxn>
                  <a:cxn ang="0">
                    <a:pos x="T4" y="T5"/>
                  </a:cxn>
                  <a:cxn ang="0">
                    <a:pos x="T6" y="T7"/>
                  </a:cxn>
                  <a:cxn ang="0">
                    <a:pos x="T8" y="T9"/>
                  </a:cxn>
                </a:cxnLst>
                <a:rect l="0" t="0" r="r" b="b"/>
                <a:pathLst>
                  <a:path w="58" h="28">
                    <a:moveTo>
                      <a:pt x="31" y="4"/>
                    </a:moveTo>
                    <a:cubicBezTo>
                      <a:pt x="47" y="7"/>
                      <a:pt x="58" y="14"/>
                      <a:pt x="57" y="20"/>
                    </a:cubicBezTo>
                    <a:cubicBezTo>
                      <a:pt x="56" y="26"/>
                      <a:pt x="42" y="28"/>
                      <a:pt x="27" y="25"/>
                    </a:cubicBezTo>
                    <a:cubicBezTo>
                      <a:pt x="12" y="22"/>
                      <a:pt x="0" y="14"/>
                      <a:pt x="1" y="8"/>
                    </a:cubicBezTo>
                    <a:cubicBezTo>
                      <a:pt x="3" y="3"/>
                      <a:pt x="16" y="0"/>
                      <a:pt x="31" y="4"/>
                    </a:cubicBezTo>
                  </a:path>
                </a:pathLst>
              </a:custGeom>
              <a:solidFill>
                <a:srgbClr val="9182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08" name="Freeform 93">
                <a:extLst>
                  <a:ext uri="{FF2B5EF4-FFF2-40B4-BE49-F238E27FC236}">
                    <a16:creationId xmlns:a16="http://schemas.microsoft.com/office/drawing/2014/main" id="{A1651E47-DF5B-4A90-99AF-48D8EDFDEFB8}"/>
                  </a:ext>
                </a:extLst>
              </p:cNvPr>
              <p:cNvSpPr>
                <a:spLocks/>
              </p:cNvSpPr>
              <p:nvPr/>
            </p:nvSpPr>
            <p:spPr bwMode="auto">
              <a:xfrm>
                <a:off x="3959" y="1943"/>
                <a:ext cx="133" cy="65"/>
              </a:xfrm>
              <a:custGeom>
                <a:avLst/>
                <a:gdLst>
                  <a:gd name="T0" fmla="*/ 31 w 58"/>
                  <a:gd name="T1" fmla="*/ 3 h 28"/>
                  <a:gd name="T2" fmla="*/ 57 w 58"/>
                  <a:gd name="T3" fmla="*/ 20 h 28"/>
                  <a:gd name="T4" fmla="*/ 27 w 58"/>
                  <a:gd name="T5" fmla="*/ 25 h 28"/>
                  <a:gd name="T6" fmla="*/ 1 w 58"/>
                  <a:gd name="T7" fmla="*/ 8 h 28"/>
                  <a:gd name="T8" fmla="*/ 31 w 58"/>
                  <a:gd name="T9" fmla="*/ 3 h 28"/>
                </a:gdLst>
                <a:ahLst/>
                <a:cxnLst>
                  <a:cxn ang="0">
                    <a:pos x="T0" y="T1"/>
                  </a:cxn>
                  <a:cxn ang="0">
                    <a:pos x="T2" y="T3"/>
                  </a:cxn>
                  <a:cxn ang="0">
                    <a:pos x="T4" y="T5"/>
                  </a:cxn>
                  <a:cxn ang="0">
                    <a:pos x="T6" y="T7"/>
                  </a:cxn>
                  <a:cxn ang="0">
                    <a:pos x="T8" y="T9"/>
                  </a:cxn>
                </a:cxnLst>
                <a:rect l="0" t="0" r="r" b="b"/>
                <a:pathLst>
                  <a:path w="58" h="28">
                    <a:moveTo>
                      <a:pt x="31" y="3"/>
                    </a:moveTo>
                    <a:cubicBezTo>
                      <a:pt x="46" y="7"/>
                      <a:pt x="58" y="14"/>
                      <a:pt x="57" y="20"/>
                    </a:cubicBezTo>
                    <a:cubicBezTo>
                      <a:pt x="55" y="26"/>
                      <a:pt x="42" y="28"/>
                      <a:pt x="27" y="25"/>
                    </a:cubicBezTo>
                    <a:cubicBezTo>
                      <a:pt x="11" y="22"/>
                      <a:pt x="0" y="14"/>
                      <a:pt x="1" y="8"/>
                    </a:cubicBezTo>
                    <a:cubicBezTo>
                      <a:pt x="2" y="2"/>
                      <a:pt x="16" y="0"/>
                      <a:pt x="31" y="3"/>
                    </a:cubicBezTo>
                  </a:path>
                </a:pathLst>
              </a:custGeom>
              <a:solidFill>
                <a:srgbClr val="9182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09" name="Freeform 94">
                <a:extLst>
                  <a:ext uri="{FF2B5EF4-FFF2-40B4-BE49-F238E27FC236}">
                    <a16:creationId xmlns:a16="http://schemas.microsoft.com/office/drawing/2014/main" id="{B7A1F926-FB3D-4CC8-9AA9-DD042B989EE4}"/>
                  </a:ext>
                </a:extLst>
              </p:cNvPr>
              <p:cNvSpPr>
                <a:spLocks/>
              </p:cNvSpPr>
              <p:nvPr/>
            </p:nvSpPr>
            <p:spPr bwMode="auto">
              <a:xfrm>
                <a:off x="3878" y="1843"/>
                <a:ext cx="94" cy="128"/>
              </a:xfrm>
              <a:custGeom>
                <a:avLst/>
                <a:gdLst>
                  <a:gd name="T0" fmla="*/ 30 w 41"/>
                  <a:gd name="T1" fmla="*/ 21 h 55"/>
                  <a:gd name="T2" fmla="*/ 36 w 41"/>
                  <a:gd name="T3" fmla="*/ 51 h 55"/>
                  <a:gd name="T4" fmla="*/ 11 w 41"/>
                  <a:gd name="T5" fmla="*/ 33 h 55"/>
                  <a:gd name="T6" fmla="*/ 5 w 41"/>
                  <a:gd name="T7" fmla="*/ 4 h 55"/>
                  <a:gd name="T8" fmla="*/ 30 w 41"/>
                  <a:gd name="T9" fmla="*/ 21 h 55"/>
                </a:gdLst>
                <a:ahLst/>
                <a:cxnLst>
                  <a:cxn ang="0">
                    <a:pos x="T0" y="T1"/>
                  </a:cxn>
                  <a:cxn ang="0">
                    <a:pos x="T2" y="T3"/>
                  </a:cxn>
                  <a:cxn ang="0">
                    <a:pos x="T4" y="T5"/>
                  </a:cxn>
                  <a:cxn ang="0">
                    <a:pos x="T6" y="T7"/>
                  </a:cxn>
                  <a:cxn ang="0">
                    <a:pos x="T8" y="T9"/>
                  </a:cxn>
                </a:cxnLst>
                <a:rect l="0" t="0" r="r" b="b"/>
                <a:pathLst>
                  <a:path w="41" h="55">
                    <a:moveTo>
                      <a:pt x="30" y="21"/>
                    </a:moveTo>
                    <a:cubicBezTo>
                      <a:pt x="38" y="35"/>
                      <a:pt x="41" y="48"/>
                      <a:pt x="36" y="51"/>
                    </a:cubicBezTo>
                    <a:cubicBezTo>
                      <a:pt x="31" y="55"/>
                      <a:pt x="20" y="47"/>
                      <a:pt x="11" y="33"/>
                    </a:cubicBezTo>
                    <a:cubicBezTo>
                      <a:pt x="3" y="20"/>
                      <a:pt x="0" y="7"/>
                      <a:pt x="5" y="4"/>
                    </a:cubicBezTo>
                    <a:cubicBezTo>
                      <a:pt x="10" y="0"/>
                      <a:pt x="21" y="8"/>
                      <a:pt x="30" y="21"/>
                    </a:cubicBezTo>
                  </a:path>
                </a:pathLst>
              </a:custGeom>
              <a:solidFill>
                <a:srgbClr val="9182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10" name="Freeform 95">
                <a:extLst>
                  <a:ext uri="{FF2B5EF4-FFF2-40B4-BE49-F238E27FC236}">
                    <a16:creationId xmlns:a16="http://schemas.microsoft.com/office/drawing/2014/main" id="{7C2F043A-E8BA-4BF2-A474-953F731F8156}"/>
                  </a:ext>
                </a:extLst>
              </p:cNvPr>
              <p:cNvSpPr>
                <a:spLocks/>
              </p:cNvSpPr>
              <p:nvPr/>
            </p:nvSpPr>
            <p:spPr bwMode="auto">
              <a:xfrm>
                <a:off x="3949" y="1954"/>
                <a:ext cx="95" cy="126"/>
              </a:xfrm>
              <a:custGeom>
                <a:avLst/>
                <a:gdLst>
                  <a:gd name="T0" fmla="*/ 30 w 41"/>
                  <a:gd name="T1" fmla="*/ 21 h 54"/>
                  <a:gd name="T2" fmla="*/ 36 w 41"/>
                  <a:gd name="T3" fmla="*/ 51 h 54"/>
                  <a:gd name="T4" fmla="*/ 11 w 41"/>
                  <a:gd name="T5" fmla="*/ 33 h 54"/>
                  <a:gd name="T6" fmla="*/ 5 w 41"/>
                  <a:gd name="T7" fmla="*/ 3 h 54"/>
                  <a:gd name="T8" fmla="*/ 30 w 41"/>
                  <a:gd name="T9" fmla="*/ 21 h 54"/>
                </a:gdLst>
                <a:ahLst/>
                <a:cxnLst>
                  <a:cxn ang="0">
                    <a:pos x="T0" y="T1"/>
                  </a:cxn>
                  <a:cxn ang="0">
                    <a:pos x="T2" y="T3"/>
                  </a:cxn>
                  <a:cxn ang="0">
                    <a:pos x="T4" y="T5"/>
                  </a:cxn>
                  <a:cxn ang="0">
                    <a:pos x="T6" y="T7"/>
                  </a:cxn>
                  <a:cxn ang="0">
                    <a:pos x="T8" y="T9"/>
                  </a:cxn>
                </a:cxnLst>
                <a:rect l="0" t="0" r="r" b="b"/>
                <a:pathLst>
                  <a:path w="41" h="54">
                    <a:moveTo>
                      <a:pt x="30" y="21"/>
                    </a:moveTo>
                    <a:cubicBezTo>
                      <a:pt x="38" y="34"/>
                      <a:pt x="41" y="48"/>
                      <a:pt x="36" y="51"/>
                    </a:cubicBezTo>
                    <a:cubicBezTo>
                      <a:pt x="31" y="54"/>
                      <a:pt x="20" y="46"/>
                      <a:pt x="11" y="33"/>
                    </a:cubicBezTo>
                    <a:cubicBezTo>
                      <a:pt x="3" y="20"/>
                      <a:pt x="0" y="7"/>
                      <a:pt x="5" y="3"/>
                    </a:cubicBezTo>
                    <a:cubicBezTo>
                      <a:pt x="10" y="0"/>
                      <a:pt x="21" y="8"/>
                      <a:pt x="30" y="21"/>
                    </a:cubicBezTo>
                  </a:path>
                </a:pathLst>
              </a:custGeom>
              <a:solidFill>
                <a:srgbClr val="9182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11" name="Freeform 96">
                <a:extLst>
                  <a:ext uri="{FF2B5EF4-FFF2-40B4-BE49-F238E27FC236}">
                    <a16:creationId xmlns:a16="http://schemas.microsoft.com/office/drawing/2014/main" id="{63F86DB5-3E72-4214-8E99-76A9B657BFDF}"/>
                  </a:ext>
                </a:extLst>
              </p:cNvPr>
              <p:cNvSpPr>
                <a:spLocks/>
              </p:cNvSpPr>
              <p:nvPr/>
            </p:nvSpPr>
            <p:spPr bwMode="auto">
              <a:xfrm>
                <a:off x="3843" y="1950"/>
                <a:ext cx="125" cy="95"/>
              </a:xfrm>
              <a:custGeom>
                <a:avLst/>
                <a:gdLst>
                  <a:gd name="T0" fmla="*/ 21 w 54"/>
                  <a:gd name="T1" fmla="*/ 12 h 41"/>
                  <a:gd name="T2" fmla="*/ 51 w 54"/>
                  <a:gd name="T3" fmla="*/ 5 h 41"/>
                  <a:gd name="T4" fmla="*/ 33 w 54"/>
                  <a:gd name="T5" fmla="*/ 30 h 41"/>
                  <a:gd name="T6" fmla="*/ 3 w 54"/>
                  <a:gd name="T7" fmla="*/ 36 h 41"/>
                  <a:gd name="T8" fmla="*/ 21 w 54"/>
                  <a:gd name="T9" fmla="*/ 12 h 41"/>
                </a:gdLst>
                <a:ahLst/>
                <a:cxnLst>
                  <a:cxn ang="0">
                    <a:pos x="T0" y="T1"/>
                  </a:cxn>
                  <a:cxn ang="0">
                    <a:pos x="T2" y="T3"/>
                  </a:cxn>
                  <a:cxn ang="0">
                    <a:pos x="T4" y="T5"/>
                  </a:cxn>
                  <a:cxn ang="0">
                    <a:pos x="T6" y="T7"/>
                  </a:cxn>
                  <a:cxn ang="0">
                    <a:pos x="T8" y="T9"/>
                  </a:cxn>
                </a:cxnLst>
                <a:rect l="0" t="0" r="r" b="b"/>
                <a:pathLst>
                  <a:path w="54" h="41">
                    <a:moveTo>
                      <a:pt x="21" y="12"/>
                    </a:moveTo>
                    <a:cubicBezTo>
                      <a:pt x="34" y="3"/>
                      <a:pt x="48" y="0"/>
                      <a:pt x="51" y="5"/>
                    </a:cubicBezTo>
                    <a:cubicBezTo>
                      <a:pt x="54" y="10"/>
                      <a:pt x="46" y="21"/>
                      <a:pt x="33" y="30"/>
                    </a:cubicBezTo>
                    <a:cubicBezTo>
                      <a:pt x="20" y="38"/>
                      <a:pt x="7" y="41"/>
                      <a:pt x="3" y="36"/>
                    </a:cubicBezTo>
                    <a:cubicBezTo>
                      <a:pt x="0" y="31"/>
                      <a:pt x="8" y="20"/>
                      <a:pt x="21" y="12"/>
                    </a:cubicBezTo>
                  </a:path>
                </a:pathLst>
              </a:custGeom>
              <a:solidFill>
                <a:srgbClr val="9182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12" name="Freeform 97">
                <a:extLst>
                  <a:ext uri="{FF2B5EF4-FFF2-40B4-BE49-F238E27FC236}">
                    <a16:creationId xmlns:a16="http://schemas.microsoft.com/office/drawing/2014/main" id="{C0986A04-0094-4E7E-966D-A1480CF82B97}"/>
                  </a:ext>
                </a:extLst>
              </p:cNvPr>
              <p:cNvSpPr>
                <a:spLocks/>
              </p:cNvSpPr>
              <p:nvPr/>
            </p:nvSpPr>
            <p:spPr bwMode="auto">
              <a:xfrm>
                <a:off x="3954" y="1878"/>
                <a:ext cx="124" cy="95"/>
              </a:xfrm>
              <a:custGeom>
                <a:avLst/>
                <a:gdLst>
                  <a:gd name="T0" fmla="*/ 21 w 54"/>
                  <a:gd name="T1" fmla="*/ 12 h 41"/>
                  <a:gd name="T2" fmla="*/ 51 w 54"/>
                  <a:gd name="T3" fmla="*/ 5 h 41"/>
                  <a:gd name="T4" fmla="*/ 33 w 54"/>
                  <a:gd name="T5" fmla="*/ 30 h 41"/>
                  <a:gd name="T6" fmla="*/ 3 w 54"/>
                  <a:gd name="T7" fmla="*/ 36 h 41"/>
                  <a:gd name="T8" fmla="*/ 21 w 54"/>
                  <a:gd name="T9" fmla="*/ 12 h 41"/>
                </a:gdLst>
                <a:ahLst/>
                <a:cxnLst>
                  <a:cxn ang="0">
                    <a:pos x="T0" y="T1"/>
                  </a:cxn>
                  <a:cxn ang="0">
                    <a:pos x="T2" y="T3"/>
                  </a:cxn>
                  <a:cxn ang="0">
                    <a:pos x="T4" y="T5"/>
                  </a:cxn>
                  <a:cxn ang="0">
                    <a:pos x="T6" y="T7"/>
                  </a:cxn>
                  <a:cxn ang="0">
                    <a:pos x="T8" y="T9"/>
                  </a:cxn>
                </a:cxnLst>
                <a:rect l="0" t="0" r="r" b="b"/>
                <a:pathLst>
                  <a:path w="54" h="41">
                    <a:moveTo>
                      <a:pt x="21" y="12"/>
                    </a:moveTo>
                    <a:cubicBezTo>
                      <a:pt x="34" y="3"/>
                      <a:pt x="47" y="0"/>
                      <a:pt x="51" y="5"/>
                    </a:cubicBezTo>
                    <a:cubicBezTo>
                      <a:pt x="54" y="10"/>
                      <a:pt x="46" y="21"/>
                      <a:pt x="33" y="30"/>
                    </a:cubicBezTo>
                    <a:cubicBezTo>
                      <a:pt x="20" y="39"/>
                      <a:pt x="6" y="41"/>
                      <a:pt x="3" y="36"/>
                    </a:cubicBezTo>
                    <a:cubicBezTo>
                      <a:pt x="0" y="31"/>
                      <a:pt x="8" y="20"/>
                      <a:pt x="21" y="12"/>
                    </a:cubicBezTo>
                  </a:path>
                </a:pathLst>
              </a:custGeom>
              <a:solidFill>
                <a:srgbClr val="9182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13" name="Freeform 98">
                <a:extLst>
                  <a:ext uri="{FF2B5EF4-FFF2-40B4-BE49-F238E27FC236}">
                    <a16:creationId xmlns:a16="http://schemas.microsoft.com/office/drawing/2014/main" id="{13C08577-A1DE-4655-8F50-19BE372C97C3}"/>
                  </a:ext>
                </a:extLst>
              </p:cNvPr>
              <p:cNvSpPr>
                <a:spLocks/>
              </p:cNvSpPr>
              <p:nvPr/>
            </p:nvSpPr>
            <p:spPr bwMode="auto">
              <a:xfrm>
                <a:off x="3915" y="1829"/>
                <a:ext cx="64" cy="137"/>
              </a:xfrm>
              <a:custGeom>
                <a:avLst/>
                <a:gdLst>
                  <a:gd name="T0" fmla="*/ 25 w 28"/>
                  <a:gd name="T1" fmla="*/ 27 h 59"/>
                  <a:gd name="T2" fmla="*/ 20 w 28"/>
                  <a:gd name="T3" fmla="*/ 57 h 59"/>
                  <a:gd name="T4" fmla="*/ 3 w 28"/>
                  <a:gd name="T5" fmla="*/ 32 h 59"/>
                  <a:gd name="T6" fmla="*/ 8 w 28"/>
                  <a:gd name="T7" fmla="*/ 2 h 59"/>
                  <a:gd name="T8" fmla="*/ 25 w 28"/>
                  <a:gd name="T9" fmla="*/ 27 h 59"/>
                </a:gdLst>
                <a:ahLst/>
                <a:cxnLst>
                  <a:cxn ang="0">
                    <a:pos x="T0" y="T1"/>
                  </a:cxn>
                  <a:cxn ang="0">
                    <a:pos x="T2" y="T3"/>
                  </a:cxn>
                  <a:cxn ang="0">
                    <a:pos x="T4" y="T5"/>
                  </a:cxn>
                  <a:cxn ang="0">
                    <a:pos x="T6" y="T7"/>
                  </a:cxn>
                  <a:cxn ang="0">
                    <a:pos x="T8" y="T9"/>
                  </a:cxn>
                </a:cxnLst>
                <a:rect l="0" t="0" r="r" b="b"/>
                <a:pathLst>
                  <a:path w="28" h="59">
                    <a:moveTo>
                      <a:pt x="25" y="27"/>
                    </a:moveTo>
                    <a:cubicBezTo>
                      <a:pt x="28" y="43"/>
                      <a:pt x="26" y="56"/>
                      <a:pt x="20" y="57"/>
                    </a:cubicBezTo>
                    <a:cubicBezTo>
                      <a:pt x="14" y="59"/>
                      <a:pt x="7" y="47"/>
                      <a:pt x="3" y="32"/>
                    </a:cubicBezTo>
                    <a:cubicBezTo>
                      <a:pt x="0" y="16"/>
                      <a:pt x="2" y="3"/>
                      <a:pt x="8" y="2"/>
                    </a:cubicBezTo>
                    <a:cubicBezTo>
                      <a:pt x="14" y="0"/>
                      <a:pt x="21" y="12"/>
                      <a:pt x="25" y="27"/>
                    </a:cubicBezTo>
                  </a:path>
                </a:pathLst>
              </a:custGeom>
              <a:solidFill>
                <a:srgbClr val="6D5D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14" name="Freeform 99">
                <a:extLst>
                  <a:ext uri="{FF2B5EF4-FFF2-40B4-BE49-F238E27FC236}">
                    <a16:creationId xmlns:a16="http://schemas.microsoft.com/office/drawing/2014/main" id="{9BBD72A1-51E0-4123-9372-85AEF838B56B}"/>
                  </a:ext>
                </a:extLst>
              </p:cNvPr>
              <p:cNvSpPr>
                <a:spLocks/>
              </p:cNvSpPr>
              <p:nvPr/>
            </p:nvSpPr>
            <p:spPr bwMode="auto">
              <a:xfrm>
                <a:off x="3942" y="1959"/>
                <a:ext cx="65" cy="135"/>
              </a:xfrm>
              <a:custGeom>
                <a:avLst/>
                <a:gdLst>
                  <a:gd name="T0" fmla="*/ 25 w 28"/>
                  <a:gd name="T1" fmla="*/ 27 h 58"/>
                  <a:gd name="T2" fmla="*/ 20 w 28"/>
                  <a:gd name="T3" fmla="*/ 57 h 58"/>
                  <a:gd name="T4" fmla="*/ 3 w 28"/>
                  <a:gd name="T5" fmla="*/ 31 h 58"/>
                  <a:gd name="T6" fmla="*/ 8 w 28"/>
                  <a:gd name="T7" fmla="*/ 1 h 58"/>
                  <a:gd name="T8" fmla="*/ 25 w 28"/>
                  <a:gd name="T9" fmla="*/ 27 h 58"/>
                </a:gdLst>
                <a:ahLst/>
                <a:cxnLst>
                  <a:cxn ang="0">
                    <a:pos x="T0" y="T1"/>
                  </a:cxn>
                  <a:cxn ang="0">
                    <a:pos x="T2" y="T3"/>
                  </a:cxn>
                  <a:cxn ang="0">
                    <a:pos x="T4" y="T5"/>
                  </a:cxn>
                  <a:cxn ang="0">
                    <a:pos x="T6" y="T7"/>
                  </a:cxn>
                  <a:cxn ang="0">
                    <a:pos x="T8" y="T9"/>
                  </a:cxn>
                </a:cxnLst>
                <a:rect l="0" t="0" r="r" b="b"/>
                <a:pathLst>
                  <a:path w="28" h="58">
                    <a:moveTo>
                      <a:pt x="25" y="27"/>
                    </a:moveTo>
                    <a:cubicBezTo>
                      <a:pt x="28" y="42"/>
                      <a:pt x="26" y="56"/>
                      <a:pt x="20" y="57"/>
                    </a:cubicBezTo>
                    <a:cubicBezTo>
                      <a:pt x="14" y="58"/>
                      <a:pt x="7" y="47"/>
                      <a:pt x="3" y="31"/>
                    </a:cubicBezTo>
                    <a:cubicBezTo>
                      <a:pt x="0" y="16"/>
                      <a:pt x="2" y="3"/>
                      <a:pt x="8" y="1"/>
                    </a:cubicBezTo>
                    <a:cubicBezTo>
                      <a:pt x="14" y="0"/>
                      <a:pt x="21" y="11"/>
                      <a:pt x="25" y="27"/>
                    </a:cubicBezTo>
                  </a:path>
                </a:pathLst>
              </a:custGeom>
              <a:solidFill>
                <a:srgbClr val="6D5D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15" name="Freeform 100">
                <a:extLst>
                  <a:ext uri="{FF2B5EF4-FFF2-40B4-BE49-F238E27FC236}">
                    <a16:creationId xmlns:a16="http://schemas.microsoft.com/office/drawing/2014/main" id="{89819C5F-EEC0-47F7-9DB0-1371F875C1AE}"/>
                  </a:ext>
                </a:extLst>
              </p:cNvPr>
              <p:cNvSpPr>
                <a:spLocks/>
              </p:cNvSpPr>
              <p:nvPr/>
            </p:nvSpPr>
            <p:spPr bwMode="auto">
              <a:xfrm>
                <a:off x="3830" y="1943"/>
                <a:ext cx="133" cy="65"/>
              </a:xfrm>
              <a:custGeom>
                <a:avLst/>
                <a:gdLst>
                  <a:gd name="T0" fmla="*/ 27 w 58"/>
                  <a:gd name="T1" fmla="*/ 4 h 28"/>
                  <a:gd name="T2" fmla="*/ 57 w 58"/>
                  <a:gd name="T3" fmla="*/ 8 h 28"/>
                  <a:gd name="T4" fmla="*/ 32 w 58"/>
                  <a:gd name="T5" fmla="*/ 25 h 28"/>
                  <a:gd name="T6" fmla="*/ 1 w 58"/>
                  <a:gd name="T7" fmla="*/ 20 h 28"/>
                  <a:gd name="T8" fmla="*/ 27 w 58"/>
                  <a:gd name="T9" fmla="*/ 4 h 28"/>
                </a:gdLst>
                <a:ahLst/>
                <a:cxnLst>
                  <a:cxn ang="0">
                    <a:pos x="T0" y="T1"/>
                  </a:cxn>
                  <a:cxn ang="0">
                    <a:pos x="T2" y="T3"/>
                  </a:cxn>
                  <a:cxn ang="0">
                    <a:pos x="T4" y="T5"/>
                  </a:cxn>
                  <a:cxn ang="0">
                    <a:pos x="T6" y="T7"/>
                  </a:cxn>
                  <a:cxn ang="0">
                    <a:pos x="T8" y="T9"/>
                  </a:cxn>
                </a:cxnLst>
                <a:rect l="0" t="0" r="r" b="b"/>
                <a:pathLst>
                  <a:path w="58" h="28">
                    <a:moveTo>
                      <a:pt x="27" y="4"/>
                    </a:moveTo>
                    <a:cubicBezTo>
                      <a:pt x="42" y="0"/>
                      <a:pt x="56" y="2"/>
                      <a:pt x="57" y="8"/>
                    </a:cubicBezTo>
                    <a:cubicBezTo>
                      <a:pt x="58" y="14"/>
                      <a:pt x="47" y="22"/>
                      <a:pt x="32" y="25"/>
                    </a:cubicBezTo>
                    <a:cubicBezTo>
                      <a:pt x="16" y="28"/>
                      <a:pt x="3" y="26"/>
                      <a:pt x="1" y="20"/>
                    </a:cubicBezTo>
                    <a:cubicBezTo>
                      <a:pt x="0" y="14"/>
                      <a:pt x="12" y="7"/>
                      <a:pt x="27" y="4"/>
                    </a:cubicBezTo>
                  </a:path>
                </a:pathLst>
              </a:custGeom>
              <a:solidFill>
                <a:srgbClr val="6D5D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16" name="Freeform 101">
                <a:extLst>
                  <a:ext uri="{FF2B5EF4-FFF2-40B4-BE49-F238E27FC236}">
                    <a16:creationId xmlns:a16="http://schemas.microsoft.com/office/drawing/2014/main" id="{B7445721-8888-476C-96A9-B7F11A004855}"/>
                  </a:ext>
                </a:extLst>
              </p:cNvPr>
              <p:cNvSpPr>
                <a:spLocks/>
              </p:cNvSpPr>
              <p:nvPr/>
            </p:nvSpPr>
            <p:spPr bwMode="auto">
              <a:xfrm>
                <a:off x="3959" y="1915"/>
                <a:ext cx="133" cy="65"/>
              </a:xfrm>
              <a:custGeom>
                <a:avLst/>
                <a:gdLst>
                  <a:gd name="T0" fmla="*/ 27 w 58"/>
                  <a:gd name="T1" fmla="*/ 4 h 28"/>
                  <a:gd name="T2" fmla="*/ 57 w 58"/>
                  <a:gd name="T3" fmla="*/ 8 h 28"/>
                  <a:gd name="T4" fmla="*/ 31 w 58"/>
                  <a:gd name="T5" fmla="*/ 25 h 28"/>
                  <a:gd name="T6" fmla="*/ 1 w 58"/>
                  <a:gd name="T7" fmla="*/ 20 h 28"/>
                  <a:gd name="T8" fmla="*/ 27 w 58"/>
                  <a:gd name="T9" fmla="*/ 4 h 28"/>
                </a:gdLst>
                <a:ahLst/>
                <a:cxnLst>
                  <a:cxn ang="0">
                    <a:pos x="T0" y="T1"/>
                  </a:cxn>
                  <a:cxn ang="0">
                    <a:pos x="T2" y="T3"/>
                  </a:cxn>
                  <a:cxn ang="0">
                    <a:pos x="T4" y="T5"/>
                  </a:cxn>
                  <a:cxn ang="0">
                    <a:pos x="T6" y="T7"/>
                  </a:cxn>
                  <a:cxn ang="0">
                    <a:pos x="T8" y="T9"/>
                  </a:cxn>
                </a:cxnLst>
                <a:rect l="0" t="0" r="r" b="b"/>
                <a:pathLst>
                  <a:path w="58" h="28">
                    <a:moveTo>
                      <a:pt x="27" y="4"/>
                    </a:moveTo>
                    <a:cubicBezTo>
                      <a:pt x="42" y="0"/>
                      <a:pt x="55" y="2"/>
                      <a:pt x="57" y="8"/>
                    </a:cubicBezTo>
                    <a:cubicBezTo>
                      <a:pt x="58" y="14"/>
                      <a:pt x="46" y="22"/>
                      <a:pt x="31" y="25"/>
                    </a:cubicBezTo>
                    <a:cubicBezTo>
                      <a:pt x="16" y="28"/>
                      <a:pt x="2" y="26"/>
                      <a:pt x="1" y="20"/>
                    </a:cubicBezTo>
                    <a:cubicBezTo>
                      <a:pt x="0" y="14"/>
                      <a:pt x="11" y="7"/>
                      <a:pt x="27" y="4"/>
                    </a:cubicBezTo>
                  </a:path>
                </a:pathLst>
              </a:custGeom>
              <a:solidFill>
                <a:srgbClr val="6D5D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17" name="Freeform 102">
                <a:extLst>
                  <a:ext uri="{FF2B5EF4-FFF2-40B4-BE49-F238E27FC236}">
                    <a16:creationId xmlns:a16="http://schemas.microsoft.com/office/drawing/2014/main" id="{F520EB80-E939-41BD-8AD0-032B7FE81A1D}"/>
                  </a:ext>
                </a:extLst>
              </p:cNvPr>
              <p:cNvSpPr>
                <a:spLocks/>
              </p:cNvSpPr>
              <p:nvPr/>
            </p:nvSpPr>
            <p:spPr bwMode="auto">
              <a:xfrm>
                <a:off x="3843" y="1878"/>
                <a:ext cx="125" cy="95"/>
              </a:xfrm>
              <a:custGeom>
                <a:avLst/>
                <a:gdLst>
                  <a:gd name="T0" fmla="*/ 33 w 54"/>
                  <a:gd name="T1" fmla="*/ 12 h 41"/>
                  <a:gd name="T2" fmla="*/ 51 w 54"/>
                  <a:gd name="T3" fmla="*/ 36 h 41"/>
                  <a:gd name="T4" fmla="*/ 21 w 54"/>
                  <a:gd name="T5" fmla="*/ 30 h 41"/>
                  <a:gd name="T6" fmla="*/ 3 w 54"/>
                  <a:gd name="T7" fmla="*/ 5 h 41"/>
                  <a:gd name="T8" fmla="*/ 33 w 54"/>
                  <a:gd name="T9" fmla="*/ 12 h 41"/>
                </a:gdLst>
                <a:ahLst/>
                <a:cxnLst>
                  <a:cxn ang="0">
                    <a:pos x="T0" y="T1"/>
                  </a:cxn>
                  <a:cxn ang="0">
                    <a:pos x="T2" y="T3"/>
                  </a:cxn>
                  <a:cxn ang="0">
                    <a:pos x="T4" y="T5"/>
                  </a:cxn>
                  <a:cxn ang="0">
                    <a:pos x="T6" y="T7"/>
                  </a:cxn>
                  <a:cxn ang="0">
                    <a:pos x="T8" y="T9"/>
                  </a:cxn>
                </a:cxnLst>
                <a:rect l="0" t="0" r="r" b="b"/>
                <a:pathLst>
                  <a:path w="54" h="41">
                    <a:moveTo>
                      <a:pt x="33" y="12"/>
                    </a:moveTo>
                    <a:cubicBezTo>
                      <a:pt x="46" y="20"/>
                      <a:pt x="54" y="31"/>
                      <a:pt x="51" y="36"/>
                    </a:cubicBezTo>
                    <a:cubicBezTo>
                      <a:pt x="48" y="41"/>
                      <a:pt x="34" y="39"/>
                      <a:pt x="21" y="30"/>
                    </a:cubicBezTo>
                    <a:cubicBezTo>
                      <a:pt x="8" y="22"/>
                      <a:pt x="0" y="11"/>
                      <a:pt x="3" y="5"/>
                    </a:cubicBezTo>
                    <a:cubicBezTo>
                      <a:pt x="6" y="0"/>
                      <a:pt x="20" y="3"/>
                      <a:pt x="33" y="12"/>
                    </a:cubicBezTo>
                  </a:path>
                </a:pathLst>
              </a:custGeom>
              <a:solidFill>
                <a:srgbClr val="6D5D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18" name="Freeform 103">
                <a:extLst>
                  <a:ext uri="{FF2B5EF4-FFF2-40B4-BE49-F238E27FC236}">
                    <a16:creationId xmlns:a16="http://schemas.microsoft.com/office/drawing/2014/main" id="{C61DFD00-B1E9-48DD-9737-3C9EA4A7AE85}"/>
                  </a:ext>
                </a:extLst>
              </p:cNvPr>
              <p:cNvSpPr>
                <a:spLocks/>
              </p:cNvSpPr>
              <p:nvPr/>
            </p:nvSpPr>
            <p:spPr bwMode="auto">
              <a:xfrm>
                <a:off x="3954" y="1950"/>
                <a:ext cx="124" cy="95"/>
              </a:xfrm>
              <a:custGeom>
                <a:avLst/>
                <a:gdLst>
                  <a:gd name="T0" fmla="*/ 33 w 54"/>
                  <a:gd name="T1" fmla="*/ 11 h 41"/>
                  <a:gd name="T2" fmla="*/ 51 w 54"/>
                  <a:gd name="T3" fmla="*/ 36 h 41"/>
                  <a:gd name="T4" fmla="*/ 21 w 54"/>
                  <a:gd name="T5" fmla="*/ 30 h 41"/>
                  <a:gd name="T6" fmla="*/ 3 w 54"/>
                  <a:gd name="T7" fmla="*/ 5 h 41"/>
                  <a:gd name="T8" fmla="*/ 33 w 54"/>
                  <a:gd name="T9" fmla="*/ 11 h 41"/>
                </a:gdLst>
                <a:ahLst/>
                <a:cxnLst>
                  <a:cxn ang="0">
                    <a:pos x="T0" y="T1"/>
                  </a:cxn>
                  <a:cxn ang="0">
                    <a:pos x="T2" y="T3"/>
                  </a:cxn>
                  <a:cxn ang="0">
                    <a:pos x="T4" y="T5"/>
                  </a:cxn>
                  <a:cxn ang="0">
                    <a:pos x="T6" y="T7"/>
                  </a:cxn>
                  <a:cxn ang="0">
                    <a:pos x="T8" y="T9"/>
                  </a:cxn>
                </a:cxnLst>
                <a:rect l="0" t="0" r="r" b="b"/>
                <a:pathLst>
                  <a:path w="54" h="41">
                    <a:moveTo>
                      <a:pt x="33" y="11"/>
                    </a:moveTo>
                    <a:cubicBezTo>
                      <a:pt x="46" y="20"/>
                      <a:pt x="54" y="31"/>
                      <a:pt x="51" y="36"/>
                    </a:cubicBezTo>
                    <a:cubicBezTo>
                      <a:pt x="48" y="41"/>
                      <a:pt x="34" y="38"/>
                      <a:pt x="21" y="30"/>
                    </a:cubicBezTo>
                    <a:cubicBezTo>
                      <a:pt x="8" y="21"/>
                      <a:pt x="0" y="10"/>
                      <a:pt x="3" y="5"/>
                    </a:cubicBezTo>
                    <a:cubicBezTo>
                      <a:pt x="6" y="0"/>
                      <a:pt x="20" y="3"/>
                      <a:pt x="33" y="11"/>
                    </a:cubicBezTo>
                  </a:path>
                </a:pathLst>
              </a:custGeom>
              <a:solidFill>
                <a:srgbClr val="6D5D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19" name="Freeform 104">
                <a:extLst>
                  <a:ext uri="{FF2B5EF4-FFF2-40B4-BE49-F238E27FC236}">
                    <a16:creationId xmlns:a16="http://schemas.microsoft.com/office/drawing/2014/main" id="{B4CEFF44-D42C-47FA-A6B1-65181F6FF6C5}"/>
                  </a:ext>
                </a:extLst>
              </p:cNvPr>
              <p:cNvSpPr>
                <a:spLocks/>
              </p:cNvSpPr>
              <p:nvPr/>
            </p:nvSpPr>
            <p:spPr bwMode="auto">
              <a:xfrm>
                <a:off x="3878" y="1954"/>
                <a:ext cx="94" cy="126"/>
              </a:xfrm>
              <a:custGeom>
                <a:avLst/>
                <a:gdLst>
                  <a:gd name="T0" fmla="*/ 11 w 41"/>
                  <a:gd name="T1" fmla="*/ 21 h 54"/>
                  <a:gd name="T2" fmla="*/ 36 w 41"/>
                  <a:gd name="T3" fmla="*/ 3 h 54"/>
                  <a:gd name="T4" fmla="*/ 30 w 41"/>
                  <a:gd name="T5" fmla="*/ 33 h 54"/>
                  <a:gd name="T6" fmla="*/ 5 w 41"/>
                  <a:gd name="T7" fmla="*/ 51 h 54"/>
                  <a:gd name="T8" fmla="*/ 11 w 41"/>
                  <a:gd name="T9" fmla="*/ 21 h 54"/>
                </a:gdLst>
                <a:ahLst/>
                <a:cxnLst>
                  <a:cxn ang="0">
                    <a:pos x="T0" y="T1"/>
                  </a:cxn>
                  <a:cxn ang="0">
                    <a:pos x="T2" y="T3"/>
                  </a:cxn>
                  <a:cxn ang="0">
                    <a:pos x="T4" y="T5"/>
                  </a:cxn>
                  <a:cxn ang="0">
                    <a:pos x="T6" y="T7"/>
                  </a:cxn>
                  <a:cxn ang="0">
                    <a:pos x="T8" y="T9"/>
                  </a:cxn>
                </a:cxnLst>
                <a:rect l="0" t="0" r="r" b="b"/>
                <a:pathLst>
                  <a:path w="41" h="54">
                    <a:moveTo>
                      <a:pt x="11" y="21"/>
                    </a:moveTo>
                    <a:cubicBezTo>
                      <a:pt x="20" y="8"/>
                      <a:pt x="31" y="0"/>
                      <a:pt x="36" y="3"/>
                    </a:cubicBezTo>
                    <a:cubicBezTo>
                      <a:pt x="41" y="7"/>
                      <a:pt x="38" y="20"/>
                      <a:pt x="30" y="33"/>
                    </a:cubicBezTo>
                    <a:cubicBezTo>
                      <a:pt x="21" y="46"/>
                      <a:pt x="10" y="54"/>
                      <a:pt x="5" y="51"/>
                    </a:cubicBezTo>
                    <a:cubicBezTo>
                      <a:pt x="0" y="48"/>
                      <a:pt x="3" y="34"/>
                      <a:pt x="11" y="21"/>
                    </a:cubicBezTo>
                  </a:path>
                </a:pathLst>
              </a:custGeom>
              <a:solidFill>
                <a:srgbClr val="6D5D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20" name="Freeform 105">
                <a:extLst>
                  <a:ext uri="{FF2B5EF4-FFF2-40B4-BE49-F238E27FC236}">
                    <a16:creationId xmlns:a16="http://schemas.microsoft.com/office/drawing/2014/main" id="{5F407F26-E4E4-4F3A-9CFE-2487EA5B856C}"/>
                  </a:ext>
                </a:extLst>
              </p:cNvPr>
              <p:cNvSpPr>
                <a:spLocks/>
              </p:cNvSpPr>
              <p:nvPr/>
            </p:nvSpPr>
            <p:spPr bwMode="auto">
              <a:xfrm>
                <a:off x="3949" y="1843"/>
                <a:ext cx="95" cy="128"/>
              </a:xfrm>
              <a:custGeom>
                <a:avLst/>
                <a:gdLst>
                  <a:gd name="T0" fmla="*/ 11 w 41"/>
                  <a:gd name="T1" fmla="*/ 21 h 55"/>
                  <a:gd name="T2" fmla="*/ 36 w 41"/>
                  <a:gd name="T3" fmla="*/ 3 h 55"/>
                  <a:gd name="T4" fmla="*/ 30 w 41"/>
                  <a:gd name="T5" fmla="*/ 33 h 55"/>
                  <a:gd name="T6" fmla="*/ 5 w 41"/>
                  <a:gd name="T7" fmla="*/ 51 h 55"/>
                  <a:gd name="T8" fmla="*/ 11 w 41"/>
                  <a:gd name="T9" fmla="*/ 21 h 55"/>
                </a:gdLst>
                <a:ahLst/>
                <a:cxnLst>
                  <a:cxn ang="0">
                    <a:pos x="T0" y="T1"/>
                  </a:cxn>
                  <a:cxn ang="0">
                    <a:pos x="T2" y="T3"/>
                  </a:cxn>
                  <a:cxn ang="0">
                    <a:pos x="T4" y="T5"/>
                  </a:cxn>
                  <a:cxn ang="0">
                    <a:pos x="T6" y="T7"/>
                  </a:cxn>
                  <a:cxn ang="0">
                    <a:pos x="T8" y="T9"/>
                  </a:cxn>
                </a:cxnLst>
                <a:rect l="0" t="0" r="r" b="b"/>
                <a:pathLst>
                  <a:path w="41" h="55">
                    <a:moveTo>
                      <a:pt x="11" y="21"/>
                    </a:moveTo>
                    <a:cubicBezTo>
                      <a:pt x="20" y="8"/>
                      <a:pt x="31" y="0"/>
                      <a:pt x="36" y="3"/>
                    </a:cubicBezTo>
                    <a:cubicBezTo>
                      <a:pt x="41" y="7"/>
                      <a:pt x="38" y="20"/>
                      <a:pt x="30" y="33"/>
                    </a:cubicBezTo>
                    <a:cubicBezTo>
                      <a:pt x="21" y="46"/>
                      <a:pt x="10" y="55"/>
                      <a:pt x="5" y="51"/>
                    </a:cubicBezTo>
                    <a:cubicBezTo>
                      <a:pt x="0" y="48"/>
                      <a:pt x="3" y="35"/>
                      <a:pt x="11" y="21"/>
                    </a:cubicBezTo>
                  </a:path>
                </a:pathLst>
              </a:custGeom>
              <a:solidFill>
                <a:srgbClr val="6D5D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21" name="Freeform 106">
                <a:extLst>
                  <a:ext uri="{FF2B5EF4-FFF2-40B4-BE49-F238E27FC236}">
                    <a16:creationId xmlns:a16="http://schemas.microsoft.com/office/drawing/2014/main" id="{37EC5FCB-DC9F-4009-A531-D0D7F65913C0}"/>
                  </a:ext>
                </a:extLst>
              </p:cNvPr>
              <p:cNvSpPr>
                <a:spLocks/>
              </p:cNvSpPr>
              <p:nvPr/>
            </p:nvSpPr>
            <p:spPr bwMode="auto">
              <a:xfrm>
                <a:off x="3917" y="1917"/>
                <a:ext cx="88" cy="91"/>
              </a:xfrm>
              <a:custGeom>
                <a:avLst/>
                <a:gdLst>
                  <a:gd name="T0" fmla="*/ 38 w 38"/>
                  <a:gd name="T1" fmla="*/ 22 h 39"/>
                  <a:gd name="T2" fmla="*/ 34 w 38"/>
                  <a:gd name="T3" fmla="*/ 18 h 39"/>
                  <a:gd name="T4" fmla="*/ 38 w 38"/>
                  <a:gd name="T5" fmla="*/ 14 h 39"/>
                  <a:gd name="T6" fmla="*/ 33 w 38"/>
                  <a:gd name="T7" fmla="*/ 12 h 39"/>
                  <a:gd name="T8" fmla="*/ 34 w 38"/>
                  <a:gd name="T9" fmla="*/ 8 h 39"/>
                  <a:gd name="T10" fmla="*/ 29 w 38"/>
                  <a:gd name="T11" fmla="*/ 8 h 39"/>
                  <a:gd name="T12" fmla="*/ 28 w 38"/>
                  <a:gd name="T13" fmla="*/ 2 h 39"/>
                  <a:gd name="T14" fmla="*/ 24 w 38"/>
                  <a:gd name="T15" fmla="*/ 4 h 39"/>
                  <a:gd name="T16" fmla="*/ 22 w 38"/>
                  <a:gd name="T17" fmla="*/ 0 h 39"/>
                  <a:gd name="T18" fmla="*/ 18 w 38"/>
                  <a:gd name="T19" fmla="*/ 4 h 39"/>
                  <a:gd name="T20" fmla="*/ 14 w 38"/>
                  <a:gd name="T21" fmla="*/ 1 h 39"/>
                  <a:gd name="T22" fmla="*/ 12 w 38"/>
                  <a:gd name="T23" fmla="*/ 5 h 39"/>
                  <a:gd name="T24" fmla="*/ 8 w 38"/>
                  <a:gd name="T25" fmla="*/ 4 h 39"/>
                  <a:gd name="T26" fmla="*/ 8 w 38"/>
                  <a:gd name="T27" fmla="*/ 9 h 39"/>
                  <a:gd name="T28" fmla="*/ 2 w 38"/>
                  <a:gd name="T29" fmla="*/ 10 h 39"/>
                  <a:gd name="T30" fmla="*/ 4 w 38"/>
                  <a:gd name="T31" fmla="*/ 14 h 39"/>
                  <a:gd name="T32" fmla="*/ 0 w 38"/>
                  <a:gd name="T33" fmla="*/ 16 h 39"/>
                  <a:gd name="T34" fmla="*/ 4 w 38"/>
                  <a:gd name="T35" fmla="*/ 20 h 39"/>
                  <a:gd name="T36" fmla="*/ 1 w 38"/>
                  <a:gd name="T37" fmla="*/ 25 h 39"/>
                  <a:gd name="T38" fmla="*/ 5 w 38"/>
                  <a:gd name="T39" fmla="*/ 26 h 39"/>
                  <a:gd name="T40" fmla="*/ 4 w 38"/>
                  <a:gd name="T41" fmla="*/ 31 h 39"/>
                  <a:gd name="T42" fmla="*/ 9 w 38"/>
                  <a:gd name="T43" fmla="*/ 31 h 39"/>
                  <a:gd name="T44" fmla="*/ 10 w 38"/>
                  <a:gd name="T45" fmla="*/ 36 h 39"/>
                  <a:gd name="T46" fmla="*/ 14 w 38"/>
                  <a:gd name="T47" fmla="*/ 34 h 39"/>
                  <a:gd name="T48" fmla="*/ 16 w 38"/>
                  <a:gd name="T49" fmla="*/ 38 h 39"/>
                  <a:gd name="T50" fmla="*/ 20 w 38"/>
                  <a:gd name="T51" fmla="*/ 34 h 39"/>
                  <a:gd name="T52" fmla="*/ 24 w 38"/>
                  <a:gd name="T53" fmla="*/ 38 h 39"/>
                  <a:gd name="T54" fmla="*/ 26 w 38"/>
                  <a:gd name="T55" fmla="*/ 34 h 39"/>
                  <a:gd name="T56" fmla="*/ 31 w 38"/>
                  <a:gd name="T57" fmla="*/ 35 h 39"/>
                  <a:gd name="T58" fmla="*/ 30 w 38"/>
                  <a:gd name="T59" fmla="*/ 29 h 39"/>
                  <a:gd name="T60" fmla="*/ 36 w 38"/>
                  <a:gd name="T61" fmla="*/ 29 h 39"/>
                  <a:gd name="T62" fmla="*/ 34 w 38"/>
                  <a:gd name="T63" fmla="*/ 24 h 39"/>
                  <a:gd name="T64" fmla="*/ 38 w 38"/>
                  <a:gd name="T65" fmla="*/ 22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8" h="39">
                    <a:moveTo>
                      <a:pt x="38" y="22"/>
                    </a:moveTo>
                    <a:cubicBezTo>
                      <a:pt x="38" y="21"/>
                      <a:pt x="37" y="19"/>
                      <a:pt x="34" y="18"/>
                    </a:cubicBezTo>
                    <a:cubicBezTo>
                      <a:pt x="36" y="17"/>
                      <a:pt x="38" y="15"/>
                      <a:pt x="38" y="14"/>
                    </a:cubicBezTo>
                    <a:cubicBezTo>
                      <a:pt x="37" y="13"/>
                      <a:pt x="36" y="12"/>
                      <a:pt x="33" y="12"/>
                    </a:cubicBezTo>
                    <a:cubicBezTo>
                      <a:pt x="35" y="10"/>
                      <a:pt x="35" y="9"/>
                      <a:pt x="34" y="8"/>
                    </a:cubicBezTo>
                    <a:cubicBezTo>
                      <a:pt x="34" y="7"/>
                      <a:pt x="31" y="7"/>
                      <a:pt x="29" y="8"/>
                    </a:cubicBezTo>
                    <a:cubicBezTo>
                      <a:pt x="30" y="5"/>
                      <a:pt x="30" y="3"/>
                      <a:pt x="28" y="2"/>
                    </a:cubicBezTo>
                    <a:cubicBezTo>
                      <a:pt x="27" y="2"/>
                      <a:pt x="26" y="3"/>
                      <a:pt x="24" y="4"/>
                    </a:cubicBezTo>
                    <a:cubicBezTo>
                      <a:pt x="24" y="2"/>
                      <a:pt x="23" y="0"/>
                      <a:pt x="22" y="0"/>
                    </a:cubicBezTo>
                    <a:cubicBezTo>
                      <a:pt x="20" y="0"/>
                      <a:pt x="19" y="2"/>
                      <a:pt x="18" y="4"/>
                    </a:cubicBezTo>
                    <a:cubicBezTo>
                      <a:pt x="17" y="2"/>
                      <a:pt x="15" y="0"/>
                      <a:pt x="14" y="1"/>
                    </a:cubicBezTo>
                    <a:cubicBezTo>
                      <a:pt x="13" y="1"/>
                      <a:pt x="12" y="3"/>
                      <a:pt x="12" y="5"/>
                    </a:cubicBezTo>
                    <a:cubicBezTo>
                      <a:pt x="10" y="4"/>
                      <a:pt x="8" y="3"/>
                      <a:pt x="8" y="4"/>
                    </a:cubicBezTo>
                    <a:cubicBezTo>
                      <a:pt x="6" y="5"/>
                      <a:pt x="7" y="7"/>
                      <a:pt x="8" y="9"/>
                    </a:cubicBezTo>
                    <a:cubicBezTo>
                      <a:pt x="5" y="9"/>
                      <a:pt x="3" y="9"/>
                      <a:pt x="2" y="10"/>
                    </a:cubicBezTo>
                    <a:cubicBezTo>
                      <a:pt x="2" y="11"/>
                      <a:pt x="2" y="13"/>
                      <a:pt x="4" y="14"/>
                    </a:cubicBezTo>
                    <a:cubicBezTo>
                      <a:pt x="2" y="15"/>
                      <a:pt x="0" y="15"/>
                      <a:pt x="0" y="16"/>
                    </a:cubicBezTo>
                    <a:cubicBezTo>
                      <a:pt x="0" y="18"/>
                      <a:pt x="1" y="19"/>
                      <a:pt x="4" y="20"/>
                    </a:cubicBezTo>
                    <a:cubicBezTo>
                      <a:pt x="2" y="22"/>
                      <a:pt x="0" y="23"/>
                      <a:pt x="1" y="25"/>
                    </a:cubicBezTo>
                    <a:cubicBezTo>
                      <a:pt x="1" y="26"/>
                      <a:pt x="3" y="26"/>
                      <a:pt x="5" y="26"/>
                    </a:cubicBezTo>
                    <a:cubicBezTo>
                      <a:pt x="3" y="28"/>
                      <a:pt x="3" y="30"/>
                      <a:pt x="4" y="31"/>
                    </a:cubicBezTo>
                    <a:cubicBezTo>
                      <a:pt x="4" y="32"/>
                      <a:pt x="7" y="32"/>
                      <a:pt x="9" y="31"/>
                    </a:cubicBezTo>
                    <a:cubicBezTo>
                      <a:pt x="8" y="33"/>
                      <a:pt x="9" y="35"/>
                      <a:pt x="10" y="36"/>
                    </a:cubicBezTo>
                    <a:cubicBezTo>
                      <a:pt x="11" y="37"/>
                      <a:pt x="12" y="36"/>
                      <a:pt x="14" y="34"/>
                    </a:cubicBezTo>
                    <a:cubicBezTo>
                      <a:pt x="14" y="37"/>
                      <a:pt x="15" y="38"/>
                      <a:pt x="16" y="38"/>
                    </a:cubicBezTo>
                    <a:cubicBezTo>
                      <a:pt x="18" y="39"/>
                      <a:pt x="19" y="37"/>
                      <a:pt x="20" y="34"/>
                    </a:cubicBezTo>
                    <a:cubicBezTo>
                      <a:pt x="21" y="37"/>
                      <a:pt x="23" y="38"/>
                      <a:pt x="24" y="38"/>
                    </a:cubicBezTo>
                    <a:cubicBezTo>
                      <a:pt x="25" y="37"/>
                      <a:pt x="26" y="36"/>
                      <a:pt x="26" y="34"/>
                    </a:cubicBezTo>
                    <a:cubicBezTo>
                      <a:pt x="28" y="35"/>
                      <a:pt x="30" y="35"/>
                      <a:pt x="31" y="35"/>
                    </a:cubicBezTo>
                    <a:cubicBezTo>
                      <a:pt x="32" y="34"/>
                      <a:pt x="31" y="32"/>
                      <a:pt x="30" y="29"/>
                    </a:cubicBezTo>
                    <a:cubicBezTo>
                      <a:pt x="33" y="30"/>
                      <a:pt x="35" y="30"/>
                      <a:pt x="36" y="29"/>
                    </a:cubicBezTo>
                    <a:cubicBezTo>
                      <a:pt x="36" y="28"/>
                      <a:pt x="36" y="26"/>
                      <a:pt x="34" y="24"/>
                    </a:cubicBezTo>
                    <a:cubicBezTo>
                      <a:pt x="36" y="24"/>
                      <a:pt x="38" y="23"/>
                      <a:pt x="38" y="22"/>
                    </a:cubicBezTo>
                  </a:path>
                </a:pathLst>
              </a:custGeom>
              <a:solidFill>
                <a:srgbClr val="FFD6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22" name="Freeform 107">
                <a:extLst>
                  <a:ext uri="{FF2B5EF4-FFF2-40B4-BE49-F238E27FC236}">
                    <a16:creationId xmlns:a16="http://schemas.microsoft.com/office/drawing/2014/main" id="{8CCB91BC-C7F5-4284-80EF-2A4DE62B0201}"/>
                  </a:ext>
                </a:extLst>
              </p:cNvPr>
              <p:cNvSpPr>
                <a:spLocks/>
              </p:cNvSpPr>
              <p:nvPr/>
            </p:nvSpPr>
            <p:spPr bwMode="auto">
              <a:xfrm>
                <a:off x="5254" y="2075"/>
                <a:ext cx="138" cy="126"/>
              </a:xfrm>
              <a:custGeom>
                <a:avLst/>
                <a:gdLst>
                  <a:gd name="T0" fmla="*/ 43 w 60"/>
                  <a:gd name="T1" fmla="*/ 13 h 54"/>
                  <a:gd name="T2" fmla="*/ 0 w 60"/>
                  <a:gd name="T3" fmla="*/ 3 h 54"/>
                  <a:gd name="T4" fmla="*/ 22 w 60"/>
                  <a:gd name="T5" fmla="*/ 41 h 54"/>
                  <a:gd name="T6" fmla="*/ 55 w 60"/>
                  <a:gd name="T7" fmla="*/ 44 h 54"/>
                  <a:gd name="T8" fmla="*/ 43 w 60"/>
                  <a:gd name="T9" fmla="*/ 13 h 54"/>
                </a:gdLst>
                <a:ahLst/>
                <a:cxnLst>
                  <a:cxn ang="0">
                    <a:pos x="T0" y="T1"/>
                  </a:cxn>
                  <a:cxn ang="0">
                    <a:pos x="T2" y="T3"/>
                  </a:cxn>
                  <a:cxn ang="0">
                    <a:pos x="T4" y="T5"/>
                  </a:cxn>
                  <a:cxn ang="0">
                    <a:pos x="T6" y="T7"/>
                  </a:cxn>
                  <a:cxn ang="0">
                    <a:pos x="T8" y="T9"/>
                  </a:cxn>
                </a:cxnLst>
                <a:rect l="0" t="0" r="r" b="b"/>
                <a:pathLst>
                  <a:path w="60" h="54">
                    <a:moveTo>
                      <a:pt x="43" y="13"/>
                    </a:moveTo>
                    <a:cubicBezTo>
                      <a:pt x="27" y="0"/>
                      <a:pt x="0" y="3"/>
                      <a:pt x="0" y="3"/>
                    </a:cubicBezTo>
                    <a:cubicBezTo>
                      <a:pt x="0" y="3"/>
                      <a:pt x="5" y="29"/>
                      <a:pt x="22" y="41"/>
                    </a:cubicBezTo>
                    <a:cubicBezTo>
                      <a:pt x="38" y="54"/>
                      <a:pt x="55" y="44"/>
                      <a:pt x="55" y="44"/>
                    </a:cubicBezTo>
                    <a:cubicBezTo>
                      <a:pt x="55" y="44"/>
                      <a:pt x="60" y="25"/>
                      <a:pt x="43" y="13"/>
                    </a:cubicBezTo>
                  </a:path>
                </a:pathLst>
              </a:custGeom>
              <a:solidFill>
                <a:srgbClr val="94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23" name="Freeform 108">
                <a:extLst>
                  <a:ext uri="{FF2B5EF4-FFF2-40B4-BE49-F238E27FC236}">
                    <a16:creationId xmlns:a16="http://schemas.microsoft.com/office/drawing/2014/main" id="{E5A39129-723D-4258-A6E0-90C06C933CB6}"/>
                  </a:ext>
                </a:extLst>
              </p:cNvPr>
              <p:cNvSpPr>
                <a:spLocks/>
              </p:cNvSpPr>
              <p:nvPr/>
            </p:nvSpPr>
            <p:spPr bwMode="auto">
              <a:xfrm>
                <a:off x="5378" y="2126"/>
                <a:ext cx="111" cy="89"/>
              </a:xfrm>
              <a:custGeom>
                <a:avLst/>
                <a:gdLst>
                  <a:gd name="T0" fmla="*/ 14 w 48"/>
                  <a:gd name="T1" fmla="*/ 7 h 38"/>
                  <a:gd name="T2" fmla="*/ 1 w 48"/>
                  <a:gd name="T3" fmla="*/ 29 h 38"/>
                  <a:gd name="T4" fmla="*/ 27 w 48"/>
                  <a:gd name="T5" fmla="*/ 31 h 38"/>
                  <a:gd name="T6" fmla="*/ 48 w 48"/>
                  <a:gd name="T7" fmla="*/ 5 h 38"/>
                  <a:gd name="T8" fmla="*/ 14 w 48"/>
                  <a:gd name="T9" fmla="*/ 7 h 38"/>
                </a:gdLst>
                <a:ahLst/>
                <a:cxnLst>
                  <a:cxn ang="0">
                    <a:pos x="T0" y="T1"/>
                  </a:cxn>
                  <a:cxn ang="0">
                    <a:pos x="T2" y="T3"/>
                  </a:cxn>
                  <a:cxn ang="0">
                    <a:pos x="T4" y="T5"/>
                  </a:cxn>
                  <a:cxn ang="0">
                    <a:pos x="T6" y="T7"/>
                  </a:cxn>
                  <a:cxn ang="0">
                    <a:pos x="T8" y="T9"/>
                  </a:cxn>
                </a:cxnLst>
                <a:rect l="0" t="0" r="r" b="b"/>
                <a:pathLst>
                  <a:path w="48" h="38">
                    <a:moveTo>
                      <a:pt x="14" y="7"/>
                    </a:moveTo>
                    <a:cubicBezTo>
                      <a:pt x="0" y="14"/>
                      <a:pt x="1" y="29"/>
                      <a:pt x="1" y="29"/>
                    </a:cubicBezTo>
                    <a:cubicBezTo>
                      <a:pt x="1" y="29"/>
                      <a:pt x="13" y="38"/>
                      <a:pt x="27" y="31"/>
                    </a:cubicBezTo>
                    <a:cubicBezTo>
                      <a:pt x="41" y="24"/>
                      <a:pt x="48" y="5"/>
                      <a:pt x="48" y="5"/>
                    </a:cubicBezTo>
                    <a:cubicBezTo>
                      <a:pt x="48" y="5"/>
                      <a:pt x="28" y="0"/>
                      <a:pt x="14" y="7"/>
                    </a:cubicBezTo>
                  </a:path>
                </a:pathLst>
              </a:custGeom>
              <a:solidFill>
                <a:srgbClr val="94B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24" name="Rectangle 109">
                <a:extLst>
                  <a:ext uri="{FF2B5EF4-FFF2-40B4-BE49-F238E27FC236}">
                    <a16:creationId xmlns:a16="http://schemas.microsoft.com/office/drawing/2014/main" id="{601B0D52-C333-45EA-AFF9-3E19E4175679}"/>
                  </a:ext>
                </a:extLst>
              </p:cNvPr>
              <p:cNvSpPr>
                <a:spLocks noChangeArrowheads="1"/>
              </p:cNvSpPr>
              <p:nvPr/>
            </p:nvSpPr>
            <p:spPr bwMode="auto">
              <a:xfrm>
                <a:off x="5373" y="2010"/>
                <a:ext cx="12" cy="384"/>
              </a:xfrm>
              <a:prstGeom prst="rect">
                <a:avLst/>
              </a:prstGeom>
              <a:solidFill>
                <a:srgbClr val="708F2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25" name="Freeform 110">
                <a:extLst>
                  <a:ext uri="{FF2B5EF4-FFF2-40B4-BE49-F238E27FC236}">
                    <a16:creationId xmlns:a16="http://schemas.microsoft.com/office/drawing/2014/main" id="{C0C2CCC7-F5A2-411D-8D15-AAA4BD7FB773}"/>
                  </a:ext>
                </a:extLst>
              </p:cNvPr>
              <p:cNvSpPr>
                <a:spLocks/>
              </p:cNvSpPr>
              <p:nvPr/>
            </p:nvSpPr>
            <p:spPr bwMode="auto">
              <a:xfrm>
                <a:off x="5360" y="1789"/>
                <a:ext cx="64" cy="135"/>
              </a:xfrm>
              <a:custGeom>
                <a:avLst/>
                <a:gdLst>
                  <a:gd name="T0" fmla="*/ 25 w 28"/>
                  <a:gd name="T1" fmla="*/ 32 h 58"/>
                  <a:gd name="T2" fmla="*/ 8 w 28"/>
                  <a:gd name="T3" fmla="*/ 57 h 58"/>
                  <a:gd name="T4" fmla="*/ 4 w 28"/>
                  <a:gd name="T5" fmla="*/ 27 h 58"/>
                  <a:gd name="T6" fmla="*/ 20 w 28"/>
                  <a:gd name="T7" fmla="*/ 1 h 58"/>
                  <a:gd name="T8" fmla="*/ 25 w 28"/>
                  <a:gd name="T9" fmla="*/ 32 h 58"/>
                </a:gdLst>
                <a:ahLst/>
                <a:cxnLst>
                  <a:cxn ang="0">
                    <a:pos x="T0" y="T1"/>
                  </a:cxn>
                  <a:cxn ang="0">
                    <a:pos x="T2" y="T3"/>
                  </a:cxn>
                  <a:cxn ang="0">
                    <a:pos x="T4" y="T5"/>
                  </a:cxn>
                  <a:cxn ang="0">
                    <a:pos x="T6" y="T7"/>
                  </a:cxn>
                  <a:cxn ang="0">
                    <a:pos x="T8" y="T9"/>
                  </a:cxn>
                </a:cxnLst>
                <a:rect l="0" t="0" r="r" b="b"/>
                <a:pathLst>
                  <a:path w="28" h="58">
                    <a:moveTo>
                      <a:pt x="25" y="32"/>
                    </a:moveTo>
                    <a:cubicBezTo>
                      <a:pt x="22" y="47"/>
                      <a:pt x="14" y="58"/>
                      <a:pt x="8" y="57"/>
                    </a:cubicBezTo>
                    <a:cubicBezTo>
                      <a:pt x="3" y="56"/>
                      <a:pt x="0" y="42"/>
                      <a:pt x="4" y="27"/>
                    </a:cubicBezTo>
                    <a:cubicBezTo>
                      <a:pt x="7" y="12"/>
                      <a:pt x="14" y="0"/>
                      <a:pt x="20" y="1"/>
                    </a:cubicBezTo>
                    <a:cubicBezTo>
                      <a:pt x="26" y="3"/>
                      <a:pt x="28" y="16"/>
                      <a:pt x="25" y="32"/>
                    </a:cubicBezTo>
                  </a:path>
                </a:pathLst>
              </a:custGeom>
              <a:solidFill>
                <a:srgbClr val="9182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26" name="Freeform 111">
                <a:extLst>
                  <a:ext uri="{FF2B5EF4-FFF2-40B4-BE49-F238E27FC236}">
                    <a16:creationId xmlns:a16="http://schemas.microsoft.com/office/drawing/2014/main" id="{836CEE18-4E52-47D6-9DFB-B1C7450C3BA9}"/>
                  </a:ext>
                </a:extLst>
              </p:cNvPr>
              <p:cNvSpPr>
                <a:spLocks/>
              </p:cNvSpPr>
              <p:nvPr/>
            </p:nvSpPr>
            <p:spPr bwMode="auto">
              <a:xfrm>
                <a:off x="5334" y="1919"/>
                <a:ext cx="62" cy="135"/>
              </a:xfrm>
              <a:custGeom>
                <a:avLst/>
                <a:gdLst>
                  <a:gd name="T0" fmla="*/ 24 w 27"/>
                  <a:gd name="T1" fmla="*/ 31 h 58"/>
                  <a:gd name="T2" fmla="*/ 8 w 27"/>
                  <a:gd name="T3" fmla="*/ 57 h 58"/>
                  <a:gd name="T4" fmla="*/ 3 w 27"/>
                  <a:gd name="T5" fmla="*/ 27 h 58"/>
                  <a:gd name="T6" fmla="*/ 19 w 27"/>
                  <a:gd name="T7" fmla="*/ 1 h 58"/>
                  <a:gd name="T8" fmla="*/ 24 w 27"/>
                  <a:gd name="T9" fmla="*/ 31 h 58"/>
                </a:gdLst>
                <a:ahLst/>
                <a:cxnLst>
                  <a:cxn ang="0">
                    <a:pos x="T0" y="T1"/>
                  </a:cxn>
                  <a:cxn ang="0">
                    <a:pos x="T2" y="T3"/>
                  </a:cxn>
                  <a:cxn ang="0">
                    <a:pos x="T4" y="T5"/>
                  </a:cxn>
                  <a:cxn ang="0">
                    <a:pos x="T6" y="T7"/>
                  </a:cxn>
                  <a:cxn ang="0">
                    <a:pos x="T8" y="T9"/>
                  </a:cxn>
                </a:cxnLst>
                <a:rect l="0" t="0" r="r" b="b"/>
                <a:pathLst>
                  <a:path w="27" h="58">
                    <a:moveTo>
                      <a:pt x="24" y="31"/>
                    </a:moveTo>
                    <a:cubicBezTo>
                      <a:pt x="21" y="47"/>
                      <a:pt x="14" y="58"/>
                      <a:pt x="8" y="57"/>
                    </a:cubicBezTo>
                    <a:cubicBezTo>
                      <a:pt x="2" y="55"/>
                      <a:pt x="0" y="42"/>
                      <a:pt x="3" y="27"/>
                    </a:cubicBezTo>
                    <a:cubicBezTo>
                      <a:pt x="6" y="11"/>
                      <a:pt x="14" y="0"/>
                      <a:pt x="19" y="1"/>
                    </a:cubicBezTo>
                    <a:cubicBezTo>
                      <a:pt x="25" y="2"/>
                      <a:pt x="27" y="16"/>
                      <a:pt x="24" y="31"/>
                    </a:cubicBezTo>
                  </a:path>
                </a:pathLst>
              </a:custGeom>
              <a:solidFill>
                <a:srgbClr val="9182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27" name="Freeform 112">
                <a:extLst>
                  <a:ext uri="{FF2B5EF4-FFF2-40B4-BE49-F238E27FC236}">
                    <a16:creationId xmlns:a16="http://schemas.microsoft.com/office/drawing/2014/main" id="{8A277518-BD6A-472F-99D9-CA441F320992}"/>
                  </a:ext>
                </a:extLst>
              </p:cNvPr>
              <p:cNvSpPr>
                <a:spLocks/>
              </p:cNvSpPr>
              <p:nvPr/>
            </p:nvSpPr>
            <p:spPr bwMode="auto">
              <a:xfrm>
                <a:off x="5249" y="1875"/>
                <a:ext cx="134" cy="65"/>
              </a:xfrm>
              <a:custGeom>
                <a:avLst/>
                <a:gdLst>
                  <a:gd name="T0" fmla="*/ 31 w 58"/>
                  <a:gd name="T1" fmla="*/ 3 h 28"/>
                  <a:gd name="T2" fmla="*/ 56 w 58"/>
                  <a:gd name="T3" fmla="*/ 20 h 28"/>
                  <a:gd name="T4" fmla="*/ 26 w 58"/>
                  <a:gd name="T5" fmla="*/ 25 h 28"/>
                  <a:gd name="T6" fmla="*/ 1 w 58"/>
                  <a:gd name="T7" fmla="*/ 8 h 28"/>
                  <a:gd name="T8" fmla="*/ 31 w 58"/>
                  <a:gd name="T9" fmla="*/ 3 h 28"/>
                </a:gdLst>
                <a:ahLst/>
                <a:cxnLst>
                  <a:cxn ang="0">
                    <a:pos x="T0" y="T1"/>
                  </a:cxn>
                  <a:cxn ang="0">
                    <a:pos x="T2" y="T3"/>
                  </a:cxn>
                  <a:cxn ang="0">
                    <a:pos x="T4" y="T5"/>
                  </a:cxn>
                  <a:cxn ang="0">
                    <a:pos x="T6" y="T7"/>
                  </a:cxn>
                  <a:cxn ang="0">
                    <a:pos x="T8" y="T9"/>
                  </a:cxn>
                </a:cxnLst>
                <a:rect l="0" t="0" r="r" b="b"/>
                <a:pathLst>
                  <a:path w="58" h="28">
                    <a:moveTo>
                      <a:pt x="31" y="3"/>
                    </a:moveTo>
                    <a:cubicBezTo>
                      <a:pt x="46" y="7"/>
                      <a:pt x="58" y="14"/>
                      <a:pt x="56" y="20"/>
                    </a:cubicBezTo>
                    <a:cubicBezTo>
                      <a:pt x="55" y="26"/>
                      <a:pt x="42" y="28"/>
                      <a:pt x="26" y="25"/>
                    </a:cubicBezTo>
                    <a:cubicBezTo>
                      <a:pt x="11" y="22"/>
                      <a:pt x="0" y="14"/>
                      <a:pt x="1" y="8"/>
                    </a:cubicBezTo>
                    <a:cubicBezTo>
                      <a:pt x="2" y="2"/>
                      <a:pt x="16" y="0"/>
                      <a:pt x="31" y="3"/>
                    </a:cubicBezTo>
                  </a:path>
                </a:pathLst>
              </a:custGeom>
              <a:solidFill>
                <a:srgbClr val="9182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28" name="Freeform 113">
                <a:extLst>
                  <a:ext uri="{FF2B5EF4-FFF2-40B4-BE49-F238E27FC236}">
                    <a16:creationId xmlns:a16="http://schemas.microsoft.com/office/drawing/2014/main" id="{C3113B2E-E3BD-431A-9687-F096350134D4}"/>
                  </a:ext>
                </a:extLst>
              </p:cNvPr>
              <p:cNvSpPr>
                <a:spLocks/>
              </p:cNvSpPr>
              <p:nvPr/>
            </p:nvSpPr>
            <p:spPr bwMode="auto">
              <a:xfrm>
                <a:off x="5376" y="1903"/>
                <a:ext cx="133" cy="65"/>
              </a:xfrm>
              <a:custGeom>
                <a:avLst/>
                <a:gdLst>
                  <a:gd name="T0" fmla="*/ 31 w 58"/>
                  <a:gd name="T1" fmla="*/ 3 h 28"/>
                  <a:gd name="T2" fmla="*/ 57 w 58"/>
                  <a:gd name="T3" fmla="*/ 20 h 28"/>
                  <a:gd name="T4" fmla="*/ 27 w 58"/>
                  <a:gd name="T5" fmla="*/ 25 h 28"/>
                  <a:gd name="T6" fmla="*/ 1 w 58"/>
                  <a:gd name="T7" fmla="*/ 8 h 28"/>
                  <a:gd name="T8" fmla="*/ 31 w 58"/>
                  <a:gd name="T9" fmla="*/ 3 h 28"/>
                </a:gdLst>
                <a:ahLst/>
                <a:cxnLst>
                  <a:cxn ang="0">
                    <a:pos x="T0" y="T1"/>
                  </a:cxn>
                  <a:cxn ang="0">
                    <a:pos x="T2" y="T3"/>
                  </a:cxn>
                  <a:cxn ang="0">
                    <a:pos x="T4" y="T5"/>
                  </a:cxn>
                  <a:cxn ang="0">
                    <a:pos x="T6" y="T7"/>
                  </a:cxn>
                  <a:cxn ang="0">
                    <a:pos x="T8" y="T9"/>
                  </a:cxn>
                </a:cxnLst>
                <a:rect l="0" t="0" r="r" b="b"/>
                <a:pathLst>
                  <a:path w="58" h="28">
                    <a:moveTo>
                      <a:pt x="31" y="3"/>
                    </a:moveTo>
                    <a:cubicBezTo>
                      <a:pt x="47" y="7"/>
                      <a:pt x="58" y="14"/>
                      <a:pt x="57" y="20"/>
                    </a:cubicBezTo>
                    <a:cubicBezTo>
                      <a:pt x="56" y="26"/>
                      <a:pt x="42" y="28"/>
                      <a:pt x="27" y="25"/>
                    </a:cubicBezTo>
                    <a:cubicBezTo>
                      <a:pt x="12" y="21"/>
                      <a:pt x="0" y="14"/>
                      <a:pt x="1" y="8"/>
                    </a:cubicBezTo>
                    <a:cubicBezTo>
                      <a:pt x="3" y="2"/>
                      <a:pt x="16" y="0"/>
                      <a:pt x="31" y="3"/>
                    </a:cubicBezTo>
                  </a:path>
                </a:pathLst>
              </a:custGeom>
              <a:solidFill>
                <a:srgbClr val="9182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29" name="Freeform 114">
                <a:extLst>
                  <a:ext uri="{FF2B5EF4-FFF2-40B4-BE49-F238E27FC236}">
                    <a16:creationId xmlns:a16="http://schemas.microsoft.com/office/drawing/2014/main" id="{D3C95FA1-B953-4534-9417-A99C4F9025F0}"/>
                  </a:ext>
                </a:extLst>
              </p:cNvPr>
              <p:cNvSpPr>
                <a:spLocks/>
              </p:cNvSpPr>
              <p:nvPr/>
            </p:nvSpPr>
            <p:spPr bwMode="auto">
              <a:xfrm>
                <a:off x="5295" y="1803"/>
                <a:ext cx="94" cy="126"/>
              </a:xfrm>
              <a:custGeom>
                <a:avLst/>
                <a:gdLst>
                  <a:gd name="T0" fmla="*/ 30 w 41"/>
                  <a:gd name="T1" fmla="*/ 21 h 54"/>
                  <a:gd name="T2" fmla="*/ 36 w 41"/>
                  <a:gd name="T3" fmla="*/ 51 h 54"/>
                  <a:gd name="T4" fmla="*/ 12 w 41"/>
                  <a:gd name="T5" fmla="*/ 33 h 54"/>
                  <a:gd name="T6" fmla="*/ 5 w 41"/>
                  <a:gd name="T7" fmla="*/ 3 h 54"/>
                  <a:gd name="T8" fmla="*/ 30 w 41"/>
                  <a:gd name="T9" fmla="*/ 21 h 54"/>
                </a:gdLst>
                <a:ahLst/>
                <a:cxnLst>
                  <a:cxn ang="0">
                    <a:pos x="T0" y="T1"/>
                  </a:cxn>
                  <a:cxn ang="0">
                    <a:pos x="T2" y="T3"/>
                  </a:cxn>
                  <a:cxn ang="0">
                    <a:pos x="T4" y="T5"/>
                  </a:cxn>
                  <a:cxn ang="0">
                    <a:pos x="T6" y="T7"/>
                  </a:cxn>
                  <a:cxn ang="0">
                    <a:pos x="T8" y="T9"/>
                  </a:cxn>
                </a:cxnLst>
                <a:rect l="0" t="0" r="r" b="b"/>
                <a:pathLst>
                  <a:path w="41" h="54">
                    <a:moveTo>
                      <a:pt x="30" y="21"/>
                    </a:moveTo>
                    <a:cubicBezTo>
                      <a:pt x="39" y="34"/>
                      <a:pt x="41" y="48"/>
                      <a:pt x="36" y="51"/>
                    </a:cubicBezTo>
                    <a:cubicBezTo>
                      <a:pt x="31" y="54"/>
                      <a:pt x="20" y="46"/>
                      <a:pt x="12" y="33"/>
                    </a:cubicBezTo>
                    <a:cubicBezTo>
                      <a:pt x="3" y="20"/>
                      <a:pt x="0" y="7"/>
                      <a:pt x="5" y="3"/>
                    </a:cubicBezTo>
                    <a:cubicBezTo>
                      <a:pt x="10" y="0"/>
                      <a:pt x="22" y="8"/>
                      <a:pt x="30" y="21"/>
                    </a:cubicBezTo>
                  </a:path>
                </a:pathLst>
              </a:custGeom>
              <a:solidFill>
                <a:srgbClr val="9182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30" name="Freeform 115">
                <a:extLst>
                  <a:ext uri="{FF2B5EF4-FFF2-40B4-BE49-F238E27FC236}">
                    <a16:creationId xmlns:a16="http://schemas.microsoft.com/office/drawing/2014/main" id="{A803FFC8-97B4-41FB-A3DC-3FBCC19D4A27}"/>
                  </a:ext>
                </a:extLst>
              </p:cNvPr>
              <p:cNvSpPr>
                <a:spLocks/>
              </p:cNvSpPr>
              <p:nvPr/>
            </p:nvSpPr>
            <p:spPr bwMode="auto">
              <a:xfrm>
                <a:off x="5366" y="1915"/>
                <a:ext cx="95" cy="125"/>
              </a:xfrm>
              <a:custGeom>
                <a:avLst/>
                <a:gdLst>
                  <a:gd name="T0" fmla="*/ 30 w 41"/>
                  <a:gd name="T1" fmla="*/ 21 h 54"/>
                  <a:gd name="T2" fmla="*/ 36 w 41"/>
                  <a:gd name="T3" fmla="*/ 51 h 54"/>
                  <a:gd name="T4" fmla="*/ 12 w 41"/>
                  <a:gd name="T5" fmla="*/ 33 h 54"/>
                  <a:gd name="T6" fmla="*/ 5 w 41"/>
                  <a:gd name="T7" fmla="*/ 3 h 54"/>
                  <a:gd name="T8" fmla="*/ 30 w 41"/>
                  <a:gd name="T9" fmla="*/ 21 h 54"/>
                </a:gdLst>
                <a:ahLst/>
                <a:cxnLst>
                  <a:cxn ang="0">
                    <a:pos x="T0" y="T1"/>
                  </a:cxn>
                  <a:cxn ang="0">
                    <a:pos x="T2" y="T3"/>
                  </a:cxn>
                  <a:cxn ang="0">
                    <a:pos x="T4" y="T5"/>
                  </a:cxn>
                  <a:cxn ang="0">
                    <a:pos x="T6" y="T7"/>
                  </a:cxn>
                  <a:cxn ang="0">
                    <a:pos x="T8" y="T9"/>
                  </a:cxn>
                </a:cxnLst>
                <a:rect l="0" t="0" r="r" b="b"/>
                <a:pathLst>
                  <a:path w="41" h="54">
                    <a:moveTo>
                      <a:pt x="30" y="21"/>
                    </a:moveTo>
                    <a:cubicBezTo>
                      <a:pt x="39" y="34"/>
                      <a:pt x="41" y="47"/>
                      <a:pt x="36" y="51"/>
                    </a:cubicBezTo>
                    <a:cubicBezTo>
                      <a:pt x="31" y="54"/>
                      <a:pt x="20" y="46"/>
                      <a:pt x="12" y="33"/>
                    </a:cubicBezTo>
                    <a:cubicBezTo>
                      <a:pt x="3" y="20"/>
                      <a:pt x="0" y="6"/>
                      <a:pt x="5" y="3"/>
                    </a:cubicBezTo>
                    <a:cubicBezTo>
                      <a:pt x="10" y="0"/>
                      <a:pt x="22" y="8"/>
                      <a:pt x="30" y="21"/>
                    </a:cubicBezTo>
                  </a:path>
                </a:pathLst>
              </a:custGeom>
              <a:solidFill>
                <a:srgbClr val="9182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31" name="Freeform 116">
                <a:extLst>
                  <a:ext uri="{FF2B5EF4-FFF2-40B4-BE49-F238E27FC236}">
                    <a16:creationId xmlns:a16="http://schemas.microsoft.com/office/drawing/2014/main" id="{A9F1F19A-51FC-451F-AD13-21FDD0D9513F}"/>
                  </a:ext>
                </a:extLst>
              </p:cNvPr>
              <p:cNvSpPr>
                <a:spLocks/>
              </p:cNvSpPr>
              <p:nvPr/>
            </p:nvSpPr>
            <p:spPr bwMode="auto">
              <a:xfrm>
                <a:off x="5260" y="1910"/>
                <a:ext cx="127" cy="95"/>
              </a:xfrm>
              <a:custGeom>
                <a:avLst/>
                <a:gdLst>
                  <a:gd name="T0" fmla="*/ 22 w 55"/>
                  <a:gd name="T1" fmla="*/ 11 h 41"/>
                  <a:gd name="T2" fmla="*/ 51 w 55"/>
                  <a:gd name="T3" fmla="*/ 5 h 41"/>
                  <a:gd name="T4" fmla="*/ 34 w 55"/>
                  <a:gd name="T5" fmla="*/ 30 h 41"/>
                  <a:gd name="T6" fmla="*/ 4 w 55"/>
                  <a:gd name="T7" fmla="*/ 36 h 41"/>
                  <a:gd name="T8" fmla="*/ 22 w 55"/>
                  <a:gd name="T9" fmla="*/ 11 h 41"/>
                </a:gdLst>
                <a:ahLst/>
                <a:cxnLst>
                  <a:cxn ang="0">
                    <a:pos x="T0" y="T1"/>
                  </a:cxn>
                  <a:cxn ang="0">
                    <a:pos x="T2" y="T3"/>
                  </a:cxn>
                  <a:cxn ang="0">
                    <a:pos x="T4" y="T5"/>
                  </a:cxn>
                  <a:cxn ang="0">
                    <a:pos x="T6" y="T7"/>
                  </a:cxn>
                  <a:cxn ang="0">
                    <a:pos x="T8" y="T9"/>
                  </a:cxn>
                </a:cxnLst>
                <a:rect l="0" t="0" r="r" b="b"/>
                <a:pathLst>
                  <a:path w="55" h="41">
                    <a:moveTo>
                      <a:pt x="22" y="11"/>
                    </a:moveTo>
                    <a:cubicBezTo>
                      <a:pt x="35" y="3"/>
                      <a:pt x="48" y="0"/>
                      <a:pt x="51" y="5"/>
                    </a:cubicBezTo>
                    <a:cubicBezTo>
                      <a:pt x="55" y="10"/>
                      <a:pt x="47" y="21"/>
                      <a:pt x="34" y="30"/>
                    </a:cubicBezTo>
                    <a:cubicBezTo>
                      <a:pt x="20" y="38"/>
                      <a:pt x="7" y="41"/>
                      <a:pt x="4" y="36"/>
                    </a:cubicBezTo>
                    <a:cubicBezTo>
                      <a:pt x="0" y="31"/>
                      <a:pt x="8" y="20"/>
                      <a:pt x="22" y="11"/>
                    </a:cubicBezTo>
                  </a:path>
                </a:pathLst>
              </a:custGeom>
              <a:solidFill>
                <a:srgbClr val="9182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32" name="Freeform 117">
                <a:extLst>
                  <a:ext uri="{FF2B5EF4-FFF2-40B4-BE49-F238E27FC236}">
                    <a16:creationId xmlns:a16="http://schemas.microsoft.com/office/drawing/2014/main" id="{6172557C-0CA3-4344-B623-6C10FBF801E1}"/>
                  </a:ext>
                </a:extLst>
              </p:cNvPr>
              <p:cNvSpPr>
                <a:spLocks/>
              </p:cNvSpPr>
              <p:nvPr/>
            </p:nvSpPr>
            <p:spPr bwMode="auto">
              <a:xfrm>
                <a:off x="5371" y="1838"/>
                <a:ext cx="124" cy="95"/>
              </a:xfrm>
              <a:custGeom>
                <a:avLst/>
                <a:gdLst>
                  <a:gd name="T0" fmla="*/ 21 w 54"/>
                  <a:gd name="T1" fmla="*/ 11 h 41"/>
                  <a:gd name="T2" fmla="*/ 51 w 54"/>
                  <a:gd name="T3" fmla="*/ 5 h 41"/>
                  <a:gd name="T4" fmla="*/ 33 w 54"/>
                  <a:gd name="T5" fmla="*/ 30 h 41"/>
                  <a:gd name="T6" fmla="*/ 3 w 54"/>
                  <a:gd name="T7" fmla="*/ 36 h 41"/>
                  <a:gd name="T8" fmla="*/ 21 w 54"/>
                  <a:gd name="T9" fmla="*/ 11 h 41"/>
                </a:gdLst>
                <a:ahLst/>
                <a:cxnLst>
                  <a:cxn ang="0">
                    <a:pos x="T0" y="T1"/>
                  </a:cxn>
                  <a:cxn ang="0">
                    <a:pos x="T2" y="T3"/>
                  </a:cxn>
                  <a:cxn ang="0">
                    <a:pos x="T4" y="T5"/>
                  </a:cxn>
                  <a:cxn ang="0">
                    <a:pos x="T6" y="T7"/>
                  </a:cxn>
                  <a:cxn ang="0">
                    <a:pos x="T8" y="T9"/>
                  </a:cxn>
                </a:cxnLst>
                <a:rect l="0" t="0" r="r" b="b"/>
                <a:pathLst>
                  <a:path w="54" h="41">
                    <a:moveTo>
                      <a:pt x="21" y="11"/>
                    </a:moveTo>
                    <a:cubicBezTo>
                      <a:pt x="34" y="3"/>
                      <a:pt x="48" y="0"/>
                      <a:pt x="51" y="5"/>
                    </a:cubicBezTo>
                    <a:cubicBezTo>
                      <a:pt x="54" y="10"/>
                      <a:pt x="46" y="21"/>
                      <a:pt x="33" y="30"/>
                    </a:cubicBezTo>
                    <a:cubicBezTo>
                      <a:pt x="20" y="38"/>
                      <a:pt x="7" y="41"/>
                      <a:pt x="3" y="36"/>
                    </a:cubicBezTo>
                    <a:cubicBezTo>
                      <a:pt x="0" y="31"/>
                      <a:pt x="8" y="20"/>
                      <a:pt x="21" y="11"/>
                    </a:cubicBezTo>
                  </a:path>
                </a:pathLst>
              </a:custGeom>
              <a:solidFill>
                <a:srgbClr val="9182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33" name="Freeform 118">
                <a:extLst>
                  <a:ext uri="{FF2B5EF4-FFF2-40B4-BE49-F238E27FC236}">
                    <a16:creationId xmlns:a16="http://schemas.microsoft.com/office/drawing/2014/main" id="{8984F3C0-FBC0-46F6-AE9E-764BF6C738D4}"/>
                  </a:ext>
                </a:extLst>
              </p:cNvPr>
              <p:cNvSpPr>
                <a:spLocks/>
              </p:cNvSpPr>
              <p:nvPr/>
            </p:nvSpPr>
            <p:spPr bwMode="auto">
              <a:xfrm>
                <a:off x="5332" y="1789"/>
                <a:ext cx="64" cy="135"/>
              </a:xfrm>
              <a:custGeom>
                <a:avLst/>
                <a:gdLst>
                  <a:gd name="T0" fmla="*/ 25 w 28"/>
                  <a:gd name="T1" fmla="*/ 27 h 58"/>
                  <a:gd name="T2" fmla="*/ 20 w 28"/>
                  <a:gd name="T3" fmla="*/ 57 h 58"/>
                  <a:gd name="T4" fmla="*/ 4 w 28"/>
                  <a:gd name="T5" fmla="*/ 32 h 58"/>
                  <a:gd name="T6" fmla="*/ 8 w 28"/>
                  <a:gd name="T7" fmla="*/ 1 h 58"/>
                  <a:gd name="T8" fmla="*/ 25 w 28"/>
                  <a:gd name="T9" fmla="*/ 27 h 58"/>
                </a:gdLst>
                <a:ahLst/>
                <a:cxnLst>
                  <a:cxn ang="0">
                    <a:pos x="T0" y="T1"/>
                  </a:cxn>
                  <a:cxn ang="0">
                    <a:pos x="T2" y="T3"/>
                  </a:cxn>
                  <a:cxn ang="0">
                    <a:pos x="T4" y="T5"/>
                  </a:cxn>
                  <a:cxn ang="0">
                    <a:pos x="T6" y="T7"/>
                  </a:cxn>
                  <a:cxn ang="0">
                    <a:pos x="T8" y="T9"/>
                  </a:cxn>
                </a:cxnLst>
                <a:rect l="0" t="0" r="r" b="b"/>
                <a:pathLst>
                  <a:path w="28" h="58">
                    <a:moveTo>
                      <a:pt x="25" y="27"/>
                    </a:moveTo>
                    <a:cubicBezTo>
                      <a:pt x="28" y="42"/>
                      <a:pt x="26" y="56"/>
                      <a:pt x="20" y="57"/>
                    </a:cubicBezTo>
                    <a:cubicBezTo>
                      <a:pt x="15" y="58"/>
                      <a:pt x="7" y="47"/>
                      <a:pt x="4" y="32"/>
                    </a:cubicBezTo>
                    <a:cubicBezTo>
                      <a:pt x="0" y="16"/>
                      <a:pt x="2" y="3"/>
                      <a:pt x="8" y="1"/>
                    </a:cubicBezTo>
                    <a:cubicBezTo>
                      <a:pt x="14" y="0"/>
                      <a:pt x="22" y="12"/>
                      <a:pt x="25" y="27"/>
                    </a:cubicBezTo>
                  </a:path>
                </a:pathLst>
              </a:custGeom>
              <a:solidFill>
                <a:srgbClr val="6D5D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34" name="Freeform 119">
                <a:extLst>
                  <a:ext uri="{FF2B5EF4-FFF2-40B4-BE49-F238E27FC236}">
                    <a16:creationId xmlns:a16="http://schemas.microsoft.com/office/drawing/2014/main" id="{386DF36E-E3D4-477E-AE4E-086B7CDCAF91}"/>
                  </a:ext>
                </a:extLst>
              </p:cNvPr>
              <p:cNvSpPr>
                <a:spLocks/>
              </p:cNvSpPr>
              <p:nvPr/>
            </p:nvSpPr>
            <p:spPr bwMode="auto">
              <a:xfrm>
                <a:off x="5360" y="1919"/>
                <a:ext cx="64" cy="135"/>
              </a:xfrm>
              <a:custGeom>
                <a:avLst/>
                <a:gdLst>
                  <a:gd name="T0" fmla="*/ 25 w 28"/>
                  <a:gd name="T1" fmla="*/ 27 h 58"/>
                  <a:gd name="T2" fmla="*/ 20 w 28"/>
                  <a:gd name="T3" fmla="*/ 57 h 58"/>
                  <a:gd name="T4" fmla="*/ 4 w 28"/>
                  <a:gd name="T5" fmla="*/ 31 h 58"/>
                  <a:gd name="T6" fmla="*/ 8 w 28"/>
                  <a:gd name="T7" fmla="*/ 1 h 58"/>
                  <a:gd name="T8" fmla="*/ 25 w 28"/>
                  <a:gd name="T9" fmla="*/ 27 h 58"/>
                </a:gdLst>
                <a:ahLst/>
                <a:cxnLst>
                  <a:cxn ang="0">
                    <a:pos x="T0" y="T1"/>
                  </a:cxn>
                  <a:cxn ang="0">
                    <a:pos x="T2" y="T3"/>
                  </a:cxn>
                  <a:cxn ang="0">
                    <a:pos x="T4" y="T5"/>
                  </a:cxn>
                  <a:cxn ang="0">
                    <a:pos x="T6" y="T7"/>
                  </a:cxn>
                  <a:cxn ang="0">
                    <a:pos x="T8" y="T9"/>
                  </a:cxn>
                </a:cxnLst>
                <a:rect l="0" t="0" r="r" b="b"/>
                <a:pathLst>
                  <a:path w="28" h="58">
                    <a:moveTo>
                      <a:pt x="25" y="27"/>
                    </a:moveTo>
                    <a:cubicBezTo>
                      <a:pt x="28" y="42"/>
                      <a:pt x="26" y="55"/>
                      <a:pt x="20" y="57"/>
                    </a:cubicBezTo>
                    <a:cubicBezTo>
                      <a:pt x="15" y="58"/>
                      <a:pt x="7" y="47"/>
                      <a:pt x="4" y="31"/>
                    </a:cubicBezTo>
                    <a:cubicBezTo>
                      <a:pt x="0" y="16"/>
                      <a:pt x="3" y="2"/>
                      <a:pt x="8" y="1"/>
                    </a:cubicBezTo>
                    <a:cubicBezTo>
                      <a:pt x="14" y="0"/>
                      <a:pt x="22" y="11"/>
                      <a:pt x="25" y="27"/>
                    </a:cubicBezTo>
                  </a:path>
                </a:pathLst>
              </a:custGeom>
              <a:solidFill>
                <a:srgbClr val="6D5D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35" name="Freeform 120">
                <a:extLst>
                  <a:ext uri="{FF2B5EF4-FFF2-40B4-BE49-F238E27FC236}">
                    <a16:creationId xmlns:a16="http://schemas.microsoft.com/office/drawing/2014/main" id="{2825A8E7-FAD5-40AC-8695-F0260206A16C}"/>
                  </a:ext>
                </a:extLst>
              </p:cNvPr>
              <p:cNvSpPr>
                <a:spLocks/>
              </p:cNvSpPr>
              <p:nvPr/>
            </p:nvSpPr>
            <p:spPr bwMode="auto">
              <a:xfrm>
                <a:off x="5249" y="1903"/>
                <a:ext cx="134" cy="65"/>
              </a:xfrm>
              <a:custGeom>
                <a:avLst/>
                <a:gdLst>
                  <a:gd name="T0" fmla="*/ 26 w 58"/>
                  <a:gd name="T1" fmla="*/ 3 h 28"/>
                  <a:gd name="T2" fmla="*/ 56 w 58"/>
                  <a:gd name="T3" fmla="*/ 8 h 28"/>
                  <a:gd name="T4" fmla="*/ 31 w 58"/>
                  <a:gd name="T5" fmla="*/ 25 h 28"/>
                  <a:gd name="T6" fmla="*/ 1 w 58"/>
                  <a:gd name="T7" fmla="*/ 20 h 28"/>
                  <a:gd name="T8" fmla="*/ 26 w 58"/>
                  <a:gd name="T9" fmla="*/ 3 h 28"/>
                </a:gdLst>
                <a:ahLst/>
                <a:cxnLst>
                  <a:cxn ang="0">
                    <a:pos x="T0" y="T1"/>
                  </a:cxn>
                  <a:cxn ang="0">
                    <a:pos x="T2" y="T3"/>
                  </a:cxn>
                  <a:cxn ang="0">
                    <a:pos x="T4" y="T5"/>
                  </a:cxn>
                  <a:cxn ang="0">
                    <a:pos x="T6" y="T7"/>
                  </a:cxn>
                  <a:cxn ang="0">
                    <a:pos x="T8" y="T9"/>
                  </a:cxn>
                </a:cxnLst>
                <a:rect l="0" t="0" r="r" b="b"/>
                <a:pathLst>
                  <a:path w="58" h="28">
                    <a:moveTo>
                      <a:pt x="26" y="3"/>
                    </a:moveTo>
                    <a:cubicBezTo>
                      <a:pt x="42" y="0"/>
                      <a:pt x="55" y="2"/>
                      <a:pt x="56" y="8"/>
                    </a:cubicBezTo>
                    <a:cubicBezTo>
                      <a:pt x="58" y="14"/>
                      <a:pt x="46" y="21"/>
                      <a:pt x="31" y="25"/>
                    </a:cubicBezTo>
                    <a:cubicBezTo>
                      <a:pt x="16" y="28"/>
                      <a:pt x="2" y="26"/>
                      <a:pt x="1" y="20"/>
                    </a:cubicBezTo>
                    <a:cubicBezTo>
                      <a:pt x="0" y="14"/>
                      <a:pt x="11" y="7"/>
                      <a:pt x="26" y="3"/>
                    </a:cubicBezTo>
                  </a:path>
                </a:pathLst>
              </a:custGeom>
              <a:solidFill>
                <a:srgbClr val="6D5D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36" name="Freeform 121">
                <a:extLst>
                  <a:ext uri="{FF2B5EF4-FFF2-40B4-BE49-F238E27FC236}">
                    <a16:creationId xmlns:a16="http://schemas.microsoft.com/office/drawing/2014/main" id="{FC043736-BEF7-4BD9-8006-380D67EEB893}"/>
                  </a:ext>
                </a:extLst>
              </p:cNvPr>
              <p:cNvSpPr>
                <a:spLocks/>
              </p:cNvSpPr>
              <p:nvPr/>
            </p:nvSpPr>
            <p:spPr bwMode="auto">
              <a:xfrm>
                <a:off x="5376" y="1875"/>
                <a:ext cx="133" cy="65"/>
              </a:xfrm>
              <a:custGeom>
                <a:avLst/>
                <a:gdLst>
                  <a:gd name="T0" fmla="*/ 27 w 58"/>
                  <a:gd name="T1" fmla="*/ 3 h 28"/>
                  <a:gd name="T2" fmla="*/ 57 w 58"/>
                  <a:gd name="T3" fmla="*/ 8 h 28"/>
                  <a:gd name="T4" fmla="*/ 32 w 58"/>
                  <a:gd name="T5" fmla="*/ 25 h 28"/>
                  <a:gd name="T6" fmla="*/ 1 w 58"/>
                  <a:gd name="T7" fmla="*/ 20 h 28"/>
                  <a:gd name="T8" fmla="*/ 27 w 58"/>
                  <a:gd name="T9" fmla="*/ 3 h 28"/>
                </a:gdLst>
                <a:ahLst/>
                <a:cxnLst>
                  <a:cxn ang="0">
                    <a:pos x="T0" y="T1"/>
                  </a:cxn>
                  <a:cxn ang="0">
                    <a:pos x="T2" y="T3"/>
                  </a:cxn>
                  <a:cxn ang="0">
                    <a:pos x="T4" y="T5"/>
                  </a:cxn>
                  <a:cxn ang="0">
                    <a:pos x="T6" y="T7"/>
                  </a:cxn>
                  <a:cxn ang="0">
                    <a:pos x="T8" y="T9"/>
                  </a:cxn>
                </a:cxnLst>
                <a:rect l="0" t="0" r="r" b="b"/>
                <a:pathLst>
                  <a:path w="58" h="28">
                    <a:moveTo>
                      <a:pt x="27" y="3"/>
                    </a:moveTo>
                    <a:cubicBezTo>
                      <a:pt x="42" y="0"/>
                      <a:pt x="56" y="2"/>
                      <a:pt x="57" y="8"/>
                    </a:cubicBezTo>
                    <a:cubicBezTo>
                      <a:pt x="58" y="14"/>
                      <a:pt x="47" y="21"/>
                      <a:pt x="32" y="25"/>
                    </a:cubicBezTo>
                    <a:cubicBezTo>
                      <a:pt x="16" y="28"/>
                      <a:pt x="3" y="26"/>
                      <a:pt x="1" y="20"/>
                    </a:cubicBezTo>
                    <a:cubicBezTo>
                      <a:pt x="0" y="14"/>
                      <a:pt x="12" y="7"/>
                      <a:pt x="27" y="3"/>
                    </a:cubicBezTo>
                  </a:path>
                </a:pathLst>
              </a:custGeom>
              <a:solidFill>
                <a:srgbClr val="6D5D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37" name="Freeform 122">
                <a:extLst>
                  <a:ext uri="{FF2B5EF4-FFF2-40B4-BE49-F238E27FC236}">
                    <a16:creationId xmlns:a16="http://schemas.microsoft.com/office/drawing/2014/main" id="{76A428C0-E341-4CA2-82B1-05EC3F8E2BF1}"/>
                  </a:ext>
                </a:extLst>
              </p:cNvPr>
              <p:cNvSpPr>
                <a:spLocks/>
              </p:cNvSpPr>
              <p:nvPr/>
            </p:nvSpPr>
            <p:spPr bwMode="auto">
              <a:xfrm>
                <a:off x="5260" y="1838"/>
                <a:ext cx="127" cy="95"/>
              </a:xfrm>
              <a:custGeom>
                <a:avLst/>
                <a:gdLst>
                  <a:gd name="T0" fmla="*/ 33 w 55"/>
                  <a:gd name="T1" fmla="*/ 11 h 41"/>
                  <a:gd name="T2" fmla="*/ 51 w 55"/>
                  <a:gd name="T3" fmla="*/ 36 h 41"/>
                  <a:gd name="T4" fmla="*/ 22 w 55"/>
                  <a:gd name="T5" fmla="*/ 30 h 41"/>
                  <a:gd name="T6" fmla="*/ 4 w 55"/>
                  <a:gd name="T7" fmla="*/ 5 h 41"/>
                  <a:gd name="T8" fmla="*/ 33 w 55"/>
                  <a:gd name="T9" fmla="*/ 11 h 41"/>
                </a:gdLst>
                <a:ahLst/>
                <a:cxnLst>
                  <a:cxn ang="0">
                    <a:pos x="T0" y="T1"/>
                  </a:cxn>
                  <a:cxn ang="0">
                    <a:pos x="T2" y="T3"/>
                  </a:cxn>
                  <a:cxn ang="0">
                    <a:pos x="T4" y="T5"/>
                  </a:cxn>
                  <a:cxn ang="0">
                    <a:pos x="T6" y="T7"/>
                  </a:cxn>
                  <a:cxn ang="0">
                    <a:pos x="T8" y="T9"/>
                  </a:cxn>
                </a:cxnLst>
                <a:rect l="0" t="0" r="r" b="b"/>
                <a:pathLst>
                  <a:path w="55" h="41">
                    <a:moveTo>
                      <a:pt x="33" y="11"/>
                    </a:moveTo>
                    <a:cubicBezTo>
                      <a:pt x="47" y="20"/>
                      <a:pt x="55" y="31"/>
                      <a:pt x="51" y="36"/>
                    </a:cubicBezTo>
                    <a:cubicBezTo>
                      <a:pt x="48" y="41"/>
                      <a:pt x="35" y="38"/>
                      <a:pt x="22" y="30"/>
                    </a:cubicBezTo>
                    <a:cubicBezTo>
                      <a:pt x="8" y="21"/>
                      <a:pt x="0" y="10"/>
                      <a:pt x="4" y="5"/>
                    </a:cubicBezTo>
                    <a:cubicBezTo>
                      <a:pt x="7" y="0"/>
                      <a:pt x="20" y="3"/>
                      <a:pt x="33" y="11"/>
                    </a:cubicBezTo>
                  </a:path>
                </a:pathLst>
              </a:custGeom>
              <a:solidFill>
                <a:srgbClr val="6D5D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38" name="Freeform 123">
                <a:extLst>
                  <a:ext uri="{FF2B5EF4-FFF2-40B4-BE49-F238E27FC236}">
                    <a16:creationId xmlns:a16="http://schemas.microsoft.com/office/drawing/2014/main" id="{F287FBEB-F1E2-4897-B52C-ACB40C9DF730}"/>
                  </a:ext>
                </a:extLst>
              </p:cNvPr>
              <p:cNvSpPr>
                <a:spLocks/>
              </p:cNvSpPr>
              <p:nvPr/>
            </p:nvSpPr>
            <p:spPr bwMode="auto">
              <a:xfrm>
                <a:off x="5371" y="1910"/>
                <a:ext cx="124" cy="95"/>
              </a:xfrm>
              <a:custGeom>
                <a:avLst/>
                <a:gdLst>
                  <a:gd name="T0" fmla="*/ 33 w 54"/>
                  <a:gd name="T1" fmla="*/ 11 h 41"/>
                  <a:gd name="T2" fmla="*/ 51 w 54"/>
                  <a:gd name="T3" fmla="*/ 36 h 41"/>
                  <a:gd name="T4" fmla="*/ 21 w 54"/>
                  <a:gd name="T5" fmla="*/ 30 h 41"/>
                  <a:gd name="T6" fmla="*/ 3 w 54"/>
                  <a:gd name="T7" fmla="*/ 5 h 41"/>
                  <a:gd name="T8" fmla="*/ 33 w 54"/>
                  <a:gd name="T9" fmla="*/ 11 h 41"/>
                </a:gdLst>
                <a:ahLst/>
                <a:cxnLst>
                  <a:cxn ang="0">
                    <a:pos x="T0" y="T1"/>
                  </a:cxn>
                  <a:cxn ang="0">
                    <a:pos x="T2" y="T3"/>
                  </a:cxn>
                  <a:cxn ang="0">
                    <a:pos x="T4" y="T5"/>
                  </a:cxn>
                  <a:cxn ang="0">
                    <a:pos x="T6" y="T7"/>
                  </a:cxn>
                  <a:cxn ang="0">
                    <a:pos x="T8" y="T9"/>
                  </a:cxn>
                </a:cxnLst>
                <a:rect l="0" t="0" r="r" b="b"/>
                <a:pathLst>
                  <a:path w="54" h="41">
                    <a:moveTo>
                      <a:pt x="33" y="11"/>
                    </a:moveTo>
                    <a:cubicBezTo>
                      <a:pt x="46" y="20"/>
                      <a:pt x="54" y="31"/>
                      <a:pt x="51" y="36"/>
                    </a:cubicBezTo>
                    <a:cubicBezTo>
                      <a:pt x="48" y="41"/>
                      <a:pt x="35" y="38"/>
                      <a:pt x="21" y="30"/>
                    </a:cubicBezTo>
                    <a:cubicBezTo>
                      <a:pt x="8" y="21"/>
                      <a:pt x="0" y="10"/>
                      <a:pt x="3" y="5"/>
                    </a:cubicBezTo>
                    <a:cubicBezTo>
                      <a:pt x="7" y="0"/>
                      <a:pt x="20" y="3"/>
                      <a:pt x="33" y="11"/>
                    </a:cubicBezTo>
                  </a:path>
                </a:pathLst>
              </a:custGeom>
              <a:solidFill>
                <a:srgbClr val="6D5D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39" name="Freeform 124">
                <a:extLst>
                  <a:ext uri="{FF2B5EF4-FFF2-40B4-BE49-F238E27FC236}">
                    <a16:creationId xmlns:a16="http://schemas.microsoft.com/office/drawing/2014/main" id="{9F93D0E5-D554-4902-9504-112501E1C6FD}"/>
                  </a:ext>
                </a:extLst>
              </p:cNvPr>
              <p:cNvSpPr>
                <a:spLocks/>
              </p:cNvSpPr>
              <p:nvPr/>
            </p:nvSpPr>
            <p:spPr bwMode="auto">
              <a:xfrm>
                <a:off x="5297" y="1915"/>
                <a:ext cx="92" cy="125"/>
              </a:xfrm>
              <a:custGeom>
                <a:avLst/>
                <a:gdLst>
                  <a:gd name="T0" fmla="*/ 11 w 40"/>
                  <a:gd name="T1" fmla="*/ 21 h 54"/>
                  <a:gd name="T2" fmla="*/ 35 w 40"/>
                  <a:gd name="T3" fmla="*/ 3 h 54"/>
                  <a:gd name="T4" fmla="*/ 29 w 40"/>
                  <a:gd name="T5" fmla="*/ 33 h 54"/>
                  <a:gd name="T6" fmla="*/ 5 w 40"/>
                  <a:gd name="T7" fmla="*/ 51 h 54"/>
                  <a:gd name="T8" fmla="*/ 11 w 40"/>
                  <a:gd name="T9" fmla="*/ 21 h 54"/>
                </a:gdLst>
                <a:ahLst/>
                <a:cxnLst>
                  <a:cxn ang="0">
                    <a:pos x="T0" y="T1"/>
                  </a:cxn>
                  <a:cxn ang="0">
                    <a:pos x="T2" y="T3"/>
                  </a:cxn>
                  <a:cxn ang="0">
                    <a:pos x="T4" y="T5"/>
                  </a:cxn>
                  <a:cxn ang="0">
                    <a:pos x="T6" y="T7"/>
                  </a:cxn>
                  <a:cxn ang="0">
                    <a:pos x="T8" y="T9"/>
                  </a:cxn>
                </a:cxnLst>
                <a:rect l="0" t="0" r="r" b="b"/>
                <a:pathLst>
                  <a:path w="40" h="54">
                    <a:moveTo>
                      <a:pt x="11" y="21"/>
                    </a:moveTo>
                    <a:cubicBezTo>
                      <a:pt x="19" y="8"/>
                      <a:pt x="30" y="0"/>
                      <a:pt x="35" y="3"/>
                    </a:cubicBezTo>
                    <a:cubicBezTo>
                      <a:pt x="40" y="6"/>
                      <a:pt x="38" y="20"/>
                      <a:pt x="29" y="33"/>
                    </a:cubicBezTo>
                    <a:cubicBezTo>
                      <a:pt x="21" y="46"/>
                      <a:pt x="10" y="54"/>
                      <a:pt x="5" y="51"/>
                    </a:cubicBezTo>
                    <a:cubicBezTo>
                      <a:pt x="0" y="48"/>
                      <a:pt x="2" y="34"/>
                      <a:pt x="11" y="21"/>
                    </a:cubicBezTo>
                  </a:path>
                </a:pathLst>
              </a:custGeom>
              <a:solidFill>
                <a:srgbClr val="6D5D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40" name="Freeform 125">
                <a:extLst>
                  <a:ext uri="{FF2B5EF4-FFF2-40B4-BE49-F238E27FC236}">
                    <a16:creationId xmlns:a16="http://schemas.microsoft.com/office/drawing/2014/main" id="{E20728D7-2375-4C5E-A587-408DC90DDCF1}"/>
                  </a:ext>
                </a:extLst>
              </p:cNvPr>
              <p:cNvSpPr>
                <a:spLocks/>
              </p:cNvSpPr>
              <p:nvPr/>
            </p:nvSpPr>
            <p:spPr bwMode="auto">
              <a:xfrm>
                <a:off x="5366" y="1803"/>
                <a:ext cx="95" cy="126"/>
              </a:xfrm>
              <a:custGeom>
                <a:avLst/>
                <a:gdLst>
                  <a:gd name="T0" fmla="*/ 12 w 41"/>
                  <a:gd name="T1" fmla="*/ 21 h 54"/>
                  <a:gd name="T2" fmla="*/ 36 w 41"/>
                  <a:gd name="T3" fmla="*/ 3 h 54"/>
                  <a:gd name="T4" fmla="*/ 30 w 41"/>
                  <a:gd name="T5" fmla="*/ 33 h 54"/>
                  <a:gd name="T6" fmla="*/ 5 w 41"/>
                  <a:gd name="T7" fmla="*/ 51 h 54"/>
                  <a:gd name="T8" fmla="*/ 12 w 41"/>
                  <a:gd name="T9" fmla="*/ 21 h 54"/>
                </a:gdLst>
                <a:ahLst/>
                <a:cxnLst>
                  <a:cxn ang="0">
                    <a:pos x="T0" y="T1"/>
                  </a:cxn>
                  <a:cxn ang="0">
                    <a:pos x="T2" y="T3"/>
                  </a:cxn>
                  <a:cxn ang="0">
                    <a:pos x="T4" y="T5"/>
                  </a:cxn>
                  <a:cxn ang="0">
                    <a:pos x="T6" y="T7"/>
                  </a:cxn>
                  <a:cxn ang="0">
                    <a:pos x="T8" y="T9"/>
                  </a:cxn>
                </a:cxnLst>
                <a:rect l="0" t="0" r="r" b="b"/>
                <a:pathLst>
                  <a:path w="41" h="54">
                    <a:moveTo>
                      <a:pt x="12" y="21"/>
                    </a:moveTo>
                    <a:cubicBezTo>
                      <a:pt x="20" y="8"/>
                      <a:pt x="31" y="0"/>
                      <a:pt x="36" y="3"/>
                    </a:cubicBezTo>
                    <a:cubicBezTo>
                      <a:pt x="41" y="7"/>
                      <a:pt x="39" y="20"/>
                      <a:pt x="30" y="33"/>
                    </a:cubicBezTo>
                    <a:cubicBezTo>
                      <a:pt x="21" y="46"/>
                      <a:pt x="10" y="54"/>
                      <a:pt x="5" y="51"/>
                    </a:cubicBezTo>
                    <a:cubicBezTo>
                      <a:pt x="0" y="48"/>
                      <a:pt x="3" y="34"/>
                      <a:pt x="12" y="21"/>
                    </a:cubicBezTo>
                  </a:path>
                </a:pathLst>
              </a:custGeom>
              <a:solidFill>
                <a:srgbClr val="6D5D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41" name="Freeform 126">
                <a:extLst>
                  <a:ext uri="{FF2B5EF4-FFF2-40B4-BE49-F238E27FC236}">
                    <a16:creationId xmlns:a16="http://schemas.microsoft.com/office/drawing/2014/main" id="{8BFAA816-ADE2-4E01-872C-6E2E98F61350}"/>
                  </a:ext>
                </a:extLst>
              </p:cNvPr>
              <p:cNvSpPr>
                <a:spLocks/>
              </p:cNvSpPr>
              <p:nvPr/>
            </p:nvSpPr>
            <p:spPr bwMode="auto">
              <a:xfrm>
                <a:off x="5334" y="1878"/>
                <a:ext cx="90" cy="88"/>
              </a:xfrm>
              <a:custGeom>
                <a:avLst/>
                <a:gdLst>
                  <a:gd name="T0" fmla="*/ 38 w 39"/>
                  <a:gd name="T1" fmla="*/ 22 h 38"/>
                  <a:gd name="T2" fmla="*/ 34 w 39"/>
                  <a:gd name="T3" fmla="*/ 18 h 38"/>
                  <a:gd name="T4" fmla="*/ 38 w 39"/>
                  <a:gd name="T5" fmla="*/ 14 h 38"/>
                  <a:gd name="T6" fmla="*/ 34 w 39"/>
                  <a:gd name="T7" fmla="*/ 12 h 38"/>
                  <a:gd name="T8" fmla="*/ 35 w 39"/>
                  <a:gd name="T9" fmla="*/ 8 h 38"/>
                  <a:gd name="T10" fmla="*/ 29 w 39"/>
                  <a:gd name="T11" fmla="*/ 8 h 38"/>
                  <a:gd name="T12" fmla="*/ 29 w 39"/>
                  <a:gd name="T13" fmla="*/ 2 h 38"/>
                  <a:gd name="T14" fmla="*/ 25 w 39"/>
                  <a:gd name="T15" fmla="*/ 4 h 38"/>
                  <a:gd name="T16" fmla="*/ 22 w 39"/>
                  <a:gd name="T17" fmla="*/ 0 h 38"/>
                  <a:gd name="T18" fmla="*/ 18 w 39"/>
                  <a:gd name="T19" fmla="*/ 4 h 38"/>
                  <a:gd name="T20" fmla="*/ 14 w 39"/>
                  <a:gd name="T21" fmla="*/ 1 h 38"/>
                  <a:gd name="T22" fmla="*/ 12 w 39"/>
                  <a:gd name="T23" fmla="*/ 5 h 38"/>
                  <a:gd name="T24" fmla="*/ 8 w 39"/>
                  <a:gd name="T25" fmla="*/ 4 h 38"/>
                  <a:gd name="T26" fmla="*/ 8 w 39"/>
                  <a:gd name="T27" fmla="*/ 9 h 38"/>
                  <a:gd name="T28" fmla="*/ 3 w 39"/>
                  <a:gd name="T29" fmla="*/ 10 h 38"/>
                  <a:gd name="T30" fmla="*/ 4 w 39"/>
                  <a:gd name="T31" fmla="*/ 14 h 38"/>
                  <a:gd name="T32" fmla="*/ 0 w 39"/>
                  <a:gd name="T33" fmla="*/ 16 h 38"/>
                  <a:gd name="T34" fmla="*/ 4 w 39"/>
                  <a:gd name="T35" fmla="*/ 20 h 38"/>
                  <a:gd name="T36" fmla="*/ 1 w 39"/>
                  <a:gd name="T37" fmla="*/ 24 h 38"/>
                  <a:gd name="T38" fmla="*/ 5 w 39"/>
                  <a:gd name="T39" fmla="*/ 26 h 38"/>
                  <a:gd name="T40" fmla="*/ 4 w 39"/>
                  <a:gd name="T41" fmla="*/ 31 h 38"/>
                  <a:gd name="T42" fmla="*/ 10 w 39"/>
                  <a:gd name="T43" fmla="*/ 30 h 38"/>
                  <a:gd name="T44" fmla="*/ 10 w 39"/>
                  <a:gd name="T45" fmla="*/ 36 h 38"/>
                  <a:gd name="T46" fmla="*/ 14 w 39"/>
                  <a:gd name="T47" fmla="*/ 34 h 38"/>
                  <a:gd name="T48" fmla="*/ 17 w 39"/>
                  <a:gd name="T49" fmla="*/ 38 h 38"/>
                  <a:gd name="T50" fmla="*/ 20 w 39"/>
                  <a:gd name="T51" fmla="*/ 34 h 38"/>
                  <a:gd name="T52" fmla="*/ 25 w 39"/>
                  <a:gd name="T53" fmla="*/ 38 h 38"/>
                  <a:gd name="T54" fmla="*/ 26 w 39"/>
                  <a:gd name="T55" fmla="*/ 33 h 38"/>
                  <a:gd name="T56" fmla="*/ 31 w 39"/>
                  <a:gd name="T57" fmla="*/ 34 h 38"/>
                  <a:gd name="T58" fmla="*/ 31 w 39"/>
                  <a:gd name="T59" fmla="*/ 29 h 38"/>
                  <a:gd name="T60" fmla="*/ 36 w 39"/>
                  <a:gd name="T61" fmla="*/ 28 h 38"/>
                  <a:gd name="T62" fmla="*/ 34 w 39"/>
                  <a:gd name="T63" fmla="*/ 24 h 38"/>
                  <a:gd name="T64" fmla="*/ 38 w 39"/>
                  <a:gd name="T65" fmla="*/ 2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9" h="38">
                    <a:moveTo>
                      <a:pt x="38" y="22"/>
                    </a:moveTo>
                    <a:cubicBezTo>
                      <a:pt x="39" y="21"/>
                      <a:pt x="37" y="19"/>
                      <a:pt x="34" y="18"/>
                    </a:cubicBezTo>
                    <a:cubicBezTo>
                      <a:pt x="37" y="17"/>
                      <a:pt x="38" y="15"/>
                      <a:pt x="38" y="14"/>
                    </a:cubicBezTo>
                    <a:cubicBezTo>
                      <a:pt x="38" y="13"/>
                      <a:pt x="36" y="12"/>
                      <a:pt x="34" y="12"/>
                    </a:cubicBezTo>
                    <a:cubicBezTo>
                      <a:pt x="35" y="10"/>
                      <a:pt x="36" y="9"/>
                      <a:pt x="35" y="8"/>
                    </a:cubicBezTo>
                    <a:cubicBezTo>
                      <a:pt x="34" y="7"/>
                      <a:pt x="32" y="7"/>
                      <a:pt x="29" y="8"/>
                    </a:cubicBezTo>
                    <a:cubicBezTo>
                      <a:pt x="30" y="5"/>
                      <a:pt x="30" y="3"/>
                      <a:pt x="29" y="2"/>
                    </a:cubicBezTo>
                    <a:cubicBezTo>
                      <a:pt x="28" y="2"/>
                      <a:pt x="26" y="2"/>
                      <a:pt x="25" y="4"/>
                    </a:cubicBezTo>
                    <a:cubicBezTo>
                      <a:pt x="24" y="2"/>
                      <a:pt x="23" y="0"/>
                      <a:pt x="22" y="0"/>
                    </a:cubicBezTo>
                    <a:cubicBezTo>
                      <a:pt x="21" y="0"/>
                      <a:pt x="19" y="1"/>
                      <a:pt x="18" y="4"/>
                    </a:cubicBezTo>
                    <a:cubicBezTo>
                      <a:pt x="17" y="2"/>
                      <a:pt x="15" y="0"/>
                      <a:pt x="14" y="1"/>
                    </a:cubicBezTo>
                    <a:cubicBezTo>
                      <a:pt x="13" y="1"/>
                      <a:pt x="12" y="3"/>
                      <a:pt x="12" y="5"/>
                    </a:cubicBezTo>
                    <a:cubicBezTo>
                      <a:pt x="11" y="3"/>
                      <a:pt x="9" y="3"/>
                      <a:pt x="8" y="4"/>
                    </a:cubicBezTo>
                    <a:cubicBezTo>
                      <a:pt x="7" y="4"/>
                      <a:pt x="7" y="7"/>
                      <a:pt x="8" y="9"/>
                    </a:cubicBezTo>
                    <a:cubicBezTo>
                      <a:pt x="5" y="8"/>
                      <a:pt x="3" y="9"/>
                      <a:pt x="3" y="10"/>
                    </a:cubicBezTo>
                    <a:cubicBezTo>
                      <a:pt x="2" y="11"/>
                      <a:pt x="3" y="12"/>
                      <a:pt x="4" y="14"/>
                    </a:cubicBezTo>
                    <a:cubicBezTo>
                      <a:pt x="2" y="14"/>
                      <a:pt x="1" y="15"/>
                      <a:pt x="0" y="16"/>
                    </a:cubicBezTo>
                    <a:cubicBezTo>
                      <a:pt x="0" y="18"/>
                      <a:pt x="2" y="19"/>
                      <a:pt x="4" y="20"/>
                    </a:cubicBezTo>
                    <a:cubicBezTo>
                      <a:pt x="2" y="21"/>
                      <a:pt x="1" y="23"/>
                      <a:pt x="1" y="24"/>
                    </a:cubicBezTo>
                    <a:cubicBezTo>
                      <a:pt x="1" y="25"/>
                      <a:pt x="3" y="26"/>
                      <a:pt x="5" y="26"/>
                    </a:cubicBezTo>
                    <a:cubicBezTo>
                      <a:pt x="4" y="28"/>
                      <a:pt x="3" y="30"/>
                      <a:pt x="4" y="31"/>
                    </a:cubicBezTo>
                    <a:cubicBezTo>
                      <a:pt x="5" y="32"/>
                      <a:pt x="7" y="31"/>
                      <a:pt x="10" y="30"/>
                    </a:cubicBezTo>
                    <a:cubicBezTo>
                      <a:pt x="9" y="33"/>
                      <a:pt x="9" y="35"/>
                      <a:pt x="10" y="36"/>
                    </a:cubicBezTo>
                    <a:cubicBezTo>
                      <a:pt x="11" y="36"/>
                      <a:pt x="13" y="36"/>
                      <a:pt x="14" y="34"/>
                    </a:cubicBezTo>
                    <a:cubicBezTo>
                      <a:pt x="15" y="36"/>
                      <a:pt x="15" y="38"/>
                      <a:pt x="17" y="38"/>
                    </a:cubicBezTo>
                    <a:cubicBezTo>
                      <a:pt x="18" y="38"/>
                      <a:pt x="19" y="37"/>
                      <a:pt x="20" y="34"/>
                    </a:cubicBezTo>
                    <a:cubicBezTo>
                      <a:pt x="22" y="36"/>
                      <a:pt x="23" y="38"/>
                      <a:pt x="25" y="38"/>
                    </a:cubicBezTo>
                    <a:cubicBezTo>
                      <a:pt x="26" y="37"/>
                      <a:pt x="26" y="36"/>
                      <a:pt x="26" y="33"/>
                    </a:cubicBezTo>
                    <a:cubicBezTo>
                      <a:pt x="28" y="35"/>
                      <a:pt x="30" y="35"/>
                      <a:pt x="31" y="34"/>
                    </a:cubicBezTo>
                    <a:cubicBezTo>
                      <a:pt x="32" y="34"/>
                      <a:pt x="32" y="32"/>
                      <a:pt x="31" y="29"/>
                    </a:cubicBezTo>
                    <a:cubicBezTo>
                      <a:pt x="33" y="30"/>
                      <a:pt x="36" y="30"/>
                      <a:pt x="36" y="28"/>
                    </a:cubicBezTo>
                    <a:cubicBezTo>
                      <a:pt x="37" y="27"/>
                      <a:pt x="36" y="26"/>
                      <a:pt x="34" y="24"/>
                    </a:cubicBezTo>
                    <a:cubicBezTo>
                      <a:pt x="37" y="24"/>
                      <a:pt x="38" y="23"/>
                      <a:pt x="38" y="22"/>
                    </a:cubicBezTo>
                  </a:path>
                </a:pathLst>
              </a:custGeom>
              <a:solidFill>
                <a:srgbClr val="FFD6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42" name="Freeform 127">
                <a:extLst>
                  <a:ext uri="{FF2B5EF4-FFF2-40B4-BE49-F238E27FC236}">
                    <a16:creationId xmlns:a16="http://schemas.microsoft.com/office/drawing/2014/main" id="{EFCF20BA-7208-46AD-B4AF-E64C13FFABEF}"/>
                  </a:ext>
                </a:extLst>
              </p:cNvPr>
              <p:cNvSpPr>
                <a:spLocks/>
              </p:cNvSpPr>
              <p:nvPr/>
            </p:nvSpPr>
            <p:spPr bwMode="auto">
              <a:xfrm>
                <a:off x="0" y="2454"/>
                <a:ext cx="7678" cy="109"/>
              </a:xfrm>
              <a:custGeom>
                <a:avLst/>
                <a:gdLst>
                  <a:gd name="T0" fmla="*/ 3332 w 3332"/>
                  <a:gd name="T1" fmla="*/ 23 h 47"/>
                  <a:gd name="T2" fmla="*/ 3309 w 3332"/>
                  <a:gd name="T3" fmla="*/ 47 h 47"/>
                  <a:gd name="T4" fmla="*/ 24 w 3332"/>
                  <a:gd name="T5" fmla="*/ 47 h 47"/>
                  <a:gd name="T6" fmla="*/ 0 w 3332"/>
                  <a:gd name="T7" fmla="*/ 23 h 47"/>
                  <a:gd name="T8" fmla="*/ 24 w 3332"/>
                  <a:gd name="T9" fmla="*/ 0 h 47"/>
                  <a:gd name="T10" fmla="*/ 3309 w 3332"/>
                  <a:gd name="T11" fmla="*/ 0 h 47"/>
                  <a:gd name="T12" fmla="*/ 3332 w 3332"/>
                  <a:gd name="T13" fmla="*/ 23 h 47"/>
                </a:gdLst>
                <a:ahLst/>
                <a:cxnLst>
                  <a:cxn ang="0">
                    <a:pos x="T0" y="T1"/>
                  </a:cxn>
                  <a:cxn ang="0">
                    <a:pos x="T2" y="T3"/>
                  </a:cxn>
                  <a:cxn ang="0">
                    <a:pos x="T4" y="T5"/>
                  </a:cxn>
                  <a:cxn ang="0">
                    <a:pos x="T6" y="T7"/>
                  </a:cxn>
                  <a:cxn ang="0">
                    <a:pos x="T8" y="T9"/>
                  </a:cxn>
                  <a:cxn ang="0">
                    <a:pos x="T10" y="T11"/>
                  </a:cxn>
                  <a:cxn ang="0">
                    <a:pos x="T12" y="T13"/>
                  </a:cxn>
                </a:cxnLst>
                <a:rect l="0" t="0" r="r" b="b"/>
                <a:pathLst>
                  <a:path w="3332" h="47">
                    <a:moveTo>
                      <a:pt x="3332" y="23"/>
                    </a:moveTo>
                    <a:cubicBezTo>
                      <a:pt x="3332" y="36"/>
                      <a:pt x="3322" y="47"/>
                      <a:pt x="3309" y="47"/>
                    </a:cubicBezTo>
                    <a:cubicBezTo>
                      <a:pt x="24" y="47"/>
                      <a:pt x="24" y="47"/>
                      <a:pt x="24" y="47"/>
                    </a:cubicBezTo>
                    <a:cubicBezTo>
                      <a:pt x="11" y="47"/>
                      <a:pt x="0" y="36"/>
                      <a:pt x="0" y="23"/>
                    </a:cubicBezTo>
                    <a:cubicBezTo>
                      <a:pt x="0" y="10"/>
                      <a:pt x="11" y="0"/>
                      <a:pt x="24" y="0"/>
                    </a:cubicBezTo>
                    <a:cubicBezTo>
                      <a:pt x="3309" y="0"/>
                      <a:pt x="3309" y="0"/>
                      <a:pt x="3309" y="0"/>
                    </a:cubicBezTo>
                    <a:cubicBezTo>
                      <a:pt x="3322" y="0"/>
                      <a:pt x="3332" y="10"/>
                      <a:pt x="3332" y="23"/>
                    </a:cubicBezTo>
                  </a:path>
                </a:pathLst>
              </a:custGeom>
              <a:solidFill>
                <a:srgbClr val="A867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43" name="Freeform 128">
                <a:extLst>
                  <a:ext uri="{FF2B5EF4-FFF2-40B4-BE49-F238E27FC236}">
                    <a16:creationId xmlns:a16="http://schemas.microsoft.com/office/drawing/2014/main" id="{EB0FD74C-8CA2-4597-9DAA-F99DE19E5C01}"/>
                  </a:ext>
                </a:extLst>
              </p:cNvPr>
              <p:cNvSpPr>
                <a:spLocks/>
              </p:cNvSpPr>
              <p:nvPr/>
            </p:nvSpPr>
            <p:spPr bwMode="auto">
              <a:xfrm>
                <a:off x="106" y="2398"/>
                <a:ext cx="7466" cy="56"/>
              </a:xfrm>
              <a:custGeom>
                <a:avLst/>
                <a:gdLst>
                  <a:gd name="T0" fmla="*/ 3217 w 3240"/>
                  <a:gd name="T1" fmla="*/ 0 h 24"/>
                  <a:gd name="T2" fmla="*/ 24 w 3240"/>
                  <a:gd name="T3" fmla="*/ 0 h 24"/>
                  <a:gd name="T4" fmla="*/ 0 w 3240"/>
                  <a:gd name="T5" fmla="*/ 24 h 24"/>
                  <a:gd name="T6" fmla="*/ 3240 w 3240"/>
                  <a:gd name="T7" fmla="*/ 24 h 24"/>
                  <a:gd name="T8" fmla="*/ 3217 w 3240"/>
                  <a:gd name="T9" fmla="*/ 0 h 24"/>
                </a:gdLst>
                <a:ahLst/>
                <a:cxnLst>
                  <a:cxn ang="0">
                    <a:pos x="T0" y="T1"/>
                  </a:cxn>
                  <a:cxn ang="0">
                    <a:pos x="T2" y="T3"/>
                  </a:cxn>
                  <a:cxn ang="0">
                    <a:pos x="T4" y="T5"/>
                  </a:cxn>
                  <a:cxn ang="0">
                    <a:pos x="T6" y="T7"/>
                  </a:cxn>
                  <a:cxn ang="0">
                    <a:pos x="T8" y="T9"/>
                  </a:cxn>
                </a:cxnLst>
                <a:rect l="0" t="0" r="r" b="b"/>
                <a:pathLst>
                  <a:path w="3240" h="24">
                    <a:moveTo>
                      <a:pt x="3217" y="0"/>
                    </a:moveTo>
                    <a:cubicBezTo>
                      <a:pt x="24" y="0"/>
                      <a:pt x="24" y="0"/>
                      <a:pt x="24" y="0"/>
                    </a:cubicBezTo>
                    <a:cubicBezTo>
                      <a:pt x="11" y="0"/>
                      <a:pt x="0" y="11"/>
                      <a:pt x="0" y="24"/>
                    </a:cubicBezTo>
                    <a:cubicBezTo>
                      <a:pt x="3240" y="24"/>
                      <a:pt x="3240" y="24"/>
                      <a:pt x="3240" y="24"/>
                    </a:cubicBezTo>
                    <a:cubicBezTo>
                      <a:pt x="3240" y="11"/>
                      <a:pt x="3230" y="0"/>
                      <a:pt x="3217" y="0"/>
                    </a:cubicBezTo>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44" name="Freeform 129">
                <a:extLst>
                  <a:ext uri="{FF2B5EF4-FFF2-40B4-BE49-F238E27FC236}">
                    <a16:creationId xmlns:a16="http://schemas.microsoft.com/office/drawing/2014/main" id="{1075EDC7-01C1-4790-9DC1-034612499A76}"/>
                  </a:ext>
                </a:extLst>
              </p:cNvPr>
              <p:cNvSpPr>
                <a:spLocks/>
              </p:cNvSpPr>
              <p:nvPr/>
            </p:nvSpPr>
            <p:spPr bwMode="auto">
              <a:xfrm>
                <a:off x="196" y="2277"/>
                <a:ext cx="50" cy="126"/>
              </a:xfrm>
              <a:custGeom>
                <a:avLst/>
                <a:gdLst>
                  <a:gd name="T0" fmla="*/ 0 w 22"/>
                  <a:gd name="T1" fmla="*/ 54 h 54"/>
                  <a:gd name="T2" fmla="*/ 14 w 22"/>
                  <a:gd name="T3" fmla="*/ 0 h 54"/>
                  <a:gd name="T4" fmla="*/ 22 w 22"/>
                  <a:gd name="T5" fmla="*/ 54 h 54"/>
                  <a:gd name="T6" fmla="*/ 0 w 22"/>
                  <a:gd name="T7" fmla="*/ 54 h 54"/>
                </a:gdLst>
                <a:ahLst/>
                <a:cxnLst>
                  <a:cxn ang="0">
                    <a:pos x="T0" y="T1"/>
                  </a:cxn>
                  <a:cxn ang="0">
                    <a:pos x="T2" y="T3"/>
                  </a:cxn>
                  <a:cxn ang="0">
                    <a:pos x="T4" y="T5"/>
                  </a:cxn>
                  <a:cxn ang="0">
                    <a:pos x="T6" y="T7"/>
                  </a:cxn>
                </a:cxnLst>
                <a:rect l="0" t="0" r="r" b="b"/>
                <a:pathLst>
                  <a:path w="22" h="54">
                    <a:moveTo>
                      <a:pt x="0" y="54"/>
                    </a:moveTo>
                    <a:cubicBezTo>
                      <a:pt x="0" y="54"/>
                      <a:pt x="2" y="32"/>
                      <a:pt x="14" y="0"/>
                    </a:cubicBezTo>
                    <a:cubicBezTo>
                      <a:pt x="14" y="0"/>
                      <a:pt x="22" y="49"/>
                      <a:pt x="22" y="54"/>
                    </a:cubicBezTo>
                    <a:lnTo>
                      <a:pt x="0" y="54"/>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45" name="Freeform 130">
                <a:extLst>
                  <a:ext uri="{FF2B5EF4-FFF2-40B4-BE49-F238E27FC236}">
                    <a16:creationId xmlns:a16="http://schemas.microsoft.com/office/drawing/2014/main" id="{DCEECC97-9C9E-4531-987E-BEFB1EFD1EDB}"/>
                  </a:ext>
                </a:extLst>
              </p:cNvPr>
              <p:cNvSpPr>
                <a:spLocks/>
              </p:cNvSpPr>
              <p:nvPr/>
            </p:nvSpPr>
            <p:spPr bwMode="auto">
              <a:xfrm>
                <a:off x="405" y="2277"/>
                <a:ext cx="53" cy="126"/>
              </a:xfrm>
              <a:custGeom>
                <a:avLst/>
                <a:gdLst>
                  <a:gd name="T0" fmla="*/ 23 w 23"/>
                  <a:gd name="T1" fmla="*/ 54 h 54"/>
                  <a:gd name="T2" fmla="*/ 8 w 23"/>
                  <a:gd name="T3" fmla="*/ 0 h 54"/>
                  <a:gd name="T4" fmla="*/ 0 w 23"/>
                  <a:gd name="T5" fmla="*/ 54 h 54"/>
                  <a:gd name="T6" fmla="*/ 23 w 23"/>
                  <a:gd name="T7" fmla="*/ 54 h 54"/>
                </a:gdLst>
                <a:ahLst/>
                <a:cxnLst>
                  <a:cxn ang="0">
                    <a:pos x="T0" y="T1"/>
                  </a:cxn>
                  <a:cxn ang="0">
                    <a:pos x="T2" y="T3"/>
                  </a:cxn>
                  <a:cxn ang="0">
                    <a:pos x="T4" y="T5"/>
                  </a:cxn>
                  <a:cxn ang="0">
                    <a:pos x="T6" y="T7"/>
                  </a:cxn>
                </a:cxnLst>
                <a:rect l="0" t="0" r="r" b="b"/>
                <a:pathLst>
                  <a:path w="23" h="54">
                    <a:moveTo>
                      <a:pt x="23" y="54"/>
                    </a:moveTo>
                    <a:cubicBezTo>
                      <a:pt x="23" y="54"/>
                      <a:pt x="20" y="32"/>
                      <a:pt x="8" y="0"/>
                    </a:cubicBezTo>
                    <a:cubicBezTo>
                      <a:pt x="8" y="0"/>
                      <a:pt x="0" y="49"/>
                      <a:pt x="0" y="54"/>
                    </a:cubicBezTo>
                    <a:lnTo>
                      <a:pt x="23" y="54"/>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46" name="Freeform 131">
                <a:extLst>
                  <a:ext uri="{FF2B5EF4-FFF2-40B4-BE49-F238E27FC236}">
                    <a16:creationId xmlns:a16="http://schemas.microsoft.com/office/drawing/2014/main" id="{17D1D7B8-B47B-4D95-80DE-D7C817EAB709}"/>
                  </a:ext>
                </a:extLst>
              </p:cNvPr>
              <p:cNvSpPr>
                <a:spLocks/>
              </p:cNvSpPr>
              <p:nvPr/>
            </p:nvSpPr>
            <p:spPr bwMode="auto">
              <a:xfrm>
                <a:off x="293" y="2277"/>
                <a:ext cx="53" cy="126"/>
              </a:xfrm>
              <a:custGeom>
                <a:avLst/>
                <a:gdLst>
                  <a:gd name="T0" fmla="*/ 23 w 23"/>
                  <a:gd name="T1" fmla="*/ 54 h 54"/>
                  <a:gd name="T2" fmla="*/ 9 w 23"/>
                  <a:gd name="T3" fmla="*/ 0 h 54"/>
                  <a:gd name="T4" fmla="*/ 0 w 23"/>
                  <a:gd name="T5" fmla="*/ 54 h 54"/>
                  <a:gd name="T6" fmla="*/ 23 w 23"/>
                  <a:gd name="T7" fmla="*/ 54 h 54"/>
                </a:gdLst>
                <a:ahLst/>
                <a:cxnLst>
                  <a:cxn ang="0">
                    <a:pos x="T0" y="T1"/>
                  </a:cxn>
                  <a:cxn ang="0">
                    <a:pos x="T2" y="T3"/>
                  </a:cxn>
                  <a:cxn ang="0">
                    <a:pos x="T4" y="T5"/>
                  </a:cxn>
                  <a:cxn ang="0">
                    <a:pos x="T6" y="T7"/>
                  </a:cxn>
                </a:cxnLst>
                <a:rect l="0" t="0" r="r" b="b"/>
                <a:pathLst>
                  <a:path w="23" h="54">
                    <a:moveTo>
                      <a:pt x="23" y="54"/>
                    </a:moveTo>
                    <a:cubicBezTo>
                      <a:pt x="23" y="54"/>
                      <a:pt x="20" y="32"/>
                      <a:pt x="9" y="0"/>
                    </a:cubicBezTo>
                    <a:cubicBezTo>
                      <a:pt x="9" y="0"/>
                      <a:pt x="0" y="49"/>
                      <a:pt x="0" y="54"/>
                    </a:cubicBezTo>
                    <a:lnTo>
                      <a:pt x="23" y="54"/>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47" name="Freeform 132">
                <a:extLst>
                  <a:ext uri="{FF2B5EF4-FFF2-40B4-BE49-F238E27FC236}">
                    <a16:creationId xmlns:a16="http://schemas.microsoft.com/office/drawing/2014/main" id="{04316606-AE2F-43A3-B962-8EAD388C605D}"/>
                  </a:ext>
                </a:extLst>
              </p:cNvPr>
              <p:cNvSpPr>
                <a:spLocks/>
              </p:cNvSpPr>
              <p:nvPr/>
            </p:nvSpPr>
            <p:spPr bwMode="auto">
              <a:xfrm>
                <a:off x="175" y="2303"/>
                <a:ext cx="35" cy="100"/>
              </a:xfrm>
              <a:custGeom>
                <a:avLst/>
                <a:gdLst>
                  <a:gd name="T0" fmla="*/ 0 w 15"/>
                  <a:gd name="T1" fmla="*/ 43 h 43"/>
                  <a:gd name="T2" fmla="*/ 9 w 15"/>
                  <a:gd name="T3" fmla="*/ 0 h 43"/>
                  <a:gd name="T4" fmla="*/ 15 w 15"/>
                  <a:gd name="T5" fmla="*/ 43 h 43"/>
                  <a:gd name="T6" fmla="*/ 0 w 15"/>
                  <a:gd name="T7" fmla="*/ 43 h 43"/>
                </a:gdLst>
                <a:ahLst/>
                <a:cxnLst>
                  <a:cxn ang="0">
                    <a:pos x="T0" y="T1"/>
                  </a:cxn>
                  <a:cxn ang="0">
                    <a:pos x="T2" y="T3"/>
                  </a:cxn>
                  <a:cxn ang="0">
                    <a:pos x="T4" y="T5"/>
                  </a:cxn>
                  <a:cxn ang="0">
                    <a:pos x="T6" y="T7"/>
                  </a:cxn>
                </a:cxnLst>
                <a:rect l="0" t="0" r="r" b="b"/>
                <a:pathLst>
                  <a:path w="15" h="43">
                    <a:moveTo>
                      <a:pt x="0" y="43"/>
                    </a:moveTo>
                    <a:cubicBezTo>
                      <a:pt x="0" y="43"/>
                      <a:pt x="2" y="26"/>
                      <a:pt x="9" y="0"/>
                    </a:cubicBezTo>
                    <a:cubicBezTo>
                      <a:pt x="9" y="0"/>
                      <a:pt x="15" y="39"/>
                      <a:pt x="15" y="43"/>
                    </a:cubicBezTo>
                    <a:lnTo>
                      <a:pt x="0" y="43"/>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48" name="Freeform 133">
                <a:extLst>
                  <a:ext uri="{FF2B5EF4-FFF2-40B4-BE49-F238E27FC236}">
                    <a16:creationId xmlns:a16="http://schemas.microsoft.com/office/drawing/2014/main" id="{D9E6CD75-BBD0-412C-B666-CB6E544750F3}"/>
                  </a:ext>
                </a:extLst>
              </p:cNvPr>
              <p:cNvSpPr>
                <a:spLocks/>
              </p:cNvSpPr>
              <p:nvPr/>
            </p:nvSpPr>
            <p:spPr bwMode="auto">
              <a:xfrm>
                <a:off x="346" y="2319"/>
                <a:ext cx="30" cy="84"/>
              </a:xfrm>
              <a:custGeom>
                <a:avLst/>
                <a:gdLst>
                  <a:gd name="T0" fmla="*/ 13 w 13"/>
                  <a:gd name="T1" fmla="*/ 36 h 36"/>
                  <a:gd name="T2" fmla="*/ 5 w 13"/>
                  <a:gd name="T3" fmla="*/ 0 h 36"/>
                  <a:gd name="T4" fmla="*/ 0 w 13"/>
                  <a:gd name="T5" fmla="*/ 36 h 36"/>
                  <a:gd name="T6" fmla="*/ 13 w 13"/>
                  <a:gd name="T7" fmla="*/ 36 h 36"/>
                </a:gdLst>
                <a:ahLst/>
                <a:cxnLst>
                  <a:cxn ang="0">
                    <a:pos x="T0" y="T1"/>
                  </a:cxn>
                  <a:cxn ang="0">
                    <a:pos x="T2" y="T3"/>
                  </a:cxn>
                  <a:cxn ang="0">
                    <a:pos x="T4" y="T5"/>
                  </a:cxn>
                  <a:cxn ang="0">
                    <a:pos x="T6" y="T7"/>
                  </a:cxn>
                </a:cxnLst>
                <a:rect l="0" t="0" r="r" b="b"/>
                <a:pathLst>
                  <a:path w="13" h="36">
                    <a:moveTo>
                      <a:pt x="13" y="36"/>
                    </a:moveTo>
                    <a:cubicBezTo>
                      <a:pt x="13" y="36"/>
                      <a:pt x="11" y="19"/>
                      <a:pt x="5" y="0"/>
                    </a:cubicBezTo>
                    <a:cubicBezTo>
                      <a:pt x="5" y="0"/>
                      <a:pt x="0" y="33"/>
                      <a:pt x="0" y="36"/>
                    </a:cubicBezTo>
                    <a:lnTo>
                      <a:pt x="13" y="36"/>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49" name="Freeform 134">
                <a:extLst>
                  <a:ext uri="{FF2B5EF4-FFF2-40B4-BE49-F238E27FC236}">
                    <a16:creationId xmlns:a16="http://schemas.microsoft.com/office/drawing/2014/main" id="{4B8303EF-9B61-4885-B2B4-2CEB4699BFEB}"/>
                  </a:ext>
                </a:extLst>
              </p:cNvPr>
              <p:cNvSpPr>
                <a:spLocks/>
              </p:cNvSpPr>
              <p:nvPr/>
            </p:nvSpPr>
            <p:spPr bwMode="auto">
              <a:xfrm>
                <a:off x="484" y="2303"/>
                <a:ext cx="30" cy="100"/>
              </a:xfrm>
              <a:custGeom>
                <a:avLst/>
                <a:gdLst>
                  <a:gd name="T0" fmla="*/ 0 w 13"/>
                  <a:gd name="T1" fmla="*/ 43 h 43"/>
                  <a:gd name="T2" fmla="*/ 9 w 13"/>
                  <a:gd name="T3" fmla="*/ 0 h 43"/>
                  <a:gd name="T4" fmla="*/ 13 w 13"/>
                  <a:gd name="T5" fmla="*/ 43 h 43"/>
                  <a:gd name="T6" fmla="*/ 0 w 13"/>
                  <a:gd name="T7" fmla="*/ 43 h 43"/>
                </a:gdLst>
                <a:ahLst/>
                <a:cxnLst>
                  <a:cxn ang="0">
                    <a:pos x="T0" y="T1"/>
                  </a:cxn>
                  <a:cxn ang="0">
                    <a:pos x="T2" y="T3"/>
                  </a:cxn>
                  <a:cxn ang="0">
                    <a:pos x="T4" y="T5"/>
                  </a:cxn>
                  <a:cxn ang="0">
                    <a:pos x="T6" y="T7"/>
                  </a:cxn>
                </a:cxnLst>
                <a:rect l="0" t="0" r="r" b="b"/>
                <a:pathLst>
                  <a:path w="13" h="43">
                    <a:moveTo>
                      <a:pt x="0" y="43"/>
                    </a:moveTo>
                    <a:cubicBezTo>
                      <a:pt x="0" y="43"/>
                      <a:pt x="2" y="23"/>
                      <a:pt x="9" y="0"/>
                    </a:cubicBezTo>
                    <a:cubicBezTo>
                      <a:pt x="9" y="0"/>
                      <a:pt x="13" y="40"/>
                      <a:pt x="13" y="43"/>
                    </a:cubicBezTo>
                    <a:lnTo>
                      <a:pt x="0" y="43"/>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50" name="Freeform 135">
                <a:extLst>
                  <a:ext uri="{FF2B5EF4-FFF2-40B4-BE49-F238E27FC236}">
                    <a16:creationId xmlns:a16="http://schemas.microsoft.com/office/drawing/2014/main" id="{831531D5-CC59-4F8F-AB77-233EC1AFF60A}"/>
                  </a:ext>
                </a:extLst>
              </p:cNvPr>
              <p:cNvSpPr>
                <a:spLocks/>
              </p:cNvSpPr>
              <p:nvPr/>
            </p:nvSpPr>
            <p:spPr bwMode="auto">
              <a:xfrm>
                <a:off x="456" y="2319"/>
                <a:ext cx="28" cy="84"/>
              </a:xfrm>
              <a:custGeom>
                <a:avLst/>
                <a:gdLst>
                  <a:gd name="T0" fmla="*/ 12 w 12"/>
                  <a:gd name="T1" fmla="*/ 36 h 36"/>
                  <a:gd name="T2" fmla="*/ 4 w 12"/>
                  <a:gd name="T3" fmla="*/ 0 h 36"/>
                  <a:gd name="T4" fmla="*/ 0 w 12"/>
                  <a:gd name="T5" fmla="*/ 36 h 36"/>
                  <a:gd name="T6" fmla="*/ 12 w 12"/>
                  <a:gd name="T7" fmla="*/ 36 h 36"/>
                </a:gdLst>
                <a:ahLst/>
                <a:cxnLst>
                  <a:cxn ang="0">
                    <a:pos x="T0" y="T1"/>
                  </a:cxn>
                  <a:cxn ang="0">
                    <a:pos x="T2" y="T3"/>
                  </a:cxn>
                  <a:cxn ang="0">
                    <a:pos x="T4" y="T5"/>
                  </a:cxn>
                  <a:cxn ang="0">
                    <a:pos x="T6" y="T7"/>
                  </a:cxn>
                </a:cxnLst>
                <a:rect l="0" t="0" r="r" b="b"/>
                <a:pathLst>
                  <a:path w="12" h="36">
                    <a:moveTo>
                      <a:pt x="12" y="36"/>
                    </a:moveTo>
                    <a:cubicBezTo>
                      <a:pt x="12" y="36"/>
                      <a:pt x="11" y="19"/>
                      <a:pt x="4" y="0"/>
                    </a:cubicBezTo>
                    <a:cubicBezTo>
                      <a:pt x="4" y="0"/>
                      <a:pt x="0" y="33"/>
                      <a:pt x="0" y="36"/>
                    </a:cubicBezTo>
                    <a:lnTo>
                      <a:pt x="12" y="36"/>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51" name="Freeform 136">
                <a:extLst>
                  <a:ext uri="{FF2B5EF4-FFF2-40B4-BE49-F238E27FC236}">
                    <a16:creationId xmlns:a16="http://schemas.microsoft.com/office/drawing/2014/main" id="{0A8B4080-62B7-47C6-A5BE-8F064B58BF68}"/>
                  </a:ext>
                </a:extLst>
              </p:cNvPr>
              <p:cNvSpPr>
                <a:spLocks/>
              </p:cNvSpPr>
              <p:nvPr/>
            </p:nvSpPr>
            <p:spPr bwMode="auto">
              <a:xfrm>
                <a:off x="359" y="2305"/>
                <a:ext cx="53" cy="98"/>
              </a:xfrm>
              <a:custGeom>
                <a:avLst/>
                <a:gdLst>
                  <a:gd name="T0" fmla="*/ 23 w 23"/>
                  <a:gd name="T1" fmla="*/ 42 h 42"/>
                  <a:gd name="T2" fmla="*/ 9 w 23"/>
                  <a:gd name="T3" fmla="*/ 0 h 42"/>
                  <a:gd name="T4" fmla="*/ 0 w 23"/>
                  <a:gd name="T5" fmla="*/ 42 h 42"/>
                  <a:gd name="T6" fmla="*/ 23 w 23"/>
                  <a:gd name="T7" fmla="*/ 42 h 42"/>
                </a:gdLst>
                <a:ahLst/>
                <a:cxnLst>
                  <a:cxn ang="0">
                    <a:pos x="T0" y="T1"/>
                  </a:cxn>
                  <a:cxn ang="0">
                    <a:pos x="T2" y="T3"/>
                  </a:cxn>
                  <a:cxn ang="0">
                    <a:pos x="T4" y="T5"/>
                  </a:cxn>
                  <a:cxn ang="0">
                    <a:pos x="T6" y="T7"/>
                  </a:cxn>
                </a:cxnLst>
                <a:rect l="0" t="0" r="r" b="b"/>
                <a:pathLst>
                  <a:path w="23" h="42">
                    <a:moveTo>
                      <a:pt x="23" y="42"/>
                    </a:moveTo>
                    <a:cubicBezTo>
                      <a:pt x="23" y="42"/>
                      <a:pt x="20" y="24"/>
                      <a:pt x="9" y="0"/>
                    </a:cubicBezTo>
                    <a:cubicBezTo>
                      <a:pt x="9" y="0"/>
                      <a:pt x="0" y="39"/>
                      <a:pt x="0" y="42"/>
                    </a:cubicBezTo>
                    <a:lnTo>
                      <a:pt x="23" y="42"/>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52" name="Freeform 137">
                <a:extLst>
                  <a:ext uri="{FF2B5EF4-FFF2-40B4-BE49-F238E27FC236}">
                    <a16:creationId xmlns:a16="http://schemas.microsoft.com/office/drawing/2014/main" id="{7C38755E-897B-4B98-A14A-D5A89C99FD33}"/>
                  </a:ext>
                </a:extLst>
              </p:cNvPr>
              <p:cNvSpPr>
                <a:spLocks/>
              </p:cNvSpPr>
              <p:nvPr/>
            </p:nvSpPr>
            <p:spPr bwMode="auto">
              <a:xfrm>
                <a:off x="246" y="2287"/>
                <a:ext cx="53" cy="116"/>
              </a:xfrm>
              <a:custGeom>
                <a:avLst/>
                <a:gdLst>
                  <a:gd name="T0" fmla="*/ 0 w 23"/>
                  <a:gd name="T1" fmla="*/ 50 h 50"/>
                  <a:gd name="T2" fmla="*/ 14 w 23"/>
                  <a:gd name="T3" fmla="*/ 0 h 50"/>
                  <a:gd name="T4" fmla="*/ 23 w 23"/>
                  <a:gd name="T5" fmla="*/ 50 h 50"/>
                  <a:gd name="T6" fmla="*/ 0 w 23"/>
                  <a:gd name="T7" fmla="*/ 50 h 50"/>
                </a:gdLst>
                <a:ahLst/>
                <a:cxnLst>
                  <a:cxn ang="0">
                    <a:pos x="T0" y="T1"/>
                  </a:cxn>
                  <a:cxn ang="0">
                    <a:pos x="T2" y="T3"/>
                  </a:cxn>
                  <a:cxn ang="0">
                    <a:pos x="T4" y="T5"/>
                  </a:cxn>
                  <a:cxn ang="0">
                    <a:pos x="T6" y="T7"/>
                  </a:cxn>
                </a:cxnLst>
                <a:rect l="0" t="0" r="r" b="b"/>
                <a:pathLst>
                  <a:path w="23" h="50">
                    <a:moveTo>
                      <a:pt x="0" y="50"/>
                    </a:moveTo>
                    <a:cubicBezTo>
                      <a:pt x="0" y="50"/>
                      <a:pt x="3" y="30"/>
                      <a:pt x="14" y="0"/>
                    </a:cubicBezTo>
                    <a:cubicBezTo>
                      <a:pt x="14" y="0"/>
                      <a:pt x="23" y="46"/>
                      <a:pt x="23" y="50"/>
                    </a:cubicBezTo>
                    <a:lnTo>
                      <a:pt x="0" y="50"/>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53" name="Freeform 138">
                <a:extLst>
                  <a:ext uri="{FF2B5EF4-FFF2-40B4-BE49-F238E27FC236}">
                    <a16:creationId xmlns:a16="http://schemas.microsoft.com/office/drawing/2014/main" id="{4D4C28CF-556C-4D75-B995-2F313257CC4A}"/>
                  </a:ext>
                </a:extLst>
              </p:cNvPr>
              <p:cNvSpPr>
                <a:spLocks/>
              </p:cNvSpPr>
              <p:nvPr/>
            </p:nvSpPr>
            <p:spPr bwMode="auto">
              <a:xfrm>
                <a:off x="539" y="2277"/>
                <a:ext cx="65" cy="126"/>
              </a:xfrm>
              <a:custGeom>
                <a:avLst/>
                <a:gdLst>
                  <a:gd name="T0" fmla="*/ 0 w 28"/>
                  <a:gd name="T1" fmla="*/ 54 h 54"/>
                  <a:gd name="T2" fmla="*/ 17 w 28"/>
                  <a:gd name="T3" fmla="*/ 0 h 54"/>
                  <a:gd name="T4" fmla="*/ 28 w 28"/>
                  <a:gd name="T5" fmla="*/ 54 h 54"/>
                  <a:gd name="T6" fmla="*/ 0 w 28"/>
                  <a:gd name="T7" fmla="*/ 54 h 54"/>
                </a:gdLst>
                <a:ahLst/>
                <a:cxnLst>
                  <a:cxn ang="0">
                    <a:pos x="T0" y="T1"/>
                  </a:cxn>
                  <a:cxn ang="0">
                    <a:pos x="T2" y="T3"/>
                  </a:cxn>
                  <a:cxn ang="0">
                    <a:pos x="T4" y="T5"/>
                  </a:cxn>
                  <a:cxn ang="0">
                    <a:pos x="T6" y="T7"/>
                  </a:cxn>
                </a:cxnLst>
                <a:rect l="0" t="0" r="r" b="b"/>
                <a:pathLst>
                  <a:path w="28" h="54">
                    <a:moveTo>
                      <a:pt x="0" y="54"/>
                    </a:moveTo>
                    <a:cubicBezTo>
                      <a:pt x="0" y="54"/>
                      <a:pt x="2" y="32"/>
                      <a:pt x="17" y="0"/>
                    </a:cubicBezTo>
                    <a:cubicBezTo>
                      <a:pt x="17" y="0"/>
                      <a:pt x="28" y="49"/>
                      <a:pt x="28" y="54"/>
                    </a:cubicBezTo>
                    <a:lnTo>
                      <a:pt x="0" y="54"/>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54" name="Freeform 139">
                <a:extLst>
                  <a:ext uri="{FF2B5EF4-FFF2-40B4-BE49-F238E27FC236}">
                    <a16:creationId xmlns:a16="http://schemas.microsoft.com/office/drawing/2014/main" id="{7D967C3C-F508-40B5-A228-7DBF3A123383}"/>
                  </a:ext>
                </a:extLst>
              </p:cNvPr>
              <p:cNvSpPr>
                <a:spLocks/>
              </p:cNvSpPr>
              <p:nvPr/>
            </p:nvSpPr>
            <p:spPr bwMode="auto">
              <a:xfrm>
                <a:off x="799" y="2277"/>
                <a:ext cx="65" cy="126"/>
              </a:xfrm>
              <a:custGeom>
                <a:avLst/>
                <a:gdLst>
                  <a:gd name="T0" fmla="*/ 28 w 28"/>
                  <a:gd name="T1" fmla="*/ 54 h 54"/>
                  <a:gd name="T2" fmla="*/ 11 w 28"/>
                  <a:gd name="T3" fmla="*/ 0 h 54"/>
                  <a:gd name="T4" fmla="*/ 0 w 28"/>
                  <a:gd name="T5" fmla="*/ 54 h 54"/>
                  <a:gd name="T6" fmla="*/ 28 w 28"/>
                  <a:gd name="T7" fmla="*/ 54 h 54"/>
                </a:gdLst>
                <a:ahLst/>
                <a:cxnLst>
                  <a:cxn ang="0">
                    <a:pos x="T0" y="T1"/>
                  </a:cxn>
                  <a:cxn ang="0">
                    <a:pos x="T2" y="T3"/>
                  </a:cxn>
                  <a:cxn ang="0">
                    <a:pos x="T4" y="T5"/>
                  </a:cxn>
                  <a:cxn ang="0">
                    <a:pos x="T6" y="T7"/>
                  </a:cxn>
                </a:cxnLst>
                <a:rect l="0" t="0" r="r" b="b"/>
                <a:pathLst>
                  <a:path w="28" h="54">
                    <a:moveTo>
                      <a:pt x="28" y="54"/>
                    </a:moveTo>
                    <a:cubicBezTo>
                      <a:pt x="28" y="54"/>
                      <a:pt x="25" y="32"/>
                      <a:pt x="11" y="0"/>
                    </a:cubicBezTo>
                    <a:cubicBezTo>
                      <a:pt x="11" y="0"/>
                      <a:pt x="0" y="49"/>
                      <a:pt x="0" y="54"/>
                    </a:cubicBezTo>
                    <a:lnTo>
                      <a:pt x="28" y="54"/>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55" name="Freeform 140">
                <a:extLst>
                  <a:ext uri="{FF2B5EF4-FFF2-40B4-BE49-F238E27FC236}">
                    <a16:creationId xmlns:a16="http://schemas.microsoft.com/office/drawing/2014/main" id="{03758C37-2A9B-46B2-8B73-E3202BEA3629}"/>
                  </a:ext>
                </a:extLst>
              </p:cNvPr>
              <p:cNvSpPr>
                <a:spLocks/>
              </p:cNvSpPr>
              <p:nvPr/>
            </p:nvSpPr>
            <p:spPr bwMode="auto">
              <a:xfrm>
                <a:off x="659" y="2277"/>
                <a:ext cx="67" cy="126"/>
              </a:xfrm>
              <a:custGeom>
                <a:avLst/>
                <a:gdLst>
                  <a:gd name="T0" fmla="*/ 29 w 29"/>
                  <a:gd name="T1" fmla="*/ 54 h 54"/>
                  <a:gd name="T2" fmla="*/ 11 w 29"/>
                  <a:gd name="T3" fmla="*/ 0 h 54"/>
                  <a:gd name="T4" fmla="*/ 0 w 29"/>
                  <a:gd name="T5" fmla="*/ 54 h 54"/>
                  <a:gd name="T6" fmla="*/ 29 w 29"/>
                  <a:gd name="T7" fmla="*/ 54 h 54"/>
                </a:gdLst>
                <a:ahLst/>
                <a:cxnLst>
                  <a:cxn ang="0">
                    <a:pos x="T0" y="T1"/>
                  </a:cxn>
                  <a:cxn ang="0">
                    <a:pos x="T2" y="T3"/>
                  </a:cxn>
                  <a:cxn ang="0">
                    <a:pos x="T4" y="T5"/>
                  </a:cxn>
                  <a:cxn ang="0">
                    <a:pos x="T6" y="T7"/>
                  </a:cxn>
                </a:cxnLst>
                <a:rect l="0" t="0" r="r" b="b"/>
                <a:pathLst>
                  <a:path w="29" h="54">
                    <a:moveTo>
                      <a:pt x="29" y="54"/>
                    </a:moveTo>
                    <a:cubicBezTo>
                      <a:pt x="29" y="54"/>
                      <a:pt x="26" y="32"/>
                      <a:pt x="11" y="0"/>
                    </a:cubicBezTo>
                    <a:cubicBezTo>
                      <a:pt x="11" y="0"/>
                      <a:pt x="0" y="49"/>
                      <a:pt x="0" y="54"/>
                    </a:cubicBezTo>
                    <a:lnTo>
                      <a:pt x="29" y="54"/>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56" name="Freeform 141">
                <a:extLst>
                  <a:ext uri="{FF2B5EF4-FFF2-40B4-BE49-F238E27FC236}">
                    <a16:creationId xmlns:a16="http://schemas.microsoft.com/office/drawing/2014/main" id="{3415ECFA-B295-42BE-B333-AA65FA391920}"/>
                  </a:ext>
                </a:extLst>
              </p:cNvPr>
              <p:cNvSpPr>
                <a:spLocks/>
              </p:cNvSpPr>
              <p:nvPr/>
            </p:nvSpPr>
            <p:spPr bwMode="auto">
              <a:xfrm>
                <a:off x="514" y="2303"/>
                <a:ext cx="41" cy="100"/>
              </a:xfrm>
              <a:custGeom>
                <a:avLst/>
                <a:gdLst>
                  <a:gd name="T0" fmla="*/ 0 w 18"/>
                  <a:gd name="T1" fmla="*/ 43 h 43"/>
                  <a:gd name="T2" fmla="*/ 11 w 18"/>
                  <a:gd name="T3" fmla="*/ 0 h 43"/>
                  <a:gd name="T4" fmla="*/ 18 w 18"/>
                  <a:gd name="T5" fmla="*/ 43 h 43"/>
                  <a:gd name="T6" fmla="*/ 0 w 18"/>
                  <a:gd name="T7" fmla="*/ 43 h 43"/>
                </a:gdLst>
                <a:ahLst/>
                <a:cxnLst>
                  <a:cxn ang="0">
                    <a:pos x="T0" y="T1"/>
                  </a:cxn>
                  <a:cxn ang="0">
                    <a:pos x="T2" y="T3"/>
                  </a:cxn>
                  <a:cxn ang="0">
                    <a:pos x="T4" y="T5"/>
                  </a:cxn>
                  <a:cxn ang="0">
                    <a:pos x="T6" y="T7"/>
                  </a:cxn>
                </a:cxnLst>
                <a:rect l="0" t="0" r="r" b="b"/>
                <a:pathLst>
                  <a:path w="18" h="43">
                    <a:moveTo>
                      <a:pt x="0" y="43"/>
                    </a:moveTo>
                    <a:cubicBezTo>
                      <a:pt x="0" y="43"/>
                      <a:pt x="2" y="26"/>
                      <a:pt x="11" y="0"/>
                    </a:cubicBezTo>
                    <a:cubicBezTo>
                      <a:pt x="11" y="0"/>
                      <a:pt x="18" y="39"/>
                      <a:pt x="18" y="43"/>
                    </a:cubicBezTo>
                    <a:lnTo>
                      <a:pt x="0" y="43"/>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57" name="Freeform 142">
                <a:extLst>
                  <a:ext uri="{FF2B5EF4-FFF2-40B4-BE49-F238E27FC236}">
                    <a16:creationId xmlns:a16="http://schemas.microsoft.com/office/drawing/2014/main" id="{F4FA7101-7DFE-43FC-BBD1-3F22E3A3E27C}"/>
                  </a:ext>
                </a:extLst>
              </p:cNvPr>
              <p:cNvSpPr>
                <a:spLocks/>
              </p:cNvSpPr>
              <p:nvPr/>
            </p:nvSpPr>
            <p:spPr bwMode="auto">
              <a:xfrm>
                <a:off x="726" y="2319"/>
                <a:ext cx="37" cy="84"/>
              </a:xfrm>
              <a:custGeom>
                <a:avLst/>
                <a:gdLst>
                  <a:gd name="T0" fmla="*/ 16 w 16"/>
                  <a:gd name="T1" fmla="*/ 36 h 36"/>
                  <a:gd name="T2" fmla="*/ 6 w 16"/>
                  <a:gd name="T3" fmla="*/ 0 h 36"/>
                  <a:gd name="T4" fmla="*/ 0 w 16"/>
                  <a:gd name="T5" fmla="*/ 36 h 36"/>
                  <a:gd name="T6" fmla="*/ 16 w 16"/>
                  <a:gd name="T7" fmla="*/ 36 h 36"/>
                </a:gdLst>
                <a:ahLst/>
                <a:cxnLst>
                  <a:cxn ang="0">
                    <a:pos x="T0" y="T1"/>
                  </a:cxn>
                  <a:cxn ang="0">
                    <a:pos x="T2" y="T3"/>
                  </a:cxn>
                  <a:cxn ang="0">
                    <a:pos x="T4" y="T5"/>
                  </a:cxn>
                  <a:cxn ang="0">
                    <a:pos x="T6" y="T7"/>
                  </a:cxn>
                </a:cxnLst>
                <a:rect l="0" t="0" r="r" b="b"/>
                <a:pathLst>
                  <a:path w="16" h="36">
                    <a:moveTo>
                      <a:pt x="16" y="36"/>
                    </a:moveTo>
                    <a:cubicBezTo>
                      <a:pt x="16" y="36"/>
                      <a:pt x="14" y="19"/>
                      <a:pt x="6" y="0"/>
                    </a:cubicBezTo>
                    <a:cubicBezTo>
                      <a:pt x="6" y="0"/>
                      <a:pt x="0" y="33"/>
                      <a:pt x="0" y="36"/>
                    </a:cubicBezTo>
                    <a:lnTo>
                      <a:pt x="16" y="36"/>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58" name="Freeform 143">
                <a:extLst>
                  <a:ext uri="{FF2B5EF4-FFF2-40B4-BE49-F238E27FC236}">
                    <a16:creationId xmlns:a16="http://schemas.microsoft.com/office/drawing/2014/main" id="{961A977F-9845-47BF-B32D-D71E6E28243D}"/>
                  </a:ext>
                </a:extLst>
              </p:cNvPr>
              <p:cNvSpPr>
                <a:spLocks/>
              </p:cNvSpPr>
              <p:nvPr/>
            </p:nvSpPr>
            <p:spPr bwMode="auto">
              <a:xfrm>
                <a:off x="899" y="2303"/>
                <a:ext cx="36" cy="100"/>
              </a:xfrm>
              <a:custGeom>
                <a:avLst/>
                <a:gdLst>
                  <a:gd name="T0" fmla="*/ 0 w 16"/>
                  <a:gd name="T1" fmla="*/ 43 h 43"/>
                  <a:gd name="T2" fmla="*/ 10 w 16"/>
                  <a:gd name="T3" fmla="*/ 0 h 43"/>
                  <a:gd name="T4" fmla="*/ 16 w 16"/>
                  <a:gd name="T5" fmla="*/ 43 h 43"/>
                  <a:gd name="T6" fmla="*/ 0 w 16"/>
                  <a:gd name="T7" fmla="*/ 43 h 43"/>
                </a:gdLst>
                <a:ahLst/>
                <a:cxnLst>
                  <a:cxn ang="0">
                    <a:pos x="T0" y="T1"/>
                  </a:cxn>
                  <a:cxn ang="0">
                    <a:pos x="T2" y="T3"/>
                  </a:cxn>
                  <a:cxn ang="0">
                    <a:pos x="T4" y="T5"/>
                  </a:cxn>
                  <a:cxn ang="0">
                    <a:pos x="T6" y="T7"/>
                  </a:cxn>
                </a:cxnLst>
                <a:rect l="0" t="0" r="r" b="b"/>
                <a:pathLst>
                  <a:path w="16" h="43">
                    <a:moveTo>
                      <a:pt x="0" y="43"/>
                    </a:moveTo>
                    <a:cubicBezTo>
                      <a:pt x="0" y="43"/>
                      <a:pt x="2" y="23"/>
                      <a:pt x="10" y="0"/>
                    </a:cubicBezTo>
                    <a:cubicBezTo>
                      <a:pt x="10" y="0"/>
                      <a:pt x="16" y="40"/>
                      <a:pt x="16" y="43"/>
                    </a:cubicBezTo>
                    <a:lnTo>
                      <a:pt x="0" y="43"/>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59" name="Freeform 144">
                <a:extLst>
                  <a:ext uri="{FF2B5EF4-FFF2-40B4-BE49-F238E27FC236}">
                    <a16:creationId xmlns:a16="http://schemas.microsoft.com/office/drawing/2014/main" id="{4DA09335-C889-4DA5-9D2B-2E27B9314866}"/>
                  </a:ext>
                </a:extLst>
              </p:cNvPr>
              <p:cNvSpPr>
                <a:spLocks/>
              </p:cNvSpPr>
              <p:nvPr/>
            </p:nvSpPr>
            <p:spPr bwMode="auto">
              <a:xfrm>
                <a:off x="862" y="2319"/>
                <a:ext cx="37" cy="84"/>
              </a:xfrm>
              <a:custGeom>
                <a:avLst/>
                <a:gdLst>
                  <a:gd name="T0" fmla="*/ 16 w 16"/>
                  <a:gd name="T1" fmla="*/ 36 h 36"/>
                  <a:gd name="T2" fmla="*/ 6 w 16"/>
                  <a:gd name="T3" fmla="*/ 0 h 36"/>
                  <a:gd name="T4" fmla="*/ 0 w 16"/>
                  <a:gd name="T5" fmla="*/ 36 h 36"/>
                  <a:gd name="T6" fmla="*/ 16 w 16"/>
                  <a:gd name="T7" fmla="*/ 36 h 36"/>
                </a:gdLst>
                <a:ahLst/>
                <a:cxnLst>
                  <a:cxn ang="0">
                    <a:pos x="T0" y="T1"/>
                  </a:cxn>
                  <a:cxn ang="0">
                    <a:pos x="T2" y="T3"/>
                  </a:cxn>
                  <a:cxn ang="0">
                    <a:pos x="T4" y="T5"/>
                  </a:cxn>
                  <a:cxn ang="0">
                    <a:pos x="T6" y="T7"/>
                  </a:cxn>
                </a:cxnLst>
                <a:rect l="0" t="0" r="r" b="b"/>
                <a:pathLst>
                  <a:path w="16" h="36">
                    <a:moveTo>
                      <a:pt x="16" y="36"/>
                    </a:moveTo>
                    <a:cubicBezTo>
                      <a:pt x="16" y="36"/>
                      <a:pt x="15" y="19"/>
                      <a:pt x="6" y="0"/>
                    </a:cubicBezTo>
                    <a:cubicBezTo>
                      <a:pt x="6" y="0"/>
                      <a:pt x="0" y="33"/>
                      <a:pt x="0" y="36"/>
                    </a:cubicBezTo>
                    <a:lnTo>
                      <a:pt x="16" y="36"/>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60" name="Freeform 145">
                <a:extLst>
                  <a:ext uri="{FF2B5EF4-FFF2-40B4-BE49-F238E27FC236}">
                    <a16:creationId xmlns:a16="http://schemas.microsoft.com/office/drawing/2014/main" id="{0790F8EA-0773-4E33-A82D-8F7E886774A3}"/>
                  </a:ext>
                </a:extLst>
              </p:cNvPr>
              <p:cNvSpPr>
                <a:spLocks/>
              </p:cNvSpPr>
              <p:nvPr/>
            </p:nvSpPr>
            <p:spPr bwMode="auto">
              <a:xfrm>
                <a:off x="744" y="2305"/>
                <a:ext cx="65" cy="98"/>
              </a:xfrm>
              <a:custGeom>
                <a:avLst/>
                <a:gdLst>
                  <a:gd name="T0" fmla="*/ 28 w 28"/>
                  <a:gd name="T1" fmla="*/ 42 h 42"/>
                  <a:gd name="T2" fmla="*/ 10 w 28"/>
                  <a:gd name="T3" fmla="*/ 0 h 42"/>
                  <a:gd name="T4" fmla="*/ 0 w 28"/>
                  <a:gd name="T5" fmla="*/ 42 h 42"/>
                  <a:gd name="T6" fmla="*/ 28 w 28"/>
                  <a:gd name="T7" fmla="*/ 42 h 42"/>
                </a:gdLst>
                <a:ahLst/>
                <a:cxnLst>
                  <a:cxn ang="0">
                    <a:pos x="T0" y="T1"/>
                  </a:cxn>
                  <a:cxn ang="0">
                    <a:pos x="T2" y="T3"/>
                  </a:cxn>
                  <a:cxn ang="0">
                    <a:pos x="T4" y="T5"/>
                  </a:cxn>
                  <a:cxn ang="0">
                    <a:pos x="T6" y="T7"/>
                  </a:cxn>
                </a:cxnLst>
                <a:rect l="0" t="0" r="r" b="b"/>
                <a:pathLst>
                  <a:path w="28" h="42">
                    <a:moveTo>
                      <a:pt x="28" y="42"/>
                    </a:moveTo>
                    <a:cubicBezTo>
                      <a:pt x="28" y="42"/>
                      <a:pt x="25" y="24"/>
                      <a:pt x="10" y="0"/>
                    </a:cubicBezTo>
                    <a:cubicBezTo>
                      <a:pt x="10" y="0"/>
                      <a:pt x="0" y="39"/>
                      <a:pt x="0" y="42"/>
                    </a:cubicBezTo>
                    <a:lnTo>
                      <a:pt x="28" y="42"/>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61" name="Freeform 146">
                <a:extLst>
                  <a:ext uri="{FF2B5EF4-FFF2-40B4-BE49-F238E27FC236}">
                    <a16:creationId xmlns:a16="http://schemas.microsoft.com/office/drawing/2014/main" id="{C043AC62-635A-410A-BB20-E805C1CF375D}"/>
                  </a:ext>
                </a:extLst>
              </p:cNvPr>
              <p:cNvSpPr>
                <a:spLocks/>
              </p:cNvSpPr>
              <p:nvPr/>
            </p:nvSpPr>
            <p:spPr bwMode="auto">
              <a:xfrm>
                <a:off x="604" y="2287"/>
                <a:ext cx="64" cy="116"/>
              </a:xfrm>
              <a:custGeom>
                <a:avLst/>
                <a:gdLst>
                  <a:gd name="T0" fmla="*/ 0 w 28"/>
                  <a:gd name="T1" fmla="*/ 50 h 50"/>
                  <a:gd name="T2" fmla="*/ 17 w 28"/>
                  <a:gd name="T3" fmla="*/ 0 h 50"/>
                  <a:gd name="T4" fmla="*/ 28 w 28"/>
                  <a:gd name="T5" fmla="*/ 50 h 50"/>
                  <a:gd name="T6" fmla="*/ 0 w 28"/>
                  <a:gd name="T7" fmla="*/ 50 h 50"/>
                </a:gdLst>
                <a:ahLst/>
                <a:cxnLst>
                  <a:cxn ang="0">
                    <a:pos x="T0" y="T1"/>
                  </a:cxn>
                  <a:cxn ang="0">
                    <a:pos x="T2" y="T3"/>
                  </a:cxn>
                  <a:cxn ang="0">
                    <a:pos x="T4" y="T5"/>
                  </a:cxn>
                  <a:cxn ang="0">
                    <a:pos x="T6" y="T7"/>
                  </a:cxn>
                </a:cxnLst>
                <a:rect l="0" t="0" r="r" b="b"/>
                <a:pathLst>
                  <a:path w="28" h="50">
                    <a:moveTo>
                      <a:pt x="0" y="50"/>
                    </a:moveTo>
                    <a:cubicBezTo>
                      <a:pt x="0" y="50"/>
                      <a:pt x="3" y="30"/>
                      <a:pt x="17" y="0"/>
                    </a:cubicBezTo>
                    <a:cubicBezTo>
                      <a:pt x="17" y="0"/>
                      <a:pt x="28" y="46"/>
                      <a:pt x="28" y="50"/>
                    </a:cubicBezTo>
                    <a:lnTo>
                      <a:pt x="0" y="50"/>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62" name="Freeform 147">
                <a:extLst>
                  <a:ext uri="{FF2B5EF4-FFF2-40B4-BE49-F238E27FC236}">
                    <a16:creationId xmlns:a16="http://schemas.microsoft.com/office/drawing/2014/main" id="{B2BFAA23-6E9E-4FCC-B5FC-01B5DB22A27D}"/>
                  </a:ext>
                </a:extLst>
              </p:cNvPr>
              <p:cNvSpPr>
                <a:spLocks/>
              </p:cNvSpPr>
              <p:nvPr/>
            </p:nvSpPr>
            <p:spPr bwMode="auto">
              <a:xfrm>
                <a:off x="954" y="2277"/>
                <a:ext cx="53" cy="126"/>
              </a:xfrm>
              <a:custGeom>
                <a:avLst/>
                <a:gdLst>
                  <a:gd name="T0" fmla="*/ 0 w 23"/>
                  <a:gd name="T1" fmla="*/ 54 h 54"/>
                  <a:gd name="T2" fmla="*/ 15 w 23"/>
                  <a:gd name="T3" fmla="*/ 0 h 54"/>
                  <a:gd name="T4" fmla="*/ 23 w 23"/>
                  <a:gd name="T5" fmla="*/ 54 h 54"/>
                  <a:gd name="T6" fmla="*/ 0 w 23"/>
                  <a:gd name="T7" fmla="*/ 54 h 54"/>
                </a:gdLst>
                <a:ahLst/>
                <a:cxnLst>
                  <a:cxn ang="0">
                    <a:pos x="T0" y="T1"/>
                  </a:cxn>
                  <a:cxn ang="0">
                    <a:pos x="T2" y="T3"/>
                  </a:cxn>
                  <a:cxn ang="0">
                    <a:pos x="T4" y="T5"/>
                  </a:cxn>
                  <a:cxn ang="0">
                    <a:pos x="T6" y="T7"/>
                  </a:cxn>
                </a:cxnLst>
                <a:rect l="0" t="0" r="r" b="b"/>
                <a:pathLst>
                  <a:path w="23" h="54">
                    <a:moveTo>
                      <a:pt x="0" y="54"/>
                    </a:moveTo>
                    <a:cubicBezTo>
                      <a:pt x="0" y="54"/>
                      <a:pt x="3" y="32"/>
                      <a:pt x="15" y="0"/>
                    </a:cubicBezTo>
                    <a:cubicBezTo>
                      <a:pt x="15" y="0"/>
                      <a:pt x="23" y="49"/>
                      <a:pt x="23" y="54"/>
                    </a:cubicBezTo>
                    <a:lnTo>
                      <a:pt x="0" y="54"/>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63" name="Freeform 148">
                <a:extLst>
                  <a:ext uri="{FF2B5EF4-FFF2-40B4-BE49-F238E27FC236}">
                    <a16:creationId xmlns:a16="http://schemas.microsoft.com/office/drawing/2014/main" id="{F24536EE-1938-4ADD-8C5F-EEB1BDF4D739}"/>
                  </a:ext>
                </a:extLst>
              </p:cNvPr>
              <p:cNvSpPr>
                <a:spLocks/>
              </p:cNvSpPr>
              <p:nvPr/>
            </p:nvSpPr>
            <p:spPr bwMode="auto">
              <a:xfrm>
                <a:off x="1166" y="2277"/>
                <a:ext cx="51" cy="126"/>
              </a:xfrm>
              <a:custGeom>
                <a:avLst/>
                <a:gdLst>
                  <a:gd name="T0" fmla="*/ 22 w 22"/>
                  <a:gd name="T1" fmla="*/ 54 h 54"/>
                  <a:gd name="T2" fmla="*/ 8 w 22"/>
                  <a:gd name="T3" fmla="*/ 0 h 54"/>
                  <a:gd name="T4" fmla="*/ 0 w 22"/>
                  <a:gd name="T5" fmla="*/ 54 h 54"/>
                  <a:gd name="T6" fmla="*/ 22 w 22"/>
                  <a:gd name="T7" fmla="*/ 54 h 54"/>
                </a:gdLst>
                <a:ahLst/>
                <a:cxnLst>
                  <a:cxn ang="0">
                    <a:pos x="T0" y="T1"/>
                  </a:cxn>
                  <a:cxn ang="0">
                    <a:pos x="T2" y="T3"/>
                  </a:cxn>
                  <a:cxn ang="0">
                    <a:pos x="T4" y="T5"/>
                  </a:cxn>
                  <a:cxn ang="0">
                    <a:pos x="T6" y="T7"/>
                  </a:cxn>
                </a:cxnLst>
                <a:rect l="0" t="0" r="r" b="b"/>
                <a:pathLst>
                  <a:path w="22" h="54">
                    <a:moveTo>
                      <a:pt x="22" y="54"/>
                    </a:moveTo>
                    <a:cubicBezTo>
                      <a:pt x="22" y="54"/>
                      <a:pt x="20" y="32"/>
                      <a:pt x="8" y="0"/>
                    </a:cubicBezTo>
                    <a:cubicBezTo>
                      <a:pt x="8" y="0"/>
                      <a:pt x="0" y="49"/>
                      <a:pt x="0" y="54"/>
                    </a:cubicBezTo>
                    <a:lnTo>
                      <a:pt x="22" y="54"/>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64" name="Freeform 149">
                <a:extLst>
                  <a:ext uri="{FF2B5EF4-FFF2-40B4-BE49-F238E27FC236}">
                    <a16:creationId xmlns:a16="http://schemas.microsoft.com/office/drawing/2014/main" id="{C8614121-494C-440B-A5EF-8582D5B543DB}"/>
                  </a:ext>
                </a:extLst>
              </p:cNvPr>
              <p:cNvSpPr>
                <a:spLocks/>
              </p:cNvSpPr>
              <p:nvPr/>
            </p:nvSpPr>
            <p:spPr bwMode="auto">
              <a:xfrm>
                <a:off x="1053" y="2277"/>
                <a:ext cx="53" cy="126"/>
              </a:xfrm>
              <a:custGeom>
                <a:avLst/>
                <a:gdLst>
                  <a:gd name="T0" fmla="*/ 23 w 23"/>
                  <a:gd name="T1" fmla="*/ 54 h 54"/>
                  <a:gd name="T2" fmla="*/ 8 w 23"/>
                  <a:gd name="T3" fmla="*/ 0 h 54"/>
                  <a:gd name="T4" fmla="*/ 0 w 23"/>
                  <a:gd name="T5" fmla="*/ 54 h 54"/>
                  <a:gd name="T6" fmla="*/ 23 w 23"/>
                  <a:gd name="T7" fmla="*/ 54 h 54"/>
                </a:gdLst>
                <a:ahLst/>
                <a:cxnLst>
                  <a:cxn ang="0">
                    <a:pos x="T0" y="T1"/>
                  </a:cxn>
                  <a:cxn ang="0">
                    <a:pos x="T2" y="T3"/>
                  </a:cxn>
                  <a:cxn ang="0">
                    <a:pos x="T4" y="T5"/>
                  </a:cxn>
                  <a:cxn ang="0">
                    <a:pos x="T6" y="T7"/>
                  </a:cxn>
                </a:cxnLst>
                <a:rect l="0" t="0" r="r" b="b"/>
                <a:pathLst>
                  <a:path w="23" h="54">
                    <a:moveTo>
                      <a:pt x="23" y="54"/>
                    </a:moveTo>
                    <a:cubicBezTo>
                      <a:pt x="23" y="54"/>
                      <a:pt x="20" y="32"/>
                      <a:pt x="8" y="0"/>
                    </a:cubicBezTo>
                    <a:cubicBezTo>
                      <a:pt x="8" y="0"/>
                      <a:pt x="0" y="49"/>
                      <a:pt x="0" y="54"/>
                    </a:cubicBezTo>
                    <a:lnTo>
                      <a:pt x="23" y="54"/>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65" name="Freeform 150">
                <a:extLst>
                  <a:ext uri="{FF2B5EF4-FFF2-40B4-BE49-F238E27FC236}">
                    <a16:creationId xmlns:a16="http://schemas.microsoft.com/office/drawing/2014/main" id="{E4AE05C7-47BE-4D4F-9B99-B922999027CE}"/>
                  </a:ext>
                </a:extLst>
              </p:cNvPr>
              <p:cNvSpPr>
                <a:spLocks/>
              </p:cNvSpPr>
              <p:nvPr/>
            </p:nvSpPr>
            <p:spPr bwMode="auto">
              <a:xfrm>
                <a:off x="935" y="2303"/>
                <a:ext cx="35" cy="100"/>
              </a:xfrm>
              <a:custGeom>
                <a:avLst/>
                <a:gdLst>
                  <a:gd name="T0" fmla="*/ 0 w 15"/>
                  <a:gd name="T1" fmla="*/ 43 h 43"/>
                  <a:gd name="T2" fmla="*/ 9 w 15"/>
                  <a:gd name="T3" fmla="*/ 0 h 43"/>
                  <a:gd name="T4" fmla="*/ 15 w 15"/>
                  <a:gd name="T5" fmla="*/ 43 h 43"/>
                  <a:gd name="T6" fmla="*/ 0 w 15"/>
                  <a:gd name="T7" fmla="*/ 43 h 43"/>
                </a:gdLst>
                <a:ahLst/>
                <a:cxnLst>
                  <a:cxn ang="0">
                    <a:pos x="T0" y="T1"/>
                  </a:cxn>
                  <a:cxn ang="0">
                    <a:pos x="T2" y="T3"/>
                  </a:cxn>
                  <a:cxn ang="0">
                    <a:pos x="T4" y="T5"/>
                  </a:cxn>
                  <a:cxn ang="0">
                    <a:pos x="T6" y="T7"/>
                  </a:cxn>
                </a:cxnLst>
                <a:rect l="0" t="0" r="r" b="b"/>
                <a:pathLst>
                  <a:path w="15" h="43">
                    <a:moveTo>
                      <a:pt x="0" y="43"/>
                    </a:moveTo>
                    <a:cubicBezTo>
                      <a:pt x="0" y="43"/>
                      <a:pt x="2" y="26"/>
                      <a:pt x="9" y="0"/>
                    </a:cubicBezTo>
                    <a:cubicBezTo>
                      <a:pt x="9" y="0"/>
                      <a:pt x="15" y="39"/>
                      <a:pt x="15" y="43"/>
                    </a:cubicBezTo>
                    <a:lnTo>
                      <a:pt x="0" y="43"/>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66" name="Freeform 151">
                <a:extLst>
                  <a:ext uri="{FF2B5EF4-FFF2-40B4-BE49-F238E27FC236}">
                    <a16:creationId xmlns:a16="http://schemas.microsoft.com/office/drawing/2014/main" id="{C8989F17-4AE4-40CD-A819-3CE0F435122C}"/>
                  </a:ext>
                </a:extLst>
              </p:cNvPr>
              <p:cNvSpPr>
                <a:spLocks/>
              </p:cNvSpPr>
              <p:nvPr/>
            </p:nvSpPr>
            <p:spPr bwMode="auto">
              <a:xfrm>
                <a:off x="1106" y="2319"/>
                <a:ext cx="30" cy="84"/>
              </a:xfrm>
              <a:custGeom>
                <a:avLst/>
                <a:gdLst>
                  <a:gd name="T0" fmla="*/ 13 w 13"/>
                  <a:gd name="T1" fmla="*/ 36 h 36"/>
                  <a:gd name="T2" fmla="*/ 4 w 13"/>
                  <a:gd name="T3" fmla="*/ 0 h 36"/>
                  <a:gd name="T4" fmla="*/ 0 w 13"/>
                  <a:gd name="T5" fmla="*/ 36 h 36"/>
                  <a:gd name="T6" fmla="*/ 13 w 13"/>
                  <a:gd name="T7" fmla="*/ 36 h 36"/>
                </a:gdLst>
                <a:ahLst/>
                <a:cxnLst>
                  <a:cxn ang="0">
                    <a:pos x="T0" y="T1"/>
                  </a:cxn>
                  <a:cxn ang="0">
                    <a:pos x="T2" y="T3"/>
                  </a:cxn>
                  <a:cxn ang="0">
                    <a:pos x="T4" y="T5"/>
                  </a:cxn>
                  <a:cxn ang="0">
                    <a:pos x="T6" y="T7"/>
                  </a:cxn>
                </a:cxnLst>
                <a:rect l="0" t="0" r="r" b="b"/>
                <a:pathLst>
                  <a:path w="13" h="36">
                    <a:moveTo>
                      <a:pt x="13" y="36"/>
                    </a:moveTo>
                    <a:cubicBezTo>
                      <a:pt x="13" y="36"/>
                      <a:pt x="11" y="19"/>
                      <a:pt x="4" y="0"/>
                    </a:cubicBezTo>
                    <a:cubicBezTo>
                      <a:pt x="4" y="0"/>
                      <a:pt x="0" y="33"/>
                      <a:pt x="0" y="36"/>
                    </a:cubicBezTo>
                    <a:lnTo>
                      <a:pt x="13" y="36"/>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67" name="Freeform 152">
                <a:extLst>
                  <a:ext uri="{FF2B5EF4-FFF2-40B4-BE49-F238E27FC236}">
                    <a16:creationId xmlns:a16="http://schemas.microsoft.com/office/drawing/2014/main" id="{D630E3E4-8460-4CFD-A2DE-AEA33659BE92}"/>
                  </a:ext>
                </a:extLst>
              </p:cNvPr>
              <p:cNvSpPr>
                <a:spLocks/>
              </p:cNvSpPr>
              <p:nvPr/>
            </p:nvSpPr>
            <p:spPr bwMode="auto">
              <a:xfrm>
                <a:off x="1244" y="2303"/>
                <a:ext cx="30" cy="100"/>
              </a:xfrm>
              <a:custGeom>
                <a:avLst/>
                <a:gdLst>
                  <a:gd name="T0" fmla="*/ 0 w 13"/>
                  <a:gd name="T1" fmla="*/ 43 h 43"/>
                  <a:gd name="T2" fmla="*/ 8 w 13"/>
                  <a:gd name="T3" fmla="*/ 0 h 43"/>
                  <a:gd name="T4" fmla="*/ 13 w 13"/>
                  <a:gd name="T5" fmla="*/ 43 h 43"/>
                  <a:gd name="T6" fmla="*/ 0 w 13"/>
                  <a:gd name="T7" fmla="*/ 43 h 43"/>
                </a:gdLst>
                <a:ahLst/>
                <a:cxnLst>
                  <a:cxn ang="0">
                    <a:pos x="T0" y="T1"/>
                  </a:cxn>
                  <a:cxn ang="0">
                    <a:pos x="T2" y="T3"/>
                  </a:cxn>
                  <a:cxn ang="0">
                    <a:pos x="T4" y="T5"/>
                  </a:cxn>
                  <a:cxn ang="0">
                    <a:pos x="T6" y="T7"/>
                  </a:cxn>
                </a:cxnLst>
                <a:rect l="0" t="0" r="r" b="b"/>
                <a:pathLst>
                  <a:path w="13" h="43">
                    <a:moveTo>
                      <a:pt x="0" y="43"/>
                    </a:moveTo>
                    <a:cubicBezTo>
                      <a:pt x="0" y="43"/>
                      <a:pt x="2" y="23"/>
                      <a:pt x="8" y="0"/>
                    </a:cubicBezTo>
                    <a:cubicBezTo>
                      <a:pt x="8" y="0"/>
                      <a:pt x="13" y="40"/>
                      <a:pt x="13" y="43"/>
                    </a:cubicBezTo>
                    <a:lnTo>
                      <a:pt x="0" y="43"/>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68" name="Freeform 153">
                <a:extLst>
                  <a:ext uri="{FF2B5EF4-FFF2-40B4-BE49-F238E27FC236}">
                    <a16:creationId xmlns:a16="http://schemas.microsoft.com/office/drawing/2014/main" id="{20508EDA-304E-4042-97CF-CD9EFA16FB75}"/>
                  </a:ext>
                </a:extLst>
              </p:cNvPr>
              <p:cNvSpPr>
                <a:spLocks/>
              </p:cNvSpPr>
              <p:nvPr/>
            </p:nvSpPr>
            <p:spPr bwMode="auto">
              <a:xfrm>
                <a:off x="1214" y="2319"/>
                <a:ext cx="30" cy="84"/>
              </a:xfrm>
              <a:custGeom>
                <a:avLst/>
                <a:gdLst>
                  <a:gd name="T0" fmla="*/ 13 w 13"/>
                  <a:gd name="T1" fmla="*/ 36 h 36"/>
                  <a:gd name="T2" fmla="*/ 5 w 13"/>
                  <a:gd name="T3" fmla="*/ 0 h 36"/>
                  <a:gd name="T4" fmla="*/ 0 w 13"/>
                  <a:gd name="T5" fmla="*/ 36 h 36"/>
                  <a:gd name="T6" fmla="*/ 13 w 13"/>
                  <a:gd name="T7" fmla="*/ 36 h 36"/>
                </a:gdLst>
                <a:ahLst/>
                <a:cxnLst>
                  <a:cxn ang="0">
                    <a:pos x="T0" y="T1"/>
                  </a:cxn>
                  <a:cxn ang="0">
                    <a:pos x="T2" y="T3"/>
                  </a:cxn>
                  <a:cxn ang="0">
                    <a:pos x="T4" y="T5"/>
                  </a:cxn>
                  <a:cxn ang="0">
                    <a:pos x="T6" y="T7"/>
                  </a:cxn>
                </a:cxnLst>
                <a:rect l="0" t="0" r="r" b="b"/>
                <a:pathLst>
                  <a:path w="13" h="36">
                    <a:moveTo>
                      <a:pt x="13" y="36"/>
                    </a:moveTo>
                    <a:cubicBezTo>
                      <a:pt x="13" y="36"/>
                      <a:pt x="12" y="19"/>
                      <a:pt x="5" y="0"/>
                    </a:cubicBezTo>
                    <a:cubicBezTo>
                      <a:pt x="5" y="0"/>
                      <a:pt x="0" y="33"/>
                      <a:pt x="0" y="36"/>
                    </a:cubicBezTo>
                    <a:lnTo>
                      <a:pt x="13" y="36"/>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69" name="Freeform 154">
                <a:extLst>
                  <a:ext uri="{FF2B5EF4-FFF2-40B4-BE49-F238E27FC236}">
                    <a16:creationId xmlns:a16="http://schemas.microsoft.com/office/drawing/2014/main" id="{79BAE213-3089-4384-B8F3-0EDC8EC9E43A}"/>
                  </a:ext>
                </a:extLst>
              </p:cNvPr>
              <p:cNvSpPr>
                <a:spLocks/>
              </p:cNvSpPr>
              <p:nvPr/>
            </p:nvSpPr>
            <p:spPr bwMode="auto">
              <a:xfrm>
                <a:off x="1120" y="2305"/>
                <a:ext cx="53" cy="98"/>
              </a:xfrm>
              <a:custGeom>
                <a:avLst/>
                <a:gdLst>
                  <a:gd name="T0" fmla="*/ 23 w 23"/>
                  <a:gd name="T1" fmla="*/ 42 h 42"/>
                  <a:gd name="T2" fmla="*/ 8 w 23"/>
                  <a:gd name="T3" fmla="*/ 0 h 42"/>
                  <a:gd name="T4" fmla="*/ 0 w 23"/>
                  <a:gd name="T5" fmla="*/ 42 h 42"/>
                  <a:gd name="T6" fmla="*/ 23 w 23"/>
                  <a:gd name="T7" fmla="*/ 42 h 42"/>
                </a:gdLst>
                <a:ahLst/>
                <a:cxnLst>
                  <a:cxn ang="0">
                    <a:pos x="T0" y="T1"/>
                  </a:cxn>
                  <a:cxn ang="0">
                    <a:pos x="T2" y="T3"/>
                  </a:cxn>
                  <a:cxn ang="0">
                    <a:pos x="T4" y="T5"/>
                  </a:cxn>
                  <a:cxn ang="0">
                    <a:pos x="T6" y="T7"/>
                  </a:cxn>
                </a:cxnLst>
                <a:rect l="0" t="0" r="r" b="b"/>
                <a:pathLst>
                  <a:path w="23" h="42">
                    <a:moveTo>
                      <a:pt x="23" y="42"/>
                    </a:moveTo>
                    <a:cubicBezTo>
                      <a:pt x="23" y="42"/>
                      <a:pt x="20" y="24"/>
                      <a:pt x="8" y="0"/>
                    </a:cubicBezTo>
                    <a:cubicBezTo>
                      <a:pt x="8" y="0"/>
                      <a:pt x="0" y="39"/>
                      <a:pt x="0" y="42"/>
                    </a:cubicBezTo>
                    <a:lnTo>
                      <a:pt x="23" y="42"/>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70" name="Freeform 155">
                <a:extLst>
                  <a:ext uri="{FF2B5EF4-FFF2-40B4-BE49-F238E27FC236}">
                    <a16:creationId xmlns:a16="http://schemas.microsoft.com/office/drawing/2014/main" id="{51DD3ED4-BE23-4790-896C-B15EE08073B9}"/>
                  </a:ext>
                </a:extLst>
              </p:cNvPr>
              <p:cNvSpPr>
                <a:spLocks/>
              </p:cNvSpPr>
              <p:nvPr/>
            </p:nvSpPr>
            <p:spPr bwMode="auto">
              <a:xfrm>
                <a:off x="1007" y="2287"/>
                <a:ext cx="53" cy="116"/>
              </a:xfrm>
              <a:custGeom>
                <a:avLst/>
                <a:gdLst>
                  <a:gd name="T0" fmla="*/ 0 w 23"/>
                  <a:gd name="T1" fmla="*/ 50 h 50"/>
                  <a:gd name="T2" fmla="*/ 14 w 23"/>
                  <a:gd name="T3" fmla="*/ 0 h 50"/>
                  <a:gd name="T4" fmla="*/ 23 w 23"/>
                  <a:gd name="T5" fmla="*/ 50 h 50"/>
                  <a:gd name="T6" fmla="*/ 0 w 23"/>
                  <a:gd name="T7" fmla="*/ 50 h 50"/>
                </a:gdLst>
                <a:ahLst/>
                <a:cxnLst>
                  <a:cxn ang="0">
                    <a:pos x="T0" y="T1"/>
                  </a:cxn>
                  <a:cxn ang="0">
                    <a:pos x="T2" y="T3"/>
                  </a:cxn>
                  <a:cxn ang="0">
                    <a:pos x="T4" y="T5"/>
                  </a:cxn>
                  <a:cxn ang="0">
                    <a:pos x="T6" y="T7"/>
                  </a:cxn>
                </a:cxnLst>
                <a:rect l="0" t="0" r="r" b="b"/>
                <a:pathLst>
                  <a:path w="23" h="50">
                    <a:moveTo>
                      <a:pt x="0" y="50"/>
                    </a:moveTo>
                    <a:cubicBezTo>
                      <a:pt x="0" y="50"/>
                      <a:pt x="2" y="30"/>
                      <a:pt x="14" y="0"/>
                    </a:cubicBezTo>
                    <a:cubicBezTo>
                      <a:pt x="14" y="0"/>
                      <a:pt x="23" y="46"/>
                      <a:pt x="23" y="50"/>
                    </a:cubicBezTo>
                    <a:lnTo>
                      <a:pt x="0" y="50"/>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71" name="Freeform 156">
                <a:extLst>
                  <a:ext uri="{FF2B5EF4-FFF2-40B4-BE49-F238E27FC236}">
                    <a16:creationId xmlns:a16="http://schemas.microsoft.com/office/drawing/2014/main" id="{7702BFB1-B84B-4C02-B1F4-77968E46A5C8}"/>
                  </a:ext>
                </a:extLst>
              </p:cNvPr>
              <p:cNvSpPr>
                <a:spLocks/>
              </p:cNvSpPr>
              <p:nvPr/>
            </p:nvSpPr>
            <p:spPr bwMode="auto">
              <a:xfrm>
                <a:off x="1297" y="2277"/>
                <a:ext cx="67" cy="126"/>
              </a:xfrm>
              <a:custGeom>
                <a:avLst/>
                <a:gdLst>
                  <a:gd name="T0" fmla="*/ 0 w 29"/>
                  <a:gd name="T1" fmla="*/ 54 h 54"/>
                  <a:gd name="T2" fmla="*/ 18 w 29"/>
                  <a:gd name="T3" fmla="*/ 0 h 54"/>
                  <a:gd name="T4" fmla="*/ 29 w 29"/>
                  <a:gd name="T5" fmla="*/ 54 h 54"/>
                  <a:gd name="T6" fmla="*/ 0 w 29"/>
                  <a:gd name="T7" fmla="*/ 54 h 54"/>
                </a:gdLst>
                <a:ahLst/>
                <a:cxnLst>
                  <a:cxn ang="0">
                    <a:pos x="T0" y="T1"/>
                  </a:cxn>
                  <a:cxn ang="0">
                    <a:pos x="T2" y="T3"/>
                  </a:cxn>
                  <a:cxn ang="0">
                    <a:pos x="T4" y="T5"/>
                  </a:cxn>
                  <a:cxn ang="0">
                    <a:pos x="T6" y="T7"/>
                  </a:cxn>
                </a:cxnLst>
                <a:rect l="0" t="0" r="r" b="b"/>
                <a:pathLst>
                  <a:path w="29" h="54">
                    <a:moveTo>
                      <a:pt x="0" y="54"/>
                    </a:moveTo>
                    <a:cubicBezTo>
                      <a:pt x="0" y="54"/>
                      <a:pt x="3" y="32"/>
                      <a:pt x="18" y="0"/>
                    </a:cubicBezTo>
                    <a:cubicBezTo>
                      <a:pt x="18" y="0"/>
                      <a:pt x="29" y="49"/>
                      <a:pt x="29" y="54"/>
                    </a:cubicBezTo>
                    <a:lnTo>
                      <a:pt x="0" y="54"/>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72" name="Freeform 157">
                <a:extLst>
                  <a:ext uri="{FF2B5EF4-FFF2-40B4-BE49-F238E27FC236}">
                    <a16:creationId xmlns:a16="http://schemas.microsoft.com/office/drawing/2014/main" id="{FABC9D47-E649-4632-A800-ADEC41D50DB2}"/>
                  </a:ext>
                </a:extLst>
              </p:cNvPr>
              <p:cNvSpPr>
                <a:spLocks/>
              </p:cNvSpPr>
              <p:nvPr/>
            </p:nvSpPr>
            <p:spPr bwMode="auto">
              <a:xfrm>
                <a:off x="1560" y="2277"/>
                <a:ext cx="64" cy="126"/>
              </a:xfrm>
              <a:custGeom>
                <a:avLst/>
                <a:gdLst>
                  <a:gd name="T0" fmla="*/ 28 w 28"/>
                  <a:gd name="T1" fmla="*/ 54 h 54"/>
                  <a:gd name="T2" fmla="*/ 11 w 28"/>
                  <a:gd name="T3" fmla="*/ 0 h 54"/>
                  <a:gd name="T4" fmla="*/ 0 w 28"/>
                  <a:gd name="T5" fmla="*/ 54 h 54"/>
                  <a:gd name="T6" fmla="*/ 28 w 28"/>
                  <a:gd name="T7" fmla="*/ 54 h 54"/>
                </a:gdLst>
                <a:ahLst/>
                <a:cxnLst>
                  <a:cxn ang="0">
                    <a:pos x="T0" y="T1"/>
                  </a:cxn>
                  <a:cxn ang="0">
                    <a:pos x="T2" y="T3"/>
                  </a:cxn>
                  <a:cxn ang="0">
                    <a:pos x="T4" y="T5"/>
                  </a:cxn>
                  <a:cxn ang="0">
                    <a:pos x="T6" y="T7"/>
                  </a:cxn>
                </a:cxnLst>
                <a:rect l="0" t="0" r="r" b="b"/>
                <a:pathLst>
                  <a:path w="28" h="54">
                    <a:moveTo>
                      <a:pt x="28" y="54"/>
                    </a:moveTo>
                    <a:cubicBezTo>
                      <a:pt x="28" y="54"/>
                      <a:pt x="25" y="32"/>
                      <a:pt x="11" y="0"/>
                    </a:cubicBezTo>
                    <a:cubicBezTo>
                      <a:pt x="11" y="0"/>
                      <a:pt x="0" y="49"/>
                      <a:pt x="0" y="54"/>
                    </a:cubicBezTo>
                    <a:lnTo>
                      <a:pt x="28" y="54"/>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73" name="Freeform 158">
                <a:extLst>
                  <a:ext uri="{FF2B5EF4-FFF2-40B4-BE49-F238E27FC236}">
                    <a16:creationId xmlns:a16="http://schemas.microsoft.com/office/drawing/2014/main" id="{1F46F392-C27B-4B63-8FB2-69C3CA58AA4E}"/>
                  </a:ext>
                </a:extLst>
              </p:cNvPr>
              <p:cNvSpPr>
                <a:spLocks/>
              </p:cNvSpPr>
              <p:nvPr/>
            </p:nvSpPr>
            <p:spPr bwMode="auto">
              <a:xfrm>
                <a:off x="1419" y="2277"/>
                <a:ext cx="65" cy="126"/>
              </a:xfrm>
              <a:custGeom>
                <a:avLst/>
                <a:gdLst>
                  <a:gd name="T0" fmla="*/ 28 w 28"/>
                  <a:gd name="T1" fmla="*/ 54 h 54"/>
                  <a:gd name="T2" fmla="*/ 11 w 28"/>
                  <a:gd name="T3" fmla="*/ 0 h 54"/>
                  <a:gd name="T4" fmla="*/ 0 w 28"/>
                  <a:gd name="T5" fmla="*/ 54 h 54"/>
                  <a:gd name="T6" fmla="*/ 28 w 28"/>
                  <a:gd name="T7" fmla="*/ 54 h 54"/>
                </a:gdLst>
                <a:ahLst/>
                <a:cxnLst>
                  <a:cxn ang="0">
                    <a:pos x="T0" y="T1"/>
                  </a:cxn>
                  <a:cxn ang="0">
                    <a:pos x="T2" y="T3"/>
                  </a:cxn>
                  <a:cxn ang="0">
                    <a:pos x="T4" y="T5"/>
                  </a:cxn>
                  <a:cxn ang="0">
                    <a:pos x="T6" y="T7"/>
                  </a:cxn>
                </a:cxnLst>
                <a:rect l="0" t="0" r="r" b="b"/>
                <a:pathLst>
                  <a:path w="28" h="54">
                    <a:moveTo>
                      <a:pt x="28" y="54"/>
                    </a:moveTo>
                    <a:cubicBezTo>
                      <a:pt x="28" y="54"/>
                      <a:pt x="25" y="32"/>
                      <a:pt x="11" y="0"/>
                    </a:cubicBezTo>
                    <a:cubicBezTo>
                      <a:pt x="11" y="0"/>
                      <a:pt x="0" y="49"/>
                      <a:pt x="0" y="54"/>
                    </a:cubicBezTo>
                    <a:lnTo>
                      <a:pt x="28" y="54"/>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74" name="Freeform 159">
                <a:extLst>
                  <a:ext uri="{FF2B5EF4-FFF2-40B4-BE49-F238E27FC236}">
                    <a16:creationId xmlns:a16="http://schemas.microsoft.com/office/drawing/2014/main" id="{DFBCD8F9-A4F9-4DA2-9C45-006F0CD26C1E}"/>
                  </a:ext>
                </a:extLst>
              </p:cNvPr>
              <p:cNvSpPr>
                <a:spLocks/>
              </p:cNvSpPr>
              <p:nvPr/>
            </p:nvSpPr>
            <p:spPr bwMode="auto">
              <a:xfrm>
                <a:off x="1274" y="2303"/>
                <a:ext cx="42" cy="100"/>
              </a:xfrm>
              <a:custGeom>
                <a:avLst/>
                <a:gdLst>
                  <a:gd name="T0" fmla="*/ 0 w 18"/>
                  <a:gd name="T1" fmla="*/ 43 h 43"/>
                  <a:gd name="T2" fmla="*/ 11 w 18"/>
                  <a:gd name="T3" fmla="*/ 0 h 43"/>
                  <a:gd name="T4" fmla="*/ 18 w 18"/>
                  <a:gd name="T5" fmla="*/ 43 h 43"/>
                  <a:gd name="T6" fmla="*/ 0 w 18"/>
                  <a:gd name="T7" fmla="*/ 43 h 43"/>
                </a:gdLst>
                <a:ahLst/>
                <a:cxnLst>
                  <a:cxn ang="0">
                    <a:pos x="T0" y="T1"/>
                  </a:cxn>
                  <a:cxn ang="0">
                    <a:pos x="T2" y="T3"/>
                  </a:cxn>
                  <a:cxn ang="0">
                    <a:pos x="T4" y="T5"/>
                  </a:cxn>
                  <a:cxn ang="0">
                    <a:pos x="T6" y="T7"/>
                  </a:cxn>
                </a:cxnLst>
                <a:rect l="0" t="0" r="r" b="b"/>
                <a:pathLst>
                  <a:path w="18" h="43">
                    <a:moveTo>
                      <a:pt x="0" y="43"/>
                    </a:moveTo>
                    <a:cubicBezTo>
                      <a:pt x="0" y="43"/>
                      <a:pt x="2" y="26"/>
                      <a:pt x="11" y="0"/>
                    </a:cubicBezTo>
                    <a:cubicBezTo>
                      <a:pt x="11" y="0"/>
                      <a:pt x="18" y="39"/>
                      <a:pt x="18" y="43"/>
                    </a:cubicBezTo>
                    <a:lnTo>
                      <a:pt x="0" y="43"/>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75" name="Freeform 160">
                <a:extLst>
                  <a:ext uri="{FF2B5EF4-FFF2-40B4-BE49-F238E27FC236}">
                    <a16:creationId xmlns:a16="http://schemas.microsoft.com/office/drawing/2014/main" id="{EB1871E0-0355-465D-9B6D-3720FE2B176F}"/>
                  </a:ext>
                </a:extLst>
              </p:cNvPr>
              <p:cNvSpPr>
                <a:spLocks/>
              </p:cNvSpPr>
              <p:nvPr/>
            </p:nvSpPr>
            <p:spPr bwMode="auto">
              <a:xfrm>
                <a:off x="1484" y="2319"/>
                <a:ext cx="39" cy="84"/>
              </a:xfrm>
              <a:custGeom>
                <a:avLst/>
                <a:gdLst>
                  <a:gd name="T0" fmla="*/ 17 w 17"/>
                  <a:gd name="T1" fmla="*/ 36 h 36"/>
                  <a:gd name="T2" fmla="*/ 6 w 17"/>
                  <a:gd name="T3" fmla="*/ 0 h 36"/>
                  <a:gd name="T4" fmla="*/ 0 w 17"/>
                  <a:gd name="T5" fmla="*/ 36 h 36"/>
                  <a:gd name="T6" fmla="*/ 17 w 17"/>
                  <a:gd name="T7" fmla="*/ 36 h 36"/>
                </a:gdLst>
                <a:ahLst/>
                <a:cxnLst>
                  <a:cxn ang="0">
                    <a:pos x="T0" y="T1"/>
                  </a:cxn>
                  <a:cxn ang="0">
                    <a:pos x="T2" y="T3"/>
                  </a:cxn>
                  <a:cxn ang="0">
                    <a:pos x="T4" y="T5"/>
                  </a:cxn>
                  <a:cxn ang="0">
                    <a:pos x="T6" y="T7"/>
                  </a:cxn>
                </a:cxnLst>
                <a:rect l="0" t="0" r="r" b="b"/>
                <a:pathLst>
                  <a:path w="17" h="36">
                    <a:moveTo>
                      <a:pt x="17" y="36"/>
                    </a:moveTo>
                    <a:cubicBezTo>
                      <a:pt x="17" y="36"/>
                      <a:pt x="15" y="19"/>
                      <a:pt x="6" y="0"/>
                    </a:cubicBezTo>
                    <a:cubicBezTo>
                      <a:pt x="6" y="0"/>
                      <a:pt x="0" y="33"/>
                      <a:pt x="0" y="36"/>
                    </a:cubicBezTo>
                    <a:lnTo>
                      <a:pt x="17" y="36"/>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76" name="Freeform 161">
                <a:extLst>
                  <a:ext uri="{FF2B5EF4-FFF2-40B4-BE49-F238E27FC236}">
                    <a16:creationId xmlns:a16="http://schemas.microsoft.com/office/drawing/2014/main" id="{CAD4DB9D-5E98-4AB7-A9EC-5B0038F83155}"/>
                  </a:ext>
                </a:extLst>
              </p:cNvPr>
              <p:cNvSpPr>
                <a:spLocks/>
              </p:cNvSpPr>
              <p:nvPr/>
            </p:nvSpPr>
            <p:spPr bwMode="auto">
              <a:xfrm>
                <a:off x="1659" y="2303"/>
                <a:ext cx="37" cy="100"/>
              </a:xfrm>
              <a:custGeom>
                <a:avLst/>
                <a:gdLst>
                  <a:gd name="T0" fmla="*/ 0 w 16"/>
                  <a:gd name="T1" fmla="*/ 43 h 43"/>
                  <a:gd name="T2" fmla="*/ 10 w 16"/>
                  <a:gd name="T3" fmla="*/ 0 h 43"/>
                  <a:gd name="T4" fmla="*/ 16 w 16"/>
                  <a:gd name="T5" fmla="*/ 43 h 43"/>
                  <a:gd name="T6" fmla="*/ 0 w 16"/>
                  <a:gd name="T7" fmla="*/ 43 h 43"/>
                </a:gdLst>
                <a:ahLst/>
                <a:cxnLst>
                  <a:cxn ang="0">
                    <a:pos x="T0" y="T1"/>
                  </a:cxn>
                  <a:cxn ang="0">
                    <a:pos x="T2" y="T3"/>
                  </a:cxn>
                  <a:cxn ang="0">
                    <a:pos x="T4" y="T5"/>
                  </a:cxn>
                  <a:cxn ang="0">
                    <a:pos x="T6" y="T7"/>
                  </a:cxn>
                </a:cxnLst>
                <a:rect l="0" t="0" r="r" b="b"/>
                <a:pathLst>
                  <a:path w="16" h="43">
                    <a:moveTo>
                      <a:pt x="0" y="43"/>
                    </a:moveTo>
                    <a:cubicBezTo>
                      <a:pt x="0" y="43"/>
                      <a:pt x="2" y="23"/>
                      <a:pt x="10" y="0"/>
                    </a:cubicBezTo>
                    <a:cubicBezTo>
                      <a:pt x="10" y="0"/>
                      <a:pt x="16" y="40"/>
                      <a:pt x="16" y="43"/>
                    </a:cubicBezTo>
                    <a:lnTo>
                      <a:pt x="0" y="43"/>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77" name="Freeform 162">
                <a:extLst>
                  <a:ext uri="{FF2B5EF4-FFF2-40B4-BE49-F238E27FC236}">
                    <a16:creationId xmlns:a16="http://schemas.microsoft.com/office/drawing/2014/main" id="{9C18730F-9F6F-4897-A89E-2199FFD9B67D}"/>
                  </a:ext>
                </a:extLst>
              </p:cNvPr>
              <p:cNvSpPr>
                <a:spLocks/>
              </p:cNvSpPr>
              <p:nvPr/>
            </p:nvSpPr>
            <p:spPr bwMode="auto">
              <a:xfrm>
                <a:off x="1622" y="2319"/>
                <a:ext cx="37" cy="84"/>
              </a:xfrm>
              <a:custGeom>
                <a:avLst/>
                <a:gdLst>
                  <a:gd name="T0" fmla="*/ 16 w 16"/>
                  <a:gd name="T1" fmla="*/ 36 h 36"/>
                  <a:gd name="T2" fmla="*/ 6 w 16"/>
                  <a:gd name="T3" fmla="*/ 0 h 36"/>
                  <a:gd name="T4" fmla="*/ 0 w 16"/>
                  <a:gd name="T5" fmla="*/ 36 h 36"/>
                  <a:gd name="T6" fmla="*/ 16 w 16"/>
                  <a:gd name="T7" fmla="*/ 36 h 36"/>
                </a:gdLst>
                <a:ahLst/>
                <a:cxnLst>
                  <a:cxn ang="0">
                    <a:pos x="T0" y="T1"/>
                  </a:cxn>
                  <a:cxn ang="0">
                    <a:pos x="T2" y="T3"/>
                  </a:cxn>
                  <a:cxn ang="0">
                    <a:pos x="T4" y="T5"/>
                  </a:cxn>
                  <a:cxn ang="0">
                    <a:pos x="T6" y="T7"/>
                  </a:cxn>
                </a:cxnLst>
                <a:rect l="0" t="0" r="r" b="b"/>
                <a:pathLst>
                  <a:path w="16" h="36">
                    <a:moveTo>
                      <a:pt x="16" y="36"/>
                    </a:moveTo>
                    <a:cubicBezTo>
                      <a:pt x="16" y="36"/>
                      <a:pt x="14" y="19"/>
                      <a:pt x="6" y="0"/>
                    </a:cubicBezTo>
                    <a:cubicBezTo>
                      <a:pt x="6" y="0"/>
                      <a:pt x="0" y="33"/>
                      <a:pt x="0" y="36"/>
                    </a:cubicBezTo>
                    <a:lnTo>
                      <a:pt x="16" y="36"/>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78" name="Freeform 163">
                <a:extLst>
                  <a:ext uri="{FF2B5EF4-FFF2-40B4-BE49-F238E27FC236}">
                    <a16:creationId xmlns:a16="http://schemas.microsoft.com/office/drawing/2014/main" id="{EC60835D-1B2F-4B6E-8568-5A5BE58A6308}"/>
                  </a:ext>
                </a:extLst>
              </p:cNvPr>
              <p:cNvSpPr>
                <a:spLocks/>
              </p:cNvSpPr>
              <p:nvPr/>
            </p:nvSpPr>
            <p:spPr bwMode="auto">
              <a:xfrm>
                <a:off x="1502" y="2305"/>
                <a:ext cx="67" cy="98"/>
              </a:xfrm>
              <a:custGeom>
                <a:avLst/>
                <a:gdLst>
                  <a:gd name="T0" fmla="*/ 29 w 29"/>
                  <a:gd name="T1" fmla="*/ 42 h 42"/>
                  <a:gd name="T2" fmla="*/ 11 w 29"/>
                  <a:gd name="T3" fmla="*/ 0 h 42"/>
                  <a:gd name="T4" fmla="*/ 0 w 29"/>
                  <a:gd name="T5" fmla="*/ 42 h 42"/>
                  <a:gd name="T6" fmla="*/ 29 w 29"/>
                  <a:gd name="T7" fmla="*/ 42 h 42"/>
                </a:gdLst>
                <a:ahLst/>
                <a:cxnLst>
                  <a:cxn ang="0">
                    <a:pos x="T0" y="T1"/>
                  </a:cxn>
                  <a:cxn ang="0">
                    <a:pos x="T2" y="T3"/>
                  </a:cxn>
                  <a:cxn ang="0">
                    <a:pos x="T4" y="T5"/>
                  </a:cxn>
                  <a:cxn ang="0">
                    <a:pos x="T6" y="T7"/>
                  </a:cxn>
                </a:cxnLst>
                <a:rect l="0" t="0" r="r" b="b"/>
                <a:pathLst>
                  <a:path w="29" h="42">
                    <a:moveTo>
                      <a:pt x="29" y="42"/>
                    </a:moveTo>
                    <a:cubicBezTo>
                      <a:pt x="29" y="42"/>
                      <a:pt x="26" y="24"/>
                      <a:pt x="11" y="0"/>
                    </a:cubicBezTo>
                    <a:cubicBezTo>
                      <a:pt x="11" y="0"/>
                      <a:pt x="0" y="39"/>
                      <a:pt x="0" y="42"/>
                    </a:cubicBezTo>
                    <a:lnTo>
                      <a:pt x="29" y="42"/>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79" name="Freeform 164">
                <a:extLst>
                  <a:ext uri="{FF2B5EF4-FFF2-40B4-BE49-F238E27FC236}">
                    <a16:creationId xmlns:a16="http://schemas.microsoft.com/office/drawing/2014/main" id="{FE1D1A20-F213-47BD-A6C9-2613A415D1F2}"/>
                  </a:ext>
                </a:extLst>
              </p:cNvPr>
              <p:cNvSpPr>
                <a:spLocks/>
              </p:cNvSpPr>
              <p:nvPr/>
            </p:nvSpPr>
            <p:spPr bwMode="auto">
              <a:xfrm>
                <a:off x="1364" y="2287"/>
                <a:ext cx="65" cy="116"/>
              </a:xfrm>
              <a:custGeom>
                <a:avLst/>
                <a:gdLst>
                  <a:gd name="T0" fmla="*/ 0 w 28"/>
                  <a:gd name="T1" fmla="*/ 50 h 50"/>
                  <a:gd name="T2" fmla="*/ 17 w 28"/>
                  <a:gd name="T3" fmla="*/ 0 h 50"/>
                  <a:gd name="T4" fmla="*/ 28 w 28"/>
                  <a:gd name="T5" fmla="*/ 50 h 50"/>
                  <a:gd name="T6" fmla="*/ 0 w 28"/>
                  <a:gd name="T7" fmla="*/ 50 h 50"/>
                </a:gdLst>
                <a:ahLst/>
                <a:cxnLst>
                  <a:cxn ang="0">
                    <a:pos x="T0" y="T1"/>
                  </a:cxn>
                  <a:cxn ang="0">
                    <a:pos x="T2" y="T3"/>
                  </a:cxn>
                  <a:cxn ang="0">
                    <a:pos x="T4" y="T5"/>
                  </a:cxn>
                  <a:cxn ang="0">
                    <a:pos x="T6" y="T7"/>
                  </a:cxn>
                </a:cxnLst>
                <a:rect l="0" t="0" r="r" b="b"/>
                <a:pathLst>
                  <a:path w="28" h="50">
                    <a:moveTo>
                      <a:pt x="0" y="50"/>
                    </a:moveTo>
                    <a:cubicBezTo>
                      <a:pt x="0" y="50"/>
                      <a:pt x="3" y="30"/>
                      <a:pt x="17" y="0"/>
                    </a:cubicBezTo>
                    <a:cubicBezTo>
                      <a:pt x="17" y="0"/>
                      <a:pt x="28" y="46"/>
                      <a:pt x="28" y="50"/>
                    </a:cubicBezTo>
                    <a:lnTo>
                      <a:pt x="0" y="50"/>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80" name="Freeform 165">
                <a:extLst>
                  <a:ext uri="{FF2B5EF4-FFF2-40B4-BE49-F238E27FC236}">
                    <a16:creationId xmlns:a16="http://schemas.microsoft.com/office/drawing/2014/main" id="{B23794F4-FF86-4471-9898-C4F5E9068BED}"/>
                  </a:ext>
                </a:extLst>
              </p:cNvPr>
              <p:cNvSpPr>
                <a:spLocks/>
              </p:cNvSpPr>
              <p:nvPr/>
            </p:nvSpPr>
            <p:spPr bwMode="auto">
              <a:xfrm>
                <a:off x="1714" y="2277"/>
                <a:ext cx="53" cy="126"/>
              </a:xfrm>
              <a:custGeom>
                <a:avLst/>
                <a:gdLst>
                  <a:gd name="T0" fmla="*/ 0 w 23"/>
                  <a:gd name="T1" fmla="*/ 54 h 54"/>
                  <a:gd name="T2" fmla="*/ 14 w 23"/>
                  <a:gd name="T3" fmla="*/ 0 h 54"/>
                  <a:gd name="T4" fmla="*/ 23 w 23"/>
                  <a:gd name="T5" fmla="*/ 54 h 54"/>
                  <a:gd name="T6" fmla="*/ 0 w 23"/>
                  <a:gd name="T7" fmla="*/ 54 h 54"/>
                </a:gdLst>
                <a:ahLst/>
                <a:cxnLst>
                  <a:cxn ang="0">
                    <a:pos x="T0" y="T1"/>
                  </a:cxn>
                  <a:cxn ang="0">
                    <a:pos x="T2" y="T3"/>
                  </a:cxn>
                  <a:cxn ang="0">
                    <a:pos x="T4" y="T5"/>
                  </a:cxn>
                  <a:cxn ang="0">
                    <a:pos x="T6" y="T7"/>
                  </a:cxn>
                </a:cxnLst>
                <a:rect l="0" t="0" r="r" b="b"/>
                <a:pathLst>
                  <a:path w="23" h="54">
                    <a:moveTo>
                      <a:pt x="0" y="54"/>
                    </a:moveTo>
                    <a:cubicBezTo>
                      <a:pt x="0" y="54"/>
                      <a:pt x="3" y="32"/>
                      <a:pt x="14" y="0"/>
                    </a:cubicBezTo>
                    <a:cubicBezTo>
                      <a:pt x="14" y="0"/>
                      <a:pt x="23" y="49"/>
                      <a:pt x="23" y="54"/>
                    </a:cubicBezTo>
                    <a:lnTo>
                      <a:pt x="0" y="54"/>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81" name="Freeform 166">
                <a:extLst>
                  <a:ext uri="{FF2B5EF4-FFF2-40B4-BE49-F238E27FC236}">
                    <a16:creationId xmlns:a16="http://schemas.microsoft.com/office/drawing/2014/main" id="{B17AD9C9-608A-45E8-BC8D-F444C5112589}"/>
                  </a:ext>
                </a:extLst>
              </p:cNvPr>
              <p:cNvSpPr>
                <a:spLocks/>
              </p:cNvSpPr>
              <p:nvPr/>
            </p:nvSpPr>
            <p:spPr bwMode="auto">
              <a:xfrm>
                <a:off x="1926" y="2277"/>
                <a:ext cx="51" cy="126"/>
              </a:xfrm>
              <a:custGeom>
                <a:avLst/>
                <a:gdLst>
                  <a:gd name="T0" fmla="*/ 22 w 22"/>
                  <a:gd name="T1" fmla="*/ 54 h 54"/>
                  <a:gd name="T2" fmla="*/ 8 w 22"/>
                  <a:gd name="T3" fmla="*/ 0 h 54"/>
                  <a:gd name="T4" fmla="*/ 0 w 22"/>
                  <a:gd name="T5" fmla="*/ 54 h 54"/>
                  <a:gd name="T6" fmla="*/ 22 w 22"/>
                  <a:gd name="T7" fmla="*/ 54 h 54"/>
                </a:gdLst>
                <a:ahLst/>
                <a:cxnLst>
                  <a:cxn ang="0">
                    <a:pos x="T0" y="T1"/>
                  </a:cxn>
                  <a:cxn ang="0">
                    <a:pos x="T2" y="T3"/>
                  </a:cxn>
                  <a:cxn ang="0">
                    <a:pos x="T4" y="T5"/>
                  </a:cxn>
                  <a:cxn ang="0">
                    <a:pos x="T6" y="T7"/>
                  </a:cxn>
                </a:cxnLst>
                <a:rect l="0" t="0" r="r" b="b"/>
                <a:pathLst>
                  <a:path w="22" h="54">
                    <a:moveTo>
                      <a:pt x="22" y="54"/>
                    </a:moveTo>
                    <a:cubicBezTo>
                      <a:pt x="22" y="54"/>
                      <a:pt x="20" y="32"/>
                      <a:pt x="8" y="0"/>
                    </a:cubicBezTo>
                    <a:cubicBezTo>
                      <a:pt x="8" y="0"/>
                      <a:pt x="0" y="49"/>
                      <a:pt x="0" y="54"/>
                    </a:cubicBezTo>
                    <a:lnTo>
                      <a:pt x="22" y="54"/>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82" name="Freeform 167">
                <a:extLst>
                  <a:ext uri="{FF2B5EF4-FFF2-40B4-BE49-F238E27FC236}">
                    <a16:creationId xmlns:a16="http://schemas.microsoft.com/office/drawing/2014/main" id="{DE734902-A1BD-4D2D-8B4E-3C7F7F8E4EC5}"/>
                  </a:ext>
                </a:extLst>
              </p:cNvPr>
              <p:cNvSpPr>
                <a:spLocks/>
              </p:cNvSpPr>
              <p:nvPr/>
            </p:nvSpPr>
            <p:spPr bwMode="auto">
              <a:xfrm>
                <a:off x="1813" y="2277"/>
                <a:ext cx="51" cy="126"/>
              </a:xfrm>
              <a:custGeom>
                <a:avLst/>
                <a:gdLst>
                  <a:gd name="T0" fmla="*/ 22 w 22"/>
                  <a:gd name="T1" fmla="*/ 54 h 54"/>
                  <a:gd name="T2" fmla="*/ 8 w 22"/>
                  <a:gd name="T3" fmla="*/ 0 h 54"/>
                  <a:gd name="T4" fmla="*/ 0 w 22"/>
                  <a:gd name="T5" fmla="*/ 54 h 54"/>
                  <a:gd name="T6" fmla="*/ 22 w 22"/>
                  <a:gd name="T7" fmla="*/ 54 h 54"/>
                </a:gdLst>
                <a:ahLst/>
                <a:cxnLst>
                  <a:cxn ang="0">
                    <a:pos x="T0" y="T1"/>
                  </a:cxn>
                  <a:cxn ang="0">
                    <a:pos x="T2" y="T3"/>
                  </a:cxn>
                  <a:cxn ang="0">
                    <a:pos x="T4" y="T5"/>
                  </a:cxn>
                  <a:cxn ang="0">
                    <a:pos x="T6" y="T7"/>
                  </a:cxn>
                </a:cxnLst>
                <a:rect l="0" t="0" r="r" b="b"/>
                <a:pathLst>
                  <a:path w="22" h="54">
                    <a:moveTo>
                      <a:pt x="22" y="54"/>
                    </a:moveTo>
                    <a:cubicBezTo>
                      <a:pt x="22" y="54"/>
                      <a:pt x="20" y="32"/>
                      <a:pt x="8" y="0"/>
                    </a:cubicBezTo>
                    <a:cubicBezTo>
                      <a:pt x="8" y="0"/>
                      <a:pt x="0" y="49"/>
                      <a:pt x="0" y="54"/>
                    </a:cubicBezTo>
                    <a:lnTo>
                      <a:pt x="22" y="54"/>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83" name="Freeform 168">
                <a:extLst>
                  <a:ext uri="{FF2B5EF4-FFF2-40B4-BE49-F238E27FC236}">
                    <a16:creationId xmlns:a16="http://schemas.microsoft.com/office/drawing/2014/main" id="{F613EC00-B372-46DA-AEB8-6DB1BC9C0923}"/>
                  </a:ext>
                </a:extLst>
              </p:cNvPr>
              <p:cNvSpPr>
                <a:spLocks/>
              </p:cNvSpPr>
              <p:nvPr/>
            </p:nvSpPr>
            <p:spPr bwMode="auto">
              <a:xfrm>
                <a:off x="1696" y="2303"/>
                <a:ext cx="32" cy="100"/>
              </a:xfrm>
              <a:custGeom>
                <a:avLst/>
                <a:gdLst>
                  <a:gd name="T0" fmla="*/ 0 w 14"/>
                  <a:gd name="T1" fmla="*/ 43 h 43"/>
                  <a:gd name="T2" fmla="*/ 9 w 14"/>
                  <a:gd name="T3" fmla="*/ 0 h 43"/>
                  <a:gd name="T4" fmla="*/ 14 w 14"/>
                  <a:gd name="T5" fmla="*/ 43 h 43"/>
                  <a:gd name="T6" fmla="*/ 0 w 14"/>
                  <a:gd name="T7" fmla="*/ 43 h 43"/>
                </a:gdLst>
                <a:ahLst/>
                <a:cxnLst>
                  <a:cxn ang="0">
                    <a:pos x="T0" y="T1"/>
                  </a:cxn>
                  <a:cxn ang="0">
                    <a:pos x="T2" y="T3"/>
                  </a:cxn>
                  <a:cxn ang="0">
                    <a:pos x="T4" y="T5"/>
                  </a:cxn>
                  <a:cxn ang="0">
                    <a:pos x="T6" y="T7"/>
                  </a:cxn>
                </a:cxnLst>
                <a:rect l="0" t="0" r="r" b="b"/>
                <a:pathLst>
                  <a:path w="14" h="43">
                    <a:moveTo>
                      <a:pt x="0" y="43"/>
                    </a:moveTo>
                    <a:cubicBezTo>
                      <a:pt x="0" y="43"/>
                      <a:pt x="2" y="26"/>
                      <a:pt x="9" y="0"/>
                    </a:cubicBezTo>
                    <a:cubicBezTo>
                      <a:pt x="9" y="0"/>
                      <a:pt x="14" y="39"/>
                      <a:pt x="14" y="43"/>
                    </a:cubicBezTo>
                    <a:lnTo>
                      <a:pt x="0" y="43"/>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84" name="Freeform 169">
                <a:extLst>
                  <a:ext uri="{FF2B5EF4-FFF2-40B4-BE49-F238E27FC236}">
                    <a16:creationId xmlns:a16="http://schemas.microsoft.com/office/drawing/2014/main" id="{7BB42E02-5246-4479-89C7-5A9E6E4F5761}"/>
                  </a:ext>
                </a:extLst>
              </p:cNvPr>
              <p:cNvSpPr>
                <a:spLocks/>
              </p:cNvSpPr>
              <p:nvPr/>
            </p:nvSpPr>
            <p:spPr bwMode="auto">
              <a:xfrm>
                <a:off x="1864" y="2319"/>
                <a:ext cx="30" cy="84"/>
              </a:xfrm>
              <a:custGeom>
                <a:avLst/>
                <a:gdLst>
                  <a:gd name="T0" fmla="*/ 13 w 13"/>
                  <a:gd name="T1" fmla="*/ 36 h 36"/>
                  <a:gd name="T2" fmla="*/ 5 w 13"/>
                  <a:gd name="T3" fmla="*/ 0 h 36"/>
                  <a:gd name="T4" fmla="*/ 0 w 13"/>
                  <a:gd name="T5" fmla="*/ 36 h 36"/>
                  <a:gd name="T6" fmla="*/ 13 w 13"/>
                  <a:gd name="T7" fmla="*/ 36 h 36"/>
                </a:gdLst>
                <a:ahLst/>
                <a:cxnLst>
                  <a:cxn ang="0">
                    <a:pos x="T0" y="T1"/>
                  </a:cxn>
                  <a:cxn ang="0">
                    <a:pos x="T2" y="T3"/>
                  </a:cxn>
                  <a:cxn ang="0">
                    <a:pos x="T4" y="T5"/>
                  </a:cxn>
                  <a:cxn ang="0">
                    <a:pos x="T6" y="T7"/>
                  </a:cxn>
                </a:cxnLst>
                <a:rect l="0" t="0" r="r" b="b"/>
                <a:pathLst>
                  <a:path w="13" h="36">
                    <a:moveTo>
                      <a:pt x="13" y="36"/>
                    </a:moveTo>
                    <a:cubicBezTo>
                      <a:pt x="13" y="36"/>
                      <a:pt x="12" y="19"/>
                      <a:pt x="5" y="0"/>
                    </a:cubicBezTo>
                    <a:cubicBezTo>
                      <a:pt x="5" y="0"/>
                      <a:pt x="0" y="33"/>
                      <a:pt x="0" y="36"/>
                    </a:cubicBezTo>
                    <a:lnTo>
                      <a:pt x="13" y="36"/>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85" name="Freeform 170">
                <a:extLst>
                  <a:ext uri="{FF2B5EF4-FFF2-40B4-BE49-F238E27FC236}">
                    <a16:creationId xmlns:a16="http://schemas.microsoft.com/office/drawing/2014/main" id="{C6639A25-F2E2-4335-934A-6E94C4472BC9}"/>
                  </a:ext>
                </a:extLst>
              </p:cNvPr>
              <p:cNvSpPr>
                <a:spLocks/>
              </p:cNvSpPr>
              <p:nvPr/>
            </p:nvSpPr>
            <p:spPr bwMode="auto">
              <a:xfrm>
                <a:off x="2005" y="2303"/>
                <a:ext cx="30" cy="100"/>
              </a:xfrm>
              <a:custGeom>
                <a:avLst/>
                <a:gdLst>
                  <a:gd name="T0" fmla="*/ 0 w 13"/>
                  <a:gd name="T1" fmla="*/ 43 h 43"/>
                  <a:gd name="T2" fmla="*/ 8 w 13"/>
                  <a:gd name="T3" fmla="*/ 0 h 43"/>
                  <a:gd name="T4" fmla="*/ 13 w 13"/>
                  <a:gd name="T5" fmla="*/ 43 h 43"/>
                  <a:gd name="T6" fmla="*/ 0 w 13"/>
                  <a:gd name="T7" fmla="*/ 43 h 43"/>
                </a:gdLst>
                <a:ahLst/>
                <a:cxnLst>
                  <a:cxn ang="0">
                    <a:pos x="T0" y="T1"/>
                  </a:cxn>
                  <a:cxn ang="0">
                    <a:pos x="T2" y="T3"/>
                  </a:cxn>
                  <a:cxn ang="0">
                    <a:pos x="T4" y="T5"/>
                  </a:cxn>
                  <a:cxn ang="0">
                    <a:pos x="T6" y="T7"/>
                  </a:cxn>
                </a:cxnLst>
                <a:rect l="0" t="0" r="r" b="b"/>
                <a:pathLst>
                  <a:path w="13" h="43">
                    <a:moveTo>
                      <a:pt x="0" y="43"/>
                    </a:moveTo>
                    <a:cubicBezTo>
                      <a:pt x="0" y="43"/>
                      <a:pt x="2" y="23"/>
                      <a:pt x="8" y="0"/>
                    </a:cubicBezTo>
                    <a:cubicBezTo>
                      <a:pt x="8" y="0"/>
                      <a:pt x="13" y="40"/>
                      <a:pt x="13" y="43"/>
                    </a:cubicBezTo>
                    <a:lnTo>
                      <a:pt x="0" y="43"/>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86" name="Freeform 171">
                <a:extLst>
                  <a:ext uri="{FF2B5EF4-FFF2-40B4-BE49-F238E27FC236}">
                    <a16:creationId xmlns:a16="http://schemas.microsoft.com/office/drawing/2014/main" id="{C59E2DD2-B562-411C-8959-0D0BCFA2ED90}"/>
                  </a:ext>
                </a:extLst>
              </p:cNvPr>
              <p:cNvSpPr>
                <a:spLocks/>
              </p:cNvSpPr>
              <p:nvPr/>
            </p:nvSpPr>
            <p:spPr bwMode="auto">
              <a:xfrm>
                <a:off x="1975" y="2319"/>
                <a:ext cx="30" cy="84"/>
              </a:xfrm>
              <a:custGeom>
                <a:avLst/>
                <a:gdLst>
                  <a:gd name="T0" fmla="*/ 13 w 13"/>
                  <a:gd name="T1" fmla="*/ 36 h 36"/>
                  <a:gd name="T2" fmla="*/ 5 w 13"/>
                  <a:gd name="T3" fmla="*/ 0 h 36"/>
                  <a:gd name="T4" fmla="*/ 0 w 13"/>
                  <a:gd name="T5" fmla="*/ 36 h 36"/>
                  <a:gd name="T6" fmla="*/ 13 w 13"/>
                  <a:gd name="T7" fmla="*/ 36 h 36"/>
                </a:gdLst>
                <a:ahLst/>
                <a:cxnLst>
                  <a:cxn ang="0">
                    <a:pos x="T0" y="T1"/>
                  </a:cxn>
                  <a:cxn ang="0">
                    <a:pos x="T2" y="T3"/>
                  </a:cxn>
                  <a:cxn ang="0">
                    <a:pos x="T4" y="T5"/>
                  </a:cxn>
                  <a:cxn ang="0">
                    <a:pos x="T6" y="T7"/>
                  </a:cxn>
                </a:cxnLst>
                <a:rect l="0" t="0" r="r" b="b"/>
                <a:pathLst>
                  <a:path w="13" h="36">
                    <a:moveTo>
                      <a:pt x="13" y="36"/>
                    </a:moveTo>
                    <a:cubicBezTo>
                      <a:pt x="13" y="36"/>
                      <a:pt x="12" y="19"/>
                      <a:pt x="5" y="0"/>
                    </a:cubicBezTo>
                    <a:cubicBezTo>
                      <a:pt x="5" y="0"/>
                      <a:pt x="0" y="33"/>
                      <a:pt x="0" y="36"/>
                    </a:cubicBezTo>
                    <a:lnTo>
                      <a:pt x="13" y="36"/>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87" name="Freeform 172">
                <a:extLst>
                  <a:ext uri="{FF2B5EF4-FFF2-40B4-BE49-F238E27FC236}">
                    <a16:creationId xmlns:a16="http://schemas.microsoft.com/office/drawing/2014/main" id="{76B11712-ABD3-4045-8056-BADEBF8E13A8}"/>
                  </a:ext>
                </a:extLst>
              </p:cNvPr>
              <p:cNvSpPr>
                <a:spLocks/>
              </p:cNvSpPr>
              <p:nvPr/>
            </p:nvSpPr>
            <p:spPr bwMode="auto">
              <a:xfrm>
                <a:off x="1880" y="2305"/>
                <a:ext cx="53" cy="98"/>
              </a:xfrm>
              <a:custGeom>
                <a:avLst/>
                <a:gdLst>
                  <a:gd name="T0" fmla="*/ 23 w 23"/>
                  <a:gd name="T1" fmla="*/ 42 h 42"/>
                  <a:gd name="T2" fmla="*/ 8 w 23"/>
                  <a:gd name="T3" fmla="*/ 0 h 42"/>
                  <a:gd name="T4" fmla="*/ 0 w 23"/>
                  <a:gd name="T5" fmla="*/ 42 h 42"/>
                  <a:gd name="T6" fmla="*/ 23 w 23"/>
                  <a:gd name="T7" fmla="*/ 42 h 42"/>
                </a:gdLst>
                <a:ahLst/>
                <a:cxnLst>
                  <a:cxn ang="0">
                    <a:pos x="T0" y="T1"/>
                  </a:cxn>
                  <a:cxn ang="0">
                    <a:pos x="T2" y="T3"/>
                  </a:cxn>
                  <a:cxn ang="0">
                    <a:pos x="T4" y="T5"/>
                  </a:cxn>
                  <a:cxn ang="0">
                    <a:pos x="T6" y="T7"/>
                  </a:cxn>
                </a:cxnLst>
                <a:rect l="0" t="0" r="r" b="b"/>
                <a:pathLst>
                  <a:path w="23" h="42">
                    <a:moveTo>
                      <a:pt x="23" y="42"/>
                    </a:moveTo>
                    <a:cubicBezTo>
                      <a:pt x="23" y="42"/>
                      <a:pt x="20" y="24"/>
                      <a:pt x="8" y="0"/>
                    </a:cubicBezTo>
                    <a:cubicBezTo>
                      <a:pt x="8" y="0"/>
                      <a:pt x="0" y="39"/>
                      <a:pt x="0" y="42"/>
                    </a:cubicBezTo>
                    <a:lnTo>
                      <a:pt x="23" y="42"/>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88" name="Freeform 173">
                <a:extLst>
                  <a:ext uri="{FF2B5EF4-FFF2-40B4-BE49-F238E27FC236}">
                    <a16:creationId xmlns:a16="http://schemas.microsoft.com/office/drawing/2014/main" id="{14C4E23B-289F-46A9-96C5-81A99FB29DC1}"/>
                  </a:ext>
                </a:extLst>
              </p:cNvPr>
              <p:cNvSpPr>
                <a:spLocks/>
              </p:cNvSpPr>
              <p:nvPr/>
            </p:nvSpPr>
            <p:spPr bwMode="auto">
              <a:xfrm>
                <a:off x="1767" y="2287"/>
                <a:ext cx="53" cy="116"/>
              </a:xfrm>
              <a:custGeom>
                <a:avLst/>
                <a:gdLst>
                  <a:gd name="T0" fmla="*/ 0 w 23"/>
                  <a:gd name="T1" fmla="*/ 50 h 50"/>
                  <a:gd name="T2" fmla="*/ 14 w 23"/>
                  <a:gd name="T3" fmla="*/ 0 h 50"/>
                  <a:gd name="T4" fmla="*/ 23 w 23"/>
                  <a:gd name="T5" fmla="*/ 50 h 50"/>
                  <a:gd name="T6" fmla="*/ 0 w 23"/>
                  <a:gd name="T7" fmla="*/ 50 h 50"/>
                </a:gdLst>
                <a:ahLst/>
                <a:cxnLst>
                  <a:cxn ang="0">
                    <a:pos x="T0" y="T1"/>
                  </a:cxn>
                  <a:cxn ang="0">
                    <a:pos x="T2" y="T3"/>
                  </a:cxn>
                  <a:cxn ang="0">
                    <a:pos x="T4" y="T5"/>
                  </a:cxn>
                  <a:cxn ang="0">
                    <a:pos x="T6" y="T7"/>
                  </a:cxn>
                </a:cxnLst>
                <a:rect l="0" t="0" r="r" b="b"/>
                <a:pathLst>
                  <a:path w="23" h="50">
                    <a:moveTo>
                      <a:pt x="0" y="50"/>
                    </a:moveTo>
                    <a:cubicBezTo>
                      <a:pt x="0" y="50"/>
                      <a:pt x="2" y="30"/>
                      <a:pt x="14" y="0"/>
                    </a:cubicBezTo>
                    <a:cubicBezTo>
                      <a:pt x="14" y="0"/>
                      <a:pt x="23" y="46"/>
                      <a:pt x="23" y="50"/>
                    </a:cubicBezTo>
                    <a:lnTo>
                      <a:pt x="0" y="50"/>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89" name="Freeform 174">
                <a:extLst>
                  <a:ext uri="{FF2B5EF4-FFF2-40B4-BE49-F238E27FC236}">
                    <a16:creationId xmlns:a16="http://schemas.microsoft.com/office/drawing/2014/main" id="{1A07C2A3-9717-4B4C-A1D0-7C2EAA058AD0}"/>
                  </a:ext>
                </a:extLst>
              </p:cNvPr>
              <p:cNvSpPr>
                <a:spLocks/>
              </p:cNvSpPr>
              <p:nvPr/>
            </p:nvSpPr>
            <p:spPr bwMode="auto">
              <a:xfrm>
                <a:off x="2058" y="2277"/>
                <a:ext cx="64" cy="126"/>
              </a:xfrm>
              <a:custGeom>
                <a:avLst/>
                <a:gdLst>
                  <a:gd name="T0" fmla="*/ 0 w 28"/>
                  <a:gd name="T1" fmla="*/ 54 h 54"/>
                  <a:gd name="T2" fmla="*/ 18 w 28"/>
                  <a:gd name="T3" fmla="*/ 0 h 54"/>
                  <a:gd name="T4" fmla="*/ 28 w 28"/>
                  <a:gd name="T5" fmla="*/ 54 h 54"/>
                  <a:gd name="T6" fmla="*/ 0 w 28"/>
                  <a:gd name="T7" fmla="*/ 54 h 54"/>
                </a:gdLst>
                <a:ahLst/>
                <a:cxnLst>
                  <a:cxn ang="0">
                    <a:pos x="T0" y="T1"/>
                  </a:cxn>
                  <a:cxn ang="0">
                    <a:pos x="T2" y="T3"/>
                  </a:cxn>
                  <a:cxn ang="0">
                    <a:pos x="T4" y="T5"/>
                  </a:cxn>
                  <a:cxn ang="0">
                    <a:pos x="T6" y="T7"/>
                  </a:cxn>
                </a:cxnLst>
                <a:rect l="0" t="0" r="r" b="b"/>
                <a:pathLst>
                  <a:path w="28" h="54">
                    <a:moveTo>
                      <a:pt x="0" y="54"/>
                    </a:moveTo>
                    <a:cubicBezTo>
                      <a:pt x="0" y="54"/>
                      <a:pt x="3" y="32"/>
                      <a:pt x="18" y="0"/>
                    </a:cubicBezTo>
                    <a:cubicBezTo>
                      <a:pt x="18" y="0"/>
                      <a:pt x="28" y="49"/>
                      <a:pt x="28" y="54"/>
                    </a:cubicBezTo>
                    <a:lnTo>
                      <a:pt x="0" y="54"/>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90" name="Freeform 175">
                <a:extLst>
                  <a:ext uri="{FF2B5EF4-FFF2-40B4-BE49-F238E27FC236}">
                    <a16:creationId xmlns:a16="http://schemas.microsoft.com/office/drawing/2014/main" id="{F2EF4105-2CFE-46F1-9A84-F4E9F555511D}"/>
                  </a:ext>
                </a:extLst>
              </p:cNvPr>
              <p:cNvSpPr>
                <a:spLocks/>
              </p:cNvSpPr>
              <p:nvPr/>
            </p:nvSpPr>
            <p:spPr bwMode="auto">
              <a:xfrm>
                <a:off x="2320" y="2277"/>
                <a:ext cx="65" cy="126"/>
              </a:xfrm>
              <a:custGeom>
                <a:avLst/>
                <a:gdLst>
                  <a:gd name="T0" fmla="*/ 28 w 28"/>
                  <a:gd name="T1" fmla="*/ 54 h 54"/>
                  <a:gd name="T2" fmla="*/ 10 w 28"/>
                  <a:gd name="T3" fmla="*/ 0 h 54"/>
                  <a:gd name="T4" fmla="*/ 0 w 28"/>
                  <a:gd name="T5" fmla="*/ 54 h 54"/>
                  <a:gd name="T6" fmla="*/ 28 w 28"/>
                  <a:gd name="T7" fmla="*/ 54 h 54"/>
                </a:gdLst>
                <a:ahLst/>
                <a:cxnLst>
                  <a:cxn ang="0">
                    <a:pos x="T0" y="T1"/>
                  </a:cxn>
                  <a:cxn ang="0">
                    <a:pos x="T2" y="T3"/>
                  </a:cxn>
                  <a:cxn ang="0">
                    <a:pos x="T4" y="T5"/>
                  </a:cxn>
                  <a:cxn ang="0">
                    <a:pos x="T6" y="T7"/>
                  </a:cxn>
                </a:cxnLst>
                <a:rect l="0" t="0" r="r" b="b"/>
                <a:pathLst>
                  <a:path w="28" h="54">
                    <a:moveTo>
                      <a:pt x="28" y="54"/>
                    </a:moveTo>
                    <a:cubicBezTo>
                      <a:pt x="28" y="54"/>
                      <a:pt x="25" y="32"/>
                      <a:pt x="10" y="0"/>
                    </a:cubicBezTo>
                    <a:cubicBezTo>
                      <a:pt x="10" y="0"/>
                      <a:pt x="0" y="49"/>
                      <a:pt x="0" y="54"/>
                    </a:cubicBezTo>
                    <a:lnTo>
                      <a:pt x="28" y="54"/>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91" name="Freeform 176">
                <a:extLst>
                  <a:ext uri="{FF2B5EF4-FFF2-40B4-BE49-F238E27FC236}">
                    <a16:creationId xmlns:a16="http://schemas.microsoft.com/office/drawing/2014/main" id="{3CBC9553-9536-4DE7-9BEB-D91A0306C045}"/>
                  </a:ext>
                </a:extLst>
              </p:cNvPr>
              <p:cNvSpPr>
                <a:spLocks/>
              </p:cNvSpPr>
              <p:nvPr/>
            </p:nvSpPr>
            <p:spPr bwMode="auto">
              <a:xfrm>
                <a:off x="2180" y="2277"/>
                <a:ext cx="64" cy="126"/>
              </a:xfrm>
              <a:custGeom>
                <a:avLst/>
                <a:gdLst>
                  <a:gd name="T0" fmla="*/ 28 w 28"/>
                  <a:gd name="T1" fmla="*/ 54 h 54"/>
                  <a:gd name="T2" fmla="*/ 11 w 28"/>
                  <a:gd name="T3" fmla="*/ 0 h 54"/>
                  <a:gd name="T4" fmla="*/ 0 w 28"/>
                  <a:gd name="T5" fmla="*/ 54 h 54"/>
                  <a:gd name="T6" fmla="*/ 28 w 28"/>
                  <a:gd name="T7" fmla="*/ 54 h 54"/>
                </a:gdLst>
                <a:ahLst/>
                <a:cxnLst>
                  <a:cxn ang="0">
                    <a:pos x="T0" y="T1"/>
                  </a:cxn>
                  <a:cxn ang="0">
                    <a:pos x="T2" y="T3"/>
                  </a:cxn>
                  <a:cxn ang="0">
                    <a:pos x="T4" y="T5"/>
                  </a:cxn>
                  <a:cxn ang="0">
                    <a:pos x="T6" y="T7"/>
                  </a:cxn>
                </a:cxnLst>
                <a:rect l="0" t="0" r="r" b="b"/>
                <a:pathLst>
                  <a:path w="28" h="54">
                    <a:moveTo>
                      <a:pt x="28" y="54"/>
                    </a:moveTo>
                    <a:cubicBezTo>
                      <a:pt x="28" y="54"/>
                      <a:pt x="25" y="32"/>
                      <a:pt x="11" y="0"/>
                    </a:cubicBezTo>
                    <a:cubicBezTo>
                      <a:pt x="11" y="0"/>
                      <a:pt x="0" y="49"/>
                      <a:pt x="0" y="54"/>
                    </a:cubicBezTo>
                    <a:lnTo>
                      <a:pt x="28" y="54"/>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92" name="Freeform 177">
                <a:extLst>
                  <a:ext uri="{FF2B5EF4-FFF2-40B4-BE49-F238E27FC236}">
                    <a16:creationId xmlns:a16="http://schemas.microsoft.com/office/drawing/2014/main" id="{3765DFFC-07EF-4A4B-A8C7-D184F55CEF05}"/>
                  </a:ext>
                </a:extLst>
              </p:cNvPr>
              <p:cNvSpPr>
                <a:spLocks/>
              </p:cNvSpPr>
              <p:nvPr/>
            </p:nvSpPr>
            <p:spPr bwMode="auto">
              <a:xfrm>
                <a:off x="2035" y="2303"/>
                <a:ext cx="41" cy="100"/>
              </a:xfrm>
              <a:custGeom>
                <a:avLst/>
                <a:gdLst>
                  <a:gd name="T0" fmla="*/ 0 w 18"/>
                  <a:gd name="T1" fmla="*/ 43 h 43"/>
                  <a:gd name="T2" fmla="*/ 11 w 18"/>
                  <a:gd name="T3" fmla="*/ 0 h 43"/>
                  <a:gd name="T4" fmla="*/ 18 w 18"/>
                  <a:gd name="T5" fmla="*/ 43 h 43"/>
                  <a:gd name="T6" fmla="*/ 0 w 18"/>
                  <a:gd name="T7" fmla="*/ 43 h 43"/>
                </a:gdLst>
                <a:ahLst/>
                <a:cxnLst>
                  <a:cxn ang="0">
                    <a:pos x="T0" y="T1"/>
                  </a:cxn>
                  <a:cxn ang="0">
                    <a:pos x="T2" y="T3"/>
                  </a:cxn>
                  <a:cxn ang="0">
                    <a:pos x="T4" y="T5"/>
                  </a:cxn>
                  <a:cxn ang="0">
                    <a:pos x="T6" y="T7"/>
                  </a:cxn>
                </a:cxnLst>
                <a:rect l="0" t="0" r="r" b="b"/>
                <a:pathLst>
                  <a:path w="18" h="43">
                    <a:moveTo>
                      <a:pt x="0" y="43"/>
                    </a:moveTo>
                    <a:cubicBezTo>
                      <a:pt x="0" y="43"/>
                      <a:pt x="2" y="26"/>
                      <a:pt x="11" y="0"/>
                    </a:cubicBezTo>
                    <a:cubicBezTo>
                      <a:pt x="11" y="0"/>
                      <a:pt x="18" y="39"/>
                      <a:pt x="18" y="43"/>
                    </a:cubicBezTo>
                    <a:lnTo>
                      <a:pt x="0" y="43"/>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93" name="Freeform 178">
                <a:extLst>
                  <a:ext uri="{FF2B5EF4-FFF2-40B4-BE49-F238E27FC236}">
                    <a16:creationId xmlns:a16="http://schemas.microsoft.com/office/drawing/2014/main" id="{FEAEE8F4-F334-42E8-9C5D-7951B51E0D61}"/>
                  </a:ext>
                </a:extLst>
              </p:cNvPr>
              <p:cNvSpPr>
                <a:spLocks/>
              </p:cNvSpPr>
              <p:nvPr/>
            </p:nvSpPr>
            <p:spPr bwMode="auto">
              <a:xfrm>
                <a:off x="2244" y="2319"/>
                <a:ext cx="37" cy="84"/>
              </a:xfrm>
              <a:custGeom>
                <a:avLst/>
                <a:gdLst>
                  <a:gd name="T0" fmla="*/ 16 w 16"/>
                  <a:gd name="T1" fmla="*/ 36 h 36"/>
                  <a:gd name="T2" fmla="*/ 6 w 16"/>
                  <a:gd name="T3" fmla="*/ 0 h 36"/>
                  <a:gd name="T4" fmla="*/ 0 w 16"/>
                  <a:gd name="T5" fmla="*/ 36 h 36"/>
                  <a:gd name="T6" fmla="*/ 16 w 16"/>
                  <a:gd name="T7" fmla="*/ 36 h 36"/>
                </a:gdLst>
                <a:ahLst/>
                <a:cxnLst>
                  <a:cxn ang="0">
                    <a:pos x="T0" y="T1"/>
                  </a:cxn>
                  <a:cxn ang="0">
                    <a:pos x="T2" y="T3"/>
                  </a:cxn>
                  <a:cxn ang="0">
                    <a:pos x="T4" y="T5"/>
                  </a:cxn>
                  <a:cxn ang="0">
                    <a:pos x="T6" y="T7"/>
                  </a:cxn>
                </a:cxnLst>
                <a:rect l="0" t="0" r="r" b="b"/>
                <a:pathLst>
                  <a:path w="16" h="36">
                    <a:moveTo>
                      <a:pt x="16" y="36"/>
                    </a:moveTo>
                    <a:cubicBezTo>
                      <a:pt x="16" y="36"/>
                      <a:pt x="15" y="19"/>
                      <a:pt x="6" y="0"/>
                    </a:cubicBezTo>
                    <a:cubicBezTo>
                      <a:pt x="6" y="0"/>
                      <a:pt x="0" y="33"/>
                      <a:pt x="0" y="36"/>
                    </a:cubicBezTo>
                    <a:lnTo>
                      <a:pt x="16" y="36"/>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94" name="Freeform 179">
                <a:extLst>
                  <a:ext uri="{FF2B5EF4-FFF2-40B4-BE49-F238E27FC236}">
                    <a16:creationId xmlns:a16="http://schemas.microsoft.com/office/drawing/2014/main" id="{739CDF31-DBDB-4DBD-B5C3-0A53427BA5A5}"/>
                  </a:ext>
                </a:extLst>
              </p:cNvPr>
              <p:cNvSpPr>
                <a:spLocks/>
              </p:cNvSpPr>
              <p:nvPr/>
            </p:nvSpPr>
            <p:spPr bwMode="auto">
              <a:xfrm>
                <a:off x="2419" y="2303"/>
                <a:ext cx="37" cy="100"/>
              </a:xfrm>
              <a:custGeom>
                <a:avLst/>
                <a:gdLst>
                  <a:gd name="T0" fmla="*/ 0 w 16"/>
                  <a:gd name="T1" fmla="*/ 43 h 43"/>
                  <a:gd name="T2" fmla="*/ 10 w 16"/>
                  <a:gd name="T3" fmla="*/ 0 h 43"/>
                  <a:gd name="T4" fmla="*/ 16 w 16"/>
                  <a:gd name="T5" fmla="*/ 43 h 43"/>
                  <a:gd name="T6" fmla="*/ 0 w 16"/>
                  <a:gd name="T7" fmla="*/ 43 h 43"/>
                </a:gdLst>
                <a:ahLst/>
                <a:cxnLst>
                  <a:cxn ang="0">
                    <a:pos x="T0" y="T1"/>
                  </a:cxn>
                  <a:cxn ang="0">
                    <a:pos x="T2" y="T3"/>
                  </a:cxn>
                  <a:cxn ang="0">
                    <a:pos x="T4" y="T5"/>
                  </a:cxn>
                  <a:cxn ang="0">
                    <a:pos x="T6" y="T7"/>
                  </a:cxn>
                </a:cxnLst>
                <a:rect l="0" t="0" r="r" b="b"/>
                <a:pathLst>
                  <a:path w="16" h="43">
                    <a:moveTo>
                      <a:pt x="0" y="43"/>
                    </a:moveTo>
                    <a:cubicBezTo>
                      <a:pt x="0" y="43"/>
                      <a:pt x="2" y="23"/>
                      <a:pt x="10" y="0"/>
                    </a:cubicBezTo>
                    <a:cubicBezTo>
                      <a:pt x="10" y="0"/>
                      <a:pt x="16" y="40"/>
                      <a:pt x="16" y="43"/>
                    </a:cubicBezTo>
                    <a:lnTo>
                      <a:pt x="0" y="43"/>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95" name="Freeform 180">
                <a:extLst>
                  <a:ext uri="{FF2B5EF4-FFF2-40B4-BE49-F238E27FC236}">
                    <a16:creationId xmlns:a16="http://schemas.microsoft.com/office/drawing/2014/main" id="{43DDAFCD-7D87-482F-9B80-268BED942062}"/>
                  </a:ext>
                </a:extLst>
              </p:cNvPr>
              <p:cNvSpPr>
                <a:spLocks/>
              </p:cNvSpPr>
              <p:nvPr/>
            </p:nvSpPr>
            <p:spPr bwMode="auto">
              <a:xfrm>
                <a:off x="2382" y="2319"/>
                <a:ext cx="37" cy="84"/>
              </a:xfrm>
              <a:custGeom>
                <a:avLst/>
                <a:gdLst>
                  <a:gd name="T0" fmla="*/ 16 w 16"/>
                  <a:gd name="T1" fmla="*/ 36 h 36"/>
                  <a:gd name="T2" fmla="*/ 6 w 16"/>
                  <a:gd name="T3" fmla="*/ 0 h 36"/>
                  <a:gd name="T4" fmla="*/ 0 w 16"/>
                  <a:gd name="T5" fmla="*/ 36 h 36"/>
                  <a:gd name="T6" fmla="*/ 16 w 16"/>
                  <a:gd name="T7" fmla="*/ 36 h 36"/>
                </a:gdLst>
                <a:ahLst/>
                <a:cxnLst>
                  <a:cxn ang="0">
                    <a:pos x="T0" y="T1"/>
                  </a:cxn>
                  <a:cxn ang="0">
                    <a:pos x="T2" y="T3"/>
                  </a:cxn>
                  <a:cxn ang="0">
                    <a:pos x="T4" y="T5"/>
                  </a:cxn>
                  <a:cxn ang="0">
                    <a:pos x="T6" y="T7"/>
                  </a:cxn>
                </a:cxnLst>
                <a:rect l="0" t="0" r="r" b="b"/>
                <a:pathLst>
                  <a:path w="16" h="36">
                    <a:moveTo>
                      <a:pt x="16" y="36"/>
                    </a:moveTo>
                    <a:cubicBezTo>
                      <a:pt x="16" y="36"/>
                      <a:pt x="14" y="19"/>
                      <a:pt x="6" y="0"/>
                    </a:cubicBezTo>
                    <a:cubicBezTo>
                      <a:pt x="6" y="0"/>
                      <a:pt x="0" y="33"/>
                      <a:pt x="0" y="36"/>
                    </a:cubicBezTo>
                    <a:lnTo>
                      <a:pt x="16" y="36"/>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96" name="Freeform 181">
                <a:extLst>
                  <a:ext uri="{FF2B5EF4-FFF2-40B4-BE49-F238E27FC236}">
                    <a16:creationId xmlns:a16="http://schemas.microsoft.com/office/drawing/2014/main" id="{6ED55A25-643F-4FEC-913A-2F5671203AF0}"/>
                  </a:ext>
                </a:extLst>
              </p:cNvPr>
              <p:cNvSpPr>
                <a:spLocks/>
              </p:cNvSpPr>
              <p:nvPr/>
            </p:nvSpPr>
            <p:spPr bwMode="auto">
              <a:xfrm>
                <a:off x="2263" y="2305"/>
                <a:ext cx="64" cy="98"/>
              </a:xfrm>
              <a:custGeom>
                <a:avLst/>
                <a:gdLst>
                  <a:gd name="T0" fmla="*/ 28 w 28"/>
                  <a:gd name="T1" fmla="*/ 42 h 42"/>
                  <a:gd name="T2" fmla="*/ 11 w 28"/>
                  <a:gd name="T3" fmla="*/ 0 h 42"/>
                  <a:gd name="T4" fmla="*/ 0 w 28"/>
                  <a:gd name="T5" fmla="*/ 42 h 42"/>
                  <a:gd name="T6" fmla="*/ 28 w 28"/>
                  <a:gd name="T7" fmla="*/ 42 h 42"/>
                </a:gdLst>
                <a:ahLst/>
                <a:cxnLst>
                  <a:cxn ang="0">
                    <a:pos x="T0" y="T1"/>
                  </a:cxn>
                  <a:cxn ang="0">
                    <a:pos x="T2" y="T3"/>
                  </a:cxn>
                  <a:cxn ang="0">
                    <a:pos x="T4" y="T5"/>
                  </a:cxn>
                  <a:cxn ang="0">
                    <a:pos x="T6" y="T7"/>
                  </a:cxn>
                </a:cxnLst>
                <a:rect l="0" t="0" r="r" b="b"/>
                <a:pathLst>
                  <a:path w="28" h="42">
                    <a:moveTo>
                      <a:pt x="28" y="42"/>
                    </a:moveTo>
                    <a:cubicBezTo>
                      <a:pt x="28" y="42"/>
                      <a:pt x="26" y="24"/>
                      <a:pt x="11" y="0"/>
                    </a:cubicBezTo>
                    <a:cubicBezTo>
                      <a:pt x="11" y="0"/>
                      <a:pt x="0" y="39"/>
                      <a:pt x="0" y="42"/>
                    </a:cubicBezTo>
                    <a:lnTo>
                      <a:pt x="28" y="42"/>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97" name="Freeform 182">
                <a:extLst>
                  <a:ext uri="{FF2B5EF4-FFF2-40B4-BE49-F238E27FC236}">
                    <a16:creationId xmlns:a16="http://schemas.microsoft.com/office/drawing/2014/main" id="{DBB872C7-69C9-4A8B-BA7C-4FD5E5B97385}"/>
                  </a:ext>
                </a:extLst>
              </p:cNvPr>
              <p:cNvSpPr>
                <a:spLocks/>
              </p:cNvSpPr>
              <p:nvPr/>
            </p:nvSpPr>
            <p:spPr bwMode="auto">
              <a:xfrm>
                <a:off x="2122" y="2287"/>
                <a:ext cx="67" cy="116"/>
              </a:xfrm>
              <a:custGeom>
                <a:avLst/>
                <a:gdLst>
                  <a:gd name="T0" fmla="*/ 0 w 29"/>
                  <a:gd name="T1" fmla="*/ 50 h 50"/>
                  <a:gd name="T2" fmla="*/ 18 w 29"/>
                  <a:gd name="T3" fmla="*/ 0 h 50"/>
                  <a:gd name="T4" fmla="*/ 29 w 29"/>
                  <a:gd name="T5" fmla="*/ 50 h 50"/>
                  <a:gd name="T6" fmla="*/ 0 w 29"/>
                  <a:gd name="T7" fmla="*/ 50 h 50"/>
                </a:gdLst>
                <a:ahLst/>
                <a:cxnLst>
                  <a:cxn ang="0">
                    <a:pos x="T0" y="T1"/>
                  </a:cxn>
                  <a:cxn ang="0">
                    <a:pos x="T2" y="T3"/>
                  </a:cxn>
                  <a:cxn ang="0">
                    <a:pos x="T4" y="T5"/>
                  </a:cxn>
                  <a:cxn ang="0">
                    <a:pos x="T6" y="T7"/>
                  </a:cxn>
                </a:cxnLst>
                <a:rect l="0" t="0" r="r" b="b"/>
                <a:pathLst>
                  <a:path w="29" h="50">
                    <a:moveTo>
                      <a:pt x="0" y="50"/>
                    </a:moveTo>
                    <a:cubicBezTo>
                      <a:pt x="0" y="50"/>
                      <a:pt x="3" y="30"/>
                      <a:pt x="18" y="0"/>
                    </a:cubicBezTo>
                    <a:cubicBezTo>
                      <a:pt x="18" y="0"/>
                      <a:pt x="29" y="46"/>
                      <a:pt x="29" y="50"/>
                    </a:cubicBezTo>
                    <a:lnTo>
                      <a:pt x="0" y="50"/>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98" name="Freeform 183">
                <a:extLst>
                  <a:ext uri="{FF2B5EF4-FFF2-40B4-BE49-F238E27FC236}">
                    <a16:creationId xmlns:a16="http://schemas.microsoft.com/office/drawing/2014/main" id="{BEC76E33-06A2-4593-87A6-ABB6CE9833E3}"/>
                  </a:ext>
                </a:extLst>
              </p:cNvPr>
              <p:cNvSpPr>
                <a:spLocks/>
              </p:cNvSpPr>
              <p:nvPr/>
            </p:nvSpPr>
            <p:spPr bwMode="auto">
              <a:xfrm>
                <a:off x="2475" y="2277"/>
                <a:ext cx="53" cy="126"/>
              </a:xfrm>
              <a:custGeom>
                <a:avLst/>
                <a:gdLst>
                  <a:gd name="T0" fmla="*/ 0 w 23"/>
                  <a:gd name="T1" fmla="*/ 54 h 54"/>
                  <a:gd name="T2" fmla="*/ 14 w 23"/>
                  <a:gd name="T3" fmla="*/ 0 h 54"/>
                  <a:gd name="T4" fmla="*/ 23 w 23"/>
                  <a:gd name="T5" fmla="*/ 54 h 54"/>
                  <a:gd name="T6" fmla="*/ 0 w 23"/>
                  <a:gd name="T7" fmla="*/ 54 h 54"/>
                </a:gdLst>
                <a:ahLst/>
                <a:cxnLst>
                  <a:cxn ang="0">
                    <a:pos x="T0" y="T1"/>
                  </a:cxn>
                  <a:cxn ang="0">
                    <a:pos x="T2" y="T3"/>
                  </a:cxn>
                  <a:cxn ang="0">
                    <a:pos x="T4" y="T5"/>
                  </a:cxn>
                  <a:cxn ang="0">
                    <a:pos x="T6" y="T7"/>
                  </a:cxn>
                </a:cxnLst>
                <a:rect l="0" t="0" r="r" b="b"/>
                <a:pathLst>
                  <a:path w="23" h="54">
                    <a:moveTo>
                      <a:pt x="0" y="54"/>
                    </a:moveTo>
                    <a:cubicBezTo>
                      <a:pt x="0" y="54"/>
                      <a:pt x="3" y="32"/>
                      <a:pt x="14" y="0"/>
                    </a:cubicBezTo>
                    <a:cubicBezTo>
                      <a:pt x="14" y="0"/>
                      <a:pt x="23" y="49"/>
                      <a:pt x="23" y="54"/>
                    </a:cubicBezTo>
                    <a:lnTo>
                      <a:pt x="0" y="54"/>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99" name="Freeform 184">
                <a:extLst>
                  <a:ext uri="{FF2B5EF4-FFF2-40B4-BE49-F238E27FC236}">
                    <a16:creationId xmlns:a16="http://schemas.microsoft.com/office/drawing/2014/main" id="{6DD3C405-8779-464B-A614-C540715863A3}"/>
                  </a:ext>
                </a:extLst>
              </p:cNvPr>
              <p:cNvSpPr>
                <a:spLocks/>
              </p:cNvSpPr>
              <p:nvPr/>
            </p:nvSpPr>
            <p:spPr bwMode="auto">
              <a:xfrm>
                <a:off x="2684" y="2277"/>
                <a:ext cx="53" cy="126"/>
              </a:xfrm>
              <a:custGeom>
                <a:avLst/>
                <a:gdLst>
                  <a:gd name="T0" fmla="*/ 23 w 23"/>
                  <a:gd name="T1" fmla="*/ 54 h 54"/>
                  <a:gd name="T2" fmla="*/ 9 w 23"/>
                  <a:gd name="T3" fmla="*/ 0 h 54"/>
                  <a:gd name="T4" fmla="*/ 0 w 23"/>
                  <a:gd name="T5" fmla="*/ 54 h 54"/>
                  <a:gd name="T6" fmla="*/ 23 w 23"/>
                  <a:gd name="T7" fmla="*/ 54 h 54"/>
                </a:gdLst>
                <a:ahLst/>
                <a:cxnLst>
                  <a:cxn ang="0">
                    <a:pos x="T0" y="T1"/>
                  </a:cxn>
                  <a:cxn ang="0">
                    <a:pos x="T2" y="T3"/>
                  </a:cxn>
                  <a:cxn ang="0">
                    <a:pos x="T4" y="T5"/>
                  </a:cxn>
                  <a:cxn ang="0">
                    <a:pos x="T6" y="T7"/>
                  </a:cxn>
                </a:cxnLst>
                <a:rect l="0" t="0" r="r" b="b"/>
                <a:pathLst>
                  <a:path w="23" h="54">
                    <a:moveTo>
                      <a:pt x="23" y="54"/>
                    </a:moveTo>
                    <a:cubicBezTo>
                      <a:pt x="23" y="54"/>
                      <a:pt x="21" y="32"/>
                      <a:pt x="9" y="0"/>
                    </a:cubicBezTo>
                    <a:cubicBezTo>
                      <a:pt x="9" y="0"/>
                      <a:pt x="0" y="49"/>
                      <a:pt x="0" y="54"/>
                    </a:cubicBezTo>
                    <a:lnTo>
                      <a:pt x="23" y="54"/>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300" name="Freeform 185">
                <a:extLst>
                  <a:ext uri="{FF2B5EF4-FFF2-40B4-BE49-F238E27FC236}">
                    <a16:creationId xmlns:a16="http://schemas.microsoft.com/office/drawing/2014/main" id="{61DBFF03-A114-469A-94CA-3F368008C01B}"/>
                  </a:ext>
                </a:extLst>
              </p:cNvPr>
              <p:cNvSpPr>
                <a:spLocks/>
              </p:cNvSpPr>
              <p:nvPr/>
            </p:nvSpPr>
            <p:spPr bwMode="auto">
              <a:xfrm>
                <a:off x="2574" y="2277"/>
                <a:ext cx="50" cy="126"/>
              </a:xfrm>
              <a:custGeom>
                <a:avLst/>
                <a:gdLst>
                  <a:gd name="T0" fmla="*/ 22 w 22"/>
                  <a:gd name="T1" fmla="*/ 54 h 54"/>
                  <a:gd name="T2" fmla="*/ 8 w 22"/>
                  <a:gd name="T3" fmla="*/ 0 h 54"/>
                  <a:gd name="T4" fmla="*/ 0 w 22"/>
                  <a:gd name="T5" fmla="*/ 54 h 54"/>
                  <a:gd name="T6" fmla="*/ 22 w 22"/>
                  <a:gd name="T7" fmla="*/ 54 h 54"/>
                </a:gdLst>
                <a:ahLst/>
                <a:cxnLst>
                  <a:cxn ang="0">
                    <a:pos x="T0" y="T1"/>
                  </a:cxn>
                  <a:cxn ang="0">
                    <a:pos x="T2" y="T3"/>
                  </a:cxn>
                  <a:cxn ang="0">
                    <a:pos x="T4" y="T5"/>
                  </a:cxn>
                  <a:cxn ang="0">
                    <a:pos x="T6" y="T7"/>
                  </a:cxn>
                </a:cxnLst>
                <a:rect l="0" t="0" r="r" b="b"/>
                <a:pathLst>
                  <a:path w="22" h="54">
                    <a:moveTo>
                      <a:pt x="22" y="54"/>
                    </a:moveTo>
                    <a:cubicBezTo>
                      <a:pt x="22" y="54"/>
                      <a:pt x="20" y="32"/>
                      <a:pt x="8" y="0"/>
                    </a:cubicBezTo>
                    <a:cubicBezTo>
                      <a:pt x="8" y="0"/>
                      <a:pt x="0" y="49"/>
                      <a:pt x="0" y="54"/>
                    </a:cubicBezTo>
                    <a:lnTo>
                      <a:pt x="22" y="54"/>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301" name="Freeform 186">
                <a:extLst>
                  <a:ext uri="{FF2B5EF4-FFF2-40B4-BE49-F238E27FC236}">
                    <a16:creationId xmlns:a16="http://schemas.microsoft.com/office/drawing/2014/main" id="{BAA1EA85-5B73-48C3-BCE9-A77EA4051AF3}"/>
                  </a:ext>
                </a:extLst>
              </p:cNvPr>
              <p:cNvSpPr>
                <a:spLocks/>
              </p:cNvSpPr>
              <p:nvPr/>
            </p:nvSpPr>
            <p:spPr bwMode="auto">
              <a:xfrm>
                <a:off x="2456" y="2303"/>
                <a:ext cx="32" cy="100"/>
              </a:xfrm>
              <a:custGeom>
                <a:avLst/>
                <a:gdLst>
                  <a:gd name="T0" fmla="*/ 0 w 14"/>
                  <a:gd name="T1" fmla="*/ 43 h 43"/>
                  <a:gd name="T2" fmla="*/ 9 w 14"/>
                  <a:gd name="T3" fmla="*/ 0 h 43"/>
                  <a:gd name="T4" fmla="*/ 14 w 14"/>
                  <a:gd name="T5" fmla="*/ 43 h 43"/>
                  <a:gd name="T6" fmla="*/ 0 w 14"/>
                  <a:gd name="T7" fmla="*/ 43 h 43"/>
                </a:gdLst>
                <a:ahLst/>
                <a:cxnLst>
                  <a:cxn ang="0">
                    <a:pos x="T0" y="T1"/>
                  </a:cxn>
                  <a:cxn ang="0">
                    <a:pos x="T2" y="T3"/>
                  </a:cxn>
                  <a:cxn ang="0">
                    <a:pos x="T4" y="T5"/>
                  </a:cxn>
                  <a:cxn ang="0">
                    <a:pos x="T6" y="T7"/>
                  </a:cxn>
                </a:cxnLst>
                <a:rect l="0" t="0" r="r" b="b"/>
                <a:pathLst>
                  <a:path w="14" h="43">
                    <a:moveTo>
                      <a:pt x="0" y="43"/>
                    </a:moveTo>
                    <a:cubicBezTo>
                      <a:pt x="0" y="43"/>
                      <a:pt x="2" y="26"/>
                      <a:pt x="9" y="0"/>
                    </a:cubicBezTo>
                    <a:cubicBezTo>
                      <a:pt x="9" y="0"/>
                      <a:pt x="14" y="39"/>
                      <a:pt x="14" y="43"/>
                    </a:cubicBezTo>
                    <a:lnTo>
                      <a:pt x="0" y="43"/>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302" name="Freeform 187">
                <a:extLst>
                  <a:ext uri="{FF2B5EF4-FFF2-40B4-BE49-F238E27FC236}">
                    <a16:creationId xmlns:a16="http://schemas.microsoft.com/office/drawing/2014/main" id="{3F5E92DE-5A8A-4525-9EC1-91D74427C0E6}"/>
                  </a:ext>
                </a:extLst>
              </p:cNvPr>
              <p:cNvSpPr>
                <a:spLocks/>
              </p:cNvSpPr>
              <p:nvPr/>
            </p:nvSpPr>
            <p:spPr bwMode="auto">
              <a:xfrm>
                <a:off x="2624" y="2319"/>
                <a:ext cx="30" cy="84"/>
              </a:xfrm>
              <a:custGeom>
                <a:avLst/>
                <a:gdLst>
                  <a:gd name="T0" fmla="*/ 13 w 13"/>
                  <a:gd name="T1" fmla="*/ 36 h 36"/>
                  <a:gd name="T2" fmla="*/ 5 w 13"/>
                  <a:gd name="T3" fmla="*/ 0 h 36"/>
                  <a:gd name="T4" fmla="*/ 0 w 13"/>
                  <a:gd name="T5" fmla="*/ 36 h 36"/>
                  <a:gd name="T6" fmla="*/ 13 w 13"/>
                  <a:gd name="T7" fmla="*/ 36 h 36"/>
                </a:gdLst>
                <a:ahLst/>
                <a:cxnLst>
                  <a:cxn ang="0">
                    <a:pos x="T0" y="T1"/>
                  </a:cxn>
                  <a:cxn ang="0">
                    <a:pos x="T2" y="T3"/>
                  </a:cxn>
                  <a:cxn ang="0">
                    <a:pos x="T4" y="T5"/>
                  </a:cxn>
                  <a:cxn ang="0">
                    <a:pos x="T6" y="T7"/>
                  </a:cxn>
                </a:cxnLst>
                <a:rect l="0" t="0" r="r" b="b"/>
                <a:pathLst>
                  <a:path w="13" h="36">
                    <a:moveTo>
                      <a:pt x="13" y="36"/>
                    </a:moveTo>
                    <a:cubicBezTo>
                      <a:pt x="13" y="36"/>
                      <a:pt x="12" y="19"/>
                      <a:pt x="5" y="0"/>
                    </a:cubicBezTo>
                    <a:cubicBezTo>
                      <a:pt x="5" y="0"/>
                      <a:pt x="0" y="33"/>
                      <a:pt x="0" y="36"/>
                    </a:cubicBezTo>
                    <a:lnTo>
                      <a:pt x="13" y="36"/>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303" name="Freeform 188">
                <a:extLst>
                  <a:ext uri="{FF2B5EF4-FFF2-40B4-BE49-F238E27FC236}">
                    <a16:creationId xmlns:a16="http://schemas.microsoft.com/office/drawing/2014/main" id="{362D6D21-B2B6-491B-9033-B8CCB2D03918}"/>
                  </a:ext>
                </a:extLst>
              </p:cNvPr>
              <p:cNvSpPr>
                <a:spLocks/>
              </p:cNvSpPr>
              <p:nvPr/>
            </p:nvSpPr>
            <p:spPr bwMode="auto">
              <a:xfrm>
                <a:off x="2765" y="2303"/>
                <a:ext cx="30" cy="100"/>
              </a:xfrm>
              <a:custGeom>
                <a:avLst/>
                <a:gdLst>
                  <a:gd name="T0" fmla="*/ 0 w 13"/>
                  <a:gd name="T1" fmla="*/ 43 h 43"/>
                  <a:gd name="T2" fmla="*/ 8 w 13"/>
                  <a:gd name="T3" fmla="*/ 0 h 43"/>
                  <a:gd name="T4" fmla="*/ 13 w 13"/>
                  <a:gd name="T5" fmla="*/ 43 h 43"/>
                  <a:gd name="T6" fmla="*/ 0 w 13"/>
                  <a:gd name="T7" fmla="*/ 43 h 43"/>
                </a:gdLst>
                <a:ahLst/>
                <a:cxnLst>
                  <a:cxn ang="0">
                    <a:pos x="T0" y="T1"/>
                  </a:cxn>
                  <a:cxn ang="0">
                    <a:pos x="T2" y="T3"/>
                  </a:cxn>
                  <a:cxn ang="0">
                    <a:pos x="T4" y="T5"/>
                  </a:cxn>
                  <a:cxn ang="0">
                    <a:pos x="T6" y="T7"/>
                  </a:cxn>
                </a:cxnLst>
                <a:rect l="0" t="0" r="r" b="b"/>
                <a:pathLst>
                  <a:path w="13" h="43">
                    <a:moveTo>
                      <a:pt x="0" y="43"/>
                    </a:moveTo>
                    <a:cubicBezTo>
                      <a:pt x="0" y="43"/>
                      <a:pt x="1" y="23"/>
                      <a:pt x="8" y="0"/>
                    </a:cubicBezTo>
                    <a:cubicBezTo>
                      <a:pt x="8" y="0"/>
                      <a:pt x="13" y="40"/>
                      <a:pt x="13" y="43"/>
                    </a:cubicBezTo>
                    <a:lnTo>
                      <a:pt x="0" y="43"/>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304" name="Freeform 189">
                <a:extLst>
                  <a:ext uri="{FF2B5EF4-FFF2-40B4-BE49-F238E27FC236}">
                    <a16:creationId xmlns:a16="http://schemas.microsoft.com/office/drawing/2014/main" id="{F4AD8FB9-4B2C-44A1-BA47-E2B799C67672}"/>
                  </a:ext>
                </a:extLst>
              </p:cNvPr>
              <p:cNvSpPr>
                <a:spLocks/>
              </p:cNvSpPr>
              <p:nvPr/>
            </p:nvSpPr>
            <p:spPr bwMode="auto">
              <a:xfrm>
                <a:off x="2735" y="2319"/>
                <a:ext cx="30" cy="84"/>
              </a:xfrm>
              <a:custGeom>
                <a:avLst/>
                <a:gdLst>
                  <a:gd name="T0" fmla="*/ 13 w 13"/>
                  <a:gd name="T1" fmla="*/ 36 h 36"/>
                  <a:gd name="T2" fmla="*/ 5 w 13"/>
                  <a:gd name="T3" fmla="*/ 0 h 36"/>
                  <a:gd name="T4" fmla="*/ 0 w 13"/>
                  <a:gd name="T5" fmla="*/ 36 h 36"/>
                  <a:gd name="T6" fmla="*/ 13 w 13"/>
                  <a:gd name="T7" fmla="*/ 36 h 36"/>
                </a:gdLst>
                <a:ahLst/>
                <a:cxnLst>
                  <a:cxn ang="0">
                    <a:pos x="T0" y="T1"/>
                  </a:cxn>
                  <a:cxn ang="0">
                    <a:pos x="T2" y="T3"/>
                  </a:cxn>
                  <a:cxn ang="0">
                    <a:pos x="T4" y="T5"/>
                  </a:cxn>
                  <a:cxn ang="0">
                    <a:pos x="T6" y="T7"/>
                  </a:cxn>
                </a:cxnLst>
                <a:rect l="0" t="0" r="r" b="b"/>
                <a:pathLst>
                  <a:path w="13" h="36">
                    <a:moveTo>
                      <a:pt x="13" y="36"/>
                    </a:moveTo>
                    <a:cubicBezTo>
                      <a:pt x="13" y="36"/>
                      <a:pt x="12" y="19"/>
                      <a:pt x="5" y="0"/>
                    </a:cubicBezTo>
                    <a:cubicBezTo>
                      <a:pt x="5" y="0"/>
                      <a:pt x="0" y="33"/>
                      <a:pt x="0" y="36"/>
                    </a:cubicBezTo>
                    <a:lnTo>
                      <a:pt x="13" y="36"/>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305" name="Freeform 190">
                <a:extLst>
                  <a:ext uri="{FF2B5EF4-FFF2-40B4-BE49-F238E27FC236}">
                    <a16:creationId xmlns:a16="http://schemas.microsoft.com/office/drawing/2014/main" id="{094CB7E4-C05F-4D11-BC2A-D59E2EB821E4}"/>
                  </a:ext>
                </a:extLst>
              </p:cNvPr>
              <p:cNvSpPr>
                <a:spLocks/>
              </p:cNvSpPr>
              <p:nvPr/>
            </p:nvSpPr>
            <p:spPr bwMode="auto">
              <a:xfrm>
                <a:off x="2641" y="2305"/>
                <a:ext cx="50" cy="98"/>
              </a:xfrm>
              <a:custGeom>
                <a:avLst/>
                <a:gdLst>
                  <a:gd name="T0" fmla="*/ 22 w 22"/>
                  <a:gd name="T1" fmla="*/ 42 h 42"/>
                  <a:gd name="T2" fmla="*/ 8 w 22"/>
                  <a:gd name="T3" fmla="*/ 0 h 42"/>
                  <a:gd name="T4" fmla="*/ 0 w 22"/>
                  <a:gd name="T5" fmla="*/ 42 h 42"/>
                  <a:gd name="T6" fmla="*/ 22 w 22"/>
                  <a:gd name="T7" fmla="*/ 42 h 42"/>
                </a:gdLst>
                <a:ahLst/>
                <a:cxnLst>
                  <a:cxn ang="0">
                    <a:pos x="T0" y="T1"/>
                  </a:cxn>
                  <a:cxn ang="0">
                    <a:pos x="T2" y="T3"/>
                  </a:cxn>
                  <a:cxn ang="0">
                    <a:pos x="T4" y="T5"/>
                  </a:cxn>
                  <a:cxn ang="0">
                    <a:pos x="T6" y="T7"/>
                  </a:cxn>
                </a:cxnLst>
                <a:rect l="0" t="0" r="r" b="b"/>
                <a:pathLst>
                  <a:path w="22" h="42">
                    <a:moveTo>
                      <a:pt x="22" y="42"/>
                    </a:moveTo>
                    <a:cubicBezTo>
                      <a:pt x="22" y="42"/>
                      <a:pt x="20" y="24"/>
                      <a:pt x="8" y="0"/>
                    </a:cubicBezTo>
                    <a:cubicBezTo>
                      <a:pt x="8" y="0"/>
                      <a:pt x="0" y="39"/>
                      <a:pt x="0" y="42"/>
                    </a:cubicBezTo>
                    <a:lnTo>
                      <a:pt x="22" y="42"/>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306" name="Freeform 191">
                <a:extLst>
                  <a:ext uri="{FF2B5EF4-FFF2-40B4-BE49-F238E27FC236}">
                    <a16:creationId xmlns:a16="http://schemas.microsoft.com/office/drawing/2014/main" id="{1A91B92E-4DAC-4E32-BF96-041455F20F0E}"/>
                  </a:ext>
                </a:extLst>
              </p:cNvPr>
              <p:cNvSpPr>
                <a:spLocks/>
              </p:cNvSpPr>
              <p:nvPr/>
            </p:nvSpPr>
            <p:spPr bwMode="auto">
              <a:xfrm>
                <a:off x="2528" y="2287"/>
                <a:ext cx="50" cy="116"/>
              </a:xfrm>
              <a:custGeom>
                <a:avLst/>
                <a:gdLst>
                  <a:gd name="T0" fmla="*/ 0 w 22"/>
                  <a:gd name="T1" fmla="*/ 50 h 50"/>
                  <a:gd name="T2" fmla="*/ 14 w 22"/>
                  <a:gd name="T3" fmla="*/ 0 h 50"/>
                  <a:gd name="T4" fmla="*/ 22 w 22"/>
                  <a:gd name="T5" fmla="*/ 50 h 50"/>
                  <a:gd name="T6" fmla="*/ 0 w 22"/>
                  <a:gd name="T7" fmla="*/ 50 h 50"/>
                </a:gdLst>
                <a:ahLst/>
                <a:cxnLst>
                  <a:cxn ang="0">
                    <a:pos x="T0" y="T1"/>
                  </a:cxn>
                  <a:cxn ang="0">
                    <a:pos x="T2" y="T3"/>
                  </a:cxn>
                  <a:cxn ang="0">
                    <a:pos x="T4" y="T5"/>
                  </a:cxn>
                  <a:cxn ang="0">
                    <a:pos x="T6" y="T7"/>
                  </a:cxn>
                </a:cxnLst>
                <a:rect l="0" t="0" r="r" b="b"/>
                <a:pathLst>
                  <a:path w="22" h="50">
                    <a:moveTo>
                      <a:pt x="0" y="50"/>
                    </a:moveTo>
                    <a:cubicBezTo>
                      <a:pt x="0" y="50"/>
                      <a:pt x="2" y="30"/>
                      <a:pt x="14" y="0"/>
                    </a:cubicBezTo>
                    <a:cubicBezTo>
                      <a:pt x="14" y="0"/>
                      <a:pt x="22" y="46"/>
                      <a:pt x="22" y="50"/>
                    </a:cubicBezTo>
                    <a:lnTo>
                      <a:pt x="0" y="50"/>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307" name="Freeform 192">
                <a:extLst>
                  <a:ext uri="{FF2B5EF4-FFF2-40B4-BE49-F238E27FC236}">
                    <a16:creationId xmlns:a16="http://schemas.microsoft.com/office/drawing/2014/main" id="{2BB97105-8195-4780-A964-2AAF57C74A7C}"/>
                  </a:ext>
                </a:extLst>
              </p:cNvPr>
              <p:cNvSpPr>
                <a:spLocks/>
              </p:cNvSpPr>
              <p:nvPr/>
            </p:nvSpPr>
            <p:spPr bwMode="auto">
              <a:xfrm>
                <a:off x="2818" y="2277"/>
                <a:ext cx="64" cy="126"/>
              </a:xfrm>
              <a:custGeom>
                <a:avLst/>
                <a:gdLst>
                  <a:gd name="T0" fmla="*/ 0 w 28"/>
                  <a:gd name="T1" fmla="*/ 54 h 54"/>
                  <a:gd name="T2" fmla="*/ 18 w 28"/>
                  <a:gd name="T3" fmla="*/ 0 h 54"/>
                  <a:gd name="T4" fmla="*/ 28 w 28"/>
                  <a:gd name="T5" fmla="*/ 54 h 54"/>
                  <a:gd name="T6" fmla="*/ 0 w 28"/>
                  <a:gd name="T7" fmla="*/ 54 h 54"/>
                </a:gdLst>
                <a:ahLst/>
                <a:cxnLst>
                  <a:cxn ang="0">
                    <a:pos x="T0" y="T1"/>
                  </a:cxn>
                  <a:cxn ang="0">
                    <a:pos x="T2" y="T3"/>
                  </a:cxn>
                  <a:cxn ang="0">
                    <a:pos x="T4" y="T5"/>
                  </a:cxn>
                  <a:cxn ang="0">
                    <a:pos x="T6" y="T7"/>
                  </a:cxn>
                </a:cxnLst>
                <a:rect l="0" t="0" r="r" b="b"/>
                <a:pathLst>
                  <a:path w="28" h="54">
                    <a:moveTo>
                      <a:pt x="0" y="54"/>
                    </a:moveTo>
                    <a:cubicBezTo>
                      <a:pt x="0" y="54"/>
                      <a:pt x="3" y="32"/>
                      <a:pt x="18" y="0"/>
                    </a:cubicBezTo>
                    <a:cubicBezTo>
                      <a:pt x="18" y="0"/>
                      <a:pt x="28" y="49"/>
                      <a:pt x="28" y="54"/>
                    </a:cubicBezTo>
                    <a:lnTo>
                      <a:pt x="0" y="54"/>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308" name="Freeform 193">
                <a:extLst>
                  <a:ext uri="{FF2B5EF4-FFF2-40B4-BE49-F238E27FC236}">
                    <a16:creationId xmlns:a16="http://schemas.microsoft.com/office/drawing/2014/main" id="{B42E86D6-89D0-40FA-BD2B-53060C093429}"/>
                  </a:ext>
                </a:extLst>
              </p:cNvPr>
              <p:cNvSpPr>
                <a:spLocks/>
              </p:cNvSpPr>
              <p:nvPr/>
            </p:nvSpPr>
            <p:spPr bwMode="auto">
              <a:xfrm>
                <a:off x="3081" y="2277"/>
                <a:ext cx="64" cy="126"/>
              </a:xfrm>
              <a:custGeom>
                <a:avLst/>
                <a:gdLst>
                  <a:gd name="T0" fmla="*/ 28 w 28"/>
                  <a:gd name="T1" fmla="*/ 54 h 54"/>
                  <a:gd name="T2" fmla="*/ 10 w 28"/>
                  <a:gd name="T3" fmla="*/ 0 h 54"/>
                  <a:gd name="T4" fmla="*/ 0 w 28"/>
                  <a:gd name="T5" fmla="*/ 54 h 54"/>
                  <a:gd name="T6" fmla="*/ 28 w 28"/>
                  <a:gd name="T7" fmla="*/ 54 h 54"/>
                </a:gdLst>
                <a:ahLst/>
                <a:cxnLst>
                  <a:cxn ang="0">
                    <a:pos x="T0" y="T1"/>
                  </a:cxn>
                  <a:cxn ang="0">
                    <a:pos x="T2" y="T3"/>
                  </a:cxn>
                  <a:cxn ang="0">
                    <a:pos x="T4" y="T5"/>
                  </a:cxn>
                  <a:cxn ang="0">
                    <a:pos x="T6" y="T7"/>
                  </a:cxn>
                </a:cxnLst>
                <a:rect l="0" t="0" r="r" b="b"/>
                <a:pathLst>
                  <a:path w="28" h="54">
                    <a:moveTo>
                      <a:pt x="28" y="54"/>
                    </a:moveTo>
                    <a:cubicBezTo>
                      <a:pt x="28" y="54"/>
                      <a:pt x="25" y="32"/>
                      <a:pt x="10" y="0"/>
                    </a:cubicBezTo>
                    <a:cubicBezTo>
                      <a:pt x="10" y="0"/>
                      <a:pt x="0" y="49"/>
                      <a:pt x="0" y="54"/>
                    </a:cubicBezTo>
                    <a:lnTo>
                      <a:pt x="28" y="54"/>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309" name="Freeform 194">
                <a:extLst>
                  <a:ext uri="{FF2B5EF4-FFF2-40B4-BE49-F238E27FC236}">
                    <a16:creationId xmlns:a16="http://schemas.microsoft.com/office/drawing/2014/main" id="{4DC3B883-D679-4F21-9918-8B042D74E866}"/>
                  </a:ext>
                </a:extLst>
              </p:cNvPr>
              <p:cNvSpPr>
                <a:spLocks/>
              </p:cNvSpPr>
              <p:nvPr/>
            </p:nvSpPr>
            <p:spPr bwMode="auto">
              <a:xfrm>
                <a:off x="2940" y="2277"/>
                <a:ext cx="65" cy="126"/>
              </a:xfrm>
              <a:custGeom>
                <a:avLst/>
                <a:gdLst>
                  <a:gd name="T0" fmla="*/ 28 w 28"/>
                  <a:gd name="T1" fmla="*/ 54 h 54"/>
                  <a:gd name="T2" fmla="*/ 11 w 28"/>
                  <a:gd name="T3" fmla="*/ 0 h 54"/>
                  <a:gd name="T4" fmla="*/ 0 w 28"/>
                  <a:gd name="T5" fmla="*/ 54 h 54"/>
                  <a:gd name="T6" fmla="*/ 28 w 28"/>
                  <a:gd name="T7" fmla="*/ 54 h 54"/>
                </a:gdLst>
                <a:ahLst/>
                <a:cxnLst>
                  <a:cxn ang="0">
                    <a:pos x="T0" y="T1"/>
                  </a:cxn>
                  <a:cxn ang="0">
                    <a:pos x="T2" y="T3"/>
                  </a:cxn>
                  <a:cxn ang="0">
                    <a:pos x="T4" y="T5"/>
                  </a:cxn>
                  <a:cxn ang="0">
                    <a:pos x="T6" y="T7"/>
                  </a:cxn>
                </a:cxnLst>
                <a:rect l="0" t="0" r="r" b="b"/>
                <a:pathLst>
                  <a:path w="28" h="54">
                    <a:moveTo>
                      <a:pt x="28" y="54"/>
                    </a:moveTo>
                    <a:cubicBezTo>
                      <a:pt x="28" y="54"/>
                      <a:pt x="25" y="32"/>
                      <a:pt x="11" y="0"/>
                    </a:cubicBezTo>
                    <a:cubicBezTo>
                      <a:pt x="11" y="0"/>
                      <a:pt x="0" y="49"/>
                      <a:pt x="0" y="54"/>
                    </a:cubicBezTo>
                    <a:lnTo>
                      <a:pt x="28" y="54"/>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310" name="Freeform 195">
                <a:extLst>
                  <a:ext uri="{FF2B5EF4-FFF2-40B4-BE49-F238E27FC236}">
                    <a16:creationId xmlns:a16="http://schemas.microsoft.com/office/drawing/2014/main" id="{BAF3C083-DDF0-4256-B8F2-F1BD7F1393FB}"/>
                  </a:ext>
                </a:extLst>
              </p:cNvPr>
              <p:cNvSpPr>
                <a:spLocks/>
              </p:cNvSpPr>
              <p:nvPr/>
            </p:nvSpPr>
            <p:spPr bwMode="auto">
              <a:xfrm>
                <a:off x="2795" y="2303"/>
                <a:ext cx="41" cy="100"/>
              </a:xfrm>
              <a:custGeom>
                <a:avLst/>
                <a:gdLst>
                  <a:gd name="T0" fmla="*/ 0 w 18"/>
                  <a:gd name="T1" fmla="*/ 43 h 43"/>
                  <a:gd name="T2" fmla="*/ 11 w 18"/>
                  <a:gd name="T3" fmla="*/ 0 h 43"/>
                  <a:gd name="T4" fmla="*/ 18 w 18"/>
                  <a:gd name="T5" fmla="*/ 43 h 43"/>
                  <a:gd name="T6" fmla="*/ 0 w 18"/>
                  <a:gd name="T7" fmla="*/ 43 h 43"/>
                </a:gdLst>
                <a:ahLst/>
                <a:cxnLst>
                  <a:cxn ang="0">
                    <a:pos x="T0" y="T1"/>
                  </a:cxn>
                  <a:cxn ang="0">
                    <a:pos x="T2" y="T3"/>
                  </a:cxn>
                  <a:cxn ang="0">
                    <a:pos x="T4" y="T5"/>
                  </a:cxn>
                  <a:cxn ang="0">
                    <a:pos x="T6" y="T7"/>
                  </a:cxn>
                </a:cxnLst>
                <a:rect l="0" t="0" r="r" b="b"/>
                <a:pathLst>
                  <a:path w="18" h="43">
                    <a:moveTo>
                      <a:pt x="0" y="43"/>
                    </a:moveTo>
                    <a:cubicBezTo>
                      <a:pt x="0" y="43"/>
                      <a:pt x="2" y="26"/>
                      <a:pt x="11" y="0"/>
                    </a:cubicBezTo>
                    <a:cubicBezTo>
                      <a:pt x="11" y="0"/>
                      <a:pt x="18" y="39"/>
                      <a:pt x="18" y="43"/>
                    </a:cubicBezTo>
                    <a:lnTo>
                      <a:pt x="0" y="43"/>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311" name="Freeform 196">
                <a:extLst>
                  <a:ext uri="{FF2B5EF4-FFF2-40B4-BE49-F238E27FC236}">
                    <a16:creationId xmlns:a16="http://schemas.microsoft.com/office/drawing/2014/main" id="{F12EE5A8-1CA7-4C1D-BBDA-CC87F188190D}"/>
                  </a:ext>
                </a:extLst>
              </p:cNvPr>
              <p:cNvSpPr>
                <a:spLocks/>
              </p:cNvSpPr>
              <p:nvPr/>
            </p:nvSpPr>
            <p:spPr bwMode="auto">
              <a:xfrm>
                <a:off x="3005" y="2319"/>
                <a:ext cx="36" cy="84"/>
              </a:xfrm>
              <a:custGeom>
                <a:avLst/>
                <a:gdLst>
                  <a:gd name="T0" fmla="*/ 16 w 16"/>
                  <a:gd name="T1" fmla="*/ 36 h 36"/>
                  <a:gd name="T2" fmla="*/ 6 w 16"/>
                  <a:gd name="T3" fmla="*/ 0 h 36"/>
                  <a:gd name="T4" fmla="*/ 0 w 16"/>
                  <a:gd name="T5" fmla="*/ 36 h 36"/>
                  <a:gd name="T6" fmla="*/ 16 w 16"/>
                  <a:gd name="T7" fmla="*/ 36 h 36"/>
                </a:gdLst>
                <a:ahLst/>
                <a:cxnLst>
                  <a:cxn ang="0">
                    <a:pos x="T0" y="T1"/>
                  </a:cxn>
                  <a:cxn ang="0">
                    <a:pos x="T2" y="T3"/>
                  </a:cxn>
                  <a:cxn ang="0">
                    <a:pos x="T4" y="T5"/>
                  </a:cxn>
                  <a:cxn ang="0">
                    <a:pos x="T6" y="T7"/>
                  </a:cxn>
                </a:cxnLst>
                <a:rect l="0" t="0" r="r" b="b"/>
                <a:pathLst>
                  <a:path w="16" h="36">
                    <a:moveTo>
                      <a:pt x="16" y="36"/>
                    </a:moveTo>
                    <a:cubicBezTo>
                      <a:pt x="16" y="36"/>
                      <a:pt x="15" y="19"/>
                      <a:pt x="6" y="0"/>
                    </a:cubicBezTo>
                    <a:cubicBezTo>
                      <a:pt x="6" y="0"/>
                      <a:pt x="0" y="33"/>
                      <a:pt x="0" y="36"/>
                    </a:cubicBezTo>
                    <a:lnTo>
                      <a:pt x="16" y="36"/>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312" name="Freeform 197">
                <a:extLst>
                  <a:ext uri="{FF2B5EF4-FFF2-40B4-BE49-F238E27FC236}">
                    <a16:creationId xmlns:a16="http://schemas.microsoft.com/office/drawing/2014/main" id="{31D41BD4-9934-4393-B58F-F26FE2684F16}"/>
                  </a:ext>
                </a:extLst>
              </p:cNvPr>
              <p:cNvSpPr>
                <a:spLocks/>
              </p:cNvSpPr>
              <p:nvPr/>
            </p:nvSpPr>
            <p:spPr bwMode="auto">
              <a:xfrm>
                <a:off x="3180" y="2303"/>
                <a:ext cx="37" cy="100"/>
              </a:xfrm>
              <a:custGeom>
                <a:avLst/>
                <a:gdLst>
                  <a:gd name="T0" fmla="*/ 0 w 16"/>
                  <a:gd name="T1" fmla="*/ 43 h 43"/>
                  <a:gd name="T2" fmla="*/ 10 w 16"/>
                  <a:gd name="T3" fmla="*/ 0 h 43"/>
                  <a:gd name="T4" fmla="*/ 16 w 16"/>
                  <a:gd name="T5" fmla="*/ 43 h 43"/>
                  <a:gd name="T6" fmla="*/ 0 w 16"/>
                  <a:gd name="T7" fmla="*/ 43 h 43"/>
                </a:gdLst>
                <a:ahLst/>
                <a:cxnLst>
                  <a:cxn ang="0">
                    <a:pos x="T0" y="T1"/>
                  </a:cxn>
                  <a:cxn ang="0">
                    <a:pos x="T2" y="T3"/>
                  </a:cxn>
                  <a:cxn ang="0">
                    <a:pos x="T4" y="T5"/>
                  </a:cxn>
                  <a:cxn ang="0">
                    <a:pos x="T6" y="T7"/>
                  </a:cxn>
                </a:cxnLst>
                <a:rect l="0" t="0" r="r" b="b"/>
                <a:pathLst>
                  <a:path w="16" h="43">
                    <a:moveTo>
                      <a:pt x="0" y="43"/>
                    </a:moveTo>
                    <a:cubicBezTo>
                      <a:pt x="0" y="43"/>
                      <a:pt x="1" y="23"/>
                      <a:pt x="10" y="0"/>
                    </a:cubicBezTo>
                    <a:cubicBezTo>
                      <a:pt x="10" y="0"/>
                      <a:pt x="16" y="40"/>
                      <a:pt x="16" y="43"/>
                    </a:cubicBezTo>
                    <a:lnTo>
                      <a:pt x="0" y="43"/>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313" name="Freeform 198">
                <a:extLst>
                  <a:ext uri="{FF2B5EF4-FFF2-40B4-BE49-F238E27FC236}">
                    <a16:creationId xmlns:a16="http://schemas.microsoft.com/office/drawing/2014/main" id="{2E91D217-D13A-4CAA-9A28-A2B00B7A6B75}"/>
                  </a:ext>
                </a:extLst>
              </p:cNvPr>
              <p:cNvSpPr>
                <a:spLocks/>
              </p:cNvSpPr>
              <p:nvPr/>
            </p:nvSpPr>
            <p:spPr bwMode="auto">
              <a:xfrm>
                <a:off x="3143" y="2319"/>
                <a:ext cx="37" cy="84"/>
              </a:xfrm>
              <a:custGeom>
                <a:avLst/>
                <a:gdLst>
                  <a:gd name="T0" fmla="*/ 16 w 16"/>
                  <a:gd name="T1" fmla="*/ 36 h 36"/>
                  <a:gd name="T2" fmla="*/ 6 w 16"/>
                  <a:gd name="T3" fmla="*/ 0 h 36"/>
                  <a:gd name="T4" fmla="*/ 0 w 16"/>
                  <a:gd name="T5" fmla="*/ 36 h 36"/>
                  <a:gd name="T6" fmla="*/ 16 w 16"/>
                  <a:gd name="T7" fmla="*/ 36 h 36"/>
                </a:gdLst>
                <a:ahLst/>
                <a:cxnLst>
                  <a:cxn ang="0">
                    <a:pos x="T0" y="T1"/>
                  </a:cxn>
                  <a:cxn ang="0">
                    <a:pos x="T2" y="T3"/>
                  </a:cxn>
                  <a:cxn ang="0">
                    <a:pos x="T4" y="T5"/>
                  </a:cxn>
                  <a:cxn ang="0">
                    <a:pos x="T6" y="T7"/>
                  </a:cxn>
                </a:cxnLst>
                <a:rect l="0" t="0" r="r" b="b"/>
                <a:pathLst>
                  <a:path w="16" h="36">
                    <a:moveTo>
                      <a:pt x="16" y="36"/>
                    </a:moveTo>
                    <a:cubicBezTo>
                      <a:pt x="16" y="36"/>
                      <a:pt x="14" y="19"/>
                      <a:pt x="6" y="0"/>
                    </a:cubicBezTo>
                    <a:cubicBezTo>
                      <a:pt x="6" y="0"/>
                      <a:pt x="0" y="33"/>
                      <a:pt x="0" y="36"/>
                    </a:cubicBezTo>
                    <a:lnTo>
                      <a:pt x="16" y="36"/>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314" name="Freeform 199">
                <a:extLst>
                  <a:ext uri="{FF2B5EF4-FFF2-40B4-BE49-F238E27FC236}">
                    <a16:creationId xmlns:a16="http://schemas.microsoft.com/office/drawing/2014/main" id="{8B910884-E37D-4A31-882E-2E9B8216EFB3}"/>
                  </a:ext>
                </a:extLst>
              </p:cNvPr>
              <p:cNvSpPr>
                <a:spLocks/>
              </p:cNvSpPr>
              <p:nvPr/>
            </p:nvSpPr>
            <p:spPr bwMode="auto">
              <a:xfrm>
                <a:off x="3023" y="2305"/>
                <a:ext cx="65" cy="98"/>
              </a:xfrm>
              <a:custGeom>
                <a:avLst/>
                <a:gdLst>
                  <a:gd name="T0" fmla="*/ 28 w 28"/>
                  <a:gd name="T1" fmla="*/ 42 h 42"/>
                  <a:gd name="T2" fmla="*/ 11 w 28"/>
                  <a:gd name="T3" fmla="*/ 0 h 42"/>
                  <a:gd name="T4" fmla="*/ 0 w 28"/>
                  <a:gd name="T5" fmla="*/ 42 h 42"/>
                  <a:gd name="T6" fmla="*/ 28 w 28"/>
                  <a:gd name="T7" fmla="*/ 42 h 42"/>
                </a:gdLst>
                <a:ahLst/>
                <a:cxnLst>
                  <a:cxn ang="0">
                    <a:pos x="T0" y="T1"/>
                  </a:cxn>
                  <a:cxn ang="0">
                    <a:pos x="T2" y="T3"/>
                  </a:cxn>
                  <a:cxn ang="0">
                    <a:pos x="T4" y="T5"/>
                  </a:cxn>
                  <a:cxn ang="0">
                    <a:pos x="T6" y="T7"/>
                  </a:cxn>
                </a:cxnLst>
                <a:rect l="0" t="0" r="r" b="b"/>
                <a:pathLst>
                  <a:path w="28" h="42">
                    <a:moveTo>
                      <a:pt x="28" y="42"/>
                    </a:moveTo>
                    <a:cubicBezTo>
                      <a:pt x="28" y="42"/>
                      <a:pt x="25" y="24"/>
                      <a:pt x="11" y="0"/>
                    </a:cubicBezTo>
                    <a:cubicBezTo>
                      <a:pt x="11" y="0"/>
                      <a:pt x="0" y="39"/>
                      <a:pt x="0" y="42"/>
                    </a:cubicBezTo>
                    <a:lnTo>
                      <a:pt x="28" y="42"/>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315" name="Freeform 200">
                <a:extLst>
                  <a:ext uri="{FF2B5EF4-FFF2-40B4-BE49-F238E27FC236}">
                    <a16:creationId xmlns:a16="http://schemas.microsoft.com/office/drawing/2014/main" id="{9B3848EC-D3EC-4E1C-877C-0D9309C34FE4}"/>
                  </a:ext>
                </a:extLst>
              </p:cNvPr>
              <p:cNvSpPr>
                <a:spLocks/>
              </p:cNvSpPr>
              <p:nvPr/>
            </p:nvSpPr>
            <p:spPr bwMode="auto">
              <a:xfrm>
                <a:off x="2882" y="2287"/>
                <a:ext cx="65" cy="116"/>
              </a:xfrm>
              <a:custGeom>
                <a:avLst/>
                <a:gdLst>
                  <a:gd name="T0" fmla="*/ 0 w 28"/>
                  <a:gd name="T1" fmla="*/ 50 h 50"/>
                  <a:gd name="T2" fmla="*/ 18 w 28"/>
                  <a:gd name="T3" fmla="*/ 0 h 50"/>
                  <a:gd name="T4" fmla="*/ 28 w 28"/>
                  <a:gd name="T5" fmla="*/ 50 h 50"/>
                  <a:gd name="T6" fmla="*/ 0 w 28"/>
                  <a:gd name="T7" fmla="*/ 50 h 50"/>
                </a:gdLst>
                <a:ahLst/>
                <a:cxnLst>
                  <a:cxn ang="0">
                    <a:pos x="T0" y="T1"/>
                  </a:cxn>
                  <a:cxn ang="0">
                    <a:pos x="T2" y="T3"/>
                  </a:cxn>
                  <a:cxn ang="0">
                    <a:pos x="T4" y="T5"/>
                  </a:cxn>
                  <a:cxn ang="0">
                    <a:pos x="T6" y="T7"/>
                  </a:cxn>
                </a:cxnLst>
                <a:rect l="0" t="0" r="r" b="b"/>
                <a:pathLst>
                  <a:path w="28" h="50">
                    <a:moveTo>
                      <a:pt x="0" y="50"/>
                    </a:moveTo>
                    <a:cubicBezTo>
                      <a:pt x="0" y="50"/>
                      <a:pt x="3" y="30"/>
                      <a:pt x="18" y="0"/>
                    </a:cubicBezTo>
                    <a:cubicBezTo>
                      <a:pt x="18" y="0"/>
                      <a:pt x="28" y="46"/>
                      <a:pt x="28" y="50"/>
                    </a:cubicBezTo>
                    <a:lnTo>
                      <a:pt x="0" y="50"/>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316" name="Freeform 201">
                <a:extLst>
                  <a:ext uri="{FF2B5EF4-FFF2-40B4-BE49-F238E27FC236}">
                    <a16:creationId xmlns:a16="http://schemas.microsoft.com/office/drawing/2014/main" id="{57CCC3DC-C073-4B53-BED3-A784AA0B6F60}"/>
                  </a:ext>
                </a:extLst>
              </p:cNvPr>
              <p:cNvSpPr>
                <a:spLocks/>
              </p:cNvSpPr>
              <p:nvPr/>
            </p:nvSpPr>
            <p:spPr bwMode="auto">
              <a:xfrm>
                <a:off x="3210" y="2277"/>
                <a:ext cx="53" cy="126"/>
              </a:xfrm>
              <a:custGeom>
                <a:avLst/>
                <a:gdLst>
                  <a:gd name="T0" fmla="*/ 0 w 23"/>
                  <a:gd name="T1" fmla="*/ 54 h 54"/>
                  <a:gd name="T2" fmla="*/ 14 w 23"/>
                  <a:gd name="T3" fmla="*/ 0 h 54"/>
                  <a:gd name="T4" fmla="*/ 23 w 23"/>
                  <a:gd name="T5" fmla="*/ 54 h 54"/>
                  <a:gd name="T6" fmla="*/ 0 w 23"/>
                  <a:gd name="T7" fmla="*/ 54 h 54"/>
                </a:gdLst>
                <a:ahLst/>
                <a:cxnLst>
                  <a:cxn ang="0">
                    <a:pos x="T0" y="T1"/>
                  </a:cxn>
                  <a:cxn ang="0">
                    <a:pos x="T2" y="T3"/>
                  </a:cxn>
                  <a:cxn ang="0">
                    <a:pos x="T4" y="T5"/>
                  </a:cxn>
                  <a:cxn ang="0">
                    <a:pos x="T6" y="T7"/>
                  </a:cxn>
                </a:cxnLst>
                <a:rect l="0" t="0" r="r" b="b"/>
                <a:pathLst>
                  <a:path w="23" h="54">
                    <a:moveTo>
                      <a:pt x="0" y="54"/>
                    </a:moveTo>
                    <a:cubicBezTo>
                      <a:pt x="0" y="54"/>
                      <a:pt x="3" y="32"/>
                      <a:pt x="14" y="0"/>
                    </a:cubicBezTo>
                    <a:cubicBezTo>
                      <a:pt x="14" y="0"/>
                      <a:pt x="23" y="49"/>
                      <a:pt x="23" y="54"/>
                    </a:cubicBezTo>
                    <a:lnTo>
                      <a:pt x="0" y="54"/>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317" name="Freeform 202">
                <a:extLst>
                  <a:ext uri="{FF2B5EF4-FFF2-40B4-BE49-F238E27FC236}">
                    <a16:creationId xmlns:a16="http://schemas.microsoft.com/office/drawing/2014/main" id="{B485A619-653E-47A3-82CA-D085E4AE2195}"/>
                  </a:ext>
                </a:extLst>
              </p:cNvPr>
              <p:cNvSpPr>
                <a:spLocks/>
              </p:cNvSpPr>
              <p:nvPr/>
            </p:nvSpPr>
            <p:spPr bwMode="auto">
              <a:xfrm>
                <a:off x="3422" y="2277"/>
                <a:ext cx="50" cy="126"/>
              </a:xfrm>
              <a:custGeom>
                <a:avLst/>
                <a:gdLst>
                  <a:gd name="T0" fmla="*/ 22 w 22"/>
                  <a:gd name="T1" fmla="*/ 54 h 54"/>
                  <a:gd name="T2" fmla="*/ 8 w 22"/>
                  <a:gd name="T3" fmla="*/ 0 h 54"/>
                  <a:gd name="T4" fmla="*/ 0 w 22"/>
                  <a:gd name="T5" fmla="*/ 54 h 54"/>
                  <a:gd name="T6" fmla="*/ 22 w 22"/>
                  <a:gd name="T7" fmla="*/ 54 h 54"/>
                </a:gdLst>
                <a:ahLst/>
                <a:cxnLst>
                  <a:cxn ang="0">
                    <a:pos x="T0" y="T1"/>
                  </a:cxn>
                  <a:cxn ang="0">
                    <a:pos x="T2" y="T3"/>
                  </a:cxn>
                  <a:cxn ang="0">
                    <a:pos x="T4" y="T5"/>
                  </a:cxn>
                  <a:cxn ang="0">
                    <a:pos x="T6" y="T7"/>
                  </a:cxn>
                </a:cxnLst>
                <a:rect l="0" t="0" r="r" b="b"/>
                <a:pathLst>
                  <a:path w="22" h="54">
                    <a:moveTo>
                      <a:pt x="22" y="54"/>
                    </a:moveTo>
                    <a:cubicBezTo>
                      <a:pt x="22" y="54"/>
                      <a:pt x="20" y="32"/>
                      <a:pt x="8" y="0"/>
                    </a:cubicBezTo>
                    <a:cubicBezTo>
                      <a:pt x="8" y="0"/>
                      <a:pt x="0" y="49"/>
                      <a:pt x="0" y="54"/>
                    </a:cubicBezTo>
                    <a:lnTo>
                      <a:pt x="22" y="54"/>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318" name="Freeform 203">
                <a:extLst>
                  <a:ext uri="{FF2B5EF4-FFF2-40B4-BE49-F238E27FC236}">
                    <a16:creationId xmlns:a16="http://schemas.microsoft.com/office/drawing/2014/main" id="{83391D3F-A282-410C-9B38-F29C22D31C0C}"/>
                  </a:ext>
                </a:extLst>
              </p:cNvPr>
              <p:cNvSpPr>
                <a:spLocks/>
              </p:cNvSpPr>
              <p:nvPr/>
            </p:nvSpPr>
            <p:spPr bwMode="auto">
              <a:xfrm>
                <a:off x="3309" y="2277"/>
                <a:ext cx="50" cy="126"/>
              </a:xfrm>
              <a:custGeom>
                <a:avLst/>
                <a:gdLst>
                  <a:gd name="T0" fmla="*/ 22 w 22"/>
                  <a:gd name="T1" fmla="*/ 54 h 54"/>
                  <a:gd name="T2" fmla="*/ 8 w 22"/>
                  <a:gd name="T3" fmla="*/ 0 h 54"/>
                  <a:gd name="T4" fmla="*/ 0 w 22"/>
                  <a:gd name="T5" fmla="*/ 54 h 54"/>
                  <a:gd name="T6" fmla="*/ 22 w 22"/>
                  <a:gd name="T7" fmla="*/ 54 h 54"/>
                </a:gdLst>
                <a:ahLst/>
                <a:cxnLst>
                  <a:cxn ang="0">
                    <a:pos x="T0" y="T1"/>
                  </a:cxn>
                  <a:cxn ang="0">
                    <a:pos x="T2" y="T3"/>
                  </a:cxn>
                  <a:cxn ang="0">
                    <a:pos x="T4" y="T5"/>
                  </a:cxn>
                  <a:cxn ang="0">
                    <a:pos x="T6" y="T7"/>
                  </a:cxn>
                </a:cxnLst>
                <a:rect l="0" t="0" r="r" b="b"/>
                <a:pathLst>
                  <a:path w="22" h="54">
                    <a:moveTo>
                      <a:pt x="22" y="54"/>
                    </a:moveTo>
                    <a:cubicBezTo>
                      <a:pt x="22" y="54"/>
                      <a:pt x="20" y="32"/>
                      <a:pt x="8" y="0"/>
                    </a:cubicBezTo>
                    <a:cubicBezTo>
                      <a:pt x="8" y="0"/>
                      <a:pt x="0" y="49"/>
                      <a:pt x="0" y="54"/>
                    </a:cubicBezTo>
                    <a:lnTo>
                      <a:pt x="22" y="54"/>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319" name="Freeform 204">
                <a:extLst>
                  <a:ext uri="{FF2B5EF4-FFF2-40B4-BE49-F238E27FC236}">
                    <a16:creationId xmlns:a16="http://schemas.microsoft.com/office/drawing/2014/main" id="{AF5A6CC7-C4A0-4707-AF9E-3CD57E038DD4}"/>
                  </a:ext>
                </a:extLst>
              </p:cNvPr>
              <p:cNvSpPr>
                <a:spLocks/>
              </p:cNvSpPr>
              <p:nvPr/>
            </p:nvSpPr>
            <p:spPr bwMode="auto">
              <a:xfrm>
                <a:off x="3191" y="2303"/>
                <a:ext cx="33" cy="100"/>
              </a:xfrm>
              <a:custGeom>
                <a:avLst/>
                <a:gdLst>
                  <a:gd name="T0" fmla="*/ 0 w 14"/>
                  <a:gd name="T1" fmla="*/ 43 h 43"/>
                  <a:gd name="T2" fmla="*/ 9 w 14"/>
                  <a:gd name="T3" fmla="*/ 0 h 43"/>
                  <a:gd name="T4" fmla="*/ 14 w 14"/>
                  <a:gd name="T5" fmla="*/ 43 h 43"/>
                  <a:gd name="T6" fmla="*/ 0 w 14"/>
                  <a:gd name="T7" fmla="*/ 43 h 43"/>
                </a:gdLst>
                <a:ahLst/>
                <a:cxnLst>
                  <a:cxn ang="0">
                    <a:pos x="T0" y="T1"/>
                  </a:cxn>
                  <a:cxn ang="0">
                    <a:pos x="T2" y="T3"/>
                  </a:cxn>
                  <a:cxn ang="0">
                    <a:pos x="T4" y="T5"/>
                  </a:cxn>
                  <a:cxn ang="0">
                    <a:pos x="T6" y="T7"/>
                  </a:cxn>
                </a:cxnLst>
                <a:rect l="0" t="0" r="r" b="b"/>
                <a:pathLst>
                  <a:path w="14" h="43">
                    <a:moveTo>
                      <a:pt x="0" y="43"/>
                    </a:moveTo>
                    <a:cubicBezTo>
                      <a:pt x="0" y="43"/>
                      <a:pt x="2" y="26"/>
                      <a:pt x="9" y="0"/>
                    </a:cubicBezTo>
                    <a:cubicBezTo>
                      <a:pt x="9" y="0"/>
                      <a:pt x="14" y="39"/>
                      <a:pt x="14" y="43"/>
                    </a:cubicBezTo>
                    <a:lnTo>
                      <a:pt x="0" y="43"/>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grpSp>
        <p:sp>
          <p:nvSpPr>
            <p:cNvPr id="20" name="Freeform 206">
              <a:extLst>
                <a:ext uri="{FF2B5EF4-FFF2-40B4-BE49-F238E27FC236}">
                  <a16:creationId xmlns:a16="http://schemas.microsoft.com/office/drawing/2014/main" id="{EABD3E35-C7B0-4EE4-98D8-76DB2A0812C9}"/>
                </a:ext>
              </a:extLst>
            </p:cNvPr>
            <p:cNvSpPr>
              <a:spLocks/>
            </p:cNvSpPr>
            <p:nvPr/>
          </p:nvSpPr>
          <p:spPr bwMode="auto">
            <a:xfrm>
              <a:off x="3359" y="2319"/>
              <a:ext cx="30" cy="84"/>
            </a:xfrm>
            <a:custGeom>
              <a:avLst/>
              <a:gdLst>
                <a:gd name="T0" fmla="*/ 13 w 13"/>
                <a:gd name="T1" fmla="*/ 36 h 36"/>
                <a:gd name="T2" fmla="*/ 5 w 13"/>
                <a:gd name="T3" fmla="*/ 0 h 36"/>
                <a:gd name="T4" fmla="*/ 0 w 13"/>
                <a:gd name="T5" fmla="*/ 36 h 36"/>
                <a:gd name="T6" fmla="*/ 13 w 13"/>
                <a:gd name="T7" fmla="*/ 36 h 36"/>
              </a:gdLst>
              <a:ahLst/>
              <a:cxnLst>
                <a:cxn ang="0">
                  <a:pos x="T0" y="T1"/>
                </a:cxn>
                <a:cxn ang="0">
                  <a:pos x="T2" y="T3"/>
                </a:cxn>
                <a:cxn ang="0">
                  <a:pos x="T4" y="T5"/>
                </a:cxn>
                <a:cxn ang="0">
                  <a:pos x="T6" y="T7"/>
                </a:cxn>
              </a:cxnLst>
              <a:rect l="0" t="0" r="r" b="b"/>
              <a:pathLst>
                <a:path w="13" h="36">
                  <a:moveTo>
                    <a:pt x="13" y="36"/>
                  </a:moveTo>
                  <a:cubicBezTo>
                    <a:pt x="13" y="36"/>
                    <a:pt x="12" y="19"/>
                    <a:pt x="5" y="0"/>
                  </a:cubicBezTo>
                  <a:cubicBezTo>
                    <a:pt x="5" y="0"/>
                    <a:pt x="0" y="33"/>
                    <a:pt x="0" y="36"/>
                  </a:cubicBezTo>
                  <a:lnTo>
                    <a:pt x="13" y="36"/>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1" name="Freeform 207">
              <a:extLst>
                <a:ext uri="{FF2B5EF4-FFF2-40B4-BE49-F238E27FC236}">
                  <a16:creationId xmlns:a16="http://schemas.microsoft.com/office/drawing/2014/main" id="{AEBAE833-D96C-4C67-A5F2-D82361A13289}"/>
                </a:ext>
              </a:extLst>
            </p:cNvPr>
            <p:cNvSpPr>
              <a:spLocks/>
            </p:cNvSpPr>
            <p:nvPr/>
          </p:nvSpPr>
          <p:spPr bwMode="auto">
            <a:xfrm>
              <a:off x="3500" y="2303"/>
              <a:ext cx="30" cy="100"/>
            </a:xfrm>
            <a:custGeom>
              <a:avLst/>
              <a:gdLst>
                <a:gd name="T0" fmla="*/ 0 w 13"/>
                <a:gd name="T1" fmla="*/ 43 h 43"/>
                <a:gd name="T2" fmla="*/ 8 w 13"/>
                <a:gd name="T3" fmla="*/ 0 h 43"/>
                <a:gd name="T4" fmla="*/ 13 w 13"/>
                <a:gd name="T5" fmla="*/ 43 h 43"/>
                <a:gd name="T6" fmla="*/ 0 w 13"/>
                <a:gd name="T7" fmla="*/ 43 h 43"/>
              </a:gdLst>
              <a:ahLst/>
              <a:cxnLst>
                <a:cxn ang="0">
                  <a:pos x="T0" y="T1"/>
                </a:cxn>
                <a:cxn ang="0">
                  <a:pos x="T2" y="T3"/>
                </a:cxn>
                <a:cxn ang="0">
                  <a:pos x="T4" y="T5"/>
                </a:cxn>
                <a:cxn ang="0">
                  <a:pos x="T6" y="T7"/>
                </a:cxn>
              </a:cxnLst>
              <a:rect l="0" t="0" r="r" b="b"/>
              <a:pathLst>
                <a:path w="13" h="43">
                  <a:moveTo>
                    <a:pt x="0" y="43"/>
                  </a:moveTo>
                  <a:cubicBezTo>
                    <a:pt x="0" y="43"/>
                    <a:pt x="1" y="23"/>
                    <a:pt x="8" y="0"/>
                  </a:cubicBezTo>
                  <a:cubicBezTo>
                    <a:pt x="8" y="0"/>
                    <a:pt x="13" y="40"/>
                    <a:pt x="13" y="43"/>
                  </a:cubicBezTo>
                  <a:lnTo>
                    <a:pt x="0" y="43"/>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2" name="Freeform 208">
              <a:extLst>
                <a:ext uri="{FF2B5EF4-FFF2-40B4-BE49-F238E27FC236}">
                  <a16:creationId xmlns:a16="http://schemas.microsoft.com/office/drawing/2014/main" id="{A27A868F-C8C1-4D13-A89C-798D3D59D265}"/>
                </a:ext>
              </a:extLst>
            </p:cNvPr>
            <p:cNvSpPr>
              <a:spLocks/>
            </p:cNvSpPr>
            <p:nvPr/>
          </p:nvSpPr>
          <p:spPr bwMode="auto">
            <a:xfrm>
              <a:off x="3470" y="2319"/>
              <a:ext cx="30" cy="84"/>
            </a:xfrm>
            <a:custGeom>
              <a:avLst/>
              <a:gdLst>
                <a:gd name="T0" fmla="*/ 13 w 13"/>
                <a:gd name="T1" fmla="*/ 36 h 36"/>
                <a:gd name="T2" fmla="*/ 5 w 13"/>
                <a:gd name="T3" fmla="*/ 0 h 36"/>
                <a:gd name="T4" fmla="*/ 0 w 13"/>
                <a:gd name="T5" fmla="*/ 36 h 36"/>
                <a:gd name="T6" fmla="*/ 13 w 13"/>
                <a:gd name="T7" fmla="*/ 36 h 36"/>
              </a:gdLst>
              <a:ahLst/>
              <a:cxnLst>
                <a:cxn ang="0">
                  <a:pos x="T0" y="T1"/>
                </a:cxn>
                <a:cxn ang="0">
                  <a:pos x="T2" y="T3"/>
                </a:cxn>
                <a:cxn ang="0">
                  <a:pos x="T4" y="T5"/>
                </a:cxn>
                <a:cxn ang="0">
                  <a:pos x="T6" y="T7"/>
                </a:cxn>
              </a:cxnLst>
              <a:rect l="0" t="0" r="r" b="b"/>
              <a:pathLst>
                <a:path w="13" h="36">
                  <a:moveTo>
                    <a:pt x="13" y="36"/>
                  </a:moveTo>
                  <a:cubicBezTo>
                    <a:pt x="13" y="36"/>
                    <a:pt x="12" y="19"/>
                    <a:pt x="5" y="0"/>
                  </a:cubicBezTo>
                  <a:cubicBezTo>
                    <a:pt x="5" y="0"/>
                    <a:pt x="0" y="33"/>
                    <a:pt x="0" y="36"/>
                  </a:cubicBezTo>
                  <a:lnTo>
                    <a:pt x="13" y="36"/>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3" name="Freeform 209">
              <a:extLst>
                <a:ext uri="{FF2B5EF4-FFF2-40B4-BE49-F238E27FC236}">
                  <a16:creationId xmlns:a16="http://schemas.microsoft.com/office/drawing/2014/main" id="{D72D4850-CCDE-4CDF-9110-4356A5804E18}"/>
                </a:ext>
              </a:extLst>
            </p:cNvPr>
            <p:cNvSpPr>
              <a:spLocks/>
            </p:cNvSpPr>
            <p:nvPr/>
          </p:nvSpPr>
          <p:spPr bwMode="auto">
            <a:xfrm>
              <a:off x="3376" y="2305"/>
              <a:ext cx="50" cy="98"/>
            </a:xfrm>
            <a:custGeom>
              <a:avLst/>
              <a:gdLst>
                <a:gd name="T0" fmla="*/ 22 w 22"/>
                <a:gd name="T1" fmla="*/ 42 h 42"/>
                <a:gd name="T2" fmla="*/ 8 w 22"/>
                <a:gd name="T3" fmla="*/ 0 h 42"/>
                <a:gd name="T4" fmla="*/ 0 w 22"/>
                <a:gd name="T5" fmla="*/ 42 h 42"/>
                <a:gd name="T6" fmla="*/ 22 w 22"/>
                <a:gd name="T7" fmla="*/ 42 h 42"/>
              </a:gdLst>
              <a:ahLst/>
              <a:cxnLst>
                <a:cxn ang="0">
                  <a:pos x="T0" y="T1"/>
                </a:cxn>
                <a:cxn ang="0">
                  <a:pos x="T2" y="T3"/>
                </a:cxn>
                <a:cxn ang="0">
                  <a:pos x="T4" y="T5"/>
                </a:cxn>
                <a:cxn ang="0">
                  <a:pos x="T6" y="T7"/>
                </a:cxn>
              </a:cxnLst>
              <a:rect l="0" t="0" r="r" b="b"/>
              <a:pathLst>
                <a:path w="22" h="42">
                  <a:moveTo>
                    <a:pt x="22" y="42"/>
                  </a:moveTo>
                  <a:cubicBezTo>
                    <a:pt x="22" y="42"/>
                    <a:pt x="20" y="24"/>
                    <a:pt x="8" y="0"/>
                  </a:cubicBezTo>
                  <a:cubicBezTo>
                    <a:pt x="8" y="0"/>
                    <a:pt x="0" y="39"/>
                    <a:pt x="0" y="42"/>
                  </a:cubicBezTo>
                  <a:lnTo>
                    <a:pt x="22" y="42"/>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4" name="Freeform 210">
              <a:extLst>
                <a:ext uri="{FF2B5EF4-FFF2-40B4-BE49-F238E27FC236}">
                  <a16:creationId xmlns:a16="http://schemas.microsoft.com/office/drawing/2014/main" id="{B90A4148-D9C9-4244-A5CA-79D7CF1333B0}"/>
                </a:ext>
              </a:extLst>
            </p:cNvPr>
            <p:cNvSpPr>
              <a:spLocks/>
            </p:cNvSpPr>
            <p:nvPr/>
          </p:nvSpPr>
          <p:spPr bwMode="auto">
            <a:xfrm>
              <a:off x="3263" y="2287"/>
              <a:ext cx="53" cy="116"/>
            </a:xfrm>
            <a:custGeom>
              <a:avLst/>
              <a:gdLst>
                <a:gd name="T0" fmla="*/ 0 w 23"/>
                <a:gd name="T1" fmla="*/ 50 h 50"/>
                <a:gd name="T2" fmla="*/ 14 w 23"/>
                <a:gd name="T3" fmla="*/ 0 h 50"/>
                <a:gd name="T4" fmla="*/ 23 w 23"/>
                <a:gd name="T5" fmla="*/ 50 h 50"/>
                <a:gd name="T6" fmla="*/ 0 w 23"/>
                <a:gd name="T7" fmla="*/ 50 h 50"/>
              </a:gdLst>
              <a:ahLst/>
              <a:cxnLst>
                <a:cxn ang="0">
                  <a:pos x="T0" y="T1"/>
                </a:cxn>
                <a:cxn ang="0">
                  <a:pos x="T2" y="T3"/>
                </a:cxn>
                <a:cxn ang="0">
                  <a:pos x="T4" y="T5"/>
                </a:cxn>
                <a:cxn ang="0">
                  <a:pos x="T6" y="T7"/>
                </a:cxn>
              </a:cxnLst>
              <a:rect l="0" t="0" r="r" b="b"/>
              <a:pathLst>
                <a:path w="23" h="50">
                  <a:moveTo>
                    <a:pt x="0" y="50"/>
                  </a:moveTo>
                  <a:cubicBezTo>
                    <a:pt x="0" y="50"/>
                    <a:pt x="2" y="30"/>
                    <a:pt x="14" y="0"/>
                  </a:cubicBezTo>
                  <a:cubicBezTo>
                    <a:pt x="14" y="0"/>
                    <a:pt x="23" y="46"/>
                    <a:pt x="23" y="50"/>
                  </a:cubicBezTo>
                  <a:lnTo>
                    <a:pt x="0" y="50"/>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5" name="Freeform 211">
              <a:extLst>
                <a:ext uri="{FF2B5EF4-FFF2-40B4-BE49-F238E27FC236}">
                  <a16:creationId xmlns:a16="http://schemas.microsoft.com/office/drawing/2014/main" id="{9DBBCE5E-7C28-49E1-A6F5-BA77242613B3}"/>
                </a:ext>
              </a:extLst>
            </p:cNvPr>
            <p:cNvSpPr>
              <a:spLocks/>
            </p:cNvSpPr>
            <p:nvPr/>
          </p:nvSpPr>
          <p:spPr bwMode="auto">
            <a:xfrm>
              <a:off x="3553" y="2277"/>
              <a:ext cx="65" cy="126"/>
            </a:xfrm>
            <a:custGeom>
              <a:avLst/>
              <a:gdLst>
                <a:gd name="T0" fmla="*/ 0 w 28"/>
                <a:gd name="T1" fmla="*/ 54 h 54"/>
                <a:gd name="T2" fmla="*/ 18 w 28"/>
                <a:gd name="T3" fmla="*/ 0 h 54"/>
                <a:gd name="T4" fmla="*/ 28 w 28"/>
                <a:gd name="T5" fmla="*/ 54 h 54"/>
                <a:gd name="T6" fmla="*/ 0 w 28"/>
                <a:gd name="T7" fmla="*/ 54 h 54"/>
              </a:gdLst>
              <a:ahLst/>
              <a:cxnLst>
                <a:cxn ang="0">
                  <a:pos x="T0" y="T1"/>
                </a:cxn>
                <a:cxn ang="0">
                  <a:pos x="T2" y="T3"/>
                </a:cxn>
                <a:cxn ang="0">
                  <a:pos x="T4" y="T5"/>
                </a:cxn>
                <a:cxn ang="0">
                  <a:pos x="T6" y="T7"/>
                </a:cxn>
              </a:cxnLst>
              <a:rect l="0" t="0" r="r" b="b"/>
              <a:pathLst>
                <a:path w="28" h="54">
                  <a:moveTo>
                    <a:pt x="0" y="54"/>
                  </a:moveTo>
                  <a:cubicBezTo>
                    <a:pt x="0" y="54"/>
                    <a:pt x="3" y="32"/>
                    <a:pt x="18" y="0"/>
                  </a:cubicBezTo>
                  <a:cubicBezTo>
                    <a:pt x="18" y="0"/>
                    <a:pt x="28" y="49"/>
                    <a:pt x="28" y="54"/>
                  </a:cubicBezTo>
                  <a:lnTo>
                    <a:pt x="0" y="54"/>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6" name="Freeform 212">
              <a:extLst>
                <a:ext uri="{FF2B5EF4-FFF2-40B4-BE49-F238E27FC236}">
                  <a16:creationId xmlns:a16="http://schemas.microsoft.com/office/drawing/2014/main" id="{96652EF1-00B4-42E8-8A55-5EE4150D2BE1}"/>
                </a:ext>
              </a:extLst>
            </p:cNvPr>
            <p:cNvSpPr>
              <a:spLocks/>
            </p:cNvSpPr>
            <p:nvPr/>
          </p:nvSpPr>
          <p:spPr bwMode="auto">
            <a:xfrm>
              <a:off x="3816" y="2277"/>
              <a:ext cx="64" cy="126"/>
            </a:xfrm>
            <a:custGeom>
              <a:avLst/>
              <a:gdLst>
                <a:gd name="T0" fmla="*/ 28 w 28"/>
                <a:gd name="T1" fmla="*/ 54 h 54"/>
                <a:gd name="T2" fmla="*/ 10 w 28"/>
                <a:gd name="T3" fmla="*/ 0 h 54"/>
                <a:gd name="T4" fmla="*/ 0 w 28"/>
                <a:gd name="T5" fmla="*/ 54 h 54"/>
                <a:gd name="T6" fmla="*/ 28 w 28"/>
                <a:gd name="T7" fmla="*/ 54 h 54"/>
              </a:gdLst>
              <a:ahLst/>
              <a:cxnLst>
                <a:cxn ang="0">
                  <a:pos x="T0" y="T1"/>
                </a:cxn>
                <a:cxn ang="0">
                  <a:pos x="T2" y="T3"/>
                </a:cxn>
                <a:cxn ang="0">
                  <a:pos x="T4" y="T5"/>
                </a:cxn>
                <a:cxn ang="0">
                  <a:pos x="T6" y="T7"/>
                </a:cxn>
              </a:cxnLst>
              <a:rect l="0" t="0" r="r" b="b"/>
              <a:pathLst>
                <a:path w="28" h="54">
                  <a:moveTo>
                    <a:pt x="28" y="54"/>
                  </a:moveTo>
                  <a:cubicBezTo>
                    <a:pt x="28" y="54"/>
                    <a:pt x="25" y="32"/>
                    <a:pt x="10" y="0"/>
                  </a:cubicBezTo>
                  <a:cubicBezTo>
                    <a:pt x="10" y="0"/>
                    <a:pt x="0" y="49"/>
                    <a:pt x="0" y="54"/>
                  </a:cubicBezTo>
                  <a:lnTo>
                    <a:pt x="28" y="54"/>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7" name="Freeform 213">
              <a:extLst>
                <a:ext uri="{FF2B5EF4-FFF2-40B4-BE49-F238E27FC236}">
                  <a16:creationId xmlns:a16="http://schemas.microsoft.com/office/drawing/2014/main" id="{52313CA5-5644-4E31-B556-7FDA51DF41F1}"/>
                </a:ext>
              </a:extLst>
            </p:cNvPr>
            <p:cNvSpPr>
              <a:spLocks/>
            </p:cNvSpPr>
            <p:nvPr/>
          </p:nvSpPr>
          <p:spPr bwMode="auto">
            <a:xfrm>
              <a:off x="3675" y="2277"/>
              <a:ext cx="65" cy="126"/>
            </a:xfrm>
            <a:custGeom>
              <a:avLst/>
              <a:gdLst>
                <a:gd name="T0" fmla="*/ 28 w 28"/>
                <a:gd name="T1" fmla="*/ 54 h 54"/>
                <a:gd name="T2" fmla="*/ 11 w 28"/>
                <a:gd name="T3" fmla="*/ 0 h 54"/>
                <a:gd name="T4" fmla="*/ 0 w 28"/>
                <a:gd name="T5" fmla="*/ 54 h 54"/>
                <a:gd name="T6" fmla="*/ 28 w 28"/>
                <a:gd name="T7" fmla="*/ 54 h 54"/>
              </a:gdLst>
              <a:ahLst/>
              <a:cxnLst>
                <a:cxn ang="0">
                  <a:pos x="T0" y="T1"/>
                </a:cxn>
                <a:cxn ang="0">
                  <a:pos x="T2" y="T3"/>
                </a:cxn>
                <a:cxn ang="0">
                  <a:pos x="T4" y="T5"/>
                </a:cxn>
                <a:cxn ang="0">
                  <a:pos x="T6" y="T7"/>
                </a:cxn>
              </a:cxnLst>
              <a:rect l="0" t="0" r="r" b="b"/>
              <a:pathLst>
                <a:path w="28" h="54">
                  <a:moveTo>
                    <a:pt x="28" y="54"/>
                  </a:moveTo>
                  <a:cubicBezTo>
                    <a:pt x="28" y="54"/>
                    <a:pt x="25" y="32"/>
                    <a:pt x="11" y="0"/>
                  </a:cubicBezTo>
                  <a:cubicBezTo>
                    <a:pt x="11" y="0"/>
                    <a:pt x="0" y="49"/>
                    <a:pt x="0" y="54"/>
                  </a:cubicBezTo>
                  <a:lnTo>
                    <a:pt x="28" y="54"/>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8" name="Freeform 214">
              <a:extLst>
                <a:ext uri="{FF2B5EF4-FFF2-40B4-BE49-F238E27FC236}">
                  <a16:creationId xmlns:a16="http://schemas.microsoft.com/office/drawing/2014/main" id="{0732B938-DBD6-49ED-9993-E37BFEFCA4E2}"/>
                </a:ext>
              </a:extLst>
            </p:cNvPr>
            <p:cNvSpPr>
              <a:spLocks/>
            </p:cNvSpPr>
            <p:nvPr/>
          </p:nvSpPr>
          <p:spPr bwMode="auto">
            <a:xfrm>
              <a:off x="3530" y="2303"/>
              <a:ext cx="41" cy="100"/>
            </a:xfrm>
            <a:custGeom>
              <a:avLst/>
              <a:gdLst>
                <a:gd name="T0" fmla="*/ 0 w 18"/>
                <a:gd name="T1" fmla="*/ 43 h 43"/>
                <a:gd name="T2" fmla="*/ 11 w 18"/>
                <a:gd name="T3" fmla="*/ 0 h 43"/>
                <a:gd name="T4" fmla="*/ 18 w 18"/>
                <a:gd name="T5" fmla="*/ 43 h 43"/>
                <a:gd name="T6" fmla="*/ 0 w 18"/>
                <a:gd name="T7" fmla="*/ 43 h 43"/>
              </a:gdLst>
              <a:ahLst/>
              <a:cxnLst>
                <a:cxn ang="0">
                  <a:pos x="T0" y="T1"/>
                </a:cxn>
                <a:cxn ang="0">
                  <a:pos x="T2" y="T3"/>
                </a:cxn>
                <a:cxn ang="0">
                  <a:pos x="T4" y="T5"/>
                </a:cxn>
                <a:cxn ang="0">
                  <a:pos x="T6" y="T7"/>
                </a:cxn>
              </a:cxnLst>
              <a:rect l="0" t="0" r="r" b="b"/>
              <a:pathLst>
                <a:path w="18" h="43">
                  <a:moveTo>
                    <a:pt x="0" y="43"/>
                  </a:moveTo>
                  <a:cubicBezTo>
                    <a:pt x="0" y="43"/>
                    <a:pt x="2" y="26"/>
                    <a:pt x="11" y="0"/>
                  </a:cubicBezTo>
                  <a:cubicBezTo>
                    <a:pt x="11" y="0"/>
                    <a:pt x="18" y="39"/>
                    <a:pt x="18" y="43"/>
                  </a:cubicBezTo>
                  <a:lnTo>
                    <a:pt x="0" y="43"/>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9" name="Freeform 215">
              <a:extLst>
                <a:ext uri="{FF2B5EF4-FFF2-40B4-BE49-F238E27FC236}">
                  <a16:creationId xmlns:a16="http://schemas.microsoft.com/office/drawing/2014/main" id="{5DA09C0E-651A-49ED-9A0A-5A1BB87E6CB2}"/>
                </a:ext>
              </a:extLst>
            </p:cNvPr>
            <p:cNvSpPr>
              <a:spLocks/>
            </p:cNvSpPr>
            <p:nvPr/>
          </p:nvSpPr>
          <p:spPr bwMode="auto">
            <a:xfrm>
              <a:off x="3740" y="2319"/>
              <a:ext cx="37" cy="84"/>
            </a:xfrm>
            <a:custGeom>
              <a:avLst/>
              <a:gdLst>
                <a:gd name="T0" fmla="*/ 16 w 16"/>
                <a:gd name="T1" fmla="*/ 36 h 36"/>
                <a:gd name="T2" fmla="*/ 6 w 16"/>
                <a:gd name="T3" fmla="*/ 0 h 36"/>
                <a:gd name="T4" fmla="*/ 0 w 16"/>
                <a:gd name="T5" fmla="*/ 36 h 36"/>
                <a:gd name="T6" fmla="*/ 16 w 16"/>
                <a:gd name="T7" fmla="*/ 36 h 36"/>
              </a:gdLst>
              <a:ahLst/>
              <a:cxnLst>
                <a:cxn ang="0">
                  <a:pos x="T0" y="T1"/>
                </a:cxn>
                <a:cxn ang="0">
                  <a:pos x="T2" y="T3"/>
                </a:cxn>
                <a:cxn ang="0">
                  <a:pos x="T4" y="T5"/>
                </a:cxn>
                <a:cxn ang="0">
                  <a:pos x="T6" y="T7"/>
                </a:cxn>
              </a:cxnLst>
              <a:rect l="0" t="0" r="r" b="b"/>
              <a:pathLst>
                <a:path w="16" h="36">
                  <a:moveTo>
                    <a:pt x="16" y="36"/>
                  </a:moveTo>
                  <a:cubicBezTo>
                    <a:pt x="16" y="36"/>
                    <a:pt x="15" y="19"/>
                    <a:pt x="6" y="0"/>
                  </a:cubicBezTo>
                  <a:cubicBezTo>
                    <a:pt x="6" y="0"/>
                    <a:pt x="0" y="33"/>
                    <a:pt x="0" y="36"/>
                  </a:cubicBezTo>
                  <a:lnTo>
                    <a:pt x="16" y="36"/>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30" name="Freeform 216">
              <a:extLst>
                <a:ext uri="{FF2B5EF4-FFF2-40B4-BE49-F238E27FC236}">
                  <a16:creationId xmlns:a16="http://schemas.microsoft.com/office/drawing/2014/main" id="{6D861889-A8A2-4702-A403-A462A6CBABD9}"/>
                </a:ext>
              </a:extLst>
            </p:cNvPr>
            <p:cNvSpPr>
              <a:spLocks/>
            </p:cNvSpPr>
            <p:nvPr/>
          </p:nvSpPr>
          <p:spPr bwMode="auto">
            <a:xfrm>
              <a:off x="3915" y="2303"/>
              <a:ext cx="37" cy="100"/>
            </a:xfrm>
            <a:custGeom>
              <a:avLst/>
              <a:gdLst>
                <a:gd name="T0" fmla="*/ 0 w 16"/>
                <a:gd name="T1" fmla="*/ 43 h 43"/>
                <a:gd name="T2" fmla="*/ 10 w 16"/>
                <a:gd name="T3" fmla="*/ 0 h 43"/>
                <a:gd name="T4" fmla="*/ 16 w 16"/>
                <a:gd name="T5" fmla="*/ 43 h 43"/>
                <a:gd name="T6" fmla="*/ 0 w 16"/>
                <a:gd name="T7" fmla="*/ 43 h 43"/>
              </a:gdLst>
              <a:ahLst/>
              <a:cxnLst>
                <a:cxn ang="0">
                  <a:pos x="T0" y="T1"/>
                </a:cxn>
                <a:cxn ang="0">
                  <a:pos x="T2" y="T3"/>
                </a:cxn>
                <a:cxn ang="0">
                  <a:pos x="T4" y="T5"/>
                </a:cxn>
                <a:cxn ang="0">
                  <a:pos x="T6" y="T7"/>
                </a:cxn>
              </a:cxnLst>
              <a:rect l="0" t="0" r="r" b="b"/>
              <a:pathLst>
                <a:path w="16" h="43">
                  <a:moveTo>
                    <a:pt x="0" y="43"/>
                  </a:moveTo>
                  <a:cubicBezTo>
                    <a:pt x="0" y="43"/>
                    <a:pt x="2" y="23"/>
                    <a:pt x="10" y="0"/>
                  </a:cubicBezTo>
                  <a:cubicBezTo>
                    <a:pt x="10" y="0"/>
                    <a:pt x="16" y="40"/>
                    <a:pt x="16" y="43"/>
                  </a:cubicBezTo>
                  <a:lnTo>
                    <a:pt x="0" y="43"/>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31" name="Freeform 217">
              <a:extLst>
                <a:ext uri="{FF2B5EF4-FFF2-40B4-BE49-F238E27FC236}">
                  <a16:creationId xmlns:a16="http://schemas.microsoft.com/office/drawing/2014/main" id="{A3E8ED66-D680-4E44-8DB2-FC707A5F5C34}"/>
                </a:ext>
              </a:extLst>
            </p:cNvPr>
            <p:cNvSpPr>
              <a:spLocks/>
            </p:cNvSpPr>
            <p:nvPr/>
          </p:nvSpPr>
          <p:spPr bwMode="auto">
            <a:xfrm>
              <a:off x="3878" y="2319"/>
              <a:ext cx="37" cy="84"/>
            </a:xfrm>
            <a:custGeom>
              <a:avLst/>
              <a:gdLst>
                <a:gd name="T0" fmla="*/ 16 w 16"/>
                <a:gd name="T1" fmla="*/ 36 h 36"/>
                <a:gd name="T2" fmla="*/ 6 w 16"/>
                <a:gd name="T3" fmla="*/ 0 h 36"/>
                <a:gd name="T4" fmla="*/ 0 w 16"/>
                <a:gd name="T5" fmla="*/ 36 h 36"/>
                <a:gd name="T6" fmla="*/ 16 w 16"/>
                <a:gd name="T7" fmla="*/ 36 h 36"/>
              </a:gdLst>
              <a:ahLst/>
              <a:cxnLst>
                <a:cxn ang="0">
                  <a:pos x="T0" y="T1"/>
                </a:cxn>
                <a:cxn ang="0">
                  <a:pos x="T2" y="T3"/>
                </a:cxn>
                <a:cxn ang="0">
                  <a:pos x="T4" y="T5"/>
                </a:cxn>
                <a:cxn ang="0">
                  <a:pos x="T6" y="T7"/>
                </a:cxn>
              </a:cxnLst>
              <a:rect l="0" t="0" r="r" b="b"/>
              <a:pathLst>
                <a:path w="16" h="36">
                  <a:moveTo>
                    <a:pt x="16" y="36"/>
                  </a:moveTo>
                  <a:cubicBezTo>
                    <a:pt x="16" y="36"/>
                    <a:pt x="14" y="19"/>
                    <a:pt x="6" y="0"/>
                  </a:cubicBezTo>
                  <a:cubicBezTo>
                    <a:pt x="6" y="0"/>
                    <a:pt x="0" y="33"/>
                    <a:pt x="0" y="36"/>
                  </a:cubicBezTo>
                  <a:lnTo>
                    <a:pt x="16" y="36"/>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32" name="Freeform 218">
              <a:extLst>
                <a:ext uri="{FF2B5EF4-FFF2-40B4-BE49-F238E27FC236}">
                  <a16:creationId xmlns:a16="http://schemas.microsoft.com/office/drawing/2014/main" id="{7C5D4DAC-945C-43CC-BC57-56CCB86ADC14}"/>
                </a:ext>
              </a:extLst>
            </p:cNvPr>
            <p:cNvSpPr>
              <a:spLocks/>
            </p:cNvSpPr>
            <p:nvPr/>
          </p:nvSpPr>
          <p:spPr bwMode="auto">
            <a:xfrm>
              <a:off x="3758" y="2305"/>
              <a:ext cx="65" cy="98"/>
            </a:xfrm>
            <a:custGeom>
              <a:avLst/>
              <a:gdLst>
                <a:gd name="T0" fmla="*/ 28 w 28"/>
                <a:gd name="T1" fmla="*/ 42 h 42"/>
                <a:gd name="T2" fmla="*/ 11 w 28"/>
                <a:gd name="T3" fmla="*/ 0 h 42"/>
                <a:gd name="T4" fmla="*/ 0 w 28"/>
                <a:gd name="T5" fmla="*/ 42 h 42"/>
                <a:gd name="T6" fmla="*/ 28 w 28"/>
                <a:gd name="T7" fmla="*/ 42 h 42"/>
              </a:gdLst>
              <a:ahLst/>
              <a:cxnLst>
                <a:cxn ang="0">
                  <a:pos x="T0" y="T1"/>
                </a:cxn>
                <a:cxn ang="0">
                  <a:pos x="T2" y="T3"/>
                </a:cxn>
                <a:cxn ang="0">
                  <a:pos x="T4" y="T5"/>
                </a:cxn>
                <a:cxn ang="0">
                  <a:pos x="T6" y="T7"/>
                </a:cxn>
              </a:cxnLst>
              <a:rect l="0" t="0" r="r" b="b"/>
              <a:pathLst>
                <a:path w="28" h="42">
                  <a:moveTo>
                    <a:pt x="28" y="42"/>
                  </a:moveTo>
                  <a:cubicBezTo>
                    <a:pt x="28" y="42"/>
                    <a:pt x="25" y="24"/>
                    <a:pt x="11" y="0"/>
                  </a:cubicBezTo>
                  <a:cubicBezTo>
                    <a:pt x="11" y="0"/>
                    <a:pt x="0" y="39"/>
                    <a:pt x="0" y="42"/>
                  </a:cubicBezTo>
                  <a:lnTo>
                    <a:pt x="28" y="42"/>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33" name="Freeform 219">
              <a:extLst>
                <a:ext uri="{FF2B5EF4-FFF2-40B4-BE49-F238E27FC236}">
                  <a16:creationId xmlns:a16="http://schemas.microsoft.com/office/drawing/2014/main" id="{C70A71C2-19FF-4FA8-AAEE-D5273BE45F0A}"/>
                </a:ext>
              </a:extLst>
            </p:cNvPr>
            <p:cNvSpPr>
              <a:spLocks/>
            </p:cNvSpPr>
            <p:nvPr/>
          </p:nvSpPr>
          <p:spPr bwMode="auto">
            <a:xfrm>
              <a:off x="3618" y="2287"/>
              <a:ext cx="66" cy="116"/>
            </a:xfrm>
            <a:custGeom>
              <a:avLst/>
              <a:gdLst>
                <a:gd name="T0" fmla="*/ 0 w 29"/>
                <a:gd name="T1" fmla="*/ 50 h 50"/>
                <a:gd name="T2" fmla="*/ 18 w 29"/>
                <a:gd name="T3" fmla="*/ 0 h 50"/>
                <a:gd name="T4" fmla="*/ 29 w 29"/>
                <a:gd name="T5" fmla="*/ 50 h 50"/>
                <a:gd name="T6" fmla="*/ 0 w 29"/>
                <a:gd name="T7" fmla="*/ 50 h 50"/>
              </a:gdLst>
              <a:ahLst/>
              <a:cxnLst>
                <a:cxn ang="0">
                  <a:pos x="T0" y="T1"/>
                </a:cxn>
                <a:cxn ang="0">
                  <a:pos x="T2" y="T3"/>
                </a:cxn>
                <a:cxn ang="0">
                  <a:pos x="T4" y="T5"/>
                </a:cxn>
                <a:cxn ang="0">
                  <a:pos x="T6" y="T7"/>
                </a:cxn>
              </a:cxnLst>
              <a:rect l="0" t="0" r="r" b="b"/>
              <a:pathLst>
                <a:path w="29" h="50">
                  <a:moveTo>
                    <a:pt x="0" y="50"/>
                  </a:moveTo>
                  <a:cubicBezTo>
                    <a:pt x="0" y="50"/>
                    <a:pt x="3" y="30"/>
                    <a:pt x="18" y="0"/>
                  </a:cubicBezTo>
                  <a:cubicBezTo>
                    <a:pt x="18" y="0"/>
                    <a:pt x="29" y="46"/>
                    <a:pt x="29" y="50"/>
                  </a:cubicBezTo>
                  <a:lnTo>
                    <a:pt x="0" y="50"/>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34" name="Freeform 220">
              <a:extLst>
                <a:ext uri="{FF2B5EF4-FFF2-40B4-BE49-F238E27FC236}">
                  <a16:creationId xmlns:a16="http://schemas.microsoft.com/office/drawing/2014/main" id="{6AAECBBB-F252-4828-907E-E15B58A06EC8}"/>
                </a:ext>
              </a:extLst>
            </p:cNvPr>
            <p:cNvSpPr>
              <a:spLocks/>
            </p:cNvSpPr>
            <p:nvPr/>
          </p:nvSpPr>
          <p:spPr bwMode="auto">
            <a:xfrm>
              <a:off x="3970" y="2277"/>
              <a:ext cx="53" cy="126"/>
            </a:xfrm>
            <a:custGeom>
              <a:avLst/>
              <a:gdLst>
                <a:gd name="T0" fmla="*/ 0 w 23"/>
                <a:gd name="T1" fmla="*/ 54 h 54"/>
                <a:gd name="T2" fmla="*/ 14 w 23"/>
                <a:gd name="T3" fmla="*/ 0 h 54"/>
                <a:gd name="T4" fmla="*/ 23 w 23"/>
                <a:gd name="T5" fmla="*/ 54 h 54"/>
                <a:gd name="T6" fmla="*/ 0 w 23"/>
                <a:gd name="T7" fmla="*/ 54 h 54"/>
              </a:gdLst>
              <a:ahLst/>
              <a:cxnLst>
                <a:cxn ang="0">
                  <a:pos x="T0" y="T1"/>
                </a:cxn>
                <a:cxn ang="0">
                  <a:pos x="T2" y="T3"/>
                </a:cxn>
                <a:cxn ang="0">
                  <a:pos x="T4" y="T5"/>
                </a:cxn>
                <a:cxn ang="0">
                  <a:pos x="T6" y="T7"/>
                </a:cxn>
              </a:cxnLst>
              <a:rect l="0" t="0" r="r" b="b"/>
              <a:pathLst>
                <a:path w="23" h="54">
                  <a:moveTo>
                    <a:pt x="0" y="54"/>
                  </a:moveTo>
                  <a:cubicBezTo>
                    <a:pt x="0" y="54"/>
                    <a:pt x="2" y="32"/>
                    <a:pt x="14" y="0"/>
                  </a:cubicBezTo>
                  <a:cubicBezTo>
                    <a:pt x="14" y="0"/>
                    <a:pt x="23" y="49"/>
                    <a:pt x="23" y="54"/>
                  </a:cubicBezTo>
                  <a:lnTo>
                    <a:pt x="0" y="54"/>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35" name="Freeform 221">
              <a:extLst>
                <a:ext uri="{FF2B5EF4-FFF2-40B4-BE49-F238E27FC236}">
                  <a16:creationId xmlns:a16="http://schemas.microsoft.com/office/drawing/2014/main" id="{D2276E10-A756-4226-893C-B953507953EC}"/>
                </a:ext>
              </a:extLst>
            </p:cNvPr>
            <p:cNvSpPr>
              <a:spLocks/>
            </p:cNvSpPr>
            <p:nvPr/>
          </p:nvSpPr>
          <p:spPr bwMode="auto">
            <a:xfrm>
              <a:off x="4180" y="2277"/>
              <a:ext cx="53" cy="126"/>
            </a:xfrm>
            <a:custGeom>
              <a:avLst/>
              <a:gdLst>
                <a:gd name="T0" fmla="*/ 23 w 23"/>
                <a:gd name="T1" fmla="*/ 54 h 54"/>
                <a:gd name="T2" fmla="*/ 9 w 23"/>
                <a:gd name="T3" fmla="*/ 0 h 54"/>
                <a:gd name="T4" fmla="*/ 0 w 23"/>
                <a:gd name="T5" fmla="*/ 54 h 54"/>
                <a:gd name="T6" fmla="*/ 23 w 23"/>
                <a:gd name="T7" fmla="*/ 54 h 54"/>
              </a:gdLst>
              <a:ahLst/>
              <a:cxnLst>
                <a:cxn ang="0">
                  <a:pos x="T0" y="T1"/>
                </a:cxn>
                <a:cxn ang="0">
                  <a:pos x="T2" y="T3"/>
                </a:cxn>
                <a:cxn ang="0">
                  <a:pos x="T4" y="T5"/>
                </a:cxn>
                <a:cxn ang="0">
                  <a:pos x="T6" y="T7"/>
                </a:cxn>
              </a:cxnLst>
              <a:rect l="0" t="0" r="r" b="b"/>
              <a:pathLst>
                <a:path w="23" h="54">
                  <a:moveTo>
                    <a:pt x="23" y="54"/>
                  </a:moveTo>
                  <a:cubicBezTo>
                    <a:pt x="23" y="54"/>
                    <a:pt x="21" y="32"/>
                    <a:pt x="9" y="0"/>
                  </a:cubicBezTo>
                  <a:cubicBezTo>
                    <a:pt x="9" y="0"/>
                    <a:pt x="0" y="49"/>
                    <a:pt x="0" y="54"/>
                  </a:cubicBezTo>
                  <a:lnTo>
                    <a:pt x="23" y="54"/>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36" name="Freeform 222">
              <a:extLst>
                <a:ext uri="{FF2B5EF4-FFF2-40B4-BE49-F238E27FC236}">
                  <a16:creationId xmlns:a16="http://schemas.microsoft.com/office/drawing/2014/main" id="{D1A3EE41-497B-44F3-9E8A-F55514D0A889}"/>
                </a:ext>
              </a:extLst>
            </p:cNvPr>
            <p:cNvSpPr>
              <a:spLocks/>
            </p:cNvSpPr>
            <p:nvPr/>
          </p:nvSpPr>
          <p:spPr bwMode="auto">
            <a:xfrm>
              <a:off x="4069" y="2277"/>
              <a:ext cx="51" cy="126"/>
            </a:xfrm>
            <a:custGeom>
              <a:avLst/>
              <a:gdLst>
                <a:gd name="T0" fmla="*/ 22 w 22"/>
                <a:gd name="T1" fmla="*/ 54 h 54"/>
                <a:gd name="T2" fmla="*/ 8 w 22"/>
                <a:gd name="T3" fmla="*/ 0 h 54"/>
                <a:gd name="T4" fmla="*/ 0 w 22"/>
                <a:gd name="T5" fmla="*/ 54 h 54"/>
                <a:gd name="T6" fmla="*/ 22 w 22"/>
                <a:gd name="T7" fmla="*/ 54 h 54"/>
              </a:gdLst>
              <a:ahLst/>
              <a:cxnLst>
                <a:cxn ang="0">
                  <a:pos x="T0" y="T1"/>
                </a:cxn>
                <a:cxn ang="0">
                  <a:pos x="T2" y="T3"/>
                </a:cxn>
                <a:cxn ang="0">
                  <a:pos x="T4" y="T5"/>
                </a:cxn>
                <a:cxn ang="0">
                  <a:pos x="T6" y="T7"/>
                </a:cxn>
              </a:cxnLst>
              <a:rect l="0" t="0" r="r" b="b"/>
              <a:pathLst>
                <a:path w="22" h="54">
                  <a:moveTo>
                    <a:pt x="22" y="54"/>
                  </a:moveTo>
                  <a:cubicBezTo>
                    <a:pt x="22" y="54"/>
                    <a:pt x="20" y="32"/>
                    <a:pt x="8" y="0"/>
                  </a:cubicBezTo>
                  <a:cubicBezTo>
                    <a:pt x="8" y="0"/>
                    <a:pt x="0" y="49"/>
                    <a:pt x="0" y="54"/>
                  </a:cubicBezTo>
                  <a:lnTo>
                    <a:pt x="22" y="54"/>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37" name="Freeform 223">
              <a:extLst>
                <a:ext uri="{FF2B5EF4-FFF2-40B4-BE49-F238E27FC236}">
                  <a16:creationId xmlns:a16="http://schemas.microsoft.com/office/drawing/2014/main" id="{0F7B3EBA-F4D3-4AF3-953A-C17BB74EDE19}"/>
                </a:ext>
              </a:extLst>
            </p:cNvPr>
            <p:cNvSpPr>
              <a:spLocks/>
            </p:cNvSpPr>
            <p:nvPr/>
          </p:nvSpPr>
          <p:spPr bwMode="auto">
            <a:xfrm>
              <a:off x="3952" y="2303"/>
              <a:ext cx="32" cy="100"/>
            </a:xfrm>
            <a:custGeom>
              <a:avLst/>
              <a:gdLst>
                <a:gd name="T0" fmla="*/ 0 w 14"/>
                <a:gd name="T1" fmla="*/ 43 h 43"/>
                <a:gd name="T2" fmla="*/ 9 w 14"/>
                <a:gd name="T3" fmla="*/ 0 h 43"/>
                <a:gd name="T4" fmla="*/ 14 w 14"/>
                <a:gd name="T5" fmla="*/ 43 h 43"/>
                <a:gd name="T6" fmla="*/ 0 w 14"/>
                <a:gd name="T7" fmla="*/ 43 h 43"/>
              </a:gdLst>
              <a:ahLst/>
              <a:cxnLst>
                <a:cxn ang="0">
                  <a:pos x="T0" y="T1"/>
                </a:cxn>
                <a:cxn ang="0">
                  <a:pos x="T2" y="T3"/>
                </a:cxn>
                <a:cxn ang="0">
                  <a:pos x="T4" y="T5"/>
                </a:cxn>
                <a:cxn ang="0">
                  <a:pos x="T6" y="T7"/>
                </a:cxn>
              </a:cxnLst>
              <a:rect l="0" t="0" r="r" b="b"/>
              <a:pathLst>
                <a:path w="14" h="43">
                  <a:moveTo>
                    <a:pt x="0" y="43"/>
                  </a:moveTo>
                  <a:cubicBezTo>
                    <a:pt x="0" y="43"/>
                    <a:pt x="1" y="26"/>
                    <a:pt x="9" y="0"/>
                  </a:cubicBezTo>
                  <a:cubicBezTo>
                    <a:pt x="9" y="0"/>
                    <a:pt x="14" y="39"/>
                    <a:pt x="14" y="43"/>
                  </a:cubicBezTo>
                  <a:lnTo>
                    <a:pt x="0" y="43"/>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38" name="Freeform 224">
              <a:extLst>
                <a:ext uri="{FF2B5EF4-FFF2-40B4-BE49-F238E27FC236}">
                  <a16:creationId xmlns:a16="http://schemas.microsoft.com/office/drawing/2014/main" id="{0A8D970D-E410-4ED9-ADF2-0E429F612557}"/>
                </a:ext>
              </a:extLst>
            </p:cNvPr>
            <p:cNvSpPr>
              <a:spLocks/>
            </p:cNvSpPr>
            <p:nvPr/>
          </p:nvSpPr>
          <p:spPr bwMode="auto">
            <a:xfrm>
              <a:off x="4120" y="2319"/>
              <a:ext cx="30" cy="84"/>
            </a:xfrm>
            <a:custGeom>
              <a:avLst/>
              <a:gdLst>
                <a:gd name="T0" fmla="*/ 13 w 13"/>
                <a:gd name="T1" fmla="*/ 36 h 36"/>
                <a:gd name="T2" fmla="*/ 5 w 13"/>
                <a:gd name="T3" fmla="*/ 0 h 36"/>
                <a:gd name="T4" fmla="*/ 0 w 13"/>
                <a:gd name="T5" fmla="*/ 36 h 36"/>
                <a:gd name="T6" fmla="*/ 13 w 13"/>
                <a:gd name="T7" fmla="*/ 36 h 36"/>
              </a:gdLst>
              <a:ahLst/>
              <a:cxnLst>
                <a:cxn ang="0">
                  <a:pos x="T0" y="T1"/>
                </a:cxn>
                <a:cxn ang="0">
                  <a:pos x="T2" y="T3"/>
                </a:cxn>
                <a:cxn ang="0">
                  <a:pos x="T4" y="T5"/>
                </a:cxn>
                <a:cxn ang="0">
                  <a:pos x="T6" y="T7"/>
                </a:cxn>
              </a:cxnLst>
              <a:rect l="0" t="0" r="r" b="b"/>
              <a:pathLst>
                <a:path w="13" h="36">
                  <a:moveTo>
                    <a:pt x="13" y="36"/>
                  </a:moveTo>
                  <a:cubicBezTo>
                    <a:pt x="13" y="36"/>
                    <a:pt x="12" y="19"/>
                    <a:pt x="5" y="0"/>
                  </a:cubicBezTo>
                  <a:cubicBezTo>
                    <a:pt x="5" y="0"/>
                    <a:pt x="0" y="33"/>
                    <a:pt x="0" y="36"/>
                  </a:cubicBezTo>
                  <a:lnTo>
                    <a:pt x="13" y="36"/>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39" name="Freeform 225">
              <a:extLst>
                <a:ext uri="{FF2B5EF4-FFF2-40B4-BE49-F238E27FC236}">
                  <a16:creationId xmlns:a16="http://schemas.microsoft.com/office/drawing/2014/main" id="{47C7B823-F04F-4171-9C74-473C50078C03}"/>
                </a:ext>
              </a:extLst>
            </p:cNvPr>
            <p:cNvSpPr>
              <a:spLocks/>
            </p:cNvSpPr>
            <p:nvPr/>
          </p:nvSpPr>
          <p:spPr bwMode="auto">
            <a:xfrm>
              <a:off x="4260" y="2303"/>
              <a:ext cx="30" cy="100"/>
            </a:xfrm>
            <a:custGeom>
              <a:avLst/>
              <a:gdLst>
                <a:gd name="T0" fmla="*/ 0 w 13"/>
                <a:gd name="T1" fmla="*/ 43 h 43"/>
                <a:gd name="T2" fmla="*/ 8 w 13"/>
                <a:gd name="T3" fmla="*/ 0 h 43"/>
                <a:gd name="T4" fmla="*/ 13 w 13"/>
                <a:gd name="T5" fmla="*/ 43 h 43"/>
                <a:gd name="T6" fmla="*/ 0 w 13"/>
                <a:gd name="T7" fmla="*/ 43 h 43"/>
              </a:gdLst>
              <a:ahLst/>
              <a:cxnLst>
                <a:cxn ang="0">
                  <a:pos x="T0" y="T1"/>
                </a:cxn>
                <a:cxn ang="0">
                  <a:pos x="T2" y="T3"/>
                </a:cxn>
                <a:cxn ang="0">
                  <a:pos x="T4" y="T5"/>
                </a:cxn>
                <a:cxn ang="0">
                  <a:pos x="T6" y="T7"/>
                </a:cxn>
              </a:cxnLst>
              <a:rect l="0" t="0" r="r" b="b"/>
              <a:pathLst>
                <a:path w="13" h="43">
                  <a:moveTo>
                    <a:pt x="0" y="43"/>
                  </a:moveTo>
                  <a:cubicBezTo>
                    <a:pt x="0" y="43"/>
                    <a:pt x="1" y="23"/>
                    <a:pt x="8" y="0"/>
                  </a:cubicBezTo>
                  <a:cubicBezTo>
                    <a:pt x="8" y="0"/>
                    <a:pt x="13" y="40"/>
                    <a:pt x="13" y="43"/>
                  </a:cubicBezTo>
                  <a:lnTo>
                    <a:pt x="0" y="43"/>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40" name="Freeform 226">
              <a:extLst>
                <a:ext uri="{FF2B5EF4-FFF2-40B4-BE49-F238E27FC236}">
                  <a16:creationId xmlns:a16="http://schemas.microsoft.com/office/drawing/2014/main" id="{7B55E44D-290F-46B5-AE26-96FBC2400FC0}"/>
                </a:ext>
              </a:extLst>
            </p:cNvPr>
            <p:cNvSpPr>
              <a:spLocks/>
            </p:cNvSpPr>
            <p:nvPr/>
          </p:nvSpPr>
          <p:spPr bwMode="auto">
            <a:xfrm>
              <a:off x="4230" y="2319"/>
              <a:ext cx="30" cy="84"/>
            </a:xfrm>
            <a:custGeom>
              <a:avLst/>
              <a:gdLst>
                <a:gd name="T0" fmla="*/ 13 w 13"/>
                <a:gd name="T1" fmla="*/ 36 h 36"/>
                <a:gd name="T2" fmla="*/ 5 w 13"/>
                <a:gd name="T3" fmla="*/ 0 h 36"/>
                <a:gd name="T4" fmla="*/ 0 w 13"/>
                <a:gd name="T5" fmla="*/ 36 h 36"/>
                <a:gd name="T6" fmla="*/ 13 w 13"/>
                <a:gd name="T7" fmla="*/ 36 h 36"/>
              </a:gdLst>
              <a:ahLst/>
              <a:cxnLst>
                <a:cxn ang="0">
                  <a:pos x="T0" y="T1"/>
                </a:cxn>
                <a:cxn ang="0">
                  <a:pos x="T2" y="T3"/>
                </a:cxn>
                <a:cxn ang="0">
                  <a:pos x="T4" y="T5"/>
                </a:cxn>
                <a:cxn ang="0">
                  <a:pos x="T6" y="T7"/>
                </a:cxn>
              </a:cxnLst>
              <a:rect l="0" t="0" r="r" b="b"/>
              <a:pathLst>
                <a:path w="13" h="36">
                  <a:moveTo>
                    <a:pt x="13" y="36"/>
                  </a:moveTo>
                  <a:cubicBezTo>
                    <a:pt x="13" y="36"/>
                    <a:pt x="12" y="19"/>
                    <a:pt x="5" y="0"/>
                  </a:cubicBezTo>
                  <a:cubicBezTo>
                    <a:pt x="5" y="0"/>
                    <a:pt x="0" y="33"/>
                    <a:pt x="0" y="36"/>
                  </a:cubicBezTo>
                  <a:lnTo>
                    <a:pt x="13" y="36"/>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41" name="Freeform 227">
              <a:extLst>
                <a:ext uri="{FF2B5EF4-FFF2-40B4-BE49-F238E27FC236}">
                  <a16:creationId xmlns:a16="http://schemas.microsoft.com/office/drawing/2014/main" id="{06D1A045-3A1E-49EA-B01D-8EA24D43391C}"/>
                </a:ext>
              </a:extLst>
            </p:cNvPr>
            <p:cNvSpPr>
              <a:spLocks/>
            </p:cNvSpPr>
            <p:nvPr/>
          </p:nvSpPr>
          <p:spPr bwMode="auto">
            <a:xfrm>
              <a:off x="4136" y="2305"/>
              <a:ext cx="51" cy="98"/>
            </a:xfrm>
            <a:custGeom>
              <a:avLst/>
              <a:gdLst>
                <a:gd name="T0" fmla="*/ 22 w 22"/>
                <a:gd name="T1" fmla="*/ 42 h 42"/>
                <a:gd name="T2" fmla="*/ 8 w 22"/>
                <a:gd name="T3" fmla="*/ 0 h 42"/>
                <a:gd name="T4" fmla="*/ 0 w 22"/>
                <a:gd name="T5" fmla="*/ 42 h 42"/>
                <a:gd name="T6" fmla="*/ 22 w 22"/>
                <a:gd name="T7" fmla="*/ 42 h 42"/>
              </a:gdLst>
              <a:ahLst/>
              <a:cxnLst>
                <a:cxn ang="0">
                  <a:pos x="T0" y="T1"/>
                </a:cxn>
                <a:cxn ang="0">
                  <a:pos x="T2" y="T3"/>
                </a:cxn>
                <a:cxn ang="0">
                  <a:pos x="T4" y="T5"/>
                </a:cxn>
                <a:cxn ang="0">
                  <a:pos x="T6" y="T7"/>
                </a:cxn>
              </a:cxnLst>
              <a:rect l="0" t="0" r="r" b="b"/>
              <a:pathLst>
                <a:path w="22" h="42">
                  <a:moveTo>
                    <a:pt x="22" y="42"/>
                  </a:moveTo>
                  <a:cubicBezTo>
                    <a:pt x="22" y="42"/>
                    <a:pt x="20" y="24"/>
                    <a:pt x="8" y="0"/>
                  </a:cubicBezTo>
                  <a:cubicBezTo>
                    <a:pt x="8" y="0"/>
                    <a:pt x="0" y="39"/>
                    <a:pt x="0" y="42"/>
                  </a:cubicBezTo>
                  <a:lnTo>
                    <a:pt x="22" y="42"/>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42" name="Freeform 228">
              <a:extLst>
                <a:ext uri="{FF2B5EF4-FFF2-40B4-BE49-F238E27FC236}">
                  <a16:creationId xmlns:a16="http://schemas.microsoft.com/office/drawing/2014/main" id="{A046B578-2AFC-438B-97D3-6774BF21804D}"/>
                </a:ext>
              </a:extLst>
            </p:cNvPr>
            <p:cNvSpPr>
              <a:spLocks/>
            </p:cNvSpPr>
            <p:nvPr/>
          </p:nvSpPr>
          <p:spPr bwMode="auto">
            <a:xfrm>
              <a:off x="4023" y="2287"/>
              <a:ext cx="51" cy="116"/>
            </a:xfrm>
            <a:custGeom>
              <a:avLst/>
              <a:gdLst>
                <a:gd name="T0" fmla="*/ 0 w 22"/>
                <a:gd name="T1" fmla="*/ 50 h 50"/>
                <a:gd name="T2" fmla="*/ 14 w 22"/>
                <a:gd name="T3" fmla="*/ 0 h 50"/>
                <a:gd name="T4" fmla="*/ 22 w 22"/>
                <a:gd name="T5" fmla="*/ 50 h 50"/>
                <a:gd name="T6" fmla="*/ 0 w 22"/>
                <a:gd name="T7" fmla="*/ 50 h 50"/>
              </a:gdLst>
              <a:ahLst/>
              <a:cxnLst>
                <a:cxn ang="0">
                  <a:pos x="T0" y="T1"/>
                </a:cxn>
                <a:cxn ang="0">
                  <a:pos x="T2" y="T3"/>
                </a:cxn>
                <a:cxn ang="0">
                  <a:pos x="T4" y="T5"/>
                </a:cxn>
                <a:cxn ang="0">
                  <a:pos x="T6" y="T7"/>
                </a:cxn>
              </a:cxnLst>
              <a:rect l="0" t="0" r="r" b="b"/>
              <a:pathLst>
                <a:path w="22" h="50">
                  <a:moveTo>
                    <a:pt x="0" y="50"/>
                  </a:moveTo>
                  <a:cubicBezTo>
                    <a:pt x="0" y="50"/>
                    <a:pt x="2" y="30"/>
                    <a:pt x="14" y="0"/>
                  </a:cubicBezTo>
                  <a:cubicBezTo>
                    <a:pt x="14" y="0"/>
                    <a:pt x="22" y="46"/>
                    <a:pt x="22" y="50"/>
                  </a:cubicBezTo>
                  <a:lnTo>
                    <a:pt x="0" y="50"/>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43" name="Freeform 229">
              <a:extLst>
                <a:ext uri="{FF2B5EF4-FFF2-40B4-BE49-F238E27FC236}">
                  <a16:creationId xmlns:a16="http://schemas.microsoft.com/office/drawing/2014/main" id="{CA49E734-27FC-4BD2-98A0-4A92159FE2B9}"/>
                </a:ext>
              </a:extLst>
            </p:cNvPr>
            <p:cNvSpPr>
              <a:spLocks/>
            </p:cNvSpPr>
            <p:nvPr/>
          </p:nvSpPr>
          <p:spPr bwMode="auto">
            <a:xfrm>
              <a:off x="4313" y="2277"/>
              <a:ext cx="65" cy="126"/>
            </a:xfrm>
            <a:custGeom>
              <a:avLst/>
              <a:gdLst>
                <a:gd name="T0" fmla="*/ 0 w 28"/>
                <a:gd name="T1" fmla="*/ 54 h 54"/>
                <a:gd name="T2" fmla="*/ 18 w 28"/>
                <a:gd name="T3" fmla="*/ 0 h 54"/>
                <a:gd name="T4" fmla="*/ 28 w 28"/>
                <a:gd name="T5" fmla="*/ 54 h 54"/>
                <a:gd name="T6" fmla="*/ 0 w 28"/>
                <a:gd name="T7" fmla="*/ 54 h 54"/>
              </a:gdLst>
              <a:ahLst/>
              <a:cxnLst>
                <a:cxn ang="0">
                  <a:pos x="T0" y="T1"/>
                </a:cxn>
                <a:cxn ang="0">
                  <a:pos x="T2" y="T3"/>
                </a:cxn>
                <a:cxn ang="0">
                  <a:pos x="T4" y="T5"/>
                </a:cxn>
                <a:cxn ang="0">
                  <a:pos x="T6" y="T7"/>
                </a:cxn>
              </a:cxnLst>
              <a:rect l="0" t="0" r="r" b="b"/>
              <a:pathLst>
                <a:path w="28" h="54">
                  <a:moveTo>
                    <a:pt x="0" y="54"/>
                  </a:moveTo>
                  <a:cubicBezTo>
                    <a:pt x="0" y="54"/>
                    <a:pt x="3" y="32"/>
                    <a:pt x="18" y="0"/>
                  </a:cubicBezTo>
                  <a:cubicBezTo>
                    <a:pt x="18" y="0"/>
                    <a:pt x="28" y="49"/>
                    <a:pt x="28" y="54"/>
                  </a:cubicBezTo>
                  <a:lnTo>
                    <a:pt x="0" y="54"/>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44" name="Freeform 230">
              <a:extLst>
                <a:ext uri="{FF2B5EF4-FFF2-40B4-BE49-F238E27FC236}">
                  <a16:creationId xmlns:a16="http://schemas.microsoft.com/office/drawing/2014/main" id="{FE0E4AEF-9A9B-4522-995A-71649F717F4B}"/>
                </a:ext>
              </a:extLst>
            </p:cNvPr>
            <p:cNvSpPr>
              <a:spLocks/>
            </p:cNvSpPr>
            <p:nvPr/>
          </p:nvSpPr>
          <p:spPr bwMode="auto">
            <a:xfrm>
              <a:off x="4576" y="2277"/>
              <a:ext cx="65" cy="126"/>
            </a:xfrm>
            <a:custGeom>
              <a:avLst/>
              <a:gdLst>
                <a:gd name="T0" fmla="*/ 28 w 28"/>
                <a:gd name="T1" fmla="*/ 54 h 54"/>
                <a:gd name="T2" fmla="*/ 10 w 28"/>
                <a:gd name="T3" fmla="*/ 0 h 54"/>
                <a:gd name="T4" fmla="*/ 0 w 28"/>
                <a:gd name="T5" fmla="*/ 54 h 54"/>
                <a:gd name="T6" fmla="*/ 28 w 28"/>
                <a:gd name="T7" fmla="*/ 54 h 54"/>
              </a:gdLst>
              <a:ahLst/>
              <a:cxnLst>
                <a:cxn ang="0">
                  <a:pos x="T0" y="T1"/>
                </a:cxn>
                <a:cxn ang="0">
                  <a:pos x="T2" y="T3"/>
                </a:cxn>
                <a:cxn ang="0">
                  <a:pos x="T4" y="T5"/>
                </a:cxn>
                <a:cxn ang="0">
                  <a:pos x="T6" y="T7"/>
                </a:cxn>
              </a:cxnLst>
              <a:rect l="0" t="0" r="r" b="b"/>
              <a:pathLst>
                <a:path w="28" h="54">
                  <a:moveTo>
                    <a:pt x="28" y="54"/>
                  </a:moveTo>
                  <a:cubicBezTo>
                    <a:pt x="28" y="54"/>
                    <a:pt x="25" y="32"/>
                    <a:pt x="10" y="0"/>
                  </a:cubicBezTo>
                  <a:cubicBezTo>
                    <a:pt x="10" y="0"/>
                    <a:pt x="0" y="49"/>
                    <a:pt x="0" y="54"/>
                  </a:cubicBezTo>
                  <a:lnTo>
                    <a:pt x="28" y="54"/>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45" name="Freeform 231">
              <a:extLst>
                <a:ext uri="{FF2B5EF4-FFF2-40B4-BE49-F238E27FC236}">
                  <a16:creationId xmlns:a16="http://schemas.microsoft.com/office/drawing/2014/main" id="{CA5BA31B-6DAD-4A30-A01E-D47C46DD72B9}"/>
                </a:ext>
              </a:extLst>
            </p:cNvPr>
            <p:cNvSpPr>
              <a:spLocks/>
            </p:cNvSpPr>
            <p:nvPr/>
          </p:nvSpPr>
          <p:spPr bwMode="auto">
            <a:xfrm>
              <a:off x="4436" y="2277"/>
              <a:ext cx="64" cy="126"/>
            </a:xfrm>
            <a:custGeom>
              <a:avLst/>
              <a:gdLst>
                <a:gd name="T0" fmla="*/ 28 w 28"/>
                <a:gd name="T1" fmla="*/ 54 h 54"/>
                <a:gd name="T2" fmla="*/ 10 w 28"/>
                <a:gd name="T3" fmla="*/ 0 h 54"/>
                <a:gd name="T4" fmla="*/ 0 w 28"/>
                <a:gd name="T5" fmla="*/ 54 h 54"/>
                <a:gd name="T6" fmla="*/ 28 w 28"/>
                <a:gd name="T7" fmla="*/ 54 h 54"/>
              </a:gdLst>
              <a:ahLst/>
              <a:cxnLst>
                <a:cxn ang="0">
                  <a:pos x="T0" y="T1"/>
                </a:cxn>
                <a:cxn ang="0">
                  <a:pos x="T2" y="T3"/>
                </a:cxn>
                <a:cxn ang="0">
                  <a:pos x="T4" y="T5"/>
                </a:cxn>
                <a:cxn ang="0">
                  <a:pos x="T6" y="T7"/>
                </a:cxn>
              </a:cxnLst>
              <a:rect l="0" t="0" r="r" b="b"/>
              <a:pathLst>
                <a:path w="28" h="54">
                  <a:moveTo>
                    <a:pt x="28" y="54"/>
                  </a:moveTo>
                  <a:cubicBezTo>
                    <a:pt x="28" y="54"/>
                    <a:pt x="25" y="32"/>
                    <a:pt x="10" y="0"/>
                  </a:cubicBezTo>
                  <a:cubicBezTo>
                    <a:pt x="10" y="0"/>
                    <a:pt x="0" y="49"/>
                    <a:pt x="0" y="54"/>
                  </a:cubicBezTo>
                  <a:lnTo>
                    <a:pt x="28" y="54"/>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46" name="Freeform 232">
              <a:extLst>
                <a:ext uri="{FF2B5EF4-FFF2-40B4-BE49-F238E27FC236}">
                  <a16:creationId xmlns:a16="http://schemas.microsoft.com/office/drawing/2014/main" id="{6255F007-D115-4869-BDFF-6A58443EDF39}"/>
                </a:ext>
              </a:extLst>
            </p:cNvPr>
            <p:cNvSpPr>
              <a:spLocks/>
            </p:cNvSpPr>
            <p:nvPr/>
          </p:nvSpPr>
          <p:spPr bwMode="auto">
            <a:xfrm>
              <a:off x="4290" y="2303"/>
              <a:ext cx="42" cy="100"/>
            </a:xfrm>
            <a:custGeom>
              <a:avLst/>
              <a:gdLst>
                <a:gd name="T0" fmla="*/ 0 w 18"/>
                <a:gd name="T1" fmla="*/ 43 h 43"/>
                <a:gd name="T2" fmla="*/ 11 w 18"/>
                <a:gd name="T3" fmla="*/ 0 h 43"/>
                <a:gd name="T4" fmla="*/ 18 w 18"/>
                <a:gd name="T5" fmla="*/ 43 h 43"/>
                <a:gd name="T6" fmla="*/ 0 w 18"/>
                <a:gd name="T7" fmla="*/ 43 h 43"/>
              </a:gdLst>
              <a:ahLst/>
              <a:cxnLst>
                <a:cxn ang="0">
                  <a:pos x="T0" y="T1"/>
                </a:cxn>
                <a:cxn ang="0">
                  <a:pos x="T2" y="T3"/>
                </a:cxn>
                <a:cxn ang="0">
                  <a:pos x="T4" y="T5"/>
                </a:cxn>
                <a:cxn ang="0">
                  <a:pos x="T6" y="T7"/>
                </a:cxn>
              </a:cxnLst>
              <a:rect l="0" t="0" r="r" b="b"/>
              <a:pathLst>
                <a:path w="18" h="43">
                  <a:moveTo>
                    <a:pt x="0" y="43"/>
                  </a:moveTo>
                  <a:cubicBezTo>
                    <a:pt x="0" y="43"/>
                    <a:pt x="2" y="26"/>
                    <a:pt x="11" y="0"/>
                  </a:cubicBezTo>
                  <a:cubicBezTo>
                    <a:pt x="11" y="0"/>
                    <a:pt x="18" y="39"/>
                    <a:pt x="18" y="43"/>
                  </a:cubicBezTo>
                  <a:lnTo>
                    <a:pt x="0" y="43"/>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47" name="Freeform 233">
              <a:extLst>
                <a:ext uri="{FF2B5EF4-FFF2-40B4-BE49-F238E27FC236}">
                  <a16:creationId xmlns:a16="http://schemas.microsoft.com/office/drawing/2014/main" id="{77A40817-06CD-4990-8BF6-D04DA67D1636}"/>
                </a:ext>
              </a:extLst>
            </p:cNvPr>
            <p:cNvSpPr>
              <a:spLocks/>
            </p:cNvSpPr>
            <p:nvPr/>
          </p:nvSpPr>
          <p:spPr bwMode="auto">
            <a:xfrm>
              <a:off x="4500" y="2319"/>
              <a:ext cx="37" cy="84"/>
            </a:xfrm>
            <a:custGeom>
              <a:avLst/>
              <a:gdLst>
                <a:gd name="T0" fmla="*/ 16 w 16"/>
                <a:gd name="T1" fmla="*/ 36 h 36"/>
                <a:gd name="T2" fmla="*/ 6 w 16"/>
                <a:gd name="T3" fmla="*/ 0 h 36"/>
                <a:gd name="T4" fmla="*/ 0 w 16"/>
                <a:gd name="T5" fmla="*/ 36 h 36"/>
                <a:gd name="T6" fmla="*/ 16 w 16"/>
                <a:gd name="T7" fmla="*/ 36 h 36"/>
              </a:gdLst>
              <a:ahLst/>
              <a:cxnLst>
                <a:cxn ang="0">
                  <a:pos x="T0" y="T1"/>
                </a:cxn>
                <a:cxn ang="0">
                  <a:pos x="T2" y="T3"/>
                </a:cxn>
                <a:cxn ang="0">
                  <a:pos x="T4" y="T5"/>
                </a:cxn>
                <a:cxn ang="0">
                  <a:pos x="T6" y="T7"/>
                </a:cxn>
              </a:cxnLst>
              <a:rect l="0" t="0" r="r" b="b"/>
              <a:pathLst>
                <a:path w="16" h="36">
                  <a:moveTo>
                    <a:pt x="16" y="36"/>
                  </a:moveTo>
                  <a:cubicBezTo>
                    <a:pt x="16" y="36"/>
                    <a:pt x="15" y="19"/>
                    <a:pt x="6" y="0"/>
                  </a:cubicBezTo>
                  <a:cubicBezTo>
                    <a:pt x="6" y="0"/>
                    <a:pt x="0" y="33"/>
                    <a:pt x="0" y="36"/>
                  </a:cubicBezTo>
                  <a:lnTo>
                    <a:pt x="16" y="36"/>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48" name="Freeform 234">
              <a:extLst>
                <a:ext uri="{FF2B5EF4-FFF2-40B4-BE49-F238E27FC236}">
                  <a16:creationId xmlns:a16="http://schemas.microsoft.com/office/drawing/2014/main" id="{5230E45A-7403-4011-9BAC-192F841322DD}"/>
                </a:ext>
              </a:extLst>
            </p:cNvPr>
            <p:cNvSpPr>
              <a:spLocks/>
            </p:cNvSpPr>
            <p:nvPr/>
          </p:nvSpPr>
          <p:spPr bwMode="auto">
            <a:xfrm>
              <a:off x="4675" y="2303"/>
              <a:ext cx="37" cy="100"/>
            </a:xfrm>
            <a:custGeom>
              <a:avLst/>
              <a:gdLst>
                <a:gd name="T0" fmla="*/ 0 w 16"/>
                <a:gd name="T1" fmla="*/ 43 h 43"/>
                <a:gd name="T2" fmla="*/ 10 w 16"/>
                <a:gd name="T3" fmla="*/ 0 h 43"/>
                <a:gd name="T4" fmla="*/ 16 w 16"/>
                <a:gd name="T5" fmla="*/ 43 h 43"/>
                <a:gd name="T6" fmla="*/ 0 w 16"/>
                <a:gd name="T7" fmla="*/ 43 h 43"/>
              </a:gdLst>
              <a:ahLst/>
              <a:cxnLst>
                <a:cxn ang="0">
                  <a:pos x="T0" y="T1"/>
                </a:cxn>
                <a:cxn ang="0">
                  <a:pos x="T2" y="T3"/>
                </a:cxn>
                <a:cxn ang="0">
                  <a:pos x="T4" y="T5"/>
                </a:cxn>
                <a:cxn ang="0">
                  <a:pos x="T6" y="T7"/>
                </a:cxn>
              </a:cxnLst>
              <a:rect l="0" t="0" r="r" b="b"/>
              <a:pathLst>
                <a:path w="16" h="43">
                  <a:moveTo>
                    <a:pt x="0" y="43"/>
                  </a:moveTo>
                  <a:cubicBezTo>
                    <a:pt x="0" y="43"/>
                    <a:pt x="1" y="23"/>
                    <a:pt x="10" y="0"/>
                  </a:cubicBezTo>
                  <a:cubicBezTo>
                    <a:pt x="10" y="0"/>
                    <a:pt x="16" y="40"/>
                    <a:pt x="16" y="43"/>
                  </a:cubicBezTo>
                  <a:lnTo>
                    <a:pt x="0" y="43"/>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49" name="Freeform 235">
              <a:extLst>
                <a:ext uri="{FF2B5EF4-FFF2-40B4-BE49-F238E27FC236}">
                  <a16:creationId xmlns:a16="http://schemas.microsoft.com/office/drawing/2014/main" id="{98B567C3-0EB3-457C-B9BD-938F097D2BAE}"/>
                </a:ext>
              </a:extLst>
            </p:cNvPr>
            <p:cNvSpPr>
              <a:spLocks/>
            </p:cNvSpPr>
            <p:nvPr/>
          </p:nvSpPr>
          <p:spPr bwMode="auto">
            <a:xfrm>
              <a:off x="4638" y="2319"/>
              <a:ext cx="37" cy="84"/>
            </a:xfrm>
            <a:custGeom>
              <a:avLst/>
              <a:gdLst>
                <a:gd name="T0" fmla="*/ 16 w 16"/>
                <a:gd name="T1" fmla="*/ 36 h 36"/>
                <a:gd name="T2" fmla="*/ 6 w 16"/>
                <a:gd name="T3" fmla="*/ 0 h 36"/>
                <a:gd name="T4" fmla="*/ 0 w 16"/>
                <a:gd name="T5" fmla="*/ 36 h 36"/>
                <a:gd name="T6" fmla="*/ 16 w 16"/>
                <a:gd name="T7" fmla="*/ 36 h 36"/>
              </a:gdLst>
              <a:ahLst/>
              <a:cxnLst>
                <a:cxn ang="0">
                  <a:pos x="T0" y="T1"/>
                </a:cxn>
                <a:cxn ang="0">
                  <a:pos x="T2" y="T3"/>
                </a:cxn>
                <a:cxn ang="0">
                  <a:pos x="T4" y="T5"/>
                </a:cxn>
                <a:cxn ang="0">
                  <a:pos x="T6" y="T7"/>
                </a:cxn>
              </a:cxnLst>
              <a:rect l="0" t="0" r="r" b="b"/>
              <a:pathLst>
                <a:path w="16" h="36">
                  <a:moveTo>
                    <a:pt x="16" y="36"/>
                  </a:moveTo>
                  <a:cubicBezTo>
                    <a:pt x="16" y="36"/>
                    <a:pt x="14" y="19"/>
                    <a:pt x="6" y="0"/>
                  </a:cubicBezTo>
                  <a:cubicBezTo>
                    <a:pt x="6" y="0"/>
                    <a:pt x="0" y="33"/>
                    <a:pt x="0" y="36"/>
                  </a:cubicBezTo>
                  <a:lnTo>
                    <a:pt x="16" y="36"/>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50" name="Freeform 236">
              <a:extLst>
                <a:ext uri="{FF2B5EF4-FFF2-40B4-BE49-F238E27FC236}">
                  <a16:creationId xmlns:a16="http://schemas.microsoft.com/office/drawing/2014/main" id="{765A5C3D-A38E-4231-B4EE-C11326D538EF}"/>
                </a:ext>
              </a:extLst>
            </p:cNvPr>
            <p:cNvSpPr>
              <a:spLocks/>
            </p:cNvSpPr>
            <p:nvPr/>
          </p:nvSpPr>
          <p:spPr bwMode="auto">
            <a:xfrm>
              <a:off x="4518" y="2305"/>
              <a:ext cx="65" cy="98"/>
            </a:xfrm>
            <a:custGeom>
              <a:avLst/>
              <a:gdLst>
                <a:gd name="T0" fmla="*/ 28 w 28"/>
                <a:gd name="T1" fmla="*/ 42 h 42"/>
                <a:gd name="T2" fmla="*/ 11 w 28"/>
                <a:gd name="T3" fmla="*/ 0 h 42"/>
                <a:gd name="T4" fmla="*/ 0 w 28"/>
                <a:gd name="T5" fmla="*/ 42 h 42"/>
                <a:gd name="T6" fmla="*/ 28 w 28"/>
                <a:gd name="T7" fmla="*/ 42 h 42"/>
              </a:gdLst>
              <a:ahLst/>
              <a:cxnLst>
                <a:cxn ang="0">
                  <a:pos x="T0" y="T1"/>
                </a:cxn>
                <a:cxn ang="0">
                  <a:pos x="T2" y="T3"/>
                </a:cxn>
                <a:cxn ang="0">
                  <a:pos x="T4" y="T5"/>
                </a:cxn>
                <a:cxn ang="0">
                  <a:pos x="T6" y="T7"/>
                </a:cxn>
              </a:cxnLst>
              <a:rect l="0" t="0" r="r" b="b"/>
              <a:pathLst>
                <a:path w="28" h="42">
                  <a:moveTo>
                    <a:pt x="28" y="42"/>
                  </a:moveTo>
                  <a:cubicBezTo>
                    <a:pt x="28" y="42"/>
                    <a:pt x="25" y="24"/>
                    <a:pt x="11" y="0"/>
                  </a:cubicBezTo>
                  <a:cubicBezTo>
                    <a:pt x="11" y="0"/>
                    <a:pt x="0" y="39"/>
                    <a:pt x="0" y="42"/>
                  </a:cubicBezTo>
                  <a:lnTo>
                    <a:pt x="28" y="42"/>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51" name="Freeform 237">
              <a:extLst>
                <a:ext uri="{FF2B5EF4-FFF2-40B4-BE49-F238E27FC236}">
                  <a16:creationId xmlns:a16="http://schemas.microsoft.com/office/drawing/2014/main" id="{DAA37AE3-CB8B-49B9-804C-19543E5256FA}"/>
                </a:ext>
              </a:extLst>
            </p:cNvPr>
            <p:cNvSpPr>
              <a:spLocks/>
            </p:cNvSpPr>
            <p:nvPr/>
          </p:nvSpPr>
          <p:spPr bwMode="auto">
            <a:xfrm>
              <a:off x="4378" y="2287"/>
              <a:ext cx="64" cy="116"/>
            </a:xfrm>
            <a:custGeom>
              <a:avLst/>
              <a:gdLst>
                <a:gd name="T0" fmla="*/ 0 w 28"/>
                <a:gd name="T1" fmla="*/ 50 h 50"/>
                <a:gd name="T2" fmla="*/ 18 w 28"/>
                <a:gd name="T3" fmla="*/ 0 h 50"/>
                <a:gd name="T4" fmla="*/ 28 w 28"/>
                <a:gd name="T5" fmla="*/ 50 h 50"/>
                <a:gd name="T6" fmla="*/ 0 w 28"/>
                <a:gd name="T7" fmla="*/ 50 h 50"/>
              </a:gdLst>
              <a:ahLst/>
              <a:cxnLst>
                <a:cxn ang="0">
                  <a:pos x="T0" y="T1"/>
                </a:cxn>
                <a:cxn ang="0">
                  <a:pos x="T2" y="T3"/>
                </a:cxn>
                <a:cxn ang="0">
                  <a:pos x="T4" y="T5"/>
                </a:cxn>
                <a:cxn ang="0">
                  <a:pos x="T6" y="T7"/>
                </a:cxn>
              </a:cxnLst>
              <a:rect l="0" t="0" r="r" b="b"/>
              <a:pathLst>
                <a:path w="28" h="50">
                  <a:moveTo>
                    <a:pt x="0" y="50"/>
                  </a:moveTo>
                  <a:cubicBezTo>
                    <a:pt x="0" y="50"/>
                    <a:pt x="3" y="30"/>
                    <a:pt x="18" y="0"/>
                  </a:cubicBezTo>
                  <a:cubicBezTo>
                    <a:pt x="18" y="0"/>
                    <a:pt x="28" y="46"/>
                    <a:pt x="28" y="50"/>
                  </a:cubicBezTo>
                  <a:lnTo>
                    <a:pt x="0" y="50"/>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52" name="Freeform 238">
              <a:extLst>
                <a:ext uri="{FF2B5EF4-FFF2-40B4-BE49-F238E27FC236}">
                  <a16:creationId xmlns:a16="http://schemas.microsoft.com/office/drawing/2014/main" id="{DF01442F-CEE1-467C-A44F-B71258CB4CDC}"/>
                </a:ext>
              </a:extLst>
            </p:cNvPr>
            <p:cNvSpPr>
              <a:spLocks/>
            </p:cNvSpPr>
            <p:nvPr/>
          </p:nvSpPr>
          <p:spPr bwMode="auto">
            <a:xfrm>
              <a:off x="4694" y="2277"/>
              <a:ext cx="50" cy="126"/>
            </a:xfrm>
            <a:custGeom>
              <a:avLst/>
              <a:gdLst>
                <a:gd name="T0" fmla="*/ 0 w 22"/>
                <a:gd name="T1" fmla="*/ 54 h 54"/>
                <a:gd name="T2" fmla="*/ 14 w 22"/>
                <a:gd name="T3" fmla="*/ 0 h 54"/>
                <a:gd name="T4" fmla="*/ 22 w 22"/>
                <a:gd name="T5" fmla="*/ 54 h 54"/>
                <a:gd name="T6" fmla="*/ 0 w 22"/>
                <a:gd name="T7" fmla="*/ 54 h 54"/>
              </a:gdLst>
              <a:ahLst/>
              <a:cxnLst>
                <a:cxn ang="0">
                  <a:pos x="T0" y="T1"/>
                </a:cxn>
                <a:cxn ang="0">
                  <a:pos x="T2" y="T3"/>
                </a:cxn>
                <a:cxn ang="0">
                  <a:pos x="T4" y="T5"/>
                </a:cxn>
                <a:cxn ang="0">
                  <a:pos x="T6" y="T7"/>
                </a:cxn>
              </a:cxnLst>
              <a:rect l="0" t="0" r="r" b="b"/>
              <a:pathLst>
                <a:path w="22" h="54">
                  <a:moveTo>
                    <a:pt x="0" y="54"/>
                  </a:moveTo>
                  <a:cubicBezTo>
                    <a:pt x="0" y="54"/>
                    <a:pt x="2" y="32"/>
                    <a:pt x="14" y="0"/>
                  </a:cubicBezTo>
                  <a:cubicBezTo>
                    <a:pt x="14" y="0"/>
                    <a:pt x="22" y="49"/>
                    <a:pt x="22" y="54"/>
                  </a:cubicBezTo>
                  <a:lnTo>
                    <a:pt x="0" y="54"/>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53" name="Freeform 239">
              <a:extLst>
                <a:ext uri="{FF2B5EF4-FFF2-40B4-BE49-F238E27FC236}">
                  <a16:creationId xmlns:a16="http://schemas.microsoft.com/office/drawing/2014/main" id="{2B613D84-A5EB-4E94-9306-0AC3F8287F64}"/>
                </a:ext>
              </a:extLst>
            </p:cNvPr>
            <p:cNvSpPr>
              <a:spLocks/>
            </p:cNvSpPr>
            <p:nvPr/>
          </p:nvSpPr>
          <p:spPr bwMode="auto">
            <a:xfrm>
              <a:off x="4903" y="2277"/>
              <a:ext cx="53" cy="126"/>
            </a:xfrm>
            <a:custGeom>
              <a:avLst/>
              <a:gdLst>
                <a:gd name="T0" fmla="*/ 23 w 23"/>
                <a:gd name="T1" fmla="*/ 54 h 54"/>
                <a:gd name="T2" fmla="*/ 9 w 23"/>
                <a:gd name="T3" fmla="*/ 0 h 54"/>
                <a:gd name="T4" fmla="*/ 0 w 23"/>
                <a:gd name="T5" fmla="*/ 54 h 54"/>
                <a:gd name="T6" fmla="*/ 23 w 23"/>
                <a:gd name="T7" fmla="*/ 54 h 54"/>
              </a:gdLst>
              <a:ahLst/>
              <a:cxnLst>
                <a:cxn ang="0">
                  <a:pos x="T0" y="T1"/>
                </a:cxn>
                <a:cxn ang="0">
                  <a:pos x="T2" y="T3"/>
                </a:cxn>
                <a:cxn ang="0">
                  <a:pos x="T4" y="T5"/>
                </a:cxn>
                <a:cxn ang="0">
                  <a:pos x="T6" y="T7"/>
                </a:cxn>
              </a:cxnLst>
              <a:rect l="0" t="0" r="r" b="b"/>
              <a:pathLst>
                <a:path w="23" h="54">
                  <a:moveTo>
                    <a:pt x="23" y="54"/>
                  </a:moveTo>
                  <a:cubicBezTo>
                    <a:pt x="23" y="54"/>
                    <a:pt x="20" y="32"/>
                    <a:pt x="9" y="0"/>
                  </a:cubicBezTo>
                  <a:cubicBezTo>
                    <a:pt x="9" y="0"/>
                    <a:pt x="0" y="49"/>
                    <a:pt x="0" y="54"/>
                  </a:cubicBezTo>
                  <a:lnTo>
                    <a:pt x="23" y="54"/>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54" name="Freeform 240">
              <a:extLst>
                <a:ext uri="{FF2B5EF4-FFF2-40B4-BE49-F238E27FC236}">
                  <a16:creationId xmlns:a16="http://schemas.microsoft.com/office/drawing/2014/main" id="{E018DE82-C0C0-4675-94D0-4A1AD6727C50}"/>
                </a:ext>
              </a:extLst>
            </p:cNvPr>
            <p:cNvSpPr>
              <a:spLocks/>
            </p:cNvSpPr>
            <p:nvPr/>
          </p:nvSpPr>
          <p:spPr bwMode="auto">
            <a:xfrm>
              <a:off x="4790" y="2277"/>
              <a:ext cx="53" cy="126"/>
            </a:xfrm>
            <a:custGeom>
              <a:avLst/>
              <a:gdLst>
                <a:gd name="T0" fmla="*/ 23 w 23"/>
                <a:gd name="T1" fmla="*/ 54 h 54"/>
                <a:gd name="T2" fmla="*/ 9 w 23"/>
                <a:gd name="T3" fmla="*/ 0 h 54"/>
                <a:gd name="T4" fmla="*/ 0 w 23"/>
                <a:gd name="T5" fmla="*/ 54 h 54"/>
                <a:gd name="T6" fmla="*/ 23 w 23"/>
                <a:gd name="T7" fmla="*/ 54 h 54"/>
              </a:gdLst>
              <a:ahLst/>
              <a:cxnLst>
                <a:cxn ang="0">
                  <a:pos x="T0" y="T1"/>
                </a:cxn>
                <a:cxn ang="0">
                  <a:pos x="T2" y="T3"/>
                </a:cxn>
                <a:cxn ang="0">
                  <a:pos x="T4" y="T5"/>
                </a:cxn>
                <a:cxn ang="0">
                  <a:pos x="T6" y="T7"/>
                </a:cxn>
              </a:cxnLst>
              <a:rect l="0" t="0" r="r" b="b"/>
              <a:pathLst>
                <a:path w="23" h="54">
                  <a:moveTo>
                    <a:pt x="23" y="54"/>
                  </a:moveTo>
                  <a:cubicBezTo>
                    <a:pt x="23" y="54"/>
                    <a:pt x="21" y="32"/>
                    <a:pt x="9" y="0"/>
                  </a:cubicBezTo>
                  <a:cubicBezTo>
                    <a:pt x="9" y="0"/>
                    <a:pt x="0" y="49"/>
                    <a:pt x="0" y="54"/>
                  </a:cubicBezTo>
                  <a:lnTo>
                    <a:pt x="23" y="54"/>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55" name="Freeform 241">
              <a:extLst>
                <a:ext uri="{FF2B5EF4-FFF2-40B4-BE49-F238E27FC236}">
                  <a16:creationId xmlns:a16="http://schemas.microsoft.com/office/drawing/2014/main" id="{9A96CCD6-B53F-4F48-AD38-6A7B7099CE4A}"/>
                </a:ext>
              </a:extLst>
            </p:cNvPr>
            <p:cNvSpPr>
              <a:spLocks/>
            </p:cNvSpPr>
            <p:nvPr/>
          </p:nvSpPr>
          <p:spPr bwMode="auto">
            <a:xfrm>
              <a:off x="4675" y="2303"/>
              <a:ext cx="32" cy="100"/>
            </a:xfrm>
            <a:custGeom>
              <a:avLst/>
              <a:gdLst>
                <a:gd name="T0" fmla="*/ 0 w 14"/>
                <a:gd name="T1" fmla="*/ 43 h 43"/>
                <a:gd name="T2" fmla="*/ 9 w 14"/>
                <a:gd name="T3" fmla="*/ 0 h 43"/>
                <a:gd name="T4" fmla="*/ 14 w 14"/>
                <a:gd name="T5" fmla="*/ 43 h 43"/>
                <a:gd name="T6" fmla="*/ 0 w 14"/>
                <a:gd name="T7" fmla="*/ 43 h 43"/>
              </a:gdLst>
              <a:ahLst/>
              <a:cxnLst>
                <a:cxn ang="0">
                  <a:pos x="T0" y="T1"/>
                </a:cxn>
                <a:cxn ang="0">
                  <a:pos x="T2" y="T3"/>
                </a:cxn>
                <a:cxn ang="0">
                  <a:pos x="T4" y="T5"/>
                </a:cxn>
                <a:cxn ang="0">
                  <a:pos x="T6" y="T7"/>
                </a:cxn>
              </a:cxnLst>
              <a:rect l="0" t="0" r="r" b="b"/>
              <a:pathLst>
                <a:path w="14" h="43">
                  <a:moveTo>
                    <a:pt x="0" y="43"/>
                  </a:moveTo>
                  <a:cubicBezTo>
                    <a:pt x="0" y="43"/>
                    <a:pt x="1" y="26"/>
                    <a:pt x="9" y="0"/>
                  </a:cubicBezTo>
                  <a:cubicBezTo>
                    <a:pt x="9" y="0"/>
                    <a:pt x="14" y="39"/>
                    <a:pt x="14" y="43"/>
                  </a:cubicBezTo>
                  <a:lnTo>
                    <a:pt x="0" y="43"/>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56" name="Freeform 242">
              <a:extLst>
                <a:ext uri="{FF2B5EF4-FFF2-40B4-BE49-F238E27FC236}">
                  <a16:creationId xmlns:a16="http://schemas.microsoft.com/office/drawing/2014/main" id="{B1DEB4BB-C6F6-4932-9361-44D0044FCDC0}"/>
                </a:ext>
              </a:extLst>
            </p:cNvPr>
            <p:cNvSpPr>
              <a:spLocks/>
            </p:cNvSpPr>
            <p:nvPr/>
          </p:nvSpPr>
          <p:spPr bwMode="auto">
            <a:xfrm>
              <a:off x="4843" y="2319"/>
              <a:ext cx="30" cy="84"/>
            </a:xfrm>
            <a:custGeom>
              <a:avLst/>
              <a:gdLst>
                <a:gd name="T0" fmla="*/ 13 w 13"/>
                <a:gd name="T1" fmla="*/ 36 h 36"/>
                <a:gd name="T2" fmla="*/ 5 w 13"/>
                <a:gd name="T3" fmla="*/ 0 h 36"/>
                <a:gd name="T4" fmla="*/ 0 w 13"/>
                <a:gd name="T5" fmla="*/ 36 h 36"/>
                <a:gd name="T6" fmla="*/ 13 w 13"/>
                <a:gd name="T7" fmla="*/ 36 h 36"/>
              </a:gdLst>
              <a:ahLst/>
              <a:cxnLst>
                <a:cxn ang="0">
                  <a:pos x="T0" y="T1"/>
                </a:cxn>
                <a:cxn ang="0">
                  <a:pos x="T2" y="T3"/>
                </a:cxn>
                <a:cxn ang="0">
                  <a:pos x="T4" y="T5"/>
                </a:cxn>
                <a:cxn ang="0">
                  <a:pos x="T6" y="T7"/>
                </a:cxn>
              </a:cxnLst>
              <a:rect l="0" t="0" r="r" b="b"/>
              <a:pathLst>
                <a:path w="13" h="36">
                  <a:moveTo>
                    <a:pt x="13" y="36"/>
                  </a:moveTo>
                  <a:cubicBezTo>
                    <a:pt x="13" y="36"/>
                    <a:pt x="12" y="19"/>
                    <a:pt x="5" y="0"/>
                  </a:cubicBezTo>
                  <a:cubicBezTo>
                    <a:pt x="5" y="0"/>
                    <a:pt x="0" y="33"/>
                    <a:pt x="0" y="36"/>
                  </a:cubicBezTo>
                  <a:lnTo>
                    <a:pt x="13" y="36"/>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57" name="Freeform 243">
              <a:extLst>
                <a:ext uri="{FF2B5EF4-FFF2-40B4-BE49-F238E27FC236}">
                  <a16:creationId xmlns:a16="http://schemas.microsoft.com/office/drawing/2014/main" id="{88B3820F-E575-45D4-9E45-148EBA0D646E}"/>
                </a:ext>
              </a:extLst>
            </p:cNvPr>
            <p:cNvSpPr>
              <a:spLocks/>
            </p:cNvSpPr>
            <p:nvPr/>
          </p:nvSpPr>
          <p:spPr bwMode="auto">
            <a:xfrm>
              <a:off x="4984" y="2303"/>
              <a:ext cx="30" cy="100"/>
            </a:xfrm>
            <a:custGeom>
              <a:avLst/>
              <a:gdLst>
                <a:gd name="T0" fmla="*/ 0 w 13"/>
                <a:gd name="T1" fmla="*/ 43 h 43"/>
                <a:gd name="T2" fmla="*/ 8 w 13"/>
                <a:gd name="T3" fmla="*/ 0 h 43"/>
                <a:gd name="T4" fmla="*/ 13 w 13"/>
                <a:gd name="T5" fmla="*/ 43 h 43"/>
                <a:gd name="T6" fmla="*/ 0 w 13"/>
                <a:gd name="T7" fmla="*/ 43 h 43"/>
              </a:gdLst>
              <a:ahLst/>
              <a:cxnLst>
                <a:cxn ang="0">
                  <a:pos x="T0" y="T1"/>
                </a:cxn>
                <a:cxn ang="0">
                  <a:pos x="T2" y="T3"/>
                </a:cxn>
                <a:cxn ang="0">
                  <a:pos x="T4" y="T5"/>
                </a:cxn>
                <a:cxn ang="0">
                  <a:pos x="T6" y="T7"/>
                </a:cxn>
              </a:cxnLst>
              <a:rect l="0" t="0" r="r" b="b"/>
              <a:pathLst>
                <a:path w="13" h="43">
                  <a:moveTo>
                    <a:pt x="0" y="43"/>
                  </a:moveTo>
                  <a:cubicBezTo>
                    <a:pt x="0" y="43"/>
                    <a:pt x="1" y="23"/>
                    <a:pt x="8" y="0"/>
                  </a:cubicBezTo>
                  <a:cubicBezTo>
                    <a:pt x="8" y="0"/>
                    <a:pt x="13" y="40"/>
                    <a:pt x="13" y="43"/>
                  </a:cubicBezTo>
                  <a:lnTo>
                    <a:pt x="0" y="43"/>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58" name="Freeform 244">
              <a:extLst>
                <a:ext uri="{FF2B5EF4-FFF2-40B4-BE49-F238E27FC236}">
                  <a16:creationId xmlns:a16="http://schemas.microsoft.com/office/drawing/2014/main" id="{981B44BD-21F3-449B-B76C-A8BFA0A8D357}"/>
                </a:ext>
              </a:extLst>
            </p:cNvPr>
            <p:cNvSpPr>
              <a:spLocks/>
            </p:cNvSpPr>
            <p:nvPr/>
          </p:nvSpPr>
          <p:spPr bwMode="auto">
            <a:xfrm>
              <a:off x="4954" y="2319"/>
              <a:ext cx="30" cy="84"/>
            </a:xfrm>
            <a:custGeom>
              <a:avLst/>
              <a:gdLst>
                <a:gd name="T0" fmla="*/ 13 w 13"/>
                <a:gd name="T1" fmla="*/ 36 h 36"/>
                <a:gd name="T2" fmla="*/ 5 w 13"/>
                <a:gd name="T3" fmla="*/ 0 h 36"/>
                <a:gd name="T4" fmla="*/ 0 w 13"/>
                <a:gd name="T5" fmla="*/ 36 h 36"/>
                <a:gd name="T6" fmla="*/ 13 w 13"/>
                <a:gd name="T7" fmla="*/ 36 h 36"/>
              </a:gdLst>
              <a:ahLst/>
              <a:cxnLst>
                <a:cxn ang="0">
                  <a:pos x="T0" y="T1"/>
                </a:cxn>
                <a:cxn ang="0">
                  <a:pos x="T2" y="T3"/>
                </a:cxn>
                <a:cxn ang="0">
                  <a:pos x="T4" y="T5"/>
                </a:cxn>
                <a:cxn ang="0">
                  <a:pos x="T6" y="T7"/>
                </a:cxn>
              </a:cxnLst>
              <a:rect l="0" t="0" r="r" b="b"/>
              <a:pathLst>
                <a:path w="13" h="36">
                  <a:moveTo>
                    <a:pt x="13" y="36"/>
                  </a:moveTo>
                  <a:cubicBezTo>
                    <a:pt x="13" y="36"/>
                    <a:pt x="11" y="19"/>
                    <a:pt x="5" y="0"/>
                  </a:cubicBezTo>
                  <a:cubicBezTo>
                    <a:pt x="5" y="0"/>
                    <a:pt x="0" y="33"/>
                    <a:pt x="0" y="36"/>
                  </a:cubicBezTo>
                  <a:lnTo>
                    <a:pt x="13" y="36"/>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59" name="Freeform 245">
              <a:extLst>
                <a:ext uri="{FF2B5EF4-FFF2-40B4-BE49-F238E27FC236}">
                  <a16:creationId xmlns:a16="http://schemas.microsoft.com/office/drawing/2014/main" id="{B7DF98C7-5E9F-4E0B-B697-7825EE730772}"/>
                </a:ext>
              </a:extLst>
            </p:cNvPr>
            <p:cNvSpPr>
              <a:spLocks/>
            </p:cNvSpPr>
            <p:nvPr/>
          </p:nvSpPr>
          <p:spPr bwMode="auto">
            <a:xfrm>
              <a:off x="4857" y="2305"/>
              <a:ext cx="53" cy="98"/>
            </a:xfrm>
            <a:custGeom>
              <a:avLst/>
              <a:gdLst>
                <a:gd name="T0" fmla="*/ 23 w 23"/>
                <a:gd name="T1" fmla="*/ 42 h 42"/>
                <a:gd name="T2" fmla="*/ 9 w 23"/>
                <a:gd name="T3" fmla="*/ 0 h 42"/>
                <a:gd name="T4" fmla="*/ 0 w 23"/>
                <a:gd name="T5" fmla="*/ 42 h 42"/>
                <a:gd name="T6" fmla="*/ 23 w 23"/>
                <a:gd name="T7" fmla="*/ 42 h 42"/>
              </a:gdLst>
              <a:ahLst/>
              <a:cxnLst>
                <a:cxn ang="0">
                  <a:pos x="T0" y="T1"/>
                </a:cxn>
                <a:cxn ang="0">
                  <a:pos x="T2" y="T3"/>
                </a:cxn>
                <a:cxn ang="0">
                  <a:pos x="T4" y="T5"/>
                </a:cxn>
                <a:cxn ang="0">
                  <a:pos x="T6" y="T7"/>
                </a:cxn>
              </a:cxnLst>
              <a:rect l="0" t="0" r="r" b="b"/>
              <a:pathLst>
                <a:path w="23" h="42">
                  <a:moveTo>
                    <a:pt x="23" y="42"/>
                  </a:moveTo>
                  <a:cubicBezTo>
                    <a:pt x="23" y="42"/>
                    <a:pt x="21" y="24"/>
                    <a:pt x="9" y="0"/>
                  </a:cubicBezTo>
                  <a:cubicBezTo>
                    <a:pt x="9" y="0"/>
                    <a:pt x="0" y="39"/>
                    <a:pt x="0" y="42"/>
                  </a:cubicBezTo>
                  <a:lnTo>
                    <a:pt x="23" y="42"/>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60" name="Freeform 246">
              <a:extLst>
                <a:ext uri="{FF2B5EF4-FFF2-40B4-BE49-F238E27FC236}">
                  <a16:creationId xmlns:a16="http://schemas.microsoft.com/office/drawing/2014/main" id="{AE373B76-9EFF-43BE-87C8-77E0D7E84EB2}"/>
                </a:ext>
              </a:extLst>
            </p:cNvPr>
            <p:cNvSpPr>
              <a:spLocks/>
            </p:cNvSpPr>
            <p:nvPr/>
          </p:nvSpPr>
          <p:spPr bwMode="auto">
            <a:xfrm>
              <a:off x="4747" y="2287"/>
              <a:ext cx="50" cy="116"/>
            </a:xfrm>
            <a:custGeom>
              <a:avLst/>
              <a:gdLst>
                <a:gd name="T0" fmla="*/ 0 w 22"/>
                <a:gd name="T1" fmla="*/ 50 h 50"/>
                <a:gd name="T2" fmla="*/ 14 w 22"/>
                <a:gd name="T3" fmla="*/ 0 h 50"/>
                <a:gd name="T4" fmla="*/ 22 w 22"/>
                <a:gd name="T5" fmla="*/ 50 h 50"/>
                <a:gd name="T6" fmla="*/ 0 w 22"/>
                <a:gd name="T7" fmla="*/ 50 h 50"/>
              </a:gdLst>
              <a:ahLst/>
              <a:cxnLst>
                <a:cxn ang="0">
                  <a:pos x="T0" y="T1"/>
                </a:cxn>
                <a:cxn ang="0">
                  <a:pos x="T2" y="T3"/>
                </a:cxn>
                <a:cxn ang="0">
                  <a:pos x="T4" y="T5"/>
                </a:cxn>
                <a:cxn ang="0">
                  <a:pos x="T6" y="T7"/>
                </a:cxn>
              </a:cxnLst>
              <a:rect l="0" t="0" r="r" b="b"/>
              <a:pathLst>
                <a:path w="22" h="50">
                  <a:moveTo>
                    <a:pt x="0" y="50"/>
                  </a:moveTo>
                  <a:cubicBezTo>
                    <a:pt x="0" y="50"/>
                    <a:pt x="2" y="30"/>
                    <a:pt x="14" y="0"/>
                  </a:cubicBezTo>
                  <a:cubicBezTo>
                    <a:pt x="14" y="0"/>
                    <a:pt x="22" y="46"/>
                    <a:pt x="22" y="50"/>
                  </a:cubicBezTo>
                  <a:lnTo>
                    <a:pt x="0" y="50"/>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61" name="Freeform 247">
              <a:extLst>
                <a:ext uri="{FF2B5EF4-FFF2-40B4-BE49-F238E27FC236}">
                  <a16:creationId xmlns:a16="http://schemas.microsoft.com/office/drawing/2014/main" id="{AD2225D0-7AAF-4557-9C4C-2D1A698CEA96}"/>
                </a:ext>
              </a:extLst>
            </p:cNvPr>
            <p:cNvSpPr>
              <a:spLocks/>
            </p:cNvSpPr>
            <p:nvPr/>
          </p:nvSpPr>
          <p:spPr bwMode="auto">
            <a:xfrm>
              <a:off x="5037" y="2277"/>
              <a:ext cx="64" cy="126"/>
            </a:xfrm>
            <a:custGeom>
              <a:avLst/>
              <a:gdLst>
                <a:gd name="T0" fmla="*/ 0 w 28"/>
                <a:gd name="T1" fmla="*/ 54 h 54"/>
                <a:gd name="T2" fmla="*/ 17 w 28"/>
                <a:gd name="T3" fmla="*/ 0 h 54"/>
                <a:gd name="T4" fmla="*/ 28 w 28"/>
                <a:gd name="T5" fmla="*/ 54 h 54"/>
                <a:gd name="T6" fmla="*/ 0 w 28"/>
                <a:gd name="T7" fmla="*/ 54 h 54"/>
              </a:gdLst>
              <a:ahLst/>
              <a:cxnLst>
                <a:cxn ang="0">
                  <a:pos x="T0" y="T1"/>
                </a:cxn>
                <a:cxn ang="0">
                  <a:pos x="T2" y="T3"/>
                </a:cxn>
                <a:cxn ang="0">
                  <a:pos x="T4" y="T5"/>
                </a:cxn>
                <a:cxn ang="0">
                  <a:pos x="T6" y="T7"/>
                </a:cxn>
              </a:cxnLst>
              <a:rect l="0" t="0" r="r" b="b"/>
              <a:pathLst>
                <a:path w="28" h="54">
                  <a:moveTo>
                    <a:pt x="0" y="54"/>
                  </a:moveTo>
                  <a:cubicBezTo>
                    <a:pt x="0" y="54"/>
                    <a:pt x="3" y="32"/>
                    <a:pt x="17" y="0"/>
                  </a:cubicBezTo>
                  <a:cubicBezTo>
                    <a:pt x="17" y="0"/>
                    <a:pt x="28" y="49"/>
                    <a:pt x="28" y="54"/>
                  </a:cubicBezTo>
                  <a:lnTo>
                    <a:pt x="0" y="54"/>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62" name="Freeform 248">
              <a:extLst>
                <a:ext uri="{FF2B5EF4-FFF2-40B4-BE49-F238E27FC236}">
                  <a16:creationId xmlns:a16="http://schemas.microsoft.com/office/drawing/2014/main" id="{34B8F9D5-BB89-4981-B8C0-11517FCDBDDE}"/>
                </a:ext>
              </a:extLst>
            </p:cNvPr>
            <p:cNvSpPr>
              <a:spLocks/>
            </p:cNvSpPr>
            <p:nvPr/>
          </p:nvSpPr>
          <p:spPr bwMode="auto">
            <a:xfrm>
              <a:off x="5297" y="2277"/>
              <a:ext cx="67" cy="126"/>
            </a:xfrm>
            <a:custGeom>
              <a:avLst/>
              <a:gdLst>
                <a:gd name="T0" fmla="*/ 29 w 29"/>
                <a:gd name="T1" fmla="*/ 54 h 54"/>
                <a:gd name="T2" fmla="*/ 11 w 29"/>
                <a:gd name="T3" fmla="*/ 0 h 54"/>
                <a:gd name="T4" fmla="*/ 0 w 29"/>
                <a:gd name="T5" fmla="*/ 54 h 54"/>
                <a:gd name="T6" fmla="*/ 29 w 29"/>
                <a:gd name="T7" fmla="*/ 54 h 54"/>
              </a:gdLst>
              <a:ahLst/>
              <a:cxnLst>
                <a:cxn ang="0">
                  <a:pos x="T0" y="T1"/>
                </a:cxn>
                <a:cxn ang="0">
                  <a:pos x="T2" y="T3"/>
                </a:cxn>
                <a:cxn ang="0">
                  <a:pos x="T4" y="T5"/>
                </a:cxn>
                <a:cxn ang="0">
                  <a:pos x="T6" y="T7"/>
                </a:cxn>
              </a:cxnLst>
              <a:rect l="0" t="0" r="r" b="b"/>
              <a:pathLst>
                <a:path w="29" h="54">
                  <a:moveTo>
                    <a:pt x="29" y="54"/>
                  </a:moveTo>
                  <a:cubicBezTo>
                    <a:pt x="29" y="54"/>
                    <a:pt x="26" y="32"/>
                    <a:pt x="11" y="0"/>
                  </a:cubicBezTo>
                  <a:cubicBezTo>
                    <a:pt x="11" y="0"/>
                    <a:pt x="0" y="49"/>
                    <a:pt x="0" y="54"/>
                  </a:cubicBezTo>
                  <a:lnTo>
                    <a:pt x="29" y="54"/>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63" name="Freeform 249">
              <a:extLst>
                <a:ext uri="{FF2B5EF4-FFF2-40B4-BE49-F238E27FC236}">
                  <a16:creationId xmlns:a16="http://schemas.microsoft.com/office/drawing/2014/main" id="{691248AB-0988-4D08-858D-69E91AD6D9AD}"/>
                </a:ext>
              </a:extLst>
            </p:cNvPr>
            <p:cNvSpPr>
              <a:spLocks/>
            </p:cNvSpPr>
            <p:nvPr/>
          </p:nvSpPr>
          <p:spPr bwMode="auto">
            <a:xfrm>
              <a:off x="5159" y="2277"/>
              <a:ext cx="65" cy="126"/>
            </a:xfrm>
            <a:custGeom>
              <a:avLst/>
              <a:gdLst>
                <a:gd name="T0" fmla="*/ 28 w 28"/>
                <a:gd name="T1" fmla="*/ 54 h 54"/>
                <a:gd name="T2" fmla="*/ 10 w 28"/>
                <a:gd name="T3" fmla="*/ 0 h 54"/>
                <a:gd name="T4" fmla="*/ 0 w 28"/>
                <a:gd name="T5" fmla="*/ 54 h 54"/>
                <a:gd name="T6" fmla="*/ 28 w 28"/>
                <a:gd name="T7" fmla="*/ 54 h 54"/>
              </a:gdLst>
              <a:ahLst/>
              <a:cxnLst>
                <a:cxn ang="0">
                  <a:pos x="T0" y="T1"/>
                </a:cxn>
                <a:cxn ang="0">
                  <a:pos x="T2" y="T3"/>
                </a:cxn>
                <a:cxn ang="0">
                  <a:pos x="T4" y="T5"/>
                </a:cxn>
                <a:cxn ang="0">
                  <a:pos x="T6" y="T7"/>
                </a:cxn>
              </a:cxnLst>
              <a:rect l="0" t="0" r="r" b="b"/>
              <a:pathLst>
                <a:path w="28" h="54">
                  <a:moveTo>
                    <a:pt x="28" y="54"/>
                  </a:moveTo>
                  <a:cubicBezTo>
                    <a:pt x="28" y="54"/>
                    <a:pt x="25" y="32"/>
                    <a:pt x="10" y="0"/>
                  </a:cubicBezTo>
                  <a:cubicBezTo>
                    <a:pt x="10" y="0"/>
                    <a:pt x="0" y="49"/>
                    <a:pt x="0" y="54"/>
                  </a:cubicBezTo>
                  <a:lnTo>
                    <a:pt x="28" y="54"/>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64" name="Freeform 250">
              <a:extLst>
                <a:ext uri="{FF2B5EF4-FFF2-40B4-BE49-F238E27FC236}">
                  <a16:creationId xmlns:a16="http://schemas.microsoft.com/office/drawing/2014/main" id="{8276BB28-6704-4751-9B55-05EECBB039DB}"/>
                </a:ext>
              </a:extLst>
            </p:cNvPr>
            <p:cNvSpPr>
              <a:spLocks/>
            </p:cNvSpPr>
            <p:nvPr/>
          </p:nvSpPr>
          <p:spPr bwMode="auto">
            <a:xfrm>
              <a:off x="5014" y="2303"/>
              <a:ext cx="39" cy="100"/>
            </a:xfrm>
            <a:custGeom>
              <a:avLst/>
              <a:gdLst>
                <a:gd name="T0" fmla="*/ 0 w 17"/>
                <a:gd name="T1" fmla="*/ 43 h 43"/>
                <a:gd name="T2" fmla="*/ 11 w 17"/>
                <a:gd name="T3" fmla="*/ 0 h 43"/>
                <a:gd name="T4" fmla="*/ 17 w 17"/>
                <a:gd name="T5" fmla="*/ 43 h 43"/>
                <a:gd name="T6" fmla="*/ 0 w 17"/>
                <a:gd name="T7" fmla="*/ 43 h 43"/>
              </a:gdLst>
              <a:ahLst/>
              <a:cxnLst>
                <a:cxn ang="0">
                  <a:pos x="T0" y="T1"/>
                </a:cxn>
                <a:cxn ang="0">
                  <a:pos x="T2" y="T3"/>
                </a:cxn>
                <a:cxn ang="0">
                  <a:pos x="T4" y="T5"/>
                </a:cxn>
                <a:cxn ang="0">
                  <a:pos x="T6" y="T7"/>
                </a:cxn>
              </a:cxnLst>
              <a:rect l="0" t="0" r="r" b="b"/>
              <a:pathLst>
                <a:path w="17" h="43">
                  <a:moveTo>
                    <a:pt x="0" y="43"/>
                  </a:moveTo>
                  <a:cubicBezTo>
                    <a:pt x="0" y="43"/>
                    <a:pt x="2" y="26"/>
                    <a:pt x="11" y="0"/>
                  </a:cubicBezTo>
                  <a:cubicBezTo>
                    <a:pt x="11" y="0"/>
                    <a:pt x="17" y="39"/>
                    <a:pt x="17" y="43"/>
                  </a:cubicBezTo>
                  <a:lnTo>
                    <a:pt x="0" y="43"/>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65" name="Freeform 251">
              <a:extLst>
                <a:ext uri="{FF2B5EF4-FFF2-40B4-BE49-F238E27FC236}">
                  <a16:creationId xmlns:a16="http://schemas.microsoft.com/office/drawing/2014/main" id="{E86768EC-5FCE-4174-B88F-A6DEA6390C76}"/>
                </a:ext>
              </a:extLst>
            </p:cNvPr>
            <p:cNvSpPr>
              <a:spLocks/>
            </p:cNvSpPr>
            <p:nvPr/>
          </p:nvSpPr>
          <p:spPr bwMode="auto">
            <a:xfrm>
              <a:off x="5224" y="2319"/>
              <a:ext cx="36" cy="84"/>
            </a:xfrm>
            <a:custGeom>
              <a:avLst/>
              <a:gdLst>
                <a:gd name="T0" fmla="*/ 16 w 16"/>
                <a:gd name="T1" fmla="*/ 36 h 36"/>
                <a:gd name="T2" fmla="*/ 6 w 16"/>
                <a:gd name="T3" fmla="*/ 0 h 36"/>
                <a:gd name="T4" fmla="*/ 0 w 16"/>
                <a:gd name="T5" fmla="*/ 36 h 36"/>
                <a:gd name="T6" fmla="*/ 16 w 16"/>
                <a:gd name="T7" fmla="*/ 36 h 36"/>
              </a:gdLst>
              <a:ahLst/>
              <a:cxnLst>
                <a:cxn ang="0">
                  <a:pos x="T0" y="T1"/>
                </a:cxn>
                <a:cxn ang="0">
                  <a:pos x="T2" y="T3"/>
                </a:cxn>
                <a:cxn ang="0">
                  <a:pos x="T4" y="T5"/>
                </a:cxn>
                <a:cxn ang="0">
                  <a:pos x="T6" y="T7"/>
                </a:cxn>
              </a:cxnLst>
              <a:rect l="0" t="0" r="r" b="b"/>
              <a:pathLst>
                <a:path w="16" h="36">
                  <a:moveTo>
                    <a:pt x="16" y="36"/>
                  </a:moveTo>
                  <a:cubicBezTo>
                    <a:pt x="16" y="36"/>
                    <a:pt x="14" y="19"/>
                    <a:pt x="6" y="0"/>
                  </a:cubicBezTo>
                  <a:cubicBezTo>
                    <a:pt x="6" y="0"/>
                    <a:pt x="0" y="33"/>
                    <a:pt x="0" y="36"/>
                  </a:cubicBezTo>
                  <a:lnTo>
                    <a:pt x="16" y="36"/>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66" name="Freeform 252">
              <a:extLst>
                <a:ext uri="{FF2B5EF4-FFF2-40B4-BE49-F238E27FC236}">
                  <a16:creationId xmlns:a16="http://schemas.microsoft.com/office/drawing/2014/main" id="{F2BA1C1E-D91F-492B-B6F3-1DE9AE83051E}"/>
                </a:ext>
              </a:extLst>
            </p:cNvPr>
            <p:cNvSpPr>
              <a:spLocks/>
            </p:cNvSpPr>
            <p:nvPr/>
          </p:nvSpPr>
          <p:spPr bwMode="auto">
            <a:xfrm>
              <a:off x="5396" y="2303"/>
              <a:ext cx="40" cy="100"/>
            </a:xfrm>
            <a:custGeom>
              <a:avLst/>
              <a:gdLst>
                <a:gd name="T0" fmla="*/ 0 w 17"/>
                <a:gd name="T1" fmla="*/ 43 h 43"/>
                <a:gd name="T2" fmla="*/ 11 w 17"/>
                <a:gd name="T3" fmla="*/ 0 h 43"/>
                <a:gd name="T4" fmla="*/ 17 w 17"/>
                <a:gd name="T5" fmla="*/ 43 h 43"/>
                <a:gd name="T6" fmla="*/ 0 w 17"/>
                <a:gd name="T7" fmla="*/ 43 h 43"/>
              </a:gdLst>
              <a:ahLst/>
              <a:cxnLst>
                <a:cxn ang="0">
                  <a:pos x="T0" y="T1"/>
                </a:cxn>
                <a:cxn ang="0">
                  <a:pos x="T2" y="T3"/>
                </a:cxn>
                <a:cxn ang="0">
                  <a:pos x="T4" y="T5"/>
                </a:cxn>
                <a:cxn ang="0">
                  <a:pos x="T6" y="T7"/>
                </a:cxn>
              </a:cxnLst>
              <a:rect l="0" t="0" r="r" b="b"/>
              <a:pathLst>
                <a:path w="17" h="43">
                  <a:moveTo>
                    <a:pt x="0" y="43"/>
                  </a:moveTo>
                  <a:cubicBezTo>
                    <a:pt x="0" y="43"/>
                    <a:pt x="2" y="23"/>
                    <a:pt x="11" y="0"/>
                  </a:cubicBezTo>
                  <a:cubicBezTo>
                    <a:pt x="11" y="0"/>
                    <a:pt x="17" y="40"/>
                    <a:pt x="17" y="43"/>
                  </a:cubicBezTo>
                  <a:lnTo>
                    <a:pt x="0" y="43"/>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67" name="Freeform 253">
              <a:extLst>
                <a:ext uri="{FF2B5EF4-FFF2-40B4-BE49-F238E27FC236}">
                  <a16:creationId xmlns:a16="http://schemas.microsoft.com/office/drawing/2014/main" id="{99875C78-DACA-4E24-B7A5-8A43F75DFE79}"/>
                </a:ext>
              </a:extLst>
            </p:cNvPr>
            <p:cNvSpPr>
              <a:spLocks/>
            </p:cNvSpPr>
            <p:nvPr/>
          </p:nvSpPr>
          <p:spPr bwMode="auto">
            <a:xfrm>
              <a:off x="5360" y="2319"/>
              <a:ext cx="36" cy="84"/>
            </a:xfrm>
            <a:custGeom>
              <a:avLst/>
              <a:gdLst>
                <a:gd name="T0" fmla="*/ 16 w 16"/>
                <a:gd name="T1" fmla="*/ 36 h 36"/>
                <a:gd name="T2" fmla="*/ 6 w 16"/>
                <a:gd name="T3" fmla="*/ 0 h 36"/>
                <a:gd name="T4" fmla="*/ 0 w 16"/>
                <a:gd name="T5" fmla="*/ 36 h 36"/>
                <a:gd name="T6" fmla="*/ 16 w 16"/>
                <a:gd name="T7" fmla="*/ 36 h 36"/>
              </a:gdLst>
              <a:ahLst/>
              <a:cxnLst>
                <a:cxn ang="0">
                  <a:pos x="T0" y="T1"/>
                </a:cxn>
                <a:cxn ang="0">
                  <a:pos x="T2" y="T3"/>
                </a:cxn>
                <a:cxn ang="0">
                  <a:pos x="T4" y="T5"/>
                </a:cxn>
                <a:cxn ang="0">
                  <a:pos x="T6" y="T7"/>
                </a:cxn>
              </a:cxnLst>
              <a:rect l="0" t="0" r="r" b="b"/>
              <a:pathLst>
                <a:path w="16" h="36">
                  <a:moveTo>
                    <a:pt x="16" y="36"/>
                  </a:moveTo>
                  <a:cubicBezTo>
                    <a:pt x="16" y="36"/>
                    <a:pt x="15" y="19"/>
                    <a:pt x="6" y="0"/>
                  </a:cubicBezTo>
                  <a:cubicBezTo>
                    <a:pt x="6" y="0"/>
                    <a:pt x="0" y="33"/>
                    <a:pt x="0" y="36"/>
                  </a:cubicBezTo>
                  <a:lnTo>
                    <a:pt x="16" y="36"/>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68" name="Freeform 254">
              <a:extLst>
                <a:ext uri="{FF2B5EF4-FFF2-40B4-BE49-F238E27FC236}">
                  <a16:creationId xmlns:a16="http://schemas.microsoft.com/office/drawing/2014/main" id="{4A2ACBED-65C9-4468-A64F-987AD565B0EB}"/>
                </a:ext>
              </a:extLst>
            </p:cNvPr>
            <p:cNvSpPr>
              <a:spLocks/>
            </p:cNvSpPr>
            <p:nvPr/>
          </p:nvSpPr>
          <p:spPr bwMode="auto">
            <a:xfrm>
              <a:off x="5242" y="2305"/>
              <a:ext cx="65" cy="98"/>
            </a:xfrm>
            <a:custGeom>
              <a:avLst/>
              <a:gdLst>
                <a:gd name="T0" fmla="*/ 28 w 28"/>
                <a:gd name="T1" fmla="*/ 42 h 42"/>
                <a:gd name="T2" fmla="*/ 10 w 28"/>
                <a:gd name="T3" fmla="*/ 0 h 42"/>
                <a:gd name="T4" fmla="*/ 0 w 28"/>
                <a:gd name="T5" fmla="*/ 42 h 42"/>
                <a:gd name="T6" fmla="*/ 28 w 28"/>
                <a:gd name="T7" fmla="*/ 42 h 42"/>
              </a:gdLst>
              <a:ahLst/>
              <a:cxnLst>
                <a:cxn ang="0">
                  <a:pos x="T0" y="T1"/>
                </a:cxn>
                <a:cxn ang="0">
                  <a:pos x="T2" y="T3"/>
                </a:cxn>
                <a:cxn ang="0">
                  <a:pos x="T4" y="T5"/>
                </a:cxn>
                <a:cxn ang="0">
                  <a:pos x="T6" y="T7"/>
                </a:cxn>
              </a:cxnLst>
              <a:rect l="0" t="0" r="r" b="b"/>
              <a:pathLst>
                <a:path w="28" h="42">
                  <a:moveTo>
                    <a:pt x="28" y="42"/>
                  </a:moveTo>
                  <a:cubicBezTo>
                    <a:pt x="28" y="42"/>
                    <a:pt x="25" y="24"/>
                    <a:pt x="10" y="0"/>
                  </a:cubicBezTo>
                  <a:cubicBezTo>
                    <a:pt x="10" y="0"/>
                    <a:pt x="0" y="39"/>
                    <a:pt x="0" y="42"/>
                  </a:cubicBezTo>
                  <a:lnTo>
                    <a:pt x="28" y="42"/>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69" name="Freeform 255">
              <a:extLst>
                <a:ext uri="{FF2B5EF4-FFF2-40B4-BE49-F238E27FC236}">
                  <a16:creationId xmlns:a16="http://schemas.microsoft.com/office/drawing/2014/main" id="{79173BEB-C58B-4035-9723-8489E8EE2B4C}"/>
                </a:ext>
              </a:extLst>
            </p:cNvPr>
            <p:cNvSpPr>
              <a:spLocks/>
            </p:cNvSpPr>
            <p:nvPr/>
          </p:nvSpPr>
          <p:spPr bwMode="auto">
            <a:xfrm>
              <a:off x="5101" y="2287"/>
              <a:ext cx="65" cy="116"/>
            </a:xfrm>
            <a:custGeom>
              <a:avLst/>
              <a:gdLst>
                <a:gd name="T0" fmla="*/ 0 w 28"/>
                <a:gd name="T1" fmla="*/ 50 h 50"/>
                <a:gd name="T2" fmla="*/ 18 w 28"/>
                <a:gd name="T3" fmla="*/ 0 h 50"/>
                <a:gd name="T4" fmla="*/ 28 w 28"/>
                <a:gd name="T5" fmla="*/ 50 h 50"/>
                <a:gd name="T6" fmla="*/ 0 w 28"/>
                <a:gd name="T7" fmla="*/ 50 h 50"/>
              </a:gdLst>
              <a:ahLst/>
              <a:cxnLst>
                <a:cxn ang="0">
                  <a:pos x="T0" y="T1"/>
                </a:cxn>
                <a:cxn ang="0">
                  <a:pos x="T2" y="T3"/>
                </a:cxn>
                <a:cxn ang="0">
                  <a:pos x="T4" y="T5"/>
                </a:cxn>
                <a:cxn ang="0">
                  <a:pos x="T6" y="T7"/>
                </a:cxn>
              </a:cxnLst>
              <a:rect l="0" t="0" r="r" b="b"/>
              <a:pathLst>
                <a:path w="28" h="50">
                  <a:moveTo>
                    <a:pt x="0" y="50"/>
                  </a:moveTo>
                  <a:cubicBezTo>
                    <a:pt x="0" y="50"/>
                    <a:pt x="3" y="30"/>
                    <a:pt x="18" y="0"/>
                  </a:cubicBezTo>
                  <a:cubicBezTo>
                    <a:pt x="18" y="0"/>
                    <a:pt x="28" y="46"/>
                    <a:pt x="28" y="50"/>
                  </a:cubicBezTo>
                  <a:lnTo>
                    <a:pt x="0" y="50"/>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70" name="Freeform 256">
              <a:extLst>
                <a:ext uri="{FF2B5EF4-FFF2-40B4-BE49-F238E27FC236}">
                  <a16:creationId xmlns:a16="http://schemas.microsoft.com/office/drawing/2014/main" id="{D248F03E-DDCB-4C03-8F4E-C2F9E25F3403}"/>
                </a:ext>
              </a:extLst>
            </p:cNvPr>
            <p:cNvSpPr>
              <a:spLocks/>
            </p:cNvSpPr>
            <p:nvPr/>
          </p:nvSpPr>
          <p:spPr bwMode="auto">
            <a:xfrm>
              <a:off x="5454" y="2277"/>
              <a:ext cx="51" cy="126"/>
            </a:xfrm>
            <a:custGeom>
              <a:avLst/>
              <a:gdLst>
                <a:gd name="T0" fmla="*/ 0 w 22"/>
                <a:gd name="T1" fmla="*/ 54 h 54"/>
                <a:gd name="T2" fmla="*/ 14 w 22"/>
                <a:gd name="T3" fmla="*/ 0 h 54"/>
                <a:gd name="T4" fmla="*/ 22 w 22"/>
                <a:gd name="T5" fmla="*/ 54 h 54"/>
                <a:gd name="T6" fmla="*/ 0 w 22"/>
                <a:gd name="T7" fmla="*/ 54 h 54"/>
              </a:gdLst>
              <a:ahLst/>
              <a:cxnLst>
                <a:cxn ang="0">
                  <a:pos x="T0" y="T1"/>
                </a:cxn>
                <a:cxn ang="0">
                  <a:pos x="T2" y="T3"/>
                </a:cxn>
                <a:cxn ang="0">
                  <a:pos x="T4" y="T5"/>
                </a:cxn>
                <a:cxn ang="0">
                  <a:pos x="T6" y="T7"/>
                </a:cxn>
              </a:cxnLst>
              <a:rect l="0" t="0" r="r" b="b"/>
              <a:pathLst>
                <a:path w="22" h="54">
                  <a:moveTo>
                    <a:pt x="0" y="54"/>
                  </a:moveTo>
                  <a:cubicBezTo>
                    <a:pt x="0" y="54"/>
                    <a:pt x="2" y="32"/>
                    <a:pt x="14" y="0"/>
                  </a:cubicBezTo>
                  <a:cubicBezTo>
                    <a:pt x="14" y="0"/>
                    <a:pt x="22" y="49"/>
                    <a:pt x="22" y="54"/>
                  </a:cubicBezTo>
                  <a:lnTo>
                    <a:pt x="0" y="54"/>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71" name="Freeform 257">
              <a:extLst>
                <a:ext uri="{FF2B5EF4-FFF2-40B4-BE49-F238E27FC236}">
                  <a16:creationId xmlns:a16="http://schemas.microsoft.com/office/drawing/2014/main" id="{C8C4A4C3-5C99-4923-A437-B9F1F3074580}"/>
                </a:ext>
              </a:extLst>
            </p:cNvPr>
            <p:cNvSpPr>
              <a:spLocks/>
            </p:cNvSpPr>
            <p:nvPr/>
          </p:nvSpPr>
          <p:spPr bwMode="auto">
            <a:xfrm>
              <a:off x="5664" y="2277"/>
              <a:ext cx="53" cy="126"/>
            </a:xfrm>
            <a:custGeom>
              <a:avLst/>
              <a:gdLst>
                <a:gd name="T0" fmla="*/ 23 w 23"/>
                <a:gd name="T1" fmla="*/ 54 h 54"/>
                <a:gd name="T2" fmla="*/ 9 w 23"/>
                <a:gd name="T3" fmla="*/ 0 h 54"/>
                <a:gd name="T4" fmla="*/ 0 w 23"/>
                <a:gd name="T5" fmla="*/ 54 h 54"/>
                <a:gd name="T6" fmla="*/ 23 w 23"/>
                <a:gd name="T7" fmla="*/ 54 h 54"/>
              </a:gdLst>
              <a:ahLst/>
              <a:cxnLst>
                <a:cxn ang="0">
                  <a:pos x="T0" y="T1"/>
                </a:cxn>
                <a:cxn ang="0">
                  <a:pos x="T2" y="T3"/>
                </a:cxn>
                <a:cxn ang="0">
                  <a:pos x="T4" y="T5"/>
                </a:cxn>
                <a:cxn ang="0">
                  <a:pos x="T6" y="T7"/>
                </a:cxn>
              </a:cxnLst>
              <a:rect l="0" t="0" r="r" b="b"/>
              <a:pathLst>
                <a:path w="23" h="54">
                  <a:moveTo>
                    <a:pt x="23" y="54"/>
                  </a:moveTo>
                  <a:cubicBezTo>
                    <a:pt x="23" y="54"/>
                    <a:pt x="20" y="32"/>
                    <a:pt x="9" y="0"/>
                  </a:cubicBezTo>
                  <a:cubicBezTo>
                    <a:pt x="9" y="0"/>
                    <a:pt x="0" y="49"/>
                    <a:pt x="0" y="54"/>
                  </a:cubicBezTo>
                  <a:lnTo>
                    <a:pt x="23" y="54"/>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72" name="Freeform 258">
              <a:extLst>
                <a:ext uri="{FF2B5EF4-FFF2-40B4-BE49-F238E27FC236}">
                  <a16:creationId xmlns:a16="http://schemas.microsoft.com/office/drawing/2014/main" id="{065828D4-DF0A-4308-8B37-CAADDDFF1B7C}"/>
                </a:ext>
              </a:extLst>
            </p:cNvPr>
            <p:cNvSpPr>
              <a:spLocks/>
            </p:cNvSpPr>
            <p:nvPr/>
          </p:nvSpPr>
          <p:spPr bwMode="auto">
            <a:xfrm>
              <a:off x="5551" y="2277"/>
              <a:ext cx="53" cy="126"/>
            </a:xfrm>
            <a:custGeom>
              <a:avLst/>
              <a:gdLst>
                <a:gd name="T0" fmla="*/ 23 w 23"/>
                <a:gd name="T1" fmla="*/ 54 h 54"/>
                <a:gd name="T2" fmla="*/ 9 w 23"/>
                <a:gd name="T3" fmla="*/ 0 h 54"/>
                <a:gd name="T4" fmla="*/ 0 w 23"/>
                <a:gd name="T5" fmla="*/ 54 h 54"/>
                <a:gd name="T6" fmla="*/ 23 w 23"/>
                <a:gd name="T7" fmla="*/ 54 h 54"/>
              </a:gdLst>
              <a:ahLst/>
              <a:cxnLst>
                <a:cxn ang="0">
                  <a:pos x="T0" y="T1"/>
                </a:cxn>
                <a:cxn ang="0">
                  <a:pos x="T2" y="T3"/>
                </a:cxn>
                <a:cxn ang="0">
                  <a:pos x="T4" y="T5"/>
                </a:cxn>
                <a:cxn ang="0">
                  <a:pos x="T6" y="T7"/>
                </a:cxn>
              </a:cxnLst>
              <a:rect l="0" t="0" r="r" b="b"/>
              <a:pathLst>
                <a:path w="23" h="54">
                  <a:moveTo>
                    <a:pt x="23" y="54"/>
                  </a:moveTo>
                  <a:cubicBezTo>
                    <a:pt x="23" y="54"/>
                    <a:pt x="20" y="32"/>
                    <a:pt x="9" y="0"/>
                  </a:cubicBezTo>
                  <a:cubicBezTo>
                    <a:pt x="9" y="0"/>
                    <a:pt x="0" y="49"/>
                    <a:pt x="0" y="54"/>
                  </a:cubicBezTo>
                  <a:lnTo>
                    <a:pt x="23" y="54"/>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73" name="Freeform 259">
              <a:extLst>
                <a:ext uri="{FF2B5EF4-FFF2-40B4-BE49-F238E27FC236}">
                  <a16:creationId xmlns:a16="http://schemas.microsoft.com/office/drawing/2014/main" id="{EF531473-177F-4A10-85D5-D1605625CE9E}"/>
                </a:ext>
              </a:extLst>
            </p:cNvPr>
            <p:cNvSpPr>
              <a:spLocks/>
            </p:cNvSpPr>
            <p:nvPr/>
          </p:nvSpPr>
          <p:spPr bwMode="auto">
            <a:xfrm>
              <a:off x="5436" y="2303"/>
              <a:ext cx="32" cy="100"/>
            </a:xfrm>
            <a:custGeom>
              <a:avLst/>
              <a:gdLst>
                <a:gd name="T0" fmla="*/ 0 w 14"/>
                <a:gd name="T1" fmla="*/ 43 h 43"/>
                <a:gd name="T2" fmla="*/ 8 w 14"/>
                <a:gd name="T3" fmla="*/ 0 h 43"/>
                <a:gd name="T4" fmla="*/ 14 w 14"/>
                <a:gd name="T5" fmla="*/ 43 h 43"/>
                <a:gd name="T6" fmla="*/ 0 w 14"/>
                <a:gd name="T7" fmla="*/ 43 h 43"/>
              </a:gdLst>
              <a:ahLst/>
              <a:cxnLst>
                <a:cxn ang="0">
                  <a:pos x="T0" y="T1"/>
                </a:cxn>
                <a:cxn ang="0">
                  <a:pos x="T2" y="T3"/>
                </a:cxn>
                <a:cxn ang="0">
                  <a:pos x="T4" y="T5"/>
                </a:cxn>
                <a:cxn ang="0">
                  <a:pos x="T6" y="T7"/>
                </a:cxn>
              </a:cxnLst>
              <a:rect l="0" t="0" r="r" b="b"/>
              <a:pathLst>
                <a:path w="14" h="43">
                  <a:moveTo>
                    <a:pt x="0" y="43"/>
                  </a:moveTo>
                  <a:cubicBezTo>
                    <a:pt x="0" y="43"/>
                    <a:pt x="1" y="26"/>
                    <a:pt x="8" y="0"/>
                  </a:cubicBezTo>
                  <a:cubicBezTo>
                    <a:pt x="8" y="0"/>
                    <a:pt x="14" y="39"/>
                    <a:pt x="14" y="43"/>
                  </a:cubicBezTo>
                  <a:lnTo>
                    <a:pt x="0" y="43"/>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74" name="Freeform 260">
              <a:extLst>
                <a:ext uri="{FF2B5EF4-FFF2-40B4-BE49-F238E27FC236}">
                  <a16:creationId xmlns:a16="http://schemas.microsoft.com/office/drawing/2014/main" id="{1576CD83-DA3D-4565-A4C1-6F0D40ECF06A}"/>
                </a:ext>
              </a:extLst>
            </p:cNvPr>
            <p:cNvSpPr>
              <a:spLocks/>
            </p:cNvSpPr>
            <p:nvPr/>
          </p:nvSpPr>
          <p:spPr bwMode="auto">
            <a:xfrm>
              <a:off x="5604" y="2319"/>
              <a:ext cx="30" cy="84"/>
            </a:xfrm>
            <a:custGeom>
              <a:avLst/>
              <a:gdLst>
                <a:gd name="T0" fmla="*/ 13 w 13"/>
                <a:gd name="T1" fmla="*/ 36 h 36"/>
                <a:gd name="T2" fmla="*/ 5 w 13"/>
                <a:gd name="T3" fmla="*/ 0 h 36"/>
                <a:gd name="T4" fmla="*/ 0 w 13"/>
                <a:gd name="T5" fmla="*/ 36 h 36"/>
                <a:gd name="T6" fmla="*/ 13 w 13"/>
                <a:gd name="T7" fmla="*/ 36 h 36"/>
              </a:gdLst>
              <a:ahLst/>
              <a:cxnLst>
                <a:cxn ang="0">
                  <a:pos x="T0" y="T1"/>
                </a:cxn>
                <a:cxn ang="0">
                  <a:pos x="T2" y="T3"/>
                </a:cxn>
                <a:cxn ang="0">
                  <a:pos x="T4" y="T5"/>
                </a:cxn>
                <a:cxn ang="0">
                  <a:pos x="T6" y="T7"/>
                </a:cxn>
              </a:cxnLst>
              <a:rect l="0" t="0" r="r" b="b"/>
              <a:pathLst>
                <a:path w="13" h="36">
                  <a:moveTo>
                    <a:pt x="13" y="36"/>
                  </a:moveTo>
                  <a:cubicBezTo>
                    <a:pt x="13" y="36"/>
                    <a:pt x="11" y="19"/>
                    <a:pt x="5" y="0"/>
                  </a:cubicBezTo>
                  <a:cubicBezTo>
                    <a:pt x="5" y="0"/>
                    <a:pt x="0" y="33"/>
                    <a:pt x="0" y="36"/>
                  </a:cubicBezTo>
                  <a:lnTo>
                    <a:pt x="13" y="36"/>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75" name="Freeform 261">
              <a:extLst>
                <a:ext uri="{FF2B5EF4-FFF2-40B4-BE49-F238E27FC236}">
                  <a16:creationId xmlns:a16="http://schemas.microsoft.com/office/drawing/2014/main" id="{24688FCA-9AAC-4FA5-8338-DB66613B9ACE}"/>
                </a:ext>
              </a:extLst>
            </p:cNvPr>
            <p:cNvSpPr>
              <a:spLocks/>
            </p:cNvSpPr>
            <p:nvPr/>
          </p:nvSpPr>
          <p:spPr bwMode="auto">
            <a:xfrm>
              <a:off x="5744" y="2303"/>
              <a:ext cx="30" cy="100"/>
            </a:xfrm>
            <a:custGeom>
              <a:avLst/>
              <a:gdLst>
                <a:gd name="T0" fmla="*/ 0 w 13"/>
                <a:gd name="T1" fmla="*/ 43 h 43"/>
                <a:gd name="T2" fmla="*/ 8 w 13"/>
                <a:gd name="T3" fmla="*/ 0 h 43"/>
                <a:gd name="T4" fmla="*/ 13 w 13"/>
                <a:gd name="T5" fmla="*/ 43 h 43"/>
                <a:gd name="T6" fmla="*/ 0 w 13"/>
                <a:gd name="T7" fmla="*/ 43 h 43"/>
              </a:gdLst>
              <a:ahLst/>
              <a:cxnLst>
                <a:cxn ang="0">
                  <a:pos x="T0" y="T1"/>
                </a:cxn>
                <a:cxn ang="0">
                  <a:pos x="T2" y="T3"/>
                </a:cxn>
                <a:cxn ang="0">
                  <a:pos x="T4" y="T5"/>
                </a:cxn>
                <a:cxn ang="0">
                  <a:pos x="T6" y="T7"/>
                </a:cxn>
              </a:cxnLst>
              <a:rect l="0" t="0" r="r" b="b"/>
              <a:pathLst>
                <a:path w="13" h="43">
                  <a:moveTo>
                    <a:pt x="0" y="43"/>
                  </a:moveTo>
                  <a:cubicBezTo>
                    <a:pt x="0" y="43"/>
                    <a:pt x="1" y="23"/>
                    <a:pt x="8" y="0"/>
                  </a:cubicBezTo>
                  <a:cubicBezTo>
                    <a:pt x="8" y="0"/>
                    <a:pt x="13" y="40"/>
                    <a:pt x="13" y="43"/>
                  </a:cubicBezTo>
                  <a:lnTo>
                    <a:pt x="0" y="43"/>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76" name="Freeform 262">
              <a:extLst>
                <a:ext uri="{FF2B5EF4-FFF2-40B4-BE49-F238E27FC236}">
                  <a16:creationId xmlns:a16="http://schemas.microsoft.com/office/drawing/2014/main" id="{DCA692AA-21D3-4B1D-B7CC-79B7CD5668BF}"/>
                </a:ext>
              </a:extLst>
            </p:cNvPr>
            <p:cNvSpPr>
              <a:spLocks/>
            </p:cNvSpPr>
            <p:nvPr/>
          </p:nvSpPr>
          <p:spPr bwMode="auto">
            <a:xfrm>
              <a:off x="5714" y="2319"/>
              <a:ext cx="30" cy="84"/>
            </a:xfrm>
            <a:custGeom>
              <a:avLst/>
              <a:gdLst>
                <a:gd name="T0" fmla="*/ 13 w 13"/>
                <a:gd name="T1" fmla="*/ 36 h 36"/>
                <a:gd name="T2" fmla="*/ 4 w 13"/>
                <a:gd name="T3" fmla="*/ 0 h 36"/>
                <a:gd name="T4" fmla="*/ 0 w 13"/>
                <a:gd name="T5" fmla="*/ 36 h 36"/>
                <a:gd name="T6" fmla="*/ 13 w 13"/>
                <a:gd name="T7" fmla="*/ 36 h 36"/>
              </a:gdLst>
              <a:ahLst/>
              <a:cxnLst>
                <a:cxn ang="0">
                  <a:pos x="T0" y="T1"/>
                </a:cxn>
                <a:cxn ang="0">
                  <a:pos x="T2" y="T3"/>
                </a:cxn>
                <a:cxn ang="0">
                  <a:pos x="T4" y="T5"/>
                </a:cxn>
                <a:cxn ang="0">
                  <a:pos x="T6" y="T7"/>
                </a:cxn>
              </a:cxnLst>
              <a:rect l="0" t="0" r="r" b="b"/>
              <a:pathLst>
                <a:path w="13" h="36">
                  <a:moveTo>
                    <a:pt x="13" y="36"/>
                  </a:moveTo>
                  <a:cubicBezTo>
                    <a:pt x="13" y="36"/>
                    <a:pt x="11" y="19"/>
                    <a:pt x="4" y="0"/>
                  </a:cubicBezTo>
                  <a:cubicBezTo>
                    <a:pt x="4" y="0"/>
                    <a:pt x="0" y="33"/>
                    <a:pt x="0" y="36"/>
                  </a:cubicBezTo>
                  <a:lnTo>
                    <a:pt x="13" y="36"/>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77" name="Freeform 263">
              <a:extLst>
                <a:ext uri="{FF2B5EF4-FFF2-40B4-BE49-F238E27FC236}">
                  <a16:creationId xmlns:a16="http://schemas.microsoft.com/office/drawing/2014/main" id="{65D65BF8-C61A-4528-9C36-E837F721E8F1}"/>
                </a:ext>
              </a:extLst>
            </p:cNvPr>
            <p:cNvSpPr>
              <a:spLocks/>
            </p:cNvSpPr>
            <p:nvPr/>
          </p:nvSpPr>
          <p:spPr bwMode="auto">
            <a:xfrm>
              <a:off x="5618" y="2305"/>
              <a:ext cx="53" cy="98"/>
            </a:xfrm>
            <a:custGeom>
              <a:avLst/>
              <a:gdLst>
                <a:gd name="T0" fmla="*/ 23 w 23"/>
                <a:gd name="T1" fmla="*/ 42 h 42"/>
                <a:gd name="T2" fmla="*/ 9 w 23"/>
                <a:gd name="T3" fmla="*/ 0 h 42"/>
                <a:gd name="T4" fmla="*/ 0 w 23"/>
                <a:gd name="T5" fmla="*/ 42 h 42"/>
                <a:gd name="T6" fmla="*/ 23 w 23"/>
                <a:gd name="T7" fmla="*/ 42 h 42"/>
              </a:gdLst>
              <a:ahLst/>
              <a:cxnLst>
                <a:cxn ang="0">
                  <a:pos x="T0" y="T1"/>
                </a:cxn>
                <a:cxn ang="0">
                  <a:pos x="T2" y="T3"/>
                </a:cxn>
                <a:cxn ang="0">
                  <a:pos x="T4" y="T5"/>
                </a:cxn>
                <a:cxn ang="0">
                  <a:pos x="T6" y="T7"/>
                </a:cxn>
              </a:cxnLst>
              <a:rect l="0" t="0" r="r" b="b"/>
              <a:pathLst>
                <a:path w="23" h="42">
                  <a:moveTo>
                    <a:pt x="23" y="42"/>
                  </a:moveTo>
                  <a:cubicBezTo>
                    <a:pt x="23" y="42"/>
                    <a:pt x="21" y="24"/>
                    <a:pt x="9" y="0"/>
                  </a:cubicBezTo>
                  <a:cubicBezTo>
                    <a:pt x="9" y="0"/>
                    <a:pt x="0" y="39"/>
                    <a:pt x="0" y="42"/>
                  </a:cubicBezTo>
                  <a:lnTo>
                    <a:pt x="23" y="42"/>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78" name="Freeform 264">
              <a:extLst>
                <a:ext uri="{FF2B5EF4-FFF2-40B4-BE49-F238E27FC236}">
                  <a16:creationId xmlns:a16="http://schemas.microsoft.com/office/drawing/2014/main" id="{0C8DB2BE-256E-4FBD-A17E-460E275830CC}"/>
                </a:ext>
              </a:extLst>
            </p:cNvPr>
            <p:cNvSpPr>
              <a:spLocks/>
            </p:cNvSpPr>
            <p:nvPr/>
          </p:nvSpPr>
          <p:spPr bwMode="auto">
            <a:xfrm>
              <a:off x="5505" y="2287"/>
              <a:ext cx="53" cy="116"/>
            </a:xfrm>
            <a:custGeom>
              <a:avLst/>
              <a:gdLst>
                <a:gd name="T0" fmla="*/ 0 w 23"/>
                <a:gd name="T1" fmla="*/ 50 h 50"/>
                <a:gd name="T2" fmla="*/ 15 w 23"/>
                <a:gd name="T3" fmla="*/ 0 h 50"/>
                <a:gd name="T4" fmla="*/ 23 w 23"/>
                <a:gd name="T5" fmla="*/ 50 h 50"/>
                <a:gd name="T6" fmla="*/ 0 w 23"/>
                <a:gd name="T7" fmla="*/ 50 h 50"/>
              </a:gdLst>
              <a:ahLst/>
              <a:cxnLst>
                <a:cxn ang="0">
                  <a:pos x="T0" y="T1"/>
                </a:cxn>
                <a:cxn ang="0">
                  <a:pos x="T2" y="T3"/>
                </a:cxn>
                <a:cxn ang="0">
                  <a:pos x="T4" y="T5"/>
                </a:cxn>
                <a:cxn ang="0">
                  <a:pos x="T6" y="T7"/>
                </a:cxn>
              </a:cxnLst>
              <a:rect l="0" t="0" r="r" b="b"/>
              <a:pathLst>
                <a:path w="23" h="50">
                  <a:moveTo>
                    <a:pt x="0" y="50"/>
                  </a:moveTo>
                  <a:cubicBezTo>
                    <a:pt x="0" y="50"/>
                    <a:pt x="3" y="30"/>
                    <a:pt x="15" y="0"/>
                  </a:cubicBezTo>
                  <a:cubicBezTo>
                    <a:pt x="15" y="0"/>
                    <a:pt x="23" y="46"/>
                    <a:pt x="23" y="50"/>
                  </a:cubicBezTo>
                  <a:lnTo>
                    <a:pt x="0" y="50"/>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79" name="Freeform 265">
              <a:extLst>
                <a:ext uri="{FF2B5EF4-FFF2-40B4-BE49-F238E27FC236}">
                  <a16:creationId xmlns:a16="http://schemas.microsoft.com/office/drawing/2014/main" id="{158CCF00-9C42-419A-8799-2F956D42CEB7}"/>
                </a:ext>
              </a:extLst>
            </p:cNvPr>
            <p:cNvSpPr>
              <a:spLocks/>
            </p:cNvSpPr>
            <p:nvPr/>
          </p:nvSpPr>
          <p:spPr bwMode="auto">
            <a:xfrm>
              <a:off x="5797" y="2277"/>
              <a:ext cx="65" cy="126"/>
            </a:xfrm>
            <a:custGeom>
              <a:avLst/>
              <a:gdLst>
                <a:gd name="T0" fmla="*/ 0 w 28"/>
                <a:gd name="T1" fmla="*/ 54 h 54"/>
                <a:gd name="T2" fmla="*/ 17 w 28"/>
                <a:gd name="T3" fmla="*/ 0 h 54"/>
                <a:gd name="T4" fmla="*/ 28 w 28"/>
                <a:gd name="T5" fmla="*/ 54 h 54"/>
                <a:gd name="T6" fmla="*/ 0 w 28"/>
                <a:gd name="T7" fmla="*/ 54 h 54"/>
              </a:gdLst>
              <a:ahLst/>
              <a:cxnLst>
                <a:cxn ang="0">
                  <a:pos x="T0" y="T1"/>
                </a:cxn>
                <a:cxn ang="0">
                  <a:pos x="T2" y="T3"/>
                </a:cxn>
                <a:cxn ang="0">
                  <a:pos x="T4" y="T5"/>
                </a:cxn>
                <a:cxn ang="0">
                  <a:pos x="T6" y="T7"/>
                </a:cxn>
              </a:cxnLst>
              <a:rect l="0" t="0" r="r" b="b"/>
              <a:pathLst>
                <a:path w="28" h="54">
                  <a:moveTo>
                    <a:pt x="0" y="54"/>
                  </a:moveTo>
                  <a:cubicBezTo>
                    <a:pt x="0" y="54"/>
                    <a:pt x="3" y="32"/>
                    <a:pt x="17" y="0"/>
                  </a:cubicBezTo>
                  <a:cubicBezTo>
                    <a:pt x="17" y="0"/>
                    <a:pt x="28" y="49"/>
                    <a:pt x="28" y="54"/>
                  </a:cubicBezTo>
                  <a:lnTo>
                    <a:pt x="0" y="54"/>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80" name="Freeform 266">
              <a:extLst>
                <a:ext uri="{FF2B5EF4-FFF2-40B4-BE49-F238E27FC236}">
                  <a16:creationId xmlns:a16="http://schemas.microsoft.com/office/drawing/2014/main" id="{C56ABAC4-51B6-4B1A-9DCC-CDE7BB3716AB}"/>
                </a:ext>
              </a:extLst>
            </p:cNvPr>
            <p:cNvSpPr>
              <a:spLocks/>
            </p:cNvSpPr>
            <p:nvPr/>
          </p:nvSpPr>
          <p:spPr bwMode="auto">
            <a:xfrm>
              <a:off x="6058" y="2277"/>
              <a:ext cx="64" cy="126"/>
            </a:xfrm>
            <a:custGeom>
              <a:avLst/>
              <a:gdLst>
                <a:gd name="T0" fmla="*/ 28 w 28"/>
                <a:gd name="T1" fmla="*/ 54 h 54"/>
                <a:gd name="T2" fmla="*/ 11 w 28"/>
                <a:gd name="T3" fmla="*/ 0 h 54"/>
                <a:gd name="T4" fmla="*/ 0 w 28"/>
                <a:gd name="T5" fmla="*/ 54 h 54"/>
                <a:gd name="T6" fmla="*/ 28 w 28"/>
                <a:gd name="T7" fmla="*/ 54 h 54"/>
              </a:gdLst>
              <a:ahLst/>
              <a:cxnLst>
                <a:cxn ang="0">
                  <a:pos x="T0" y="T1"/>
                </a:cxn>
                <a:cxn ang="0">
                  <a:pos x="T2" y="T3"/>
                </a:cxn>
                <a:cxn ang="0">
                  <a:pos x="T4" y="T5"/>
                </a:cxn>
                <a:cxn ang="0">
                  <a:pos x="T6" y="T7"/>
                </a:cxn>
              </a:cxnLst>
              <a:rect l="0" t="0" r="r" b="b"/>
              <a:pathLst>
                <a:path w="28" h="54">
                  <a:moveTo>
                    <a:pt x="28" y="54"/>
                  </a:moveTo>
                  <a:cubicBezTo>
                    <a:pt x="28" y="54"/>
                    <a:pt x="26" y="32"/>
                    <a:pt x="11" y="0"/>
                  </a:cubicBezTo>
                  <a:cubicBezTo>
                    <a:pt x="11" y="0"/>
                    <a:pt x="0" y="49"/>
                    <a:pt x="0" y="54"/>
                  </a:cubicBezTo>
                  <a:lnTo>
                    <a:pt x="28" y="54"/>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81" name="Freeform 267">
              <a:extLst>
                <a:ext uri="{FF2B5EF4-FFF2-40B4-BE49-F238E27FC236}">
                  <a16:creationId xmlns:a16="http://schemas.microsoft.com/office/drawing/2014/main" id="{4F38971E-A0EB-46A1-93CB-B1AC5DBE6AD9}"/>
                </a:ext>
              </a:extLst>
            </p:cNvPr>
            <p:cNvSpPr>
              <a:spLocks/>
            </p:cNvSpPr>
            <p:nvPr/>
          </p:nvSpPr>
          <p:spPr bwMode="auto">
            <a:xfrm>
              <a:off x="5917" y="2277"/>
              <a:ext cx="67" cy="126"/>
            </a:xfrm>
            <a:custGeom>
              <a:avLst/>
              <a:gdLst>
                <a:gd name="T0" fmla="*/ 29 w 29"/>
                <a:gd name="T1" fmla="*/ 54 h 54"/>
                <a:gd name="T2" fmla="*/ 11 w 29"/>
                <a:gd name="T3" fmla="*/ 0 h 54"/>
                <a:gd name="T4" fmla="*/ 0 w 29"/>
                <a:gd name="T5" fmla="*/ 54 h 54"/>
                <a:gd name="T6" fmla="*/ 29 w 29"/>
                <a:gd name="T7" fmla="*/ 54 h 54"/>
              </a:gdLst>
              <a:ahLst/>
              <a:cxnLst>
                <a:cxn ang="0">
                  <a:pos x="T0" y="T1"/>
                </a:cxn>
                <a:cxn ang="0">
                  <a:pos x="T2" y="T3"/>
                </a:cxn>
                <a:cxn ang="0">
                  <a:pos x="T4" y="T5"/>
                </a:cxn>
                <a:cxn ang="0">
                  <a:pos x="T6" y="T7"/>
                </a:cxn>
              </a:cxnLst>
              <a:rect l="0" t="0" r="r" b="b"/>
              <a:pathLst>
                <a:path w="29" h="54">
                  <a:moveTo>
                    <a:pt x="29" y="54"/>
                  </a:moveTo>
                  <a:cubicBezTo>
                    <a:pt x="29" y="54"/>
                    <a:pt x="26" y="32"/>
                    <a:pt x="11" y="0"/>
                  </a:cubicBezTo>
                  <a:cubicBezTo>
                    <a:pt x="11" y="0"/>
                    <a:pt x="0" y="49"/>
                    <a:pt x="0" y="54"/>
                  </a:cubicBezTo>
                  <a:lnTo>
                    <a:pt x="29" y="54"/>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82" name="Freeform 268">
              <a:extLst>
                <a:ext uri="{FF2B5EF4-FFF2-40B4-BE49-F238E27FC236}">
                  <a16:creationId xmlns:a16="http://schemas.microsoft.com/office/drawing/2014/main" id="{198474DE-F457-4E67-BEB4-F81287819486}"/>
                </a:ext>
              </a:extLst>
            </p:cNvPr>
            <p:cNvSpPr>
              <a:spLocks/>
            </p:cNvSpPr>
            <p:nvPr/>
          </p:nvSpPr>
          <p:spPr bwMode="auto">
            <a:xfrm>
              <a:off x="5774" y="2303"/>
              <a:ext cx="39" cy="100"/>
            </a:xfrm>
            <a:custGeom>
              <a:avLst/>
              <a:gdLst>
                <a:gd name="T0" fmla="*/ 0 w 17"/>
                <a:gd name="T1" fmla="*/ 43 h 43"/>
                <a:gd name="T2" fmla="*/ 11 w 17"/>
                <a:gd name="T3" fmla="*/ 0 h 43"/>
                <a:gd name="T4" fmla="*/ 17 w 17"/>
                <a:gd name="T5" fmla="*/ 43 h 43"/>
                <a:gd name="T6" fmla="*/ 0 w 17"/>
                <a:gd name="T7" fmla="*/ 43 h 43"/>
              </a:gdLst>
              <a:ahLst/>
              <a:cxnLst>
                <a:cxn ang="0">
                  <a:pos x="T0" y="T1"/>
                </a:cxn>
                <a:cxn ang="0">
                  <a:pos x="T2" y="T3"/>
                </a:cxn>
                <a:cxn ang="0">
                  <a:pos x="T4" y="T5"/>
                </a:cxn>
                <a:cxn ang="0">
                  <a:pos x="T6" y="T7"/>
                </a:cxn>
              </a:cxnLst>
              <a:rect l="0" t="0" r="r" b="b"/>
              <a:pathLst>
                <a:path w="17" h="43">
                  <a:moveTo>
                    <a:pt x="0" y="43"/>
                  </a:moveTo>
                  <a:cubicBezTo>
                    <a:pt x="0" y="43"/>
                    <a:pt x="1" y="26"/>
                    <a:pt x="11" y="0"/>
                  </a:cubicBezTo>
                  <a:cubicBezTo>
                    <a:pt x="11" y="0"/>
                    <a:pt x="17" y="39"/>
                    <a:pt x="17" y="43"/>
                  </a:cubicBezTo>
                  <a:lnTo>
                    <a:pt x="0" y="43"/>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83" name="Freeform 269">
              <a:extLst>
                <a:ext uri="{FF2B5EF4-FFF2-40B4-BE49-F238E27FC236}">
                  <a16:creationId xmlns:a16="http://schemas.microsoft.com/office/drawing/2014/main" id="{A09AC936-2596-453F-99E9-228DF7460E6E}"/>
                </a:ext>
              </a:extLst>
            </p:cNvPr>
            <p:cNvSpPr>
              <a:spLocks/>
            </p:cNvSpPr>
            <p:nvPr/>
          </p:nvSpPr>
          <p:spPr bwMode="auto">
            <a:xfrm>
              <a:off x="5984" y="2319"/>
              <a:ext cx="37" cy="84"/>
            </a:xfrm>
            <a:custGeom>
              <a:avLst/>
              <a:gdLst>
                <a:gd name="T0" fmla="*/ 16 w 16"/>
                <a:gd name="T1" fmla="*/ 36 h 36"/>
                <a:gd name="T2" fmla="*/ 6 w 16"/>
                <a:gd name="T3" fmla="*/ 0 h 36"/>
                <a:gd name="T4" fmla="*/ 0 w 16"/>
                <a:gd name="T5" fmla="*/ 36 h 36"/>
                <a:gd name="T6" fmla="*/ 16 w 16"/>
                <a:gd name="T7" fmla="*/ 36 h 36"/>
              </a:gdLst>
              <a:ahLst/>
              <a:cxnLst>
                <a:cxn ang="0">
                  <a:pos x="T0" y="T1"/>
                </a:cxn>
                <a:cxn ang="0">
                  <a:pos x="T2" y="T3"/>
                </a:cxn>
                <a:cxn ang="0">
                  <a:pos x="T4" y="T5"/>
                </a:cxn>
                <a:cxn ang="0">
                  <a:pos x="T6" y="T7"/>
                </a:cxn>
              </a:cxnLst>
              <a:rect l="0" t="0" r="r" b="b"/>
              <a:pathLst>
                <a:path w="16" h="36">
                  <a:moveTo>
                    <a:pt x="16" y="36"/>
                  </a:moveTo>
                  <a:cubicBezTo>
                    <a:pt x="16" y="36"/>
                    <a:pt x="14" y="19"/>
                    <a:pt x="6" y="0"/>
                  </a:cubicBezTo>
                  <a:cubicBezTo>
                    <a:pt x="6" y="0"/>
                    <a:pt x="0" y="33"/>
                    <a:pt x="0" y="36"/>
                  </a:cubicBezTo>
                  <a:lnTo>
                    <a:pt x="16" y="36"/>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84" name="Freeform 270">
              <a:extLst>
                <a:ext uri="{FF2B5EF4-FFF2-40B4-BE49-F238E27FC236}">
                  <a16:creationId xmlns:a16="http://schemas.microsoft.com/office/drawing/2014/main" id="{1910D610-AA19-4D66-B9D9-6A2E2713158E}"/>
                </a:ext>
              </a:extLst>
            </p:cNvPr>
            <p:cNvSpPr>
              <a:spLocks/>
            </p:cNvSpPr>
            <p:nvPr/>
          </p:nvSpPr>
          <p:spPr bwMode="auto">
            <a:xfrm>
              <a:off x="6157" y="2303"/>
              <a:ext cx="37" cy="100"/>
            </a:xfrm>
            <a:custGeom>
              <a:avLst/>
              <a:gdLst>
                <a:gd name="T0" fmla="*/ 0 w 16"/>
                <a:gd name="T1" fmla="*/ 43 h 43"/>
                <a:gd name="T2" fmla="*/ 10 w 16"/>
                <a:gd name="T3" fmla="*/ 0 h 43"/>
                <a:gd name="T4" fmla="*/ 16 w 16"/>
                <a:gd name="T5" fmla="*/ 43 h 43"/>
                <a:gd name="T6" fmla="*/ 0 w 16"/>
                <a:gd name="T7" fmla="*/ 43 h 43"/>
              </a:gdLst>
              <a:ahLst/>
              <a:cxnLst>
                <a:cxn ang="0">
                  <a:pos x="T0" y="T1"/>
                </a:cxn>
                <a:cxn ang="0">
                  <a:pos x="T2" y="T3"/>
                </a:cxn>
                <a:cxn ang="0">
                  <a:pos x="T4" y="T5"/>
                </a:cxn>
                <a:cxn ang="0">
                  <a:pos x="T6" y="T7"/>
                </a:cxn>
              </a:cxnLst>
              <a:rect l="0" t="0" r="r" b="b"/>
              <a:pathLst>
                <a:path w="16" h="43">
                  <a:moveTo>
                    <a:pt x="0" y="43"/>
                  </a:moveTo>
                  <a:cubicBezTo>
                    <a:pt x="0" y="43"/>
                    <a:pt x="2" y="23"/>
                    <a:pt x="10" y="0"/>
                  </a:cubicBezTo>
                  <a:cubicBezTo>
                    <a:pt x="10" y="0"/>
                    <a:pt x="16" y="40"/>
                    <a:pt x="16" y="43"/>
                  </a:cubicBezTo>
                  <a:lnTo>
                    <a:pt x="0" y="43"/>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85" name="Freeform 271">
              <a:extLst>
                <a:ext uri="{FF2B5EF4-FFF2-40B4-BE49-F238E27FC236}">
                  <a16:creationId xmlns:a16="http://schemas.microsoft.com/office/drawing/2014/main" id="{637A7DFE-FE78-40B6-A64F-E15AFF772508}"/>
                </a:ext>
              </a:extLst>
            </p:cNvPr>
            <p:cNvSpPr>
              <a:spLocks/>
            </p:cNvSpPr>
            <p:nvPr/>
          </p:nvSpPr>
          <p:spPr bwMode="auto">
            <a:xfrm>
              <a:off x="6120" y="2319"/>
              <a:ext cx="37" cy="84"/>
            </a:xfrm>
            <a:custGeom>
              <a:avLst/>
              <a:gdLst>
                <a:gd name="T0" fmla="*/ 16 w 16"/>
                <a:gd name="T1" fmla="*/ 36 h 36"/>
                <a:gd name="T2" fmla="*/ 6 w 16"/>
                <a:gd name="T3" fmla="*/ 0 h 36"/>
                <a:gd name="T4" fmla="*/ 0 w 16"/>
                <a:gd name="T5" fmla="*/ 36 h 36"/>
                <a:gd name="T6" fmla="*/ 16 w 16"/>
                <a:gd name="T7" fmla="*/ 36 h 36"/>
              </a:gdLst>
              <a:ahLst/>
              <a:cxnLst>
                <a:cxn ang="0">
                  <a:pos x="T0" y="T1"/>
                </a:cxn>
                <a:cxn ang="0">
                  <a:pos x="T2" y="T3"/>
                </a:cxn>
                <a:cxn ang="0">
                  <a:pos x="T4" y="T5"/>
                </a:cxn>
                <a:cxn ang="0">
                  <a:pos x="T6" y="T7"/>
                </a:cxn>
              </a:cxnLst>
              <a:rect l="0" t="0" r="r" b="b"/>
              <a:pathLst>
                <a:path w="16" h="36">
                  <a:moveTo>
                    <a:pt x="16" y="36"/>
                  </a:moveTo>
                  <a:cubicBezTo>
                    <a:pt x="16" y="36"/>
                    <a:pt x="15" y="19"/>
                    <a:pt x="6" y="0"/>
                  </a:cubicBezTo>
                  <a:cubicBezTo>
                    <a:pt x="6" y="0"/>
                    <a:pt x="0" y="33"/>
                    <a:pt x="0" y="36"/>
                  </a:cubicBezTo>
                  <a:lnTo>
                    <a:pt x="16" y="36"/>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86" name="Freeform 272">
              <a:extLst>
                <a:ext uri="{FF2B5EF4-FFF2-40B4-BE49-F238E27FC236}">
                  <a16:creationId xmlns:a16="http://schemas.microsoft.com/office/drawing/2014/main" id="{440056CA-33A1-44CC-89CF-E62AD43AD7A3}"/>
                </a:ext>
              </a:extLst>
            </p:cNvPr>
            <p:cNvSpPr>
              <a:spLocks/>
            </p:cNvSpPr>
            <p:nvPr/>
          </p:nvSpPr>
          <p:spPr bwMode="auto">
            <a:xfrm>
              <a:off x="6002" y="2305"/>
              <a:ext cx="65" cy="98"/>
            </a:xfrm>
            <a:custGeom>
              <a:avLst/>
              <a:gdLst>
                <a:gd name="T0" fmla="*/ 28 w 28"/>
                <a:gd name="T1" fmla="*/ 42 h 42"/>
                <a:gd name="T2" fmla="*/ 10 w 28"/>
                <a:gd name="T3" fmla="*/ 0 h 42"/>
                <a:gd name="T4" fmla="*/ 0 w 28"/>
                <a:gd name="T5" fmla="*/ 42 h 42"/>
                <a:gd name="T6" fmla="*/ 28 w 28"/>
                <a:gd name="T7" fmla="*/ 42 h 42"/>
              </a:gdLst>
              <a:ahLst/>
              <a:cxnLst>
                <a:cxn ang="0">
                  <a:pos x="T0" y="T1"/>
                </a:cxn>
                <a:cxn ang="0">
                  <a:pos x="T2" y="T3"/>
                </a:cxn>
                <a:cxn ang="0">
                  <a:pos x="T4" y="T5"/>
                </a:cxn>
                <a:cxn ang="0">
                  <a:pos x="T6" y="T7"/>
                </a:cxn>
              </a:cxnLst>
              <a:rect l="0" t="0" r="r" b="b"/>
              <a:pathLst>
                <a:path w="28" h="42">
                  <a:moveTo>
                    <a:pt x="28" y="42"/>
                  </a:moveTo>
                  <a:cubicBezTo>
                    <a:pt x="28" y="42"/>
                    <a:pt x="25" y="24"/>
                    <a:pt x="10" y="0"/>
                  </a:cubicBezTo>
                  <a:cubicBezTo>
                    <a:pt x="10" y="0"/>
                    <a:pt x="0" y="39"/>
                    <a:pt x="0" y="42"/>
                  </a:cubicBezTo>
                  <a:lnTo>
                    <a:pt x="28" y="42"/>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87" name="Freeform 273">
              <a:extLst>
                <a:ext uri="{FF2B5EF4-FFF2-40B4-BE49-F238E27FC236}">
                  <a16:creationId xmlns:a16="http://schemas.microsoft.com/office/drawing/2014/main" id="{4A513BF5-EE93-430E-A40E-B41DB0F88F91}"/>
                </a:ext>
              </a:extLst>
            </p:cNvPr>
            <p:cNvSpPr>
              <a:spLocks/>
            </p:cNvSpPr>
            <p:nvPr/>
          </p:nvSpPr>
          <p:spPr bwMode="auto">
            <a:xfrm>
              <a:off x="5862" y="2287"/>
              <a:ext cx="64" cy="116"/>
            </a:xfrm>
            <a:custGeom>
              <a:avLst/>
              <a:gdLst>
                <a:gd name="T0" fmla="*/ 0 w 28"/>
                <a:gd name="T1" fmla="*/ 50 h 50"/>
                <a:gd name="T2" fmla="*/ 17 w 28"/>
                <a:gd name="T3" fmla="*/ 0 h 50"/>
                <a:gd name="T4" fmla="*/ 28 w 28"/>
                <a:gd name="T5" fmla="*/ 50 h 50"/>
                <a:gd name="T6" fmla="*/ 0 w 28"/>
                <a:gd name="T7" fmla="*/ 50 h 50"/>
              </a:gdLst>
              <a:ahLst/>
              <a:cxnLst>
                <a:cxn ang="0">
                  <a:pos x="T0" y="T1"/>
                </a:cxn>
                <a:cxn ang="0">
                  <a:pos x="T2" y="T3"/>
                </a:cxn>
                <a:cxn ang="0">
                  <a:pos x="T4" y="T5"/>
                </a:cxn>
                <a:cxn ang="0">
                  <a:pos x="T6" y="T7"/>
                </a:cxn>
              </a:cxnLst>
              <a:rect l="0" t="0" r="r" b="b"/>
              <a:pathLst>
                <a:path w="28" h="50">
                  <a:moveTo>
                    <a:pt x="0" y="50"/>
                  </a:moveTo>
                  <a:cubicBezTo>
                    <a:pt x="0" y="50"/>
                    <a:pt x="3" y="30"/>
                    <a:pt x="17" y="0"/>
                  </a:cubicBezTo>
                  <a:cubicBezTo>
                    <a:pt x="17" y="0"/>
                    <a:pt x="28" y="46"/>
                    <a:pt x="28" y="50"/>
                  </a:cubicBezTo>
                  <a:lnTo>
                    <a:pt x="0" y="50"/>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88" name="Freeform 274">
              <a:extLst>
                <a:ext uri="{FF2B5EF4-FFF2-40B4-BE49-F238E27FC236}">
                  <a16:creationId xmlns:a16="http://schemas.microsoft.com/office/drawing/2014/main" id="{F4F8AC6F-AC3A-4E60-B9D1-5D7021CD9EC6}"/>
                </a:ext>
              </a:extLst>
            </p:cNvPr>
            <p:cNvSpPr>
              <a:spLocks/>
            </p:cNvSpPr>
            <p:nvPr/>
          </p:nvSpPr>
          <p:spPr bwMode="auto">
            <a:xfrm>
              <a:off x="6189" y="2277"/>
              <a:ext cx="51" cy="126"/>
            </a:xfrm>
            <a:custGeom>
              <a:avLst/>
              <a:gdLst>
                <a:gd name="T0" fmla="*/ 0 w 22"/>
                <a:gd name="T1" fmla="*/ 54 h 54"/>
                <a:gd name="T2" fmla="*/ 14 w 22"/>
                <a:gd name="T3" fmla="*/ 0 h 54"/>
                <a:gd name="T4" fmla="*/ 22 w 22"/>
                <a:gd name="T5" fmla="*/ 54 h 54"/>
                <a:gd name="T6" fmla="*/ 0 w 22"/>
                <a:gd name="T7" fmla="*/ 54 h 54"/>
              </a:gdLst>
              <a:ahLst/>
              <a:cxnLst>
                <a:cxn ang="0">
                  <a:pos x="T0" y="T1"/>
                </a:cxn>
                <a:cxn ang="0">
                  <a:pos x="T2" y="T3"/>
                </a:cxn>
                <a:cxn ang="0">
                  <a:pos x="T4" y="T5"/>
                </a:cxn>
                <a:cxn ang="0">
                  <a:pos x="T6" y="T7"/>
                </a:cxn>
              </a:cxnLst>
              <a:rect l="0" t="0" r="r" b="b"/>
              <a:pathLst>
                <a:path w="22" h="54">
                  <a:moveTo>
                    <a:pt x="0" y="54"/>
                  </a:moveTo>
                  <a:cubicBezTo>
                    <a:pt x="0" y="54"/>
                    <a:pt x="2" y="32"/>
                    <a:pt x="14" y="0"/>
                  </a:cubicBezTo>
                  <a:cubicBezTo>
                    <a:pt x="14" y="0"/>
                    <a:pt x="22" y="49"/>
                    <a:pt x="22" y="54"/>
                  </a:cubicBezTo>
                  <a:lnTo>
                    <a:pt x="0" y="54"/>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89" name="Freeform 275">
              <a:extLst>
                <a:ext uri="{FF2B5EF4-FFF2-40B4-BE49-F238E27FC236}">
                  <a16:creationId xmlns:a16="http://schemas.microsoft.com/office/drawing/2014/main" id="{EB77965A-B487-4EEB-855D-687101494B1A}"/>
                </a:ext>
              </a:extLst>
            </p:cNvPr>
            <p:cNvSpPr>
              <a:spLocks/>
            </p:cNvSpPr>
            <p:nvPr/>
          </p:nvSpPr>
          <p:spPr bwMode="auto">
            <a:xfrm>
              <a:off x="6399" y="2277"/>
              <a:ext cx="53" cy="126"/>
            </a:xfrm>
            <a:custGeom>
              <a:avLst/>
              <a:gdLst>
                <a:gd name="T0" fmla="*/ 23 w 23"/>
                <a:gd name="T1" fmla="*/ 54 h 54"/>
                <a:gd name="T2" fmla="*/ 9 w 23"/>
                <a:gd name="T3" fmla="*/ 0 h 54"/>
                <a:gd name="T4" fmla="*/ 0 w 23"/>
                <a:gd name="T5" fmla="*/ 54 h 54"/>
                <a:gd name="T6" fmla="*/ 23 w 23"/>
                <a:gd name="T7" fmla="*/ 54 h 54"/>
              </a:gdLst>
              <a:ahLst/>
              <a:cxnLst>
                <a:cxn ang="0">
                  <a:pos x="T0" y="T1"/>
                </a:cxn>
                <a:cxn ang="0">
                  <a:pos x="T2" y="T3"/>
                </a:cxn>
                <a:cxn ang="0">
                  <a:pos x="T4" y="T5"/>
                </a:cxn>
                <a:cxn ang="0">
                  <a:pos x="T6" y="T7"/>
                </a:cxn>
              </a:cxnLst>
              <a:rect l="0" t="0" r="r" b="b"/>
              <a:pathLst>
                <a:path w="23" h="54">
                  <a:moveTo>
                    <a:pt x="23" y="54"/>
                  </a:moveTo>
                  <a:cubicBezTo>
                    <a:pt x="23" y="54"/>
                    <a:pt x="20" y="32"/>
                    <a:pt x="9" y="0"/>
                  </a:cubicBezTo>
                  <a:cubicBezTo>
                    <a:pt x="9" y="0"/>
                    <a:pt x="0" y="49"/>
                    <a:pt x="0" y="54"/>
                  </a:cubicBezTo>
                  <a:lnTo>
                    <a:pt x="23" y="54"/>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90" name="Freeform 276">
              <a:extLst>
                <a:ext uri="{FF2B5EF4-FFF2-40B4-BE49-F238E27FC236}">
                  <a16:creationId xmlns:a16="http://schemas.microsoft.com/office/drawing/2014/main" id="{EB897AE9-A771-4561-888C-C392D6BA1550}"/>
                </a:ext>
              </a:extLst>
            </p:cNvPr>
            <p:cNvSpPr>
              <a:spLocks/>
            </p:cNvSpPr>
            <p:nvPr/>
          </p:nvSpPr>
          <p:spPr bwMode="auto">
            <a:xfrm>
              <a:off x="6286" y="2277"/>
              <a:ext cx="53" cy="126"/>
            </a:xfrm>
            <a:custGeom>
              <a:avLst/>
              <a:gdLst>
                <a:gd name="T0" fmla="*/ 23 w 23"/>
                <a:gd name="T1" fmla="*/ 54 h 54"/>
                <a:gd name="T2" fmla="*/ 9 w 23"/>
                <a:gd name="T3" fmla="*/ 0 h 54"/>
                <a:gd name="T4" fmla="*/ 0 w 23"/>
                <a:gd name="T5" fmla="*/ 54 h 54"/>
                <a:gd name="T6" fmla="*/ 23 w 23"/>
                <a:gd name="T7" fmla="*/ 54 h 54"/>
              </a:gdLst>
              <a:ahLst/>
              <a:cxnLst>
                <a:cxn ang="0">
                  <a:pos x="T0" y="T1"/>
                </a:cxn>
                <a:cxn ang="0">
                  <a:pos x="T2" y="T3"/>
                </a:cxn>
                <a:cxn ang="0">
                  <a:pos x="T4" y="T5"/>
                </a:cxn>
                <a:cxn ang="0">
                  <a:pos x="T6" y="T7"/>
                </a:cxn>
              </a:cxnLst>
              <a:rect l="0" t="0" r="r" b="b"/>
              <a:pathLst>
                <a:path w="23" h="54">
                  <a:moveTo>
                    <a:pt x="23" y="54"/>
                  </a:moveTo>
                  <a:cubicBezTo>
                    <a:pt x="23" y="54"/>
                    <a:pt x="21" y="32"/>
                    <a:pt x="9" y="0"/>
                  </a:cubicBezTo>
                  <a:cubicBezTo>
                    <a:pt x="9" y="0"/>
                    <a:pt x="0" y="49"/>
                    <a:pt x="0" y="54"/>
                  </a:cubicBezTo>
                  <a:lnTo>
                    <a:pt x="23" y="54"/>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91" name="Freeform 277">
              <a:extLst>
                <a:ext uri="{FF2B5EF4-FFF2-40B4-BE49-F238E27FC236}">
                  <a16:creationId xmlns:a16="http://schemas.microsoft.com/office/drawing/2014/main" id="{21040155-8E54-4CBF-9A80-992D6F965746}"/>
                </a:ext>
              </a:extLst>
            </p:cNvPr>
            <p:cNvSpPr>
              <a:spLocks/>
            </p:cNvSpPr>
            <p:nvPr/>
          </p:nvSpPr>
          <p:spPr bwMode="auto">
            <a:xfrm>
              <a:off x="6171" y="2303"/>
              <a:ext cx="32" cy="100"/>
            </a:xfrm>
            <a:custGeom>
              <a:avLst/>
              <a:gdLst>
                <a:gd name="T0" fmla="*/ 0 w 14"/>
                <a:gd name="T1" fmla="*/ 43 h 43"/>
                <a:gd name="T2" fmla="*/ 9 w 14"/>
                <a:gd name="T3" fmla="*/ 0 h 43"/>
                <a:gd name="T4" fmla="*/ 14 w 14"/>
                <a:gd name="T5" fmla="*/ 43 h 43"/>
                <a:gd name="T6" fmla="*/ 0 w 14"/>
                <a:gd name="T7" fmla="*/ 43 h 43"/>
              </a:gdLst>
              <a:ahLst/>
              <a:cxnLst>
                <a:cxn ang="0">
                  <a:pos x="T0" y="T1"/>
                </a:cxn>
                <a:cxn ang="0">
                  <a:pos x="T2" y="T3"/>
                </a:cxn>
                <a:cxn ang="0">
                  <a:pos x="T4" y="T5"/>
                </a:cxn>
                <a:cxn ang="0">
                  <a:pos x="T6" y="T7"/>
                </a:cxn>
              </a:cxnLst>
              <a:rect l="0" t="0" r="r" b="b"/>
              <a:pathLst>
                <a:path w="14" h="43">
                  <a:moveTo>
                    <a:pt x="0" y="43"/>
                  </a:moveTo>
                  <a:cubicBezTo>
                    <a:pt x="0" y="43"/>
                    <a:pt x="1" y="26"/>
                    <a:pt x="9" y="0"/>
                  </a:cubicBezTo>
                  <a:cubicBezTo>
                    <a:pt x="9" y="0"/>
                    <a:pt x="14" y="39"/>
                    <a:pt x="14" y="43"/>
                  </a:cubicBezTo>
                  <a:lnTo>
                    <a:pt x="0" y="43"/>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92" name="Freeform 278">
              <a:extLst>
                <a:ext uri="{FF2B5EF4-FFF2-40B4-BE49-F238E27FC236}">
                  <a16:creationId xmlns:a16="http://schemas.microsoft.com/office/drawing/2014/main" id="{DDAB9C51-E381-4B67-A5C8-AF6B865DBAD7}"/>
                </a:ext>
              </a:extLst>
            </p:cNvPr>
            <p:cNvSpPr>
              <a:spLocks/>
            </p:cNvSpPr>
            <p:nvPr/>
          </p:nvSpPr>
          <p:spPr bwMode="auto">
            <a:xfrm>
              <a:off x="6339" y="2319"/>
              <a:ext cx="30" cy="84"/>
            </a:xfrm>
            <a:custGeom>
              <a:avLst/>
              <a:gdLst>
                <a:gd name="T0" fmla="*/ 13 w 13"/>
                <a:gd name="T1" fmla="*/ 36 h 36"/>
                <a:gd name="T2" fmla="*/ 5 w 13"/>
                <a:gd name="T3" fmla="*/ 0 h 36"/>
                <a:gd name="T4" fmla="*/ 0 w 13"/>
                <a:gd name="T5" fmla="*/ 36 h 36"/>
                <a:gd name="T6" fmla="*/ 13 w 13"/>
                <a:gd name="T7" fmla="*/ 36 h 36"/>
              </a:gdLst>
              <a:ahLst/>
              <a:cxnLst>
                <a:cxn ang="0">
                  <a:pos x="T0" y="T1"/>
                </a:cxn>
                <a:cxn ang="0">
                  <a:pos x="T2" y="T3"/>
                </a:cxn>
                <a:cxn ang="0">
                  <a:pos x="T4" y="T5"/>
                </a:cxn>
                <a:cxn ang="0">
                  <a:pos x="T6" y="T7"/>
                </a:cxn>
              </a:cxnLst>
              <a:rect l="0" t="0" r="r" b="b"/>
              <a:pathLst>
                <a:path w="13" h="36">
                  <a:moveTo>
                    <a:pt x="13" y="36"/>
                  </a:moveTo>
                  <a:cubicBezTo>
                    <a:pt x="13" y="36"/>
                    <a:pt x="12" y="19"/>
                    <a:pt x="5" y="0"/>
                  </a:cubicBezTo>
                  <a:cubicBezTo>
                    <a:pt x="5" y="0"/>
                    <a:pt x="0" y="33"/>
                    <a:pt x="0" y="36"/>
                  </a:cubicBezTo>
                  <a:lnTo>
                    <a:pt x="13" y="36"/>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93" name="Freeform 279">
              <a:extLst>
                <a:ext uri="{FF2B5EF4-FFF2-40B4-BE49-F238E27FC236}">
                  <a16:creationId xmlns:a16="http://schemas.microsoft.com/office/drawing/2014/main" id="{758E90C3-234A-4D0E-9C3F-740FD1828C6E}"/>
                </a:ext>
              </a:extLst>
            </p:cNvPr>
            <p:cNvSpPr>
              <a:spLocks/>
            </p:cNvSpPr>
            <p:nvPr/>
          </p:nvSpPr>
          <p:spPr bwMode="auto">
            <a:xfrm>
              <a:off x="6479" y="2303"/>
              <a:ext cx="30" cy="100"/>
            </a:xfrm>
            <a:custGeom>
              <a:avLst/>
              <a:gdLst>
                <a:gd name="T0" fmla="*/ 0 w 13"/>
                <a:gd name="T1" fmla="*/ 43 h 43"/>
                <a:gd name="T2" fmla="*/ 8 w 13"/>
                <a:gd name="T3" fmla="*/ 0 h 43"/>
                <a:gd name="T4" fmla="*/ 13 w 13"/>
                <a:gd name="T5" fmla="*/ 43 h 43"/>
                <a:gd name="T6" fmla="*/ 0 w 13"/>
                <a:gd name="T7" fmla="*/ 43 h 43"/>
              </a:gdLst>
              <a:ahLst/>
              <a:cxnLst>
                <a:cxn ang="0">
                  <a:pos x="T0" y="T1"/>
                </a:cxn>
                <a:cxn ang="0">
                  <a:pos x="T2" y="T3"/>
                </a:cxn>
                <a:cxn ang="0">
                  <a:pos x="T4" y="T5"/>
                </a:cxn>
                <a:cxn ang="0">
                  <a:pos x="T6" y="T7"/>
                </a:cxn>
              </a:cxnLst>
              <a:rect l="0" t="0" r="r" b="b"/>
              <a:pathLst>
                <a:path w="13" h="43">
                  <a:moveTo>
                    <a:pt x="0" y="43"/>
                  </a:moveTo>
                  <a:cubicBezTo>
                    <a:pt x="0" y="43"/>
                    <a:pt x="1" y="23"/>
                    <a:pt x="8" y="0"/>
                  </a:cubicBezTo>
                  <a:cubicBezTo>
                    <a:pt x="8" y="0"/>
                    <a:pt x="13" y="40"/>
                    <a:pt x="13" y="43"/>
                  </a:cubicBezTo>
                  <a:lnTo>
                    <a:pt x="0" y="43"/>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94" name="Freeform 280">
              <a:extLst>
                <a:ext uri="{FF2B5EF4-FFF2-40B4-BE49-F238E27FC236}">
                  <a16:creationId xmlns:a16="http://schemas.microsoft.com/office/drawing/2014/main" id="{D8CE768F-B928-4ED6-9352-E19BE903C771}"/>
                </a:ext>
              </a:extLst>
            </p:cNvPr>
            <p:cNvSpPr>
              <a:spLocks/>
            </p:cNvSpPr>
            <p:nvPr/>
          </p:nvSpPr>
          <p:spPr bwMode="auto">
            <a:xfrm>
              <a:off x="6449" y="2319"/>
              <a:ext cx="30" cy="84"/>
            </a:xfrm>
            <a:custGeom>
              <a:avLst/>
              <a:gdLst>
                <a:gd name="T0" fmla="*/ 13 w 13"/>
                <a:gd name="T1" fmla="*/ 36 h 36"/>
                <a:gd name="T2" fmla="*/ 5 w 13"/>
                <a:gd name="T3" fmla="*/ 0 h 36"/>
                <a:gd name="T4" fmla="*/ 0 w 13"/>
                <a:gd name="T5" fmla="*/ 36 h 36"/>
                <a:gd name="T6" fmla="*/ 13 w 13"/>
                <a:gd name="T7" fmla="*/ 36 h 36"/>
              </a:gdLst>
              <a:ahLst/>
              <a:cxnLst>
                <a:cxn ang="0">
                  <a:pos x="T0" y="T1"/>
                </a:cxn>
                <a:cxn ang="0">
                  <a:pos x="T2" y="T3"/>
                </a:cxn>
                <a:cxn ang="0">
                  <a:pos x="T4" y="T5"/>
                </a:cxn>
                <a:cxn ang="0">
                  <a:pos x="T6" y="T7"/>
                </a:cxn>
              </a:cxnLst>
              <a:rect l="0" t="0" r="r" b="b"/>
              <a:pathLst>
                <a:path w="13" h="36">
                  <a:moveTo>
                    <a:pt x="13" y="36"/>
                  </a:moveTo>
                  <a:cubicBezTo>
                    <a:pt x="13" y="36"/>
                    <a:pt x="11" y="19"/>
                    <a:pt x="5" y="0"/>
                  </a:cubicBezTo>
                  <a:cubicBezTo>
                    <a:pt x="5" y="0"/>
                    <a:pt x="0" y="33"/>
                    <a:pt x="0" y="36"/>
                  </a:cubicBezTo>
                  <a:lnTo>
                    <a:pt x="13" y="36"/>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95" name="Freeform 281">
              <a:extLst>
                <a:ext uri="{FF2B5EF4-FFF2-40B4-BE49-F238E27FC236}">
                  <a16:creationId xmlns:a16="http://schemas.microsoft.com/office/drawing/2014/main" id="{341A2601-A732-49FE-83CC-552087B9BEB3}"/>
                </a:ext>
              </a:extLst>
            </p:cNvPr>
            <p:cNvSpPr>
              <a:spLocks/>
            </p:cNvSpPr>
            <p:nvPr/>
          </p:nvSpPr>
          <p:spPr bwMode="auto">
            <a:xfrm>
              <a:off x="6353" y="2305"/>
              <a:ext cx="53" cy="98"/>
            </a:xfrm>
            <a:custGeom>
              <a:avLst/>
              <a:gdLst>
                <a:gd name="T0" fmla="*/ 23 w 23"/>
                <a:gd name="T1" fmla="*/ 42 h 42"/>
                <a:gd name="T2" fmla="*/ 9 w 23"/>
                <a:gd name="T3" fmla="*/ 0 h 42"/>
                <a:gd name="T4" fmla="*/ 0 w 23"/>
                <a:gd name="T5" fmla="*/ 42 h 42"/>
                <a:gd name="T6" fmla="*/ 23 w 23"/>
                <a:gd name="T7" fmla="*/ 42 h 42"/>
              </a:gdLst>
              <a:ahLst/>
              <a:cxnLst>
                <a:cxn ang="0">
                  <a:pos x="T0" y="T1"/>
                </a:cxn>
                <a:cxn ang="0">
                  <a:pos x="T2" y="T3"/>
                </a:cxn>
                <a:cxn ang="0">
                  <a:pos x="T4" y="T5"/>
                </a:cxn>
                <a:cxn ang="0">
                  <a:pos x="T6" y="T7"/>
                </a:cxn>
              </a:cxnLst>
              <a:rect l="0" t="0" r="r" b="b"/>
              <a:pathLst>
                <a:path w="23" h="42">
                  <a:moveTo>
                    <a:pt x="23" y="42"/>
                  </a:moveTo>
                  <a:cubicBezTo>
                    <a:pt x="23" y="42"/>
                    <a:pt x="21" y="24"/>
                    <a:pt x="9" y="0"/>
                  </a:cubicBezTo>
                  <a:cubicBezTo>
                    <a:pt x="9" y="0"/>
                    <a:pt x="0" y="39"/>
                    <a:pt x="0" y="42"/>
                  </a:cubicBezTo>
                  <a:lnTo>
                    <a:pt x="23" y="42"/>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96" name="Freeform 282">
              <a:extLst>
                <a:ext uri="{FF2B5EF4-FFF2-40B4-BE49-F238E27FC236}">
                  <a16:creationId xmlns:a16="http://schemas.microsoft.com/office/drawing/2014/main" id="{227830DE-D6B5-438E-B319-49F57586B36C}"/>
                </a:ext>
              </a:extLst>
            </p:cNvPr>
            <p:cNvSpPr>
              <a:spLocks/>
            </p:cNvSpPr>
            <p:nvPr/>
          </p:nvSpPr>
          <p:spPr bwMode="auto">
            <a:xfrm>
              <a:off x="6240" y="2287"/>
              <a:ext cx="53" cy="116"/>
            </a:xfrm>
            <a:custGeom>
              <a:avLst/>
              <a:gdLst>
                <a:gd name="T0" fmla="*/ 0 w 23"/>
                <a:gd name="T1" fmla="*/ 50 h 50"/>
                <a:gd name="T2" fmla="*/ 15 w 23"/>
                <a:gd name="T3" fmla="*/ 0 h 50"/>
                <a:gd name="T4" fmla="*/ 23 w 23"/>
                <a:gd name="T5" fmla="*/ 50 h 50"/>
                <a:gd name="T6" fmla="*/ 0 w 23"/>
                <a:gd name="T7" fmla="*/ 50 h 50"/>
              </a:gdLst>
              <a:ahLst/>
              <a:cxnLst>
                <a:cxn ang="0">
                  <a:pos x="T0" y="T1"/>
                </a:cxn>
                <a:cxn ang="0">
                  <a:pos x="T2" y="T3"/>
                </a:cxn>
                <a:cxn ang="0">
                  <a:pos x="T4" y="T5"/>
                </a:cxn>
                <a:cxn ang="0">
                  <a:pos x="T6" y="T7"/>
                </a:cxn>
              </a:cxnLst>
              <a:rect l="0" t="0" r="r" b="b"/>
              <a:pathLst>
                <a:path w="23" h="50">
                  <a:moveTo>
                    <a:pt x="0" y="50"/>
                  </a:moveTo>
                  <a:cubicBezTo>
                    <a:pt x="0" y="50"/>
                    <a:pt x="3" y="30"/>
                    <a:pt x="15" y="0"/>
                  </a:cubicBezTo>
                  <a:cubicBezTo>
                    <a:pt x="15" y="0"/>
                    <a:pt x="23" y="46"/>
                    <a:pt x="23" y="50"/>
                  </a:cubicBezTo>
                  <a:lnTo>
                    <a:pt x="0" y="50"/>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97" name="Freeform 283">
              <a:extLst>
                <a:ext uri="{FF2B5EF4-FFF2-40B4-BE49-F238E27FC236}">
                  <a16:creationId xmlns:a16="http://schemas.microsoft.com/office/drawing/2014/main" id="{944C371C-2C7C-4C01-8B09-42B6B318F0CF}"/>
                </a:ext>
              </a:extLst>
            </p:cNvPr>
            <p:cNvSpPr>
              <a:spLocks/>
            </p:cNvSpPr>
            <p:nvPr/>
          </p:nvSpPr>
          <p:spPr bwMode="auto">
            <a:xfrm>
              <a:off x="6532" y="2277"/>
              <a:ext cx="65" cy="126"/>
            </a:xfrm>
            <a:custGeom>
              <a:avLst/>
              <a:gdLst>
                <a:gd name="T0" fmla="*/ 0 w 28"/>
                <a:gd name="T1" fmla="*/ 54 h 54"/>
                <a:gd name="T2" fmla="*/ 17 w 28"/>
                <a:gd name="T3" fmla="*/ 0 h 54"/>
                <a:gd name="T4" fmla="*/ 28 w 28"/>
                <a:gd name="T5" fmla="*/ 54 h 54"/>
                <a:gd name="T6" fmla="*/ 0 w 28"/>
                <a:gd name="T7" fmla="*/ 54 h 54"/>
              </a:gdLst>
              <a:ahLst/>
              <a:cxnLst>
                <a:cxn ang="0">
                  <a:pos x="T0" y="T1"/>
                </a:cxn>
                <a:cxn ang="0">
                  <a:pos x="T2" y="T3"/>
                </a:cxn>
                <a:cxn ang="0">
                  <a:pos x="T4" y="T5"/>
                </a:cxn>
                <a:cxn ang="0">
                  <a:pos x="T6" y="T7"/>
                </a:cxn>
              </a:cxnLst>
              <a:rect l="0" t="0" r="r" b="b"/>
              <a:pathLst>
                <a:path w="28" h="54">
                  <a:moveTo>
                    <a:pt x="0" y="54"/>
                  </a:moveTo>
                  <a:cubicBezTo>
                    <a:pt x="0" y="54"/>
                    <a:pt x="3" y="32"/>
                    <a:pt x="17" y="0"/>
                  </a:cubicBezTo>
                  <a:cubicBezTo>
                    <a:pt x="17" y="0"/>
                    <a:pt x="28" y="49"/>
                    <a:pt x="28" y="54"/>
                  </a:cubicBezTo>
                  <a:lnTo>
                    <a:pt x="0" y="54"/>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98" name="Freeform 284">
              <a:extLst>
                <a:ext uri="{FF2B5EF4-FFF2-40B4-BE49-F238E27FC236}">
                  <a16:creationId xmlns:a16="http://schemas.microsoft.com/office/drawing/2014/main" id="{B7C91B49-C7D8-4194-B5D7-373BE3B7E3E5}"/>
                </a:ext>
              </a:extLst>
            </p:cNvPr>
            <p:cNvSpPr>
              <a:spLocks/>
            </p:cNvSpPr>
            <p:nvPr/>
          </p:nvSpPr>
          <p:spPr bwMode="auto">
            <a:xfrm>
              <a:off x="6793" y="2277"/>
              <a:ext cx="67" cy="126"/>
            </a:xfrm>
            <a:custGeom>
              <a:avLst/>
              <a:gdLst>
                <a:gd name="T0" fmla="*/ 29 w 29"/>
                <a:gd name="T1" fmla="*/ 54 h 54"/>
                <a:gd name="T2" fmla="*/ 11 w 29"/>
                <a:gd name="T3" fmla="*/ 0 h 54"/>
                <a:gd name="T4" fmla="*/ 0 w 29"/>
                <a:gd name="T5" fmla="*/ 54 h 54"/>
                <a:gd name="T6" fmla="*/ 29 w 29"/>
                <a:gd name="T7" fmla="*/ 54 h 54"/>
              </a:gdLst>
              <a:ahLst/>
              <a:cxnLst>
                <a:cxn ang="0">
                  <a:pos x="T0" y="T1"/>
                </a:cxn>
                <a:cxn ang="0">
                  <a:pos x="T2" y="T3"/>
                </a:cxn>
                <a:cxn ang="0">
                  <a:pos x="T4" y="T5"/>
                </a:cxn>
                <a:cxn ang="0">
                  <a:pos x="T6" y="T7"/>
                </a:cxn>
              </a:cxnLst>
              <a:rect l="0" t="0" r="r" b="b"/>
              <a:pathLst>
                <a:path w="29" h="54">
                  <a:moveTo>
                    <a:pt x="29" y="54"/>
                  </a:moveTo>
                  <a:cubicBezTo>
                    <a:pt x="29" y="54"/>
                    <a:pt x="26" y="32"/>
                    <a:pt x="11" y="0"/>
                  </a:cubicBezTo>
                  <a:cubicBezTo>
                    <a:pt x="11" y="0"/>
                    <a:pt x="0" y="49"/>
                    <a:pt x="0" y="54"/>
                  </a:cubicBezTo>
                  <a:lnTo>
                    <a:pt x="29" y="54"/>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99" name="Freeform 285">
              <a:extLst>
                <a:ext uri="{FF2B5EF4-FFF2-40B4-BE49-F238E27FC236}">
                  <a16:creationId xmlns:a16="http://schemas.microsoft.com/office/drawing/2014/main" id="{E8F708D4-764E-4158-970C-E7F46BB17FA6}"/>
                </a:ext>
              </a:extLst>
            </p:cNvPr>
            <p:cNvSpPr>
              <a:spLocks/>
            </p:cNvSpPr>
            <p:nvPr/>
          </p:nvSpPr>
          <p:spPr bwMode="auto">
            <a:xfrm>
              <a:off x="6654" y="2277"/>
              <a:ext cx="65" cy="126"/>
            </a:xfrm>
            <a:custGeom>
              <a:avLst/>
              <a:gdLst>
                <a:gd name="T0" fmla="*/ 28 w 28"/>
                <a:gd name="T1" fmla="*/ 54 h 54"/>
                <a:gd name="T2" fmla="*/ 10 w 28"/>
                <a:gd name="T3" fmla="*/ 0 h 54"/>
                <a:gd name="T4" fmla="*/ 0 w 28"/>
                <a:gd name="T5" fmla="*/ 54 h 54"/>
                <a:gd name="T6" fmla="*/ 28 w 28"/>
                <a:gd name="T7" fmla="*/ 54 h 54"/>
              </a:gdLst>
              <a:ahLst/>
              <a:cxnLst>
                <a:cxn ang="0">
                  <a:pos x="T0" y="T1"/>
                </a:cxn>
                <a:cxn ang="0">
                  <a:pos x="T2" y="T3"/>
                </a:cxn>
                <a:cxn ang="0">
                  <a:pos x="T4" y="T5"/>
                </a:cxn>
                <a:cxn ang="0">
                  <a:pos x="T6" y="T7"/>
                </a:cxn>
              </a:cxnLst>
              <a:rect l="0" t="0" r="r" b="b"/>
              <a:pathLst>
                <a:path w="28" h="54">
                  <a:moveTo>
                    <a:pt x="28" y="54"/>
                  </a:moveTo>
                  <a:cubicBezTo>
                    <a:pt x="28" y="54"/>
                    <a:pt x="25" y="32"/>
                    <a:pt x="10" y="0"/>
                  </a:cubicBezTo>
                  <a:cubicBezTo>
                    <a:pt x="10" y="0"/>
                    <a:pt x="0" y="49"/>
                    <a:pt x="0" y="54"/>
                  </a:cubicBezTo>
                  <a:lnTo>
                    <a:pt x="28" y="54"/>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00" name="Freeform 286">
              <a:extLst>
                <a:ext uri="{FF2B5EF4-FFF2-40B4-BE49-F238E27FC236}">
                  <a16:creationId xmlns:a16="http://schemas.microsoft.com/office/drawing/2014/main" id="{B6EB617C-5A10-4DAC-8D00-961543D9CC6E}"/>
                </a:ext>
              </a:extLst>
            </p:cNvPr>
            <p:cNvSpPr>
              <a:spLocks/>
            </p:cNvSpPr>
            <p:nvPr/>
          </p:nvSpPr>
          <p:spPr bwMode="auto">
            <a:xfrm>
              <a:off x="6509" y="2303"/>
              <a:ext cx="39" cy="100"/>
            </a:xfrm>
            <a:custGeom>
              <a:avLst/>
              <a:gdLst>
                <a:gd name="T0" fmla="*/ 0 w 17"/>
                <a:gd name="T1" fmla="*/ 43 h 43"/>
                <a:gd name="T2" fmla="*/ 11 w 17"/>
                <a:gd name="T3" fmla="*/ 0 h 43"/>
                <a:gd name="T4" fmla="*/ 17 w 17"/>
                <a:gd name="T5" fmla="*/ 43 h 43"/>
                <a:gd name="T6" fmla="*/ 0 w 17"/>
                <a:gd name="T7" fmla="*/ 43 h 43"/>
              </a:gdLst>
              <a:ahLst/>
              <a:cxnLst>
                <a:cxn ang="0">
                  <a:pos x="T0" y="T1"/>
                </a:cxn>
                <a:cxn ang="0">
                  <a:pos x="T2" y="T3"/>
                </a:cxn>
                <a:cxn ang="0">
                  <a:pos x="T4" y="T5"/>
                </a:cxn>
                <a:cxn ang="0">
                  <a:pos x="T6" y="T7"/>
                </a:cxn>
              </a:cxnLst>
              <a:rect l="0" t="0" r="r" b="b"/>
              <a:pathLst>
                <a:path w="17" h="43">
                  <a:moveTo>
                    <a:pt x="0" y="43"/>
                  </a:moveTo>
                  <a:cubicBezTo>
                    <a:pt x="0" y="43"/>
                    <a:pt x="1" y="26"/>
                    <a:pt x="11" y="0"/>
                  </a:cubicBezTo>
                  <a:cubicBezTo>
                    <a:pt x="11" y="0"/>
                    <a:pt x="17" y="39"/>
                    <a:pt x="17" y="43"/>
                  </a:cubicBezTo>
                  <a:lnTo>
                    <a:pt x="0" y="43"/>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01" name="Freeform 287">
              <a:extLst>
                <a:ext uri="{FF2B5EF4-FFF2-40B4-BE49-F238E27FC236}">
                  <a16:creationId xmlns:a16="http://schemas.microsoft.com/office/drawing/2014/main" id="{F70C8E5E-6D4B-4FDD-8BDB-AEA7CDA6AB34}"/>
                </a:ext>
              </a:extLst>
            </p:cNvPr>
            <p:cNvSpPr>
              <a:spLocks/>
            </p:cNvSpPr>
            <p:nvPr/>
          </p:nvSpPr>
          <p:spPr bwMode="auto">
            <a:xfrm>
              <a:off x="6719" y="2319"/>
              <a:ext cx="37" cy="84"/>
            </a:xfrm>
            <a:custGeom>
              <a:avLst/>
              <a:gdLst>
                <a:gd name="T0" fmla="*/ 16 w 16"/>
                <a:gd name="T1" fmla="*/ 36 h 36"/>
                <a:gd name="T2" fmla="*/ 6 w 16"/>
                <a:gd name="T3" fmla="*/ 0 h 36"/>
                <a:gd name="T4" fmla="*/ 0 w 16"/>
                <a:gd name="T5" fmla="*/ 36 h 36"/>
                <a:gd name="T6" fmla="*/ 16 w 16"/>
                <a:gd name="T7" fmla="*/ 36 h 36"/>
              </a:gdLst>
              <a:ahLst/>
              <a:cxnLst>
                <a:cxn ang="0">
                  <a:pos x="T0" y="T1"/>
                </a:cxn>
                <a:cxn ang="0">
                  <a:pos x="T2" y="T3"/>
                </a:cxn>
                <a:cxn ang="0">
                  <a:pos x="T4" y="T5"/>
                </a:cxn>
                <a:cxn ang="0">
                  <a:pos x="T6" y="T7"/>
                </a:cxn>
              </a:cxnLst>
              <a:rect l="0" t="0" r="r" b="b"/>
              <a:pathLst>
                <a:path w="16" h="36">
                  <a:moveTo>
                    <a:pt x="16" y="36"/>
                  </a:moveTo>
                  <a:cubicBezTo>
                    <a:pt x="16" y="36"/>
                    <a:pt x="14" y="19"/>
                    <a:pt x="6" y="0"/>
                  </a:cubicBezTo>
                  <a:cubicBezTo>
                    <a:pt x="6" y="0"/>
                    <a:pt x="0" y="33"/>
                    <a:pt x="0" y="36"/>
                  </a:cubicBezTo>
                  <a:lnTo>
                    <a:pt x="16" y="36"/>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02" name="Freeform 288">
              <a:extLst>
                <a:ext uri="{FF2B5EF4-FFF2-40B4-BE49-F238E27FC236}">
                  <a16:creationId xmlns:a16="http://schemas.microsoft.com/office/drawing/2014/main" id="{7654929B-ECE0-4153-ABB5-0414FB9F9B3E}"/>
                </a:ext>
              </a:extLst>
            </p:cNvPr>
            <p:cNvSpPr>
              <a:spLocks/>
            </p:cNvSpPr>
            <p:nvPr/>
          </p:nvSpPr>
          <p:spPr bwMode="auto">
            <a:xfrm>
              <a:off x="6892" y="2303"/>
              <a:ext cx="39" cy="100"/>
            </a:xfrm>
            <a:custGeom>
              <a:avLst/>
              <a:gdLst>
                <a:gd name="T0" fmla="*/ 0 w 17"/>
                <a:gd name="T1" fmla="*/ 43 h 43"/>
                <a:gd name="T2" fmla="*/ 10 w 17"/>
                <a:gd name="T3" fmla="*/ 0 h 43"/>
                <a:gd name="T4" fmla="*/ 17 w 17"/>
                <a:gd name="T5" fmla="*/ 43 h 43"/>
                <a:gd name="T6" fmla="*/ 0 w 17"/>
                <a:gd name="T7" fmla="*/ 43 h 43"/>
              </a:gdLst>
              <a:ahLst/>
              <a:cxnLst>
                <a:cxn ang="0">
                  <a:pos x="T0" y="T1"/>
                </a:cxn>
                <a:cxn ang="0">
                  <a:pos x="T2" y="T3"/>
                </a:cxn>
                <a:cxn ang="0">
                  <a:pos x="T4" y="T5"/>
                </a:cxn>
                <a:cxn ang="0">
                  <a:pos x="T6" y="T7"/>
                </a:cxn>
              </a:cxnLst>
              <a:rect l="0" t="0" r="r" b="b"/>
              <a:pathLst>
                <a:path w="17" h="43">
                  <a:moveTo>
                    <a:pt x="0" y="43"/>
                  </a:moveTo>
                  <a:cubicBezTo>
                    <a:pt x="0" y="43"/>
                    <a:pt x="2" y="23"/>
                    <a:pt x="10" y="0"/>
                  </a:cubicBezTo>
                  <a:cubicBezTo>
                    <a:pt x="10" y="0"/>
                    <a:pt x="17" y="40"/>
                    <a:pt x="17" y="43"/>
                  </a:cubicBezTo>
                  <a:lnTo>
                    <a:pt x="0" y="43"/>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03" name="Freeform 289">
              <a:extLst>
                <a:ext uri="{FF2B5EF4-FFF2-40B4-BE49-F238E27FC236}">
                  <a16:creationId xmlns:a16="http://schemas.microsoft.com/office/drawing/2014/main" id="{A0B9B79D-7D53-4D03-A4E9-00C6EB8BDEB7}"/>
                </a:ext>
              </a:extLst>
            </p:cNvPr>
            <p:cNvSpPr>
              <a:spLocks/>
            </p:cNvSpPr>
            <p:nvPr/>
          </p:nvSpPr>
          <p:spPr bwMode="auto">
            <a:xfrm>
              <a:off x="6855" y="2319"/>
              <a:ext cx="37" cy="84"/>
            </a:xfrm>
            <a:custGeom>
              <a:avLst/>
              <a:gdLst>
                <a:gd name="T0" fmla="*/ 16 w 16"/>
                <a:gd name="T1" fmla="*/ 36 h 36"/>
                <a:gd name="T2" fmla="*/ 6 w 16"/>
                <a:gd name="T3" fmla="*/ 0 h 36"/>
                <a:gd name="T4" fmla="*/ 0 w 16"/>
                <a:gd name="T5" fmla="*/ 36 h 36"/>
                <a:gd name="T6" fmla="*/ 16 w 16"/>
                <a:gd name="T7" fmla="*/ 36 h 36"/>
              </a:gdLst>
              <a:ahLst/>
              <a:cxnLst>
                <a:cxn ang="0">
                  <a:pos x="T0" y="T1"/>
                </a:cxn>
                <a:cxn ang="0">
                  <a:pos x="T2" y="T3"/>
                </a:cxn>
                <a:cxn ang="0">
                  <a:pos x="T4" y="T5"/>
                </a:cxn>
                <a:cxn ang="0">
                  <a:pos x="T6" y="T7"/>
                </a:cxn>
              </a:cxnLst>
              <a:rect l="0" t="0" r="r" b="b"/>
              <a:pathLst>
                <a:path w="16" h="36">
                  <a:moveTo>
                    <a:pt x="16" y="36"/>
                  </a:moveTo>
                  <a:cubicBezTo>
                    <a:pt x="16" y="36"/>
                    <a:pt x="15" y="19"/>
                    <a:pt x="6" y="0"/>
                  </a:cubicBezTo>
                  <a:cubicBezTo>
                    <a:pt x="6" y="0"/>
                    <a:pt x="0" y="33"/>
                    <a:pt x="0" y="36"/>
                  </a:cubicBezTo>
                  <a:lnTo>
                    <a:pt x="16" y="36"/>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04" name="Freeform 290">
              <a:extLst>
                <a:ext uri="{FF2B5EF4-FFF2-40B4-BE49-F238E27FC236}">
                  <a16:creationId xmlns:a16="http://schemas.microsoft.com/office/drawing/2014/main" id="{8F9E8127-2635-4DA1-81F1-1E5B7E2FA8C0}"/>
                </a:ext>
              </a:extLst>
            </p:cNvPr>
            <p:cNvSpPr>
              <a:spLocks/>
            </p:cNvSpPr>
            <p:nvPr/>
          </p:nvSpPr>
          <p:spPr bwMode="auto">
            <a:xfrm>
              <a:off x="6737" y="2305"/>
              <a:ext cx="65" cy="98"/>
            </a:xfrm>
            <a:custGeom>
              <a:avLst/>
              <a:gdLst>
                <a:gd name="T0" fmla="*/ 28 w 28"/>
                <a:gd name="T1" fmla="*/ 42 h 42"/>
                <a:gd name="T2" fmla="*/ 10 w 28"/>
                <a:gd name="T3" fmla="*/ 0 h 42"/>
                <a:gd name="T4" fmla="*/ 0 w 28"/>
                <a:gd name="T5" fmla="*/ 42 h 42"/>
                <a:gd name="T6" fmla="*/ 28 w 28"/>
                <a:gd name="T7" fmla="*/ 42 h 42"/>
              </a:gdLst>
              <a:ahLst/>
              <a:cxnLst>
                <a:cxn ang="0">
                  <a:pos x="T0" y="T1"/>
                </a:cxn>
                <a:cxn ang="0">
                  <a:pos x="T2" y="T3"/>
                </a:cxn>
                <a:cxn ang="0">
                  <a:pos x="T4" y="T5"/>
                </a:cxn>
                <a:cxn ang="0">
                  <a:pos x="T6" y="T7"/>
                </a:cxn>
              </a:cxnLst>
              <a:rect l="0" t="0" r="r" b="b"/>
              <a:pathLst>
                <a:path w="28" h="42">
                  <a:moveTo>
                    <a:pt x="28" y="42"/>
                  </a:moveTo>
                  <a:cubicBezTo>
                    <a:pt x="28" y="42"/>
                    <a:pt x="25" y="24"/>
                    <a:pt x="10" y="0"/>
                  </a:cubicBezTo>
                  <a:cubicBezTo>
                    <a:pt x="10" y="0"/>
                    <a:pt x="0" y="39"/>
                    <a:pt x="0" y="42"/>
                  </a:cubicBezTo>
                  <a:lnTo>
                    <a:pt x="28" y="42"/>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05" name="Freeform 291">
              <a:extLst>
                <a:ext uri="{FF2B5EF4-FFF2-40B4-BE49-F238E27FC236}">
                  <a16:creationId xmlns:a16="http://schemas.microsoft.com/office/drawing/2014/main" id="{00B78C97-E5E0-455A-BE2D-35667C959782}"/>
                </a:ext>
              </a:extLst>
            </p:cNvPr>
            <p:cNvSpPr>
              <a:spLocks/>
            </p:cNvSpPr>
            <p:nvPr/>
          </p:nvSpPr>
          <p:spPr bwMode="auto">
            <a:xfrm>
              <a:off x="6597" y="2287"/>
              <a:ext cx="64" cy="116"/>
            </a:xfrm>
            <a:custGeom>
              <a:avLst/>
              <a:gdLst>
                <a:gd name="T0" fmla="*/ 0 w 28"/>
                <a:gd name="T1" fmla="*/ 50 h 50"/>
                <a:gd name="T2" fmla="*/ 18 w 28"/>
                <a:gd name="T3" fmla="*/ 0 h 50"/>
                <a:gd name="T4" fmla="*/ 28 w 28"/>
                <a:gd name="T5" fmla="*/ 50 h 50"/>
                <a:gd name="T6" fmla="*/ 0 w 28"/>
                <a:gd name="T7" fmla="*/ 50 h 50"/>
              </a:gdLst>
              <a:ahLst/>
              <a:cxnLst>
                <a:cxn ang="0">
                  <a:pos x="T0" y="T1"/>
                </a:cxn>
                <a:cxn ang="0">
                  <a:pos x="T2" y="T3"/>
                </a:cxn>
                <a:cxn ang="0">
                  <a:pos x="T4" y="T5"/>
                </a:cxn>
                <a:cxn ang="0">
                  <a:pos x="T6" y="T7"/>
                </a:cxn>
              </a:cxnLst>
              <a:rect l="0" t="0" r="r" b="b"/>
              <a:pathLst>
                <a:path w="28" h="50">
                  <a:moveTo>
                    <a:pt x="0" y="50"/>
                  </a:moveTo>
                  <a:cubicBezTo>
                    <a:pt x="0" y="50"/>
                    <a:pt x="3" y="30"/>
                    <a:pt x="18" y="0"/>
                  </a:cubicBezTo>
                  <a:cubicBezTo>
                    <a:pt x="18" y="0"/>
                    <a:pt x="28" y="46"/>
                    <a:pt x="28" y="50"/>
                  </a:cubicBezTo>
                  <a:lnTo>
                    <a:pt x="0" y="50"/>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06" name="Freeform 292">
              <a:extLst>
                <a:ext uri="{FF2B5EF4-FFF2-40B4-BE49-F238E27FC236}">
                  <a16:creationId xmlns:a16="http://schemas.microsoft.com/office/drawing/2014/main" id="{4B769716-F811-4AB7-8D21-3BC15808B0AD}"/>
                </a:ext>
              </a:extLst>
            </p:cNvPr>
            <p:cNvSpPr>
              <a:spLocks/>
            </p:cNvSpPr>
            <p:nvPr/>
          </p:nvSpPr>
          <p:spPr bwMode="auto">
            <a:xfrm>
              <a:off x="6949" y="2277"/>
              <a:ext cx="51" cy="126"/>
            </a:xfrm>
            <a:custGeom>
              <a:avLst/>
              <a:gdLst>
                <a:gd name="T0" fmla="*/ 0 w 22"/>
                <a:gd name="T1" fmla="*/ 54 h 54"/>
                <a:gd name="T2" fmla="*/ 14 w 22"/>
                <a:gd name="T3" fmla="*/ 0 h 54"/>
                <a:gd name="T4" fmla="*/ 22 w 22"/>
                <a:gd name="T5" fmla="*/ 54 h 54"/>
                <a:gd name="T6" fmla="*/ 0 w 22"/>
                <a:gd name="T7" fmla="*/ 54 h 54"/>
              </a:gdLst>
              <a:ahLst/>
              <a:cxnLst>
                <a:cxn ang="0">
                  <a:pos x="T0" y="T1"/>
                </a:cxn>
                <a:cxn ang="0">
                  <a:pos x="T2" y="T3"/>
                </a:cxn>
                <a:cxn ang="0">
                  <a:pos x="T4" y="T5"/>
                </a:cxn>
                <a:cxn ang="0">
                  <a:pos x="T6" y="T7"/>
                </a:cxn>
              </a:cxnLst>
              <a:rect l="0" t="0" r="r" b="b"/>
              <a:pathLst>
                <a:path w="22" h="54">
                  <a:moveTo>
                    <a:pt x="0" y="54"/>
                  </a:moveTo>
                  <a:cubicBezTo>
                    <a:pt x="0" y="54"/>
                    <a:pt x="2" y="32"/>
                    <a:pt x="14" y="0"/>
                  </a:cubicBezTo>
                  <a:cubicBezTo>
                    <a:pt x="14" y="0"/>
                    <a:pt x="22" y="49"/>
                    <a:pt x="22" y="54"/>
                  </a:cubicBezTo>
                  <a:lnTo>
                    <a:pt x="0" y="54"/>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07" name="Freeform 293">
              <a:extLst>
                <a:ext uri="{FF2B5EF4-FFF2-40B4-BE49-F238E27FC236}">
                  <a16:creationId xmlns:a16="http://schemas.microsoft.com/office/drawing/2014/main" id="{7325CBB8-4452-47EA-B06D-A0797A075110}"/>
                </a:ext>
              </a:extLst>
            </p:cNvPr>
            <p:cNvSpPr>
              <a:spLocks/>
            </p:cNvSpPr>
            <p:nvPr/>
          </p:nvSpPr>
          <p:spPr bwMode="auto">
            <a:xfrm>
              <a:off x="7159" y="2277"/>
              <a:ext cx="53" cy="126"/>
            </a:xfrm>
            <a:custGeom>
              <a:avLst/>
              <a:gdLst>
                <a:gd name="T0" fmla="*/ 23 w 23"/>
                <a:gd name="T1" fmla="*/ 54 h 54"/>
                <a:gd name="T2" fmla="*/ 8 w 23"/>
                <a:gd name="T3" fmla="*/ 0 h 54"/>
                <a:gd name="T4" fmla="*/ 0 w 23"/>
                <a:gd name="T5" fmla="*/ 54 h 54"/>
                <a:gd name="T6" fmla="*/ 23 w 23"/>
                <a:gd name="T7" fmla="*/ 54 h 54"/>
              </a:gdLst>
              <a:ahLst/>
              <a:cxnLst>
                <a:cxn ang="0">
                  <a:pos x="T0" y="T1"/>
                </a:cxn>
                <a:cxn ang="0">
                  <a:pos x="T2" y="T3"/>
                </a:cxn>
                <a:cxn ang="0">
                  <a:pos x="T4" y="T5"/>
                </a:cxn>
                <a:cxn ang="0">
                  <a:pos x="T6" y="T7"/>
                </a:cxn>
              </a:cxnLst>
              <a:rect l="0" t="0" r="r" b="b"/>
              <a:pathLst>
                <a:path w="23" h="54">
                  <a:moveTo>
                    <a:pt x="23" y="54"/>
                  </a:moveTo>
                  <a:cubicBezTo>
                    <a:pt x="23" y="54"/>
                    <a:pt x="20" y="32"/>
                    <a:pt x="8" y="0"/>
                  </a:cubicBezTo>
                  <a:cubicBezTo>
                    <a:pt x="8" y="0"/>
                    <a:pt x="0" y="49"/>
                    <a:pt x="0" y="54"/>
                  </a:cubicBezTo>
                  <a:lnTo>
                    <a:pt x="23" y="54"/>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08" name="Freeform 294">
              <a:extLst>
                <a:ext uri="{FF2B5EF4-FFF2-40B4-BE49-F238E27FC236}">
                  <a16:creationId xmlns:a16="http://schemas.microsoft.com/office/drawing/2014/main" id="{98BFA92A-AC4E-46F0-B1C5-C253AE7562C2}"/>
                </a:ext>
              </a:extLst>
            </p:cNvPr>
            <p:cNvSpPr>
              <a:spLocks/>
            </p:cNvSpPr>
            <p:nvPr/>
          </p:nvSpPr>
          <p:spPr bwMode="auto">
            <a:xfrm>
              <a:off x="7046" y="2277"/>
              <a:ext cx="53" cy="126"/>
            </a:xfrm>
            <a:custGeom>
              <a:avLst/>
              <a:gdLst>
                <a:gd name="T0" fmla="*/ 23 w 23"/>
                <a:gd name="T1" fmla="*/ 54 h 54"/>
                <a:gd name="T2" fmla="*/ 9 w 23"/>
                <a:gd name="T3" fmla="*/ 0 h 54"/>
                <a:gd name="T4" fmla="*/ 0 w 23"/>
                <a:gd name="T5" fmla="*/ 54 h 54"/>
                <a:gd name="T6" fmla="*/ 23 w 23"/>
                <a:gd name="T7" fmla="*/ 54 h 54"/>
              </a:gdLst>
              <a:ahLst/>
              <a:cxnLst>
                <a:cxn ang="0">
                  <a:pos x="T0" y="T1"/>
                </a:cxn>
                <a:cxn ang="0">
                  <a:pos x="T2" y="T3"/>
                </a:cxn>
                <a:cxn ang="0">
                  <a:pos x="T4" y="T5"/>
                </a:cxn>
                <a:cxn ang="0">
                  <a:pos x="T6" y="T7"/>
                </a:cxn>
              </a:cxnLst>
              <a:rect l="0" t="0" r="r" b="b"/>
              <a:pathLst>
                <a:path w="23" h="54">
                  <a:moveTo>
                    <a:pt x="23" y="54"/>
                  </a:moveTo>
                  <a:cubicBezTo>
                    <a:pt x="23" y="54"/>
                    <a:pt x="20" y="32"/>
                    <a:pt x="9" y="0"/>
                  </a:cubicBezTo>
                  <a:cubicBezTo>
                    <a:pt x="9" y="0"/>
                    <a:pt x="0" y="49"/>
                    <a:pt x="0" y="54"/>
                  </a:cubicBezTo>
                  <a:lnTo>
                    <a:pt x="23" y="54"/>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09" name="Freeform 295">
              <a:extLst>
                <a:ext uri="{FF2B5EF4-FFF2-40B4-BE49-F238E27FC236}">
                  <a16:creationId xmlns:a16="http://schemas.microsoft.com/office/drawing/2014/main" id="{30E84ABF-01C7-49B3-A4BC-95472D44DBF0}"/>
                </a:ext>
              </a:extLst>
            </p:cNvPr>
            <p:cNvSpPr>
              <a:spLocks/>
            </p:cNvSpPr>
            <p:nvPr/>
          </p:nvSpPr>
          <p:spPr bwMode="auto">
            <a:xfrm>
              <a:off x="6931" y="2303"/>
              <a:ext cx="32" cy="100"/>
            </a:xfrm>
            <a:custGeom>
              <a:avLst/>
              <a:gdLst>
                <a:gd name="T0" fmla="*/ 0 w 14"/>
                <a:gd name="T1" fmla="*/ 43 h 43"/>
                <a:gd name="T2" fmla="*/ 8 w 14"/>
                <a:gd name="T3" fmla="*/ 0 h 43"/>
                <a:gd name="T4" fmla="*/ 14 w 14"/>
                <a:gd name="T5" fmla="*/ 43 h 43"/>
                <a:gd name="T6" fmla="*/ 0 w 14"/>
                <a:gd name="T7" fmla="*/ 43 h 43"/>
              </a:gdLst>
              <a:ahLst/>
              <a:cxnLst>
                <a:cxn ang="0">
                  <a:pos x="T0" y="T1"/>
                </a:cxn>
                <a:cxn ang="0">
                  <a:pos x="T2" y="T3"/>
                </a:cxn>
                <a:cxn ang="0">
                  <a:pos x="T4" y="T5"/>
                </a:cxn>
                <a:cxn ang="0">
                  <a:pos x="T6" y="T7"/>
                </a:cxn>
              </a:cxnLst>
              <a:rect l="0" t="0" r="r" b="b"/>
              <a:pathLst>
                <a:path w="14" h="43">
                  <a:moveTo>
                    <a:pt x="0" y="43"/>
                  </a:moveTo>
                  <a:cubicBezTo>
                    <a:pt x="0" y="43"/>
                    <a:pt x="1" y="26"/>
                    <a:pt x="8" y="0"/>
                  </a:cubicBezTo>
                  <a:cubicBezTo>
                    <a:pt x="8" y="0"/>
                    <a:pt x="14" y="39"/>
                    <a:pt x="14" y="43"/>
                  </a:cubicBezTo>
                  <a:lnTo>
                    <a:pt x="0" y="43"/>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10" name="Freeform 296">
              <a:extLst>
                <a:ext uri="{FF2B5EF4-FFF2-40B4-BE49-F238E27FC236}">
                  <a16:creationId xmlns:a16="http://schemas.microsoft.com/office/drawing/2014/main" id="{6A3DA2F0-894E-42FD-A4B0-258FC8C874CD}"/>
                </a:ext>
              </a:extLst>
            </p:cNvPr>
            <p:cNvSpPr>
              <a:spLocks/>
            </p:cNvSpPr>
            <p:nvPr/>
          </p:nvSpPr>
          <p:spPr bwMode="auto">
            <a:xfrm>
              <a:off x="7099" y="2319"/>
              <a:ext cx="30" cy="84"/>
            </a:xfrm>
            <a:custGeom>
              <a:avLst/>
              <a:gdLst>
                <a:gd name="T0" fmla="*/ 13 w 13"/>
                <a:gd name="T1" fmla="*/ 36 h 36"/>
                <a:gd name="T2" fmla="*/ 5 w 13"/>
                <a:gd name="T3" fmla="*/ 0 h 36"/>
                <a:gd name="T4" fmla="*/ 0 w 13"/>
                <a:gd name="T5" fmla="*/ 36 h 36"/>
                <a:gd name="T6" fmla="*/ 13 w 13"/>
                <a:gd name="T7" fmla="*/ 36 h 36"/>
              </a:gdLst>
              <a:ahLst/>
              <a:cxnLst>
                <a:cxn ang="0">
                  <a:pos x="T0" y="T1"/>
                </a:cxn>
                <a:cxn ang="0">
                  <a:pos x="T2" y="T3"/>
                </a:cxn>
                <a:cxn ang="0">
                  <a:pos x="T4" y="T5"/>
                </a:cxn>
                <a:cxn ang="0">
                  <a:pos x="T6" y="T7"/>
                </a:cxn>
              </a:cxnLst>
              <a:rect l="0" t="0" r="r" b="b"/>
              <a:pathLst>
                <a:path w="13" h="36">
                  <a:moveTo>
                    <a:pt x="13" y="36"/>
                  </a:moveTo>
                  <a:cubicBezTo>
                    <a:pt x="13" y="36"/>
                    <a:pt x="11" y="19"/>
                    <a:pt x="5" y="0"/>
                  </a:cubicBezTo>
                  <a:cubicBezTo>
                    <a:pt x="5" y="0"/>
                    <a:pt x="0" y="33"/>
                    <a:pt x="0" y="36"/>
                  </a:cubicBezTo>
                  <a:lnTo>
                    <a:pt x="13" y="36"/>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11" name="Freeform 297">
              <a:extLst>
                <a:ext uri="{FF2B5EF4-FFF2-40B4-BE49-F238E27FC236}">
                  <a16:creationId xmlns:a16="http://schemas.microsoft.com/office/drawing/2014/main" id="{FC35C545-A76B-47A2-8A98-C4B72E661619}"/>
                </a:ext>
              </a:extLst>
            </p:cNvPr>
            <p:cNvSpPr>
              <a:spLocks/>
            </p:cNvSpPr>
            <p:nvPr/>
          </p:nvSpPr>
          <p:spPr bwMode="auto">
            <a:xfrm>
              <a:off x="7240" y="2303"/>
              <a:ext cx="27" cy="100"/>
            </a:xfrm>
            <a:custGeom>
              <a:avLst/>
              <a:gdLst>
                <a:gd name="T0" fmla="*/ 0 w 12"/>
                <a:gd name="T1" fmla="*/ 43 h 43"/>
                <a:gd name="T2" fmla="*/ 8 w 12"/>
                <a:gd name="T3" fmla="*/ 0 h 43"/>
                <a:gd name="T4" fmla="*/ 12 w 12"/>
                <a:gd name="T5" fmla="*/ 43 h 43"/>
                <a:gd name="T6" fmla="*/ 0 w 12"/>
                <a:gd name="T7" fmla="*/ 43 h 43"/>
              </a:gdLst>
              <a:ahLst/>
              <a:cxnLst>
                <a:cxn ang="0">
                  <a:pos x="T0" y="T1"/>
                </a:cxn>
                <a:cxn ang="0">
                  <a:pos x="T2" y="T3"/>
                </a:cxn>
                <a:cxn ang="0">
                  <a:pos x="T4" y="T5"/>
                </a:cxn>
                <a:cxn ang="0">
                  <a:pos x="T6" y="T7"/>
                </a:cxn>
              </a:cxnLst>
              <a:rect l="0" t="0" r="r" b="b"/>
              <a:pathLst>
                <a:path w="12" h="43">
                  <a:moveTo>
                    <a:pt x="0" y="43"/>
                  </a:moveTo>
                  <a:cubicBezTo>
                    <a:pt x="0" y="43"/>
                    <a:pt x="1" y="23"/>
                    <a:pt x="8" y="0"/>
                  </a:cubicBezTo>
                  <a:cubicBezTo>
                    <a:pt x="8" y="0"/>
                    <a:pt x="12" y="40"/>
                    <a:pt x="12" y="43"/>
                  </a:cubicBezTo>
                  <a:lnTo>
                    <a:pt x="0" y="43"/>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12" name="Freeform 298">
              <a:extLst>
                <a:ext uri="{FF2B5EF4-FFF2-40B4-BE49-F238E27FC236}">
                  <a16:creationId xmlns:a16="http://schemas.microsoft.com/office/drawing/2014/main" id="{6F2D5959-86A7-4CDD-A5F9-EA1CBFF30736}"/>
                </a:ext>
              </a:extLst>
            </p:cNvPr>
            <p:cNvSpPr>
              <a:spLocks/>
            </p:cNvSpPr>
            <p:nvPr/>
          </p:nvSpPr>
          <p:spPr bwMode="auto">
            <a:xfrm>
              <a:off x="7210" y="2319"/>
              <a:ext cx="30" cy="84"/>
            </a:xfrm>
            <a:custGeom>
              <a:avLst/>
              <a:gdLst>
                <a:gd name="T0" fmla="*/ 13 w 13"/>
                <a:gd name="T1" fmla="*/ 36 h 36"/>
                <a:gd name="T2" fmla="*/ 4 w 13"/>
                <a:gd name="T3" fmla="*/ 0 h 36"/>
                <a:gd name="T4" fmla="*/ 0 w 13"/>
                <a:gd name="T5" fmla="*/ 36 h 36"/>
                <a:gd name="T6" fmla="*/ 13 w 13"/>
                <a:gd name="T7" fmla="*/ 36 h 36"/>
              </a:gdLst>
              <a:ahLst/>
              <a:cxnLst>
                <a:cxn ang="0">
                  <a:pos x="T0" y="T1"/>
                </a:cxn>
                <a:cxn ang="0">
                  <a:pos x="T2" y="T3"/>
                </a:cxn>
                <a:cxn ang="0">
                  <a:pos x="T4" y="T5"/>
                </a:cxn>
                <a:cxn ang="0">
                  <a:pos x="T6" y="T7"/>
                </a:cxn>
              </a:cxnLst>
              <a:rect l="0" t="0" r="r" b="b"/>
              <a:pathLst>
                <a:path w="13" h="36">
                  <a:moveTo>
                    <a:pt x="13" y="36"/>
                  </a:moveTo>
                  <a:cubicBezTo>
                    <a:pt x="13" y="36"/>
                    <a:pt x="11" y="19"/>
                    <a:pt x="4" y="0"/>
                  </a:cubicBezTo>
                  <a:cubicBezTo>
                    <a:pt x="4" y="0"/>
                    <a:pt x="0" y="33"/>
                    <a:pt x="0" y="36"/>
                  </a:cubicBezTo>
                  <a:lnTo>
                    <a:pt x="13" y="36"/>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13" name="Freeform 299">
              <a:extLst>
                <a:ext uri="{FF2B5EF4-FFF2-40B4-BE49-F238E27FC236}">
                  <a16:creationId xmlns:a16="http://schemas.microsoft.com/office/drawing/2014/main" id="{60290581-5BB8-435B-A07A-4E8C19C8AF68}"/>
                </a:ext>
              </a:extLst>
            </p:cNvPr>
            <p:cNvSpPr>
              <a:spLocks/>
            </p:cNvSpPr>
            <p:nvPr/>
          </p:nvSpPr>
          <p:spPr bwMode="auto">
            <a:xfrm>
              <a:off x="7113" y="2305"/>
              <a:ext cx="53" cy="98"/>
            </a:xfrm>
            <a:custGeom>
              <a:avLst/>
              <a:gdLst>
                <a:gd name="T0" fmla="*/ 23 w 23"/>
                <a:gd name="T1" fmla="*/ 42 h 42"/>
                <a:gd name="T2" fmla="*/ 9 w 23"/>
                <a:gd name="T3" fmla="*/ 0 h 42"/>
                <a:gd name="T4" fmla="*/ 0 w 23"/>
                <a:gd name="T5" fmla="*/ 42 h 42"/>
                <a:gd name="T6" fmla="*/ 23 w 23"/>
                <a:gd name="T7" fmla="*/ 42 h 42"/>
              </a:gdLst>
              <a:ahLst/>
              <a:cxnLst>
                <a:cxn ang="0">
                  <a:pos x="T0" y="T1"/>
                </a:cxn>
                <a:cxn ang="0">
                  <a:pos x="T2" y="T3"/>
                </a:cxn>
                <a:cxn ang="0">
                  <a:pos x="T4" y="T5"/>
                </a:cxn>
                <a:cxn ang="0">
                  <a:pos x="T6" y="T7"/>
                </a:cxn>
              </a:cxnLst>
              <a:rect l="0" t="0" r="r" b="b"/>
              <a:pathLst>
                <a:path w="23" h="42">
                  <a:moveTo>
                    <a:pt x="23" y="42"/>
                  </a:moveTo>
                  <a:cubicBezTo>
                    <a:pt x="23" y="42"/>
                    <a:pt x="20" y="24"/>
                    <a:pt x="9" y="0"/>
                  </a:cubicBezTo>
                  <a:cubicBezTo>
                    <a:pt x="9" y="0"/>
                    <a:pt x="0" y="39"/>
                    <a:pt x="0" y="42"/>
                  </a:cubicBezTo>
                  <a:lnTo>
                    <a:pt x="23" y="42"/>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14" name="Freeform 300">
              <a:extLst>
                <a:ext uri="{FF2B5EF4-FFF2-40B4-BE49-F238E27FC236}">
                  <a16:creationId xmlns:a16="http://schemas.microsoft.com/office/drawing/2014/main" id="{8F8C3DE8-C5AF-4FA2-A68A-947104AF0369}"/>
                </a:ext>
              </a:extLst>
            </p:cNvPr>
            <p:cNvSpPr>
              <a:spLocks/>
            </p:cNvSpPr>
            <p:nvPr/>
          </p:nvSpPr>
          <p:spPr bwMode="auto">
            <a:xfrm>
              <a:off x="7000" y="2287"/>
              <a:ext cx="53" cy="116"/>
            </a:xfrm>
            <a:custGeom>
              <a:avLst/>
              <a:gdLst>
                <a:gd name="T0" fmla="*/ 0 w 23"/>
                <a:gd name="T1" fmla="*/ 50 h 50"/>
                <a:gd name="T2" fmla="*/ 14 w 23"/>
                <a:gd name="T3" fmla="*/ 0 h 50"/>
                <a:gd name="T4" fmla="*/ 23 w 23"/>
                <a:gd name="T5" fmla="*/ 50 h 50"/>
                <a:gd name="T6" fmla="*/ 0 w 23"/>
                <a:gd name="T7" fmla="*/ 50 h 50"/>
              </a:gdLst>
              <a:ahLst/>
              <a:cxnLst>
                <a:cxn ang="0">
                  <a:pos x="T0" y="T1"/>
                </a:cxn>
                <a:cxn ang="0">
                  <a:pos x="T2" y="T3"/>
                </a:cxn>
                <a:cxn ang="0">
                  <a:pos x="T4" y="T5"/>
                </a:cxn>
                <a:cxn ang="0">
                  <a:pos x="T6" y="T7"/>
                </a:cxn>
              </a:cxnLst>
              <a:rect l="0" t="0" r="r" b="b"/>
              <a:pathLst>
                <a:path w="23" h="50">
                  <a:moveTo>
                    <a:pt x="0" y="50"/>
                  </a:moveTo>
                  <a:cubicBezTo>
                    <a:pt x="0" y="50"/>
                    <a:pt x="3" y="30"/>
                    <a:pt x="14" y="0"/>
                  </a:cubicBezTo>
                  <a:cubicBezTo>
                    <a:pt x="14" y="0"/>
                    <a:pt x="23" y="46"/>
                    <a:pt x="23" y="50"/>
                  </a:cubicBezTo>
                  <a:lnTo>
                    <a:pt x="0" y="50"/>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15" name="Freeform 301">
              <a:extLst>
                <a:ext uri="{FF2B5EF4-FFF2-40B4-BE49-F238E27FC236}">
                  <a16:creationId xmlns:a16="http://schemas.microsoft.com/office/drawing/2014/main" id="{895484EF-DB9B-4CC6-B0D0-44A3F5EAB287}"/>
                </a:ext>
              </a:extLst>
            </p:cNvPr>
            <p:cNvSpPr>
              <a:spLocks/>
            </p:cNvSpPr>
            <p:nvPr/>
          </p:nvSpPr>
          <p:spPr bwMode="auto">
            <a:xfrm>
              <a:off x="7293" y="2277"/>
              <a:ext cx="64" cy="126"/>
            </a:xfrm>
            <a:custGeom>
              <a:avLst/>
              <a:gdLst>
                <a:gd name="T0" fmla="*/ 0 w 28"/>
                <a:gd name="T1" fmla="*/ 54 h 54"/>
                <a:gd name="T2" fmla="*/ 17 w 28"/>
                <a:gd name="T3" fmla="*/ 0 h 54"/>
                <a:gd name="T4" fmla="*/ 28 w 28"/>
                <a:gd name="T5" fmla="*/ 54 h 54"/>
                <a:gd name="T6" fmla="*/ 0 w 28"/>
                <a:gd name="T7" fmla="*/ 54 h 54"/>
              </a:gdLst>
              <a:ahLst/>
              <a:cxnLst>
                <a:cxn ang="0">
                  <a:pos x="T0" y="T1"/>
                </a:cxn>
                <a:cxn ang="0">
                  <a:pos x="T2" y="T3"/>
                </a:cxn>
                <a:cxn ang="0">
                  <a:pos x="T4" y="T5"/>
                </a:cxn>
                <a:cxn ang="0">
                  <a:pos x="T6" y="T7"/>
                </a:cxn>
              </a:cxnLst>
              <a:rect l="0" t="0" r="r" b="b"/>
              <a:pathLst>
                <a:path w="28" h="54">
                  <a:moveTo>
                    <a:pt x="0" y="54"/>
                  </a:moveTo>
                  <a:cubicBezTo>
                    <a:pt x="0" y="54"/>
                    <a:pt x="3" y="32"/>
                    <a:pt x="17" y="0"/>
                  </a:cubicBezTo>
                  <a:cubicBezTo>
                    <a:pt x="17" y="0"/>
                    <a:pt x="28" y="49"/>
                    <a:pt x="28" y="54"/>
                  </a:cubicBezTo>
                  <a:lnTo>
                    <a:pt x="0" y="54"/>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16" name="Freeform 302">
              <a:extLst>
                <a:ext uri="{FF2B5EF4-FFF2-40B4-BE49-F238E27FC236}">
                  <a16:creationId xmlns:a16="http://schemas.microsoft.com/office/drawing/2014/main" id="{769CD946-965B-4CD0-AEC9-EF0E4BD157E4}"/>
                </a:ext>
              </a:extLst>
            </p:cNvPr>
            <p:cNvSpPr>
              <a:spLocks/>
            </p:cNvSpPr>
            <p:nvPr/>
          </p:nvSpPr>
          <p:spPr bwMode="auto">
            <a:xfrm>
              <a:off x="7413" y="2277"/>
              <a:ext cx="66" cy="126"/>
            </a:xfrm>
            <a:custGeom>
              <a:avLst/>
              <a:gdLst>
                <a:gd name="T0" fmla="*/ 29 w 29"/>
                <a:gd name="T1" fmla="*/ 54 h 54"/>
                <a:gd name="T2" fmla="*/ 11 w 29"/>
                <a:gd name="T3" fmla="*/ 0 h 54"/>
                <a:gd name="T4" fmla="*/ 0 w 29"/>
                <a:gd name="T5" fmla="*/ 54 h 54"/>
                <a:gd name="T6" fmla="*/ 29 w 29"/>
                <a:gd name="T7" fmla="*/ 54 h 54"/>
              </a:gdLst>
              <a:ahLst/>
              <a:cxnLst>
                <a:cxn ang="0">
                  <a:pos x="T0" y="T1"/>
                </a:cxn>
                <a:cxn ang="0">
                  <a:pos x="T2" y="T3"/>
                </a:cxn>
                <a:cxn ang="0">
                  <a:pos x="T4" y="T5"/>
                </a:cxn>
                <a:cxn ang="0">
                  <a:pos x="T6" y="T7"/>
                </a:cxn>
              </a:cxnLst>
              <a:rect l="0" t="0" r="r" b="b"/>
              <a:pathLst>
                <a:path w="29" h="54">
                  <a:moveTo>
                    <a:pt x="29" y="54"/>
                  </a:moveTo>
                  <a:cubicBezTo>
                    <a:pt x="29" y="54"/>
                    <a:pt x="26" y="32"/>
                    <a:pt x="11" y="0"/>
                  </a:cubicBezTo>
                  <a:cubicBezTo>
                    <a:pt x="11" y="0"/>
                    <a:pt x="0" y="49"/>
                    <a:pt x="0" y="54"/>
                  </a:cubicBezTo>
                  <a:lnTo>
                    <a:pt x="29" y="54"/>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17" name="Freeform 303">
              <a:extLst>
                <a:ext uri="{FF2B5EF4-FFF2-40B4-BE49-F238E27FC236}">
                  <a16:creationId xmlns:a16="http://schemas.microsoft.com/office/drawing/2014/main" id="{65AD46F2-A74F-4CFC-B821-F46ABC2FBE66}"/>
                </a:ext>
              </a:extLst>
            </p:cNvPr>
            <p:cNvSpPr>
              <a:spLocks/>
            </p:cNvSpPr>
            <p:nvPr/>
          </p:nvSpPr>
          <p:spPr bwMode="auto">
            <a:xfrm>
              <a:off x="7267" y="2303"/>
              <a:ext cx="42" cy="100"/>
            </a:xfrm>
            <a:custGeom>
              <a:avLst/>
              <a:gdLst>
                <a:gd name="T0" fmla="*/ 0 w 18"/>
                <a:gd name="T1" fmla="*/ 43 h 43"/>
                <a:gd name="T2" fmla="*/ 12 w 18"/>
                <a:gd name="T3" fmla="*/ 0 h 43"/>
                <a:gd name="T4" fmla="*/ 18 w 18"/>
                <a:gd name="T5" fmla="*/ 43 h 43"/>
                <a:gd name="T6" fmla="*/ 0 w 18"/>
                <a:gd name="T7" fmla="*/ 43 h 43"/>
              </a:gdLst>
              <a:ahLst/>
              <a:cxnLst>
                <a:cxn ang="0">
                  <a:pos x="T0" y="T1"/>
                </a:cxn>
                <a:cxn ang="0">
                  <a:pos x="T2" y="T3"/>
                </a:cxn>
                <a:cxn ang="0">
                  <a:pos x="T4" y="T5"/>
                </a:cxn>
                <a:cxn ang="0">
                  <a:pos x="T6" y="T7"/>
                </a:cxn>
              </a:cxnLst>
              <a:rect l="0" t="0" r="r" b="b"/>
              <a:pathLst>
                <a:path w="18" h="43">
                  <a:moveTo>
                    <a:pt x="0" y="43"/>
                  </a:moveTo>
                  <a:cubicBezTo>
                    <a:pt x="0" y="43"/>
                    <a:pt x="2" y="26"/>
                    <a:pt x="12" y="0"/>
                  </a:cubicBezTo>
                  <a:cubicBezTo>
                    <a:pt x="12" y="0"/>
                    <a:pt x="18" y="39"/>
                    <a:pt x="18" y="43"/>
                  </a:cubicBezTo>
                  <a:lnTo>
                    <a:pt x="0" y="43"/>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18" name="Freeform 304">
              <a:extLst>
                <a:ext uri="{FF2B5EF4-FFF2-40B4-BE49-F238E27FC236}">
                  <a16:creationId xmlns:a16="http://schemas.microsoft.com/office/drawing/2014/main" id="{8FBBBADC-89A7-4F82-9D0F-029393A7C86C}"/>
                </a:ext>
              </a:extLst>
            </p:cNvPr>
            <p:cNvSpPr>
              <a:spLocks/>
            </p:cNvSpPr>
            <p:nvPr/>
          </p:nvSpPr>
          <p:spPr bwMode="auto">
            <a:xfrm>
              <a:off x="7479" y="2319"/>
              <a:ext cx="37" cy="84"/>
            </a:xfrm>
            <a:custGeom>
              <a:avLst/>
              <a:gdLst>
                <a:gd name="T0" fmla="*/ 16 w 16"/>
                <a:gd name="T1" fmla="*/ 36 h 36"/>
                <a:gd name="T2" fmla="*/ 6 w 16"/>
                <a:gd name="T3" fmla="*/ 0 h 36"/>
                <a:gd name="T4" fmla="*/ 0 w 16"/>
                <a:gd name="T5" fmla="*/ 36 h 36"/>
                <a:gd name="T6" fmla="*/ 16 w 16"/>
                <a:gd name="T7" fmla="*/ 36 h 36"/>
              </a:gdLst>
              <a:ahLst/>
              <a:cxnLst>
                <a:cxn ang="0">
                  <a:pos x="T0" y="T1"/>
                </a:cxn>
                <a:cxn ang="0">
                  <a:pos x="T2" y="T3"/>
                </a:cxn>
                <a:cxn ang="0">
                  <a:pos x="T4" y="T5"/>
                </a:cxn>
                <a:cxn ang="0">
                  <a:pos x="T6" y="T7"/>
                </a:cxn>
              </a:cxnLst>
              <a:rect l="0" t="0" r="r" b="b"/>
              <a:pathLst>
                <a:path w="16" h="36">
                  <a:moveTo>
                    <a:pt x="16" y="36"/>
                  </a:moveTo>
                  <a:cubicBezTo>
                    <a:pt x="16" y="36"/>
                    <a:pt x="14" y="19"/>
                    <a:pt x="6" y="0"/>
                  </a:cubicBezTo>
                  <a:cubicBezTo>
                    <a:pt x="6" y="0"/>
                    <a:pt x="0" y="33"/>
                    <a:pt x="0" y="36"/>
                  </a:cubicBezTo>
                  <a:lnTo>
                    <a:pt x="16" y="36"/>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19" name="Freeform 305">
              <a:extLst>
                <a:ext uri="{FF2B5EF4-FFF2-40B4-BE49-F238E27FC236}">
                  <a16:creationId xmlns:a16="http://schemas.microsoft.com/office/drawing/2014/main" id="{378DA0E0-3A9B-48D4-A722-ACBFB05629FB}"/>
                </a:ext>
              </a:extLst>
            </p:cNvPr>
            <p:cNvSpPr>
              <a:spLocks/>
            </p:cNvSpPr>
            <p:nvPr/>
          </p:nvSpPr>
          <p:spPr bwMode="auto">
            <a:xfrm>
              <a:off x="7357" y="2287"/>
              <a:ext cx="65" cy="116"/>
            </a:xfrm>
            <a:custGeom>
              <a:avLst/>
              <a:gdLst>
                <a:gd name="T0" fmla="*/ 0 w 28"/>
                <a:gd name="T1" fmla="*/ 50 h 50"/>
                <a:gd name="T2" fmla="*/ 17 w 28"/>
                <a:gd name="T3" fmla="*/ 0 h 50"/>
                <a:gd name="T4" fmla="*/ 28 w 28"/>
                <a:gd name="T5" fmla="*/ 50 h 50"/>
                <a:gd name="T6" fmla="*/ 0 w 28"/>
                <a:gd name="T7" fmla="*/ 50 h 50"/>
              </a:gdLst>
              <a:ahLst/>
              <a:cxnLst>
                <a:cxn ang="0">
                  <a:pos x="T0" y="T1"/>
                </a:cxn>
                <a:cxn ang="0">
                  <a:pos x="T2" y="T3"/>
                </a:cxn>
                <a:cxn ang="0">
                  <a:pos x="T4" y="T5"/>
                </a:cxn>
                <a:cxn ang="0">
                  <a:pos x="T6" y="T7"/>
                </a:cxn>
              </a:cxnLst>
              <a:rect l="0" t="0" r="r" b="b"/>
              <a:pathLst>
                <a:path w="28" h="50">
                  <a:moveTo>
                    <a:pt x="0" y="50"/>
                  </a:moveTo>
                  <a:cubicBezTo>
                    <a:pt x="0" y="50"/>
                    <a:pt x="3" y="30"/>
                    <a:pt x="17" y="0"/>
                  </a:cubicBezTo>
                  <a:cubicBezTo>
                    <a:pt x="17" y="0"/>
                    <a:pt x="28" y="46"/>
                    <a:pt x="28" y="50"/>
                  </a:cubicBezTo>
                  <a:lnTo>
                    <a:pt x="0" y="50"/>
                  </a:lnTo>
                  <a:close/>
                </a:path>
              </a:pathLst>
            </a:custGeom>
            <a:solidFill>
              <a:srgbClr val="91B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grpSp>
    </p:spTree>
    <p:extLst>
      <p:ext uri="{BB962C8B-B14F-4D97-AF65-F5344CB8AC3E}">
        <p14:creationId xmlns:p14="http://schemas.microsoft.com/office/powerpoint/2010/main" val="1317377975"/>
      </p:ext>
    </p:extLst>
  </p:cSld>
  <p:clrMap bg1="lt1" tx1="dk1" bg2="lt2" tx2="dk2" accent1="accent1" accent2="accent2" accent3="accent3" accent4="accent4" accent5="accent5" accent6="accent6" hlink="hlink" folHlink="folHlink"/>
  <p:sldLayoutIdLst>
    <p:sldLayoutId id="2147483695" r:id="rId1"/>
    <p:sldLayoutId id="2147483696" r:id="rId2"/>
    <p:sldLayoutId id="2147483697" r:id="rId3"/>
    <p:sldLayoutId id="2147483698" r:id="rId4"/>
  </p:sldLayoutIdLst>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alphaModFix amt="62000"/>
            <a:lum/>
          </a:blip>
          <a:srcRect/>
          <a:stretch>
            <a:fillRect l="-5000" r="-5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vi-VN"/>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DBA32C21-FD13-4697-ADCD-F9E33DDFF06F}" type="datetimeFigureOut">
              <a:rPr kumimoji="0" lang="vi-VN" sz="1200" b="0" i="0" u="none" strike="noStrike" kern="1200" cap="none" spc="0" normalizeH="0" baseline="0" noProof="0" smtClean="0">
                <a:ln>
                  <a:noFill/>
                </a:ln>
                <a:solidFill>
                  <a:prstClr val="black">
                    <a:tint val="75000"/>
                  </a:prstClr>
                </a:solidFill>
                <a:effectLst/>
                <a:uLnTx/>
                <a:uFillTx/>
                <a:latin typeface="Arial" panose="020B0604020202020204" pitchFamily="34" charset="0"/>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13/12/2023</a:t>
            </a:fld>
            <a:endPar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2885D699-091F-4322-9983-565B97A178FD}" type="slidenum">
              <a:rPr kumimoji="0" lang="vi-VN" sz="1200" b="0" i="0" u="none" strike="noStrike" kern="1200" cap="none" spc="0" normalizeH="0" baseline="0" noProof="0" smtClean="0">
                <a:ln>
                  <a:noFill/>
                </a:ln>
                <a:solidFill>
                  <a:prstClr val="black">
                    <a:tint val="75000"/>
                  </a:prstClr>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vi-VN" sz="12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860627447"/>
      </p:ext>
    </p:extLst>
  </p:cSld>
  <p:clrMap bg1="lt1" tx1="dk1" bg2="lt2" tx2="dk2" accent1="accent1" accent2="accent2" accent3="accent3" accent4="accent4" accent5="accent5" accent6="accent6" hlink="hlink" folHlink="folHlink"/>
  <p:sldLayoutIdLst>
    <p:sldLayoutId id="2147483700" r:id="rId1"/>
    <p:sldLayoutId id="2147483701" r:id="rId2"/>
    <p:sldLayoutId id="2147483702" r:id="rId3"/>
    <p:sldLayoutId id="2147483703" r:id="rId4"/>
    <p:sldLayoutId id="2147483704" r:id="rId5"/>
    <p:sldLayoutId id="2147483705" r:id="rId6"/>
    <p:sldLayoutId id="2147483706" r:id="rId7"/>
    <p:sldLayoutId id="2147483707" r:id="rId8"/>
    <p:sldLayoutId id="2147483708" r:id="rId9"/>
    <p:sldLayoutId id="2147483709" r:id="rId10"/>
    <p:sldLayoutId id="2147483710"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vi-V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blipFill dpi="0" rotWithShape="1">
          <a:blip r:embed="rId16">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1" y="274640"/>
            <a:ext cx="10972800" cy="1143000"/>
          </a:xfrm>
          <a:prstGeom prst="rect">
            <a:avLst/>
          </a:prstGeom>
        </p:spPr>
        <p:txBody>
          <a:bodyPr vert="horz" lIns="91436" tIns="45718" rIns="91436" bIns="45718" rtlCol="0" anchor="ctr">
            <a:normAutofit/>
          </a:bodyPr>
          <a:lstStyle/>
          <a:p>
            <a:r>
              <a:rPr lang="en-US" dirty="0"/>
              <a:t>Click to edit Master title style</a:t>
            </a:r>
          </a:p>
        </p:txBody>
      </p:sp>
      <p:sp>
        <p:nvSpPr>
          <p:cNvPr id="3" name="Text Placeholder 2"/>
          <p:cNvSpPr>
            <a:spLocks noGrp="1"/>
          </p:cNvSpPr>
          <p:nvPr>
            <p:ph type="body" idx="1"/>
          </p:nvPr>
        </p:nvSpPr>
        <p:spPr>
          <a:xfrm>
            <a:off x="609601" y="1600202"/>
            <a:ext cx="10972800" cy="4525963"/>
          </a:xfrm>
          <a:prstGeom prst="rect">
            <a:avLst/>
          </a:prstGeom>
        </p:spPr>
        <p:txBody>
          <a:bodyPr vert="horz" lIns="91436" tIns="45718" rIns="91436" bIns="45718"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601" y="6356353"/>
            <a:ext cx="2844800" cy="365125"/>
          </a:xfrm>
          <a:prstGeom prst="rect">
            <a:avLst/>
          </a:prstGeom>
        </p:spPr>
        <p:txBody>
          <a:bodyPr vert="horz" lIns="91436" tIns="45718" rIns="91436" bIns="45718" rtlCol="0" anchor="ctr"/>
          <a:lstStyle>
            <a:lvl1pPr algn="l">
              <a:defRPr sz="16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9196EC2F-0988-4314-AD4B-24FF16D7B45E}" type="datetime1">
              <a:rPr kumimoji="0" lang="en-US" altLang="zh-CN" sz="16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12/13/2023</a:t>
            </a:fld>
            <a:endParaRPr kumimoji="0" lang="en-US" sz="16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3"/>
          </p:nvPr>
        </p:nvSpPr>
        <p:spPr>
          <a:xfrm>
            <a:off x="4165602" y="6356353"/>
            <a:ext cx="3860800" cy="365125"/>
          </a:xfrm>
          <a:prstGeom prst="rect">
            <a:avLst/>
          </a:prstGeom>
        </p:spPr>
        <p:txBody>
          <a:bodyPr vert="horz" lIns="91436" tIns="45718" rIns="91436" bIns="45718" rtlCol="0" anchor="ctr"/>
          <a:lstStyle>
            <a:lvl1pPr algn="ctr">
              <a:defRPr sz="16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4"/>
          </p:nvPr>
        </p:nvSpPr>
        <p:spPr>
          <a:xfrm>
            <a:off x="8737601" y="6356353"/>
            <a:ext cx="2844800" cy="365125"/>
          </a:xfrm>
          <a:prstGeom prst="rect">
            <a:avLst/>
          </a:prstGeom>
        </p:spPr>
        <p:txBody>
          <a:bodyPr vert="horz" lIns="91436" tIns="45718" rIns="91436" bIns="45718" rtlCol="0" anchor="ctr"/>
          <a:lstStyle>
            <a:lvl1pPr algn="r">
              <a:defRPr sz="16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601EE9E8-4134-49B0-9AA7-3089E6521627}" type="slidenum">
              <a:rPr kumimoji="0" lang="en-US" sz="16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6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433719271"/>
      </p:ext>
    </p:extLst>
  </p:cSld>
  <p:clrMap bg1="lt1" tx1="dk1" bg2="lt2" tx2="dk2" accent1="accent1" accent2="accent2" accent3="accent3" accent4="accent4" accent5="accent5" accent6="accent6" hlink="hlink" folHlink="folHlink"/>
  <p:sldLayoutIdLst>
    <p:sldLayoutId id="2147483712" r:id="rId1"/>
    <p:sldLayoutId id="2147483713" r:id="rId2"/>
    <p:sldLayoutId id="2147483714" r:id="rId3"/>
    <p:sldLayoutId id="2147483715" r:id="rId4"/>
    <p:sldLayoutId id="2147483716" r:id="rId5"/>
    <p:sldLayoutId id="2147483717" r:id="rId6"/>
    <p:sldLayoutId id="2147483718" r:id="rId7"/>
    <p:sldLayoutId id="2147483719" r:id="rId8"/>
    <p:sldLayoutId id="2147483720" r:id="rId9"/>
    <p:sldLayoutId id="2147483721" r:id="rId10"/>
    <p:sldLayoutId id="2147483722" r:id="rId11"/>
    <p:sldLayoutId id="2147483723" r:id="rId12"/>
    <p:sldLayoutId id="2147483724" r:id="rId13"/>
    <p:sldLayoutId id="2147483725" r:id="rId14"/>
  </p:sldLayoutIdLst>
  <p:hf hdr="0" ftr="0" dt="0"/>
  <p:txStyles>
    <p:titleStyle>
      <a:lvl1pPr algn="ctr" defTabSz="1218926" rtl="0" eaLnBrk="1" latinLnBrk="0" hangingPunct="1">
        <a:spcBef>
          <a:spcPct val="0"/>
        </a:spcBef>
        <a:buNone/>
        <a:defRPr sz="5899" kern="1200">
          <a:solidFill>
            <a:schemeClr val="tx1"/>
          </a:solidFill>
          <a:latin typeface="+mj-lt"/>
          <a:ea typeface="+mj-ea"/>
          <a:cs typeface="+mj-cs"/>
        </a:defRPr>
      </a:lvl1pPr>
    </p:titleStyle>
    <p:bodyStyle>
      <a:lvl1pPr marL="457098" indent="-457098" algn="l" defTabSz="1218926" rtl="0" eaLnBrk="1" latinLnBrk="0" hangingPunct="1">
        <a:spcBef>
          <a:spcPct val="20000"/>
        </a:spcBef>
        <a:buFont typeface="Arial" pitchFamily="34" charset="0"/>
        <a:buChar char="•"/>
        <a:defRPr sz="4299" kern="1200">
          <a:solidFill>
            <a:schemeClr val="tx1"/>
          </a:solidFill>
          <a:latin typeface="+mn-lt"/>
          <a:ea typeface="+mn-ea"/>
          <a:cs typeface="+mn-cs"/>
        </a:defRPr>
      </a:lvl1pPr>
      <a:lvl2pPr marL="990377" indent="-380914" algn="l" defTabSz="1218926" rtl="0" eaLnBrk="1" latinLnBrk="0" hangingPunct="1">
        <a:spcBef>
          <a:spcPct val="20000"/>
        </a:spcBef>
        <a:buFont typeface="Arial" pitchFamily="34" charset="0"/>
        <a:buChar char="–"/>
        <a:defRPr sz="3799" kern="1200">
          <a:solidFill>
            <a:schemeClr val="tx1"/>
          </a:solidFill>
          <a:latin typeface="+mn-lt"/>
          <a:ea typeface="+mn-ea"/>
          <a:cs typeface="+mn-cs"/>
        </a:defRPr>
      </a:lvl2pPr>
      <a:lvl3pPr marL="1523657" indent="-304731" algn="l" defTabSz="1218926" rtl="0" eaLnBrk="1" latinLnBrk="0" hangingPunct="1">
        <a:spcBef>
          <a:spcPct val="20000"/>
        </a:spcBef>
        <a:buFont typeface="Arial" pitchFamily="34" charset="0"/>
        <a:buChar char="•"/>
        <a:defRPr sz="3199" kern="1200">
          <a:solidFill>
            <a:schemeClr val="tx1"/>
          </a:solidFill>
          <a:latin typeface="+mn-lt"/>
          <a:ea typeface="+mn-ea"/>
          <a:cs typeface="+mn-cs"/>
        </a:defRPr>
      </a:lvl3pPr>
      <a:lvl4pPr marL="2133120" indent="-304731" algn="l" defTabSz="1218926" rtl="0" eaLnBrk="1" latinLnBrk="0" hangingPunct="1">
        <a:spcBef>
          <a:spcPct val="20000"/>
        </a:spcBef>
        <a:buFont typeface="Arial" pitchFamily="34" charset="0"/>
        <a:buChar char="–"/>
        <a:defRPr sz="2699" kern="1200">
          <a:solidFill>
            <a:schemeClr val="tx1"/>
          </a:solidFill>
          <a:latin typeface="+mn-lt"/>
          <a:ea typeface="+mn-ea"/>
          <a:cs typeface="+mn-cs"/>
        </a:defRPr>
      </a:lvl4pPr>
      <a:lvl5pPr marL="2742582" indent="-304731" algn="l" defTabSz="1218926" rtl="0" eaLnBrk="1" latinLnBrk="0" hangingPunct="1">
        <a:spcBef>
          <a:spcPct val="20000"/>
        </a:spcBef>
        <a:buFont typeface="Arial" pitchFamily="34" charset="0"/>
        <a:buChar char="»"/>
        <a:defRPr sz="2699" kern="1200">
          <a:solidFill>
            <a:schemeClr val="tx1"/>
          </a:solidFill>
          <a:latin typeface="+mn-lt"/>
          <a:ea typeface="+mn-ea"/>
          <a:cs typeface="+mn-cs"/>
        </a:defRPr>
      </a:lvl5pPr>
      <a:lvl6pPr marL="3352045" indent="-304731" algn="l" defTabSz="1218926" rtl="0" eaLnBrk="1" latinLnBrk="0" hangingPunct="1">
        <a:spcBef>
          <a:spcPct val="20000"/>
        </a:spcBef>
        <a:buFont typeface="Arial" pitchFamily="34" charset="0"/>
        <a:buChar char="•"/>
        <a:defRPr sz="2699" kern="1200">
          <a:solidFill>
            <a:schemeClr val="tx1"/>
          </a:solidFill>
          <a:latin typeface="+mn-lt"/>
          <a:ea typeface="+mn-ea"/>
          <a:cs typeface="+mn-cs"/>
        </a:defRPr>
      </a:lvl6pPr>
      <a:lvl7pPr marL="3961509" indent="-304731" algn="l" defTabSz="1218926" rtl="0" eaLnBrk="1" latinLnBrk="0" hangingPunct="1">
        <a:spcBef>
          <a:spcPct val="20000"/>
        </a:spcBef>
        <a:buFont typeface="Arial" pitchFamily="34" charset="0"/>
        <a:buChar char="•"/>
        <a:defRPr sz="2699" kern="1200">
          <a:solidFill>
            <a:schemeClr val="tx1"/>
          </a:solidFill>
          <a:latin typeface="+mn-lt"/>
          <a:ea typeface="+mn-ea"/>
          <a:cs typeface="+mn-cs"/>
        </a:defRPr>
      </a:lvl7pPr>
      <a:lvl8pPr marL="4570972" indent="-304731" algn="l" defTabSz="1218926" rtl="0" eaLnBrk="1" latinLnBrk="0" hangingPunct="1">
        <a:spcBef>
          <a:spcPct val="20000"/>
        </a:spcBef>
        <a:buFont typeface="Arial" pitchFamily="34" charset="0"/>
        <a:buChar char="•"/>
        <a:defRPr sz="2699" kern="1200">
          <a:solidFill>
            <a:schemeClr val="tx1"/>
          </a:solidFill>
          <a:latin typeface="+mn-lt"/>
          <a:ea typeface="+mn-ea"/>
          <a:cs typeface="+mn-cs"/>
        </a:defRPr>
      </a:lvl8pPr>
      <a:lvl9pPr marL="5180434" indent="-304731" algn="l" defTabSz="1218926" rtl="0" eaLnBrk="1" latinLnBrk="0" hangingPunct="1">
        <a:spcBef>
          <a:spcPct val="20000"/>
        </a:spcBef>
        <a:buFont typeface="Arial" pitchFamily="34" charset="0"/>
        <a:buChar char="•"/>
        <a:defRPr sz="2699" kern="1200">
          <a:solidFill>
            <a:schemeClr val="tx1"/>
          </a:solidFill>
          <a:latin typeface="+mn-lt"/>
          <a:ea typeface="+mn-ea"/>
          <a:cs typeface="+mn-cs"/>
        </a:defRPr>
      </a:lvl9pPr>
    </p:bodyStyle>
    <p:otherStyle>
      <a:defPPr>
        <a:defRPr lang="en-US"/>
      </a:defPPr>
      <a:lvl1pPr marL="0" algn="l" defTabSz="1218926" rtl="0" eaLnBrk="1" latinLnBrk="0" hangingPunct="1">
        <a:defRPr sz="2400" kern="1200">
          <a:solidFill>
            <a:schemeClr val="tx1"/>
          </a:solidFill>
          <a:latin typeface="+mn-lt"/>
          <a:ea typeface="+mn-ea"/>
          <a:cs typeface="+mn-cs"/>
        </a:defRPr>
      </a:lvl1pPr>
      <a:lvl2pPr marL="609463" algn="l" defTabSz="1218926" rtl="0" eaLnBrk="1" latinLnBrk="0" hangingPunct="1">
        <a:defRPr sz="2400" kern="1200">
          <a:solidFill>
            <a:schemeClr val="tx1"/>
          </a:solidFill>
          <a:latin typeface="+mn-lt"/>
          <a:ea typeface="+mn-ea"/>
          <a:cs typeface="+mn-cs"/>
        </a:defRPr>
      </a:lvl2pPr>
      <a:lvl3pPr marL="1218926" algn="l" defTabSz="1218926" rtl="0" eaLnBrk="1" latinLnBrk="0" hangingPunct="1">
        <a:defRPr sz="2400" kern="1200">
          <a:solidFill>
            <a:schemeClr val="tx1"/>
          </a:solidFill>
          <a:latin typeface="+mn-lt"/>
          <a:ea typeface="+mn-ea"/>
          <a:cs typeface="+mn-cs"/>
        </a:defRPr>
      </a:lvl3pPr>
      <a:lvl4pPr marL="1828388" algn="l" defTabSz="1218926" rtl="0" eaLnBrk="1" latinLnBrk="0" hangingPunct="1">
        <a:defRPr sz="2400" kern="1200">
          <a:solidFill>
            <a:schemeClr val="tx1"/>
          </a:solidFill>
          <a:latin typeface="+mn-lt"/>
          <a:ea typeface="+mn-ea"/>
          <a:cs typeface="+mn-cs"/>
        </a:defRPr>
      </a:lvl4pPr>
      <a:lvl5pPr marL="2437851" algn="l" defTabSz="1218926" rtl="0" eaLnBrk="1" latinLnBrk="0" hangingPunct="1">
        <a:defRPr sz="2400" kern="1200">
          <a:solidFill>
            <a:schemeClr val="tx1"/>
          </a:solidFill>
          <a:latin typeface="+mn-lt"/>
          <a:ea typeface="+mn-ea"/>
          <a:cs typeface="+mn-cs"/>
        </a:defRPr>
      </a:lvl5pPr>
      <a:lvl6pPr marL="3047314" algn="l" defTabSz="1218926" rtl="0" eaLnBrk="1" latinLnBrk="0" hangingPunct="1">
        <a:defRPr sz="2400" kern="1200">
          <a:solidFill>
            <a:schemeClr val="tx1"/>
          </a:solidFill>
          <a:latin typeface="+mn-lt"/>
          <a:ea typeface="+mn-ea"/>
          <a:cs typeface="+mn-cs"/>
        </a:defRPr>
      </a:lvl6pPr>
      <a:lvl7pPr marL="3656777" algn="l" defTabSz="1218926" rtl="0" eaLnBrk="1" latinLnBrk="0" hangingPunct="1">
        <a:defRPr sz="2400" kern="1200">
          <a:solidFill>
            <a:schemeClr val="tx1"/>
          </a:solidFill>
          <a:latin typeface="+mn-lt"/>
          <a:ea typeface="+mn-ea"/>
          <a:cs typeface="+mn-cs"/>
        </a:defRPr>
      </a:lvl7pPr>
      <a:lvl8pPr marL="4266240" algn="l" defTabSz="1218926" rtl="0" eaLnBrk="1" latinLnBrk="0" hangingPunct="1">
        <a:defRPr sz="2400" kern="1200">
          <a:solidFill>
            <a:schemeClr val="tx1"/>
          </a:solidFill>
          <a:latin typeface="+mn-lt"/>
          <a:ea typeface="+mn-ea"/>
          <a:cs typeface="+mn-cs"/>
        </a:defRPr>
      </a:lvl8pPr>
      <a:lvl9pPr marL="4875703" algn="l" defTabSz="1218926"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7.png"/><Relationship Id="rId7" Type="http://schemas.openxmlformats.org/officeDocument/2006/relationships/image" Target="../media/image21.png"/><Relationship Id="rId2" Type="http://schemas.openxmlformats.org/officeDocument/2006/relationships/notesSlide" Target="../notesSlides/notesSlide1.xml"/><Relationship Id="rId1" Type="http://schemas.openxmlformats.org/officeDocument/2006/relationships/slideLayout" Target="../slideLayouts/slideLayout31.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s/_rels/slide10.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audio" Target="../media/audio2.wav"/><Relationship Id="rId1" Type="http://schemas.openxmlformats.org/officeDocument/2006/relationships/slideLayout" Target="../slideLayouts/slideLayout12.xml"/><Relationship Id="rId6" Type="http://schemas.openxmlformats.org/officeDocument/2006/relationships/audio" Target="../media/audio2.wav"/><Relationship Id="rId5" Type="http://schemas.openxmlformats.org/officeDocument/2006/relationships/image" Target="../media/image47.png"/><Relationship Id="rId4" Type="http://schemas.openxmlformats.org/officeDocument/2006/relationships/image" Target="../media/image46.png"/></Relationships>
</file>

<file path=ppt/slides/_rels/slide11.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8.png"/><Relationship Id="rId1" Type="http://schemas.openxmlformats.org/officeDocument/2006/relationships/slideLayout" Target="../slideLayouts/slideLayout12.xml"/><Relationship Id="rId5" Type="http://schemas.openxmlformats.org/officeDocument/2006/relationships/image" Target="../media/image47.png"/><Relationship Id="rId4" Type="http://schemas.openxmlformats.org/officeDocument/2006/relationships/image" Target="../media/image46.png"/></Relationships>
</file>

<file path=ppt/slides/_rels/slide12.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image" Target="../media/image49.jpeg"/><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9.xml"/></Relationships>
</file>

<file path=ppt/slides/_rels/slide14.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0.xml"/><Relationship Id="rId1" Type="http://schemas.openxmlformats.org/officeDocument/2006/relationships/slideLayout" Target="../slideLayouts/slideLayout10.xml"/><Relationship Id="rId6" Type="http://schemas.openxmlformats.org/officeDocument/2006/relationships/image" Target="../media/image32.png"/><Relationship Id="rId5" Type="http://schemas.openxmlformats.org/officeDocument/2006/relationships/image" Target="../media/image52.png"/><Relationship Id="rId4" Type="http://schemas.openxmlformats.org/officeDocument/2006/relationships/image" Target="../media/image51.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video" Target="../media/media2.mp4"/><Relationship Id="rId1" Type="http://schemas.microsoft.com/office/2007/relationships/media" Target="../media/media2.mp4"/><Relationship Id="rId4" Type="http://schemas.openxmlformats.org/officeDocument/2006/relationships/image" Target="../media/image53.png"/></Relationships>
</file>

<file path=ppt/slides/_rels/slide16.xml.rels><?xml version="1.0" encoding="UTF-8" standalone="yes"?>
<Relationships xmlns="http://schemas.openxmlformats.org/package/2006/relationships"><Relationship Id="rId3" Type="http://schemas.openxmlformats.org/officeDocument/2006/relationships/image" Target="../media/image54.gif"/><Relationship Id="rId2" Type="http://schemas.openxmlformats.org/officeDocument/2006/relationships/notesSlide" Target="../notesSlides/notesSlide11.xml"/><Relationship Id="rId1" Type="http://schemas.openxmlformats.org/officeDocument/2006/relationships/slideLayout" Target="../slideLayouts/slideLayout4.xml"/><Relationship Id="rId6" Type="http://schemas.openxmlformats.org/officeDocument/2006/relationships/image" Target="../media/image56.png"/><Relationship Id="rId5" Type="http://schemas.openxmlformats.org/officeDocument/2006/relationships/image" Target="../media/image55.png"/><Relationship Id="rId4" Type="http://schemas.openxmlformats.org/officeDocument/2006/relationships/image" Target="../media/image48.png"/></Relationships>
</file>

<file path=ppt/slides/_rels/slide17.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image" Target="../media/image1.png"/><Relationship Id="rId1" Type="http://schemas.openxmlformats.org/officeDocument/2006/relationships/slideLayout" Target="../slideLayouts/slideLayout12.xml"/><Relationship Id="rId5" Type="http://schemas.openxmlformats.org/officeDocument/2006/relationships/image" Target="../media/image59.jpeg"/><Relationship Id="rId4" Type="http://schemas.openxmlformats.org/officeDocument/2006/relationships/image" Target="../media/image58.png"/></Relationships>
</file>

<file path=ppt/slides/_rels/slide18.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image" Target="../media/image27.png"/><Relationship Id="rId5" Type="http://schemas.openxmlformats.org/officeDocument/2006/relationships/image" Target="../media/image61.png"/><Relationship Id="rId4" Type="http://schemas.openxmlformats.org/officeDocument/2006/relationships/image" Target="../media/image48.png"/></Relationships>
</file>

<file path=ppt/slides/_rels/slide19.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image" Target="../media/image62.png"/><Relationship Id="rId1" Type="http://schemas.openxmlformats.org/officeDocument/2006/relationships/slideLayout" Target="../slideLayouts/slideLayout19.xml"/></Relationships>
</file>

<file path=ppt/slides/_rels/slide2.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slideLayout" Target="../slideLayouts/slideLayout35.xml"/><Relationship Id="rId7" Type="http://schemas.openxmlformats.org/officeDocument/2006/relationships/image" Target="../media/image24.jpe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notesSlide" Target="../notesSlides/notesSlide2.xml"/><Relationship Id="rId9" Type="http://schemas.openxmlformats.org/officeDocument/2006/relationships/image" Target="../media/image26.png"/></Relationships>
</file>

<file path=ppt/slides/_rels/slide20.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2" Type="http://schemas.openxmlformats.org/officeDocument/2006/relationships/image" Target="../media/image65.jpeg"/><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14.xml"/><Relationship Id="rId1" Type="http://schemas.openxmlformats.org/officeDocument/2006/relationships/slideLayout" Target="../slideLayouts/slideLayout7.xml"/><Relationship Id="rId4" Type="http://schemas.openxmlformats.org/officeDocument/2006/relationships/image" Target="../media/image48.png"/></Relationships>
</file>

<file path=ppt/slides/_rels/slide23.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66.jpeg"/><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audio" Target="../media/audio3.wav"/><Relationship Id="rId1" Type="http://schemas.openxmlformats.org/officeDocument/2006/relationships/slideLayout" Target="../slideLayouts/slideLayout12.xml"/><Relationship Id="rId11" Type="http://schemas.openxmlformats.org/officeDocument/2006/relationships/audio" Target="NULL"/><Relationship Id="rId4" Type="http://schemas.openxmlformats.org/officeDocument/2006/relationships/image" Target="../media/image68.png"/></Relationships>
</file>

<file path=ppt/slides/_rels/slide25.xml.rels><?xml version="1.0" encoding="UTF-8" standalone="yes"?>
<Relationships xmlns="http://schemas.openxmlformats.org/package/2006/relationships"><Relationship Id="rId3" Type="http://schemas.openxmlformats.org/officeDocument/2006/relationships/image" Target="../media/image70.jpeg"/><Relationship Id="rId2" Type="http://schemas.openxmlformats.org/officeDocument/2006/relationships/image" Target="../media/image69.jpeg"/><Relationship Id="rId1" Type="http://schemas.openxmlformats.org/officeDocument/2006/relationships/slideLayout" Target="../slideLayouts/slideLayout13.xml"/><Relationship Id="rId4" Type="http://schemas.openxmlformats.org/officeDocument/2006/relationships/image" Target="../media/image71.gif"/></Relationships>
</file>

<file path=ppt/slides/_rels/slide26.xml.rels><?xml version="1.0" encoding="UTF-8" standalone="yes"?>
<Relationships xmlns="http://schemas.openxmlformats.org/package/2006/relationships"><Relationship Id="rId3" Type="http://schemas.openxmlformats.org/officeDocument/2006/relationships/image" Target="../media/image72.jpeg"/><Relationship Id="rId2" Type="http://schemas.openxmlformats.org/officeDocument/2006/relationships/notesSlide" Target="../notesSlides/notesSlide15.xml"/><Relationship Id="rId1" Type="http://schemas.openxmlformats.org/officeDocument/2006/relationships/slideLayout" Target="../slideLayouts/slideLayout12.xml"/><Relationship Id="rId5" Type="http://schemas.openxmlformats.org/officeDocument/2006/relationships/image" Target="../media/image74.jpeg"/><Relationship Id="rId4" Type="http://schemas.openxmlformats.org/officeDocument/2006/relationships/image" Target="../media/image73.jpeg"/></Relationships>
</file>

<file path=ppt/slides/_rels/slide27.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16.xml"/><Relationship Id="rId1" Type="http://schemas.openxmlformats.org/officeDocument/2006/relationships/slideLayout" Target="../slideLayouts/slideLayout7.xml"/><Relationship Id="rId6" Type="http://schemas.openxmlformats.org/officeDocument/2006/relationships/image" Target="../media/image55.png"/><Relationship Id="rId5" Type="http://schemas.openxmlformats.org/officeDocument/2006/relationships/image" Target="../media/image27.png"/><Relationship Id="rId4" Type="http://schemas.openxmlformats.org/officeDocument/2006/relationships/image" Target="../media/image61.png"/></Relationships>
</file>

<file path=ppt/slides/_rels/slide28.xml.rels><?xml version="1.0" encoding="UTF-8" standalone="yes"?>
<Relationships xmlns="http://schemas.openxmlformats.org/package/2006/relationships"><Relationship Id="rId2" Type="http://schemas.openxmlformats.org/officeDocument/2006/relationships/image" Target="../media/image75.jpeg"/><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17.xml"/><Relationship Id="rId1" Type="http://schemas.openxmlformats.org/officeDocument/2006/relationships/slideLayout" Target="../slideLayouts/slideLayout7.xml"/><Relationship Id="rId6" Type="http://schemas.openxmlformats.org/officeDocument/2006/relationships/audio" Target="../media/audio1.wav"/><Relationship Id="rId5" Type="http://schemas.openxmlformats.org/officeDocument/2006/relationships/image" Target="../media/image61.png"/><Relationship Id="rId4" Type="http://schemas.openxmlformats.org/officeDocument/2006/relationships/image" Target="../media/image48.png"/></Relationships>
</file>

<file path=ppt/slides/_rels/slide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28.png"/></Relationships>
</file>

<file path=ppt/slides/_rels/slide30.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audio" Target="../media/audio3.wav"/><Relationship Id="rId1" Type="http://schemas.openxmlformats.org/officeDocument/2006/relationships/slideLayout" Target="../slideLayouts/slideLayout13.xml"/><Relationship Id="rId6" Type="http://schemas.openxmlformats.org/officeDocument/2006/relationships/image" Target="../media/image78.png"/><Relationship Id="rId5" Type="http://schemas.openxmlformats.org/officeDocument/2006/relationships/image" Target="../media/image77.gif"/><Relationship Id="rId4" Type="http://schemas.openxmlformats.org/officeDocument/2006/relationships/image" Target="../media/image76.jpeg"/></Relationships>
</file>

<file path=ppt/slides/_rels/slide31.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9.xml"/></Relationships>
</file>

<file path=ppt/slides/_rels/slide33.xml.rels><?xml version="1.0" encoding="UTF-8" standalone="yes"?>
<Relationships xmlns="http://schemas.openxmlformats.org/package/2006/relationships"><Relationship Id="rId3" Type="http://schemas.openxmlformats.org/officeDocument/2006/relationships/image" Target="../media/image80.png"/><Relationship Id="rId7" Type="http://schemas.openxmlformats.org/officeDocument/2006/relationships/image" Target="../media/image84.png"/><Relationship Id="rId2" Type="http://schemas.openxmlformats.org/officeDocument/2006/relationships/image" Target="../media/image79.png"/><Relationship Id="rId1" Type="http://schemas.openxmlformats.org/officeDocument/2006/relationships/slideLayout" Target="../slideLayouts/slideLayout53.xml"/><Relationship Id="rId6" Type="http://schemas.openxmlformats.org/officeDocument/2006/relationships/image" Target="../media/image83.png"/><Relationship Id="rId5" Type="http://schemas.openxmlformats.org/officeDocument/2006/relationships/image" Target="../media/image82.png"/><Relationship Id="rId4" Type="http://schemas.openxmlformats.org/officeDocument/2006/relationships/image" Target="../media/image81.png"/></Relationships>
</file>

<file path=ppt/slides/_rels/slide34.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85.png"/><Relationship Id="rId1" Type="http://schemas.openxmlformats.org/officeDocument/2006/relationships/slideLayout" Target="../slideLayouts/slideLayout12.xml"/><Relationship Id="rId5" Type="http://schemas.openxmlformats.org/officeDocument/2006/relationships/image" Target="../media/image44.gif"/><Relationship Id="rId4" Type="http://schemas.openxmlformats.org/officeDocument/2006/relationships/image" Target="../media/image60.png"/></Relationships>
</file>

<file path=ppt/slides/_rels/slide35.xml.rels><?xml version="1.0" encoding="UTF-8" standalone="yes"?>
<Relationships xmlns="http://schemas.openxmlformats.org/package/2006/relationships"><Relationship Id="rId2" Type="http://schemas.openxmlformats.org/officeDocument/2006/relationships/image" Target="../media/image86.emf"/><Relationship Id="rId1" Type="http://schemas.openxmlformats.org/officeDocument/2006/relationships/slideLayout" Target="../slideLayouts/slideLayout14.xml"/></Relationships>
</file>

<file path=ppt/slides/_rels/slide36.xml.rels><?xml version="1.0" encoding="UTF-8" standalone="yes"?>
<Relationships xmlns="http://schemas.openxmlformats.org/package/2006/relationships"><Relationship Id="rId2" Type="http://schemas.openxmlformats.org/officeDocument/2006/relationships/image" Target="../media/image86.emf"/><Relationship Id="rId1" Type="http://schemas.openxmlformats.org/officeDocument/2006/relationships/slideLayout" Target="../slideLayouts/slideLayout14.xml"/></Relationships>
</file>

<file path=ppt/slides/_rels/slide37.xml.rels><?xml version="1.0" encoding="UTF-8" standalone="yes"?>
<Relationships xmlns="http://schemas.openxmlformats.org/package/2006/relationships"><Relationship Id="rId2" Type="http://schemas.openxmlformats.org/officeDocument/2006/relationships/image" Target="../media/image86.emf"/><Relationship Id="rId1" Type="http://schemas.openxmlformats.org/officeDocument/2006/relationships/slideLayout" Target="../slideLayouts/slideLayout14.xml"/></Relationships>
</file>

<file path=ppt/slides/_rels/slide38.xml.rels><?xml version="1.0" encoding="UTF-8" standalone="yes"?>
<Relationships xmlns="http://schemas.openxmlformats.org/package/2006/relationships"><Relationship Id="rId3" Type="http://schemas.openxmlformats.org/officeDocument/2006/relationships/image" Target="../media/image80.png"/><Relationship Id="rId7" Type="http://schemas.openxmlformats.org/officeDocument/2006/relationships/image" Target="../media/image84.png"/><Relationship Id="rId2" Type="http://schemas.openxmlformats.org/officeDocument/2006/relationships/image" Target="../media/image79.png"/><Relationship Id="rId1" Type="http://schemas.openxmlformats.org/officeDocument/2006/relationships/slideLayout" Target="../slideLayouts/slideLayout53.xml"/><Relationship Id="rId6" Type="http://schemas.openxmlformats.org/officeDocument/2006/relationships/image" Target="../media/image83.png"/><Relationship Id="rId5" Type="http://schemas.openxmlformats.org/officeDocument/2006/relationships/image" Target="../media/image82.png"/><Relationship Id="rId4" Type="http://schemas.openxmlformats.org/officeDocument/2006/relationships/image" Target="../media/image81.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4.xml"/><Relationship Id="rId1" Type="http://schemas.openxmlformats.org/officeDocument/2006/relationships/slideLayout" Target="../slideLayouts/slideLayout9.xml"/><Relationship Id="rId5" Type="http://schemas.openxmlformats.org/officeDocument/2006/relationships/image" Target="../media/image32.png"/><Relationship Id="rId4" Type="http://schemas.openxmlformats.org/officeDocument/2006/relationships/image" Target="../media/image31.gif"/></Relationships>
</file>

<file path=ppt/slides/_rels/slide40.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19.xml"/><Relationship Id="rId1" Type="http://schemas.openxmlformats.org/officeDocument/2006/relationships/slideLayout" Target="../slideLayouts/slideLayout11.xml"/><Relationship Id="rId5" Type="http://schemas.openxmlformats.org/officeDocument/2006/relationships/image" Target="../media/image88.png"/><Relationship Id="rId4" Type="http://schemas.openxmlformats.org/officeDocument/2006/relationships/image" Target="../media/image87.png"/></Relationships>
</file>

<file path=ppt/slides/_rels/slide5.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5.xml"/><Relationship Id="rId1" Type="http://schemas.openxmlformats.org/officeDocument/2006/relationships/slideLayout" Target="../slideLayouts/slideLayout3.xml"/><Relationship Id="rId4" Type="http://schemas.openxmlformats.org/officeDocument/2006/relationships/image" Target="../media/image34.png"/></Relationships>
</file>

<file path=ppt/slides/_rels/slide6.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audio" Target="../media/audio1.wav"/><Relationship Id="rId5" Type="http://schemas.openxmlformats.org/officeDocument/2006/relationships/image" Target="../media/image36.png"/><Relationship Id="rId4" Type="http://schemas.openxmlformats.org/officeDocument/2006/relationships/image" Target="../media/image35.png"/></Relationships>
</file>

<file path=ppt/slides/_rels/slide7.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38.png"/></Relationships>
</file>

<file path=ppt/slides/_rels/slide8.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audio" Target="../media/audio1.wav"/><Relationship Id="rId5" Type="http://schemas.openxmlformats.org/officeDocument/2006/relationships/image" Target="../media/image40.png"/><Relationship Id="rId4" Type="http://schemas.openxmlformats.org/officeDocument/2006/relationships/image" Target="../media/image39.png"/></Relationships>
</file>

<file path=ppt/slides/_rels/slide9.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9.xml"/><Relationship Id="rId1" Type="http://schemas.openxmlformats.org/officeDocument/2006/relationships/slideLayout" Target="../slideLayouts/slideLayout8.xml"/><Relationship Id="rId6" Type="http://schemas.openxmlformats.org/officeDocument/2006/relationships/image" Target="../media/image44.gif"/><Relationship Id="rId5" Type="http://schemas.openxmlformats.org/officeDocument/2006/relationships/image" Target="../media/image43.png"/><Relationship Id="rId4" Type="http://schemas.openxmlformats.org/officeDocument/2006/relationships/image" Target="../media/image42.gi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6" name="图片 325">
            <a:extLst>
              <a:ext uri="{FF2B5EF4-FFF2-40B4-BE49-F238E27FC236}">
                <a16:creationId xmlns:a16="http://schemas.microsoft.com/office/drawing/2014/main" id="{17D90F82-D78F-42DD-9A56-9556F66F13A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08581" y="6159086"/>
            <a:ext cx="8283419" cy="698913"/>
          </a:xfrm>
          <a:prstGeom prst="rect">
            <a:avLst/>
          </a:prstGeom>
        </p:spPr>
      </p:pic>
      <p:pic>
        <p:nvPicPr>
          <p:cNvPr id="328" name="图片 327">
            <a:extLst>
              <a:ext uri="{FF2B5EF4-FFF2-40B4-BE49-F238E27FC236}">
                <a16:creationId xmlns:a16="http://schemas.microsoft.com/office/drawing/2014/main" id="{E189541B-B39E-4638-9D43-92944763BE1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6159086"/>
            <a:ext cx="7914548" cy="698913"/>
          </a:xfrm>
          <a:prstGeom prst="rect">
            <a:avLst/>
          </a:prstGeom>
        </p:spPr>
      </p:pic>
      <p:grpSp>
        <p:nvGrpSpPr>
          <p:cNvPr id="2" name="组合 1">
            <a:extLst>
              <a:ext uri="{FF2B5EF4-FFF2-40B4-BE49-F238E27FC236}">
                <a16:creationId xmlns:a16="http://schemas.microsoft.com/office/drawing/2014/main" id="{DE0DC727-CD0A-4A78-A914-5F8ACDE4CF9E}"/>
              </a:ext>
            </a:extLst>
          </p:cNvPr>
          <p:cNvGrpSpPr/>
          <p:nvPr/>
        </p:nvGrpSpPr>
        <p:grpSpPr>
          <a:xfrm flipH="1">
            <a:off x="0" y="2073318"/>
            <a:ext cx="6303860" cy="4532249"/>
            <a:chOff x="5888140" y="2073318"/>
            <a:chExt cx="6303860" cy="4532249"/>
          </a:xfrm>
        </p:grpSpPr>
        <p:pic>
          <p:nvPicPr>
            <p:cNvPr id="330" name="图片 329">
              <a:extLst>
                <a:ext uri="{FF2B5EF4-FFF2-40B4-BE49-F238E27FC236}">
                  <a16:creationId xmlns:a16="http://schemas.microsoft.com/office/drawing/2014/main" id="{7E344B9E-4235-4D99-9C68-220C40C5DD5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678056" y="2073318"/>
              <a:ext cx="5470264" cy="4384425"/>
            </a:xfrm>
            <a:prstGeom prst="rect">
              <a:avLst/>
            </a:prstGeom>
          </p:spPr>
        </p:pic>
        <p:pic>
          <p:nvPicPr>
            <p:cNvPr id="336" name="图片 335">
              <a:extLst>
                <a:ext uri="{FF2B5EF4-FFF2-40B4-BE49-F238E27FC236}">
                  <a16:creationId xmlns:a16="http://schemas.microsoft.com/office/drawing/2014/main" id="{420F89D8-45EE-4E1E-9611-CC2B34129CAE}"/>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888140" y="5619751"/>
              <a:ext cx="6303860" cy="985816"/>
            </a:xfrm>
            <a:prstGeom prst="rect">
              <a:avLst/>
            </a:prstGeom>
          </p:spPr>
        </p:pic>
      </p:grpSp>
      <p:pic>
        <p:nvPicPr>
          <p:cNvPr id="338" name="图片 337">
            <a:extLst>
              <a:ext uri="{FF2B5EF4-FFF2-40B4-BE49-F238E27FC236}">
                <a16:creationId xmlns:a16="http://schemas.microsoft.com/office/drawing/2014/main" id="{B18620E4-EE9E-4014-9E5F-00D69CB5B687}"/>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flipH="1">
            <a:off x="3151930" y="400257"/>
            <a:ext cx="7914548" cy="1621706"/>
          </a:xfrm>
          <a:prstGeom prst="rect">
            <a:avLst/>
          </a:prstGeom>
        </p:spPr>
      </p:pic>
      <p:sp>
        <p:nvSpPr>
          <p:cNvPr id="13" name="文本框 12">
            <a:extLst>
              <a:ext uri="{FF2B5EF4-FFF2-40B4-BE49-F238E27FC236}">
                <a16:creationId xmlns:a16="http://schemas.microsoft.com/office/drawing/2014/main" id="{FEB55FDF-400F-4DA8-8847-96A2D4DFD4DF}"/>
              </a:ext>
            </a:extLst>
          </p:cNvPr>
          <p:cNvSpPr txBox="1"/>
          <p:nvPr/>
        </p:nvSpPr>
        <p:spPr>
          <a:xfrm>
            <a:off x="4886032" y="2240820"/>
            <a:ext cx="5692584" cy="1446550"/>
          </a:xfrm>
          <a:prstGeom prst="rect">
            <a:avLst/>
          </a:prstGeom>
          <a:noFill/>
          <a:ln>
            <a:noFill/>
          </a:ln>
        </p:spPr>
        <p:txBody>
          <a:bodyPr wrap="none" rtlCol="0">
            <a:spAutoFit/>
            <a:scene3d>
              <a:camera prst="orthographicFront"/>
              <a:lightRig rig="threePt" dir="t"/>
            </a:scene3d>
            <a:sp3d contourW="12700"/>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altLang="zh-CN" sz="8800" b="0" i="0" u="none" strike="noStrike" kern="1200" cap="none" spc="0" normalizeH="0" baseline="0" noProof="0" dirty="0">
                <a:ln w="63500">
                  <a:solidFill>
                    <a:srgbClr val="FFFFFF"/>
                  </a:solidFill>
                </a:ln>
                <a:solidFill>
                  <a:srgbClr val="FF4D67"/>
                </a:solidFill>
                <a:effectLst>
                  <a:outerShdw blurRad="127000" dist="38100" dir="2700000" algn="tl" rotWithShape="0">
                    <a:prstClr val="black">
                      <a:alpha val="47000"/>
                    </a:prstClr>
                  </a:outerShdw>
                </a:effectLst>
                <a:uLnTx/>
                <a:uFillTx/>
                <a:latin typeface="#9Slide03 AllRoundGothic" panose="020B0703020202020104" pitchFamily="34" charset="0"/>
                <a:ea typeface="字魂36号-正文宋楷" panose="02000000000000000000" pitchFamily="2" charset="-122"/>
                <a:cs typeface="+mn-cs"/>
              </a:rPr>
              <a:t>KHỞI ĐỘNG</a:t>
            </a:r>
            <a:endParaRPr kumimoji="0" lang="zh-CN" altLang="en-US" sz="8800" b="0" i="0" u="none" strike="noStrike" kern="1200" cap="none" spc="0" normalizeH="0" baseline="0" noProof="0" dirty="0">
              <a:ln w="63500">
                <a:solidFill>
                  <a:srgbClr val="FFFFFF"/>
                </a:solidFill>
              </a:ln>
              <a:solidFill>
                <a:srgbClr val="FF4D67"/>
              </a:solidFill>
              <a:effectLst>
                <a:outerShdw blurRad="127000" dist="38100" dir="2700000" algn="tl" rotWithShape="0">
                  <a:prstClr val="black">
                    <a:alpha val="47000"/>
                  </a:prstClr>
                </a:outerShdw>
              </a:effectLst>
              <a:uLnTx/>
              <a:uFillTx/>
              <a:latin typeface="#9Slide03 AllRoundGothic" panose="020B0703020202020104" pitchFamily="34" charset="0"/>
              <a:ea typeface="字魂36号-正文宋楷" panose="02000000000000000000" pitchFamily="2" charset="-122"/>
              <a:cs typeface="+mn-cs"/>
            </a:endParaRPr>
          </a:p>
        </p:txBody>
      </p:sp>
      <p:sp>
        <p:nvSpPr>
          <p:cNvPr id="14" name="文本框 13">
            <a:extLst>
              <a:ext uri="{FF2B5EF4-FFF2-40B4-BE49-F238E27FC236}">
                <a16:creationId xmlns:a16="http://schemas.microsoft.com/office/drawing/2014/main" id="{CAD5F869-C84C-4BF3-BE1A-FAA58A356943}"/>
              </a:ext>
            </a:extLst>
          </p:cNvPr>
          <p:cNvSpPr txBox="1"/>
          <p:nvPr/>
        </p:nvSpPr>
        <p:spPr>
          <a:xfrm>
            <a:off x="4886032" y="2237259"/>
            <a:ext cx="5692584" cy="1446550"/>
          </a:xfrm>
          <a:prstGeom prst="rect">
            <a:avLst/>
          </a:prstGeom>
          <a:noFill/>
        </p:spPr>
        <p:txBody>
          <a:bodyPr wrap="none" rtlCol="0">
            <a:spAutoFit/>
            <a:scene3d>
              <a:camera prst="orthographicFront"/>
              <a:lightRig rig="threePt" dir="t"/>
            </a:scene3d>
            <a:sp3d contourW="12700"/>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altLang="zh-CN" sz="8800" b="0" i="0" u="none" strike="noStrike" kern="1200" cap="none" spc="0" normalizeH="0" baseline="0" noProof="0" dirty="0">
                <a:ln>
                  <a:noFill/>
                </a:ln>
                <a:pattFill prst="wdDnDiag">
                  <a:fgClr>
                    <a:srgbClr val="92D050"/>
                  </a:fgClr>
                  <a:bgClr>
                    <a:srgbClr val="91B82E"/>
                  </a:bgClr>
                </a:pattFill>
                <a:effectLst/>
                <a:uLnTx/>
                <a:uFillTx/>
                <a:latin typeface="#9Slide03 AllRoundGothic" panose="020B0703020202020104" pitchFamily="34" charset="0"/>
                <a:ea typeface="字魂36号-正文宋楷" panose="02000000000000000000" pitchFamily="2" charset="-122"/>
                <a:cs typeface="+mn-cs"/>
              </a:rPr>
              <a:t>KHỞI ĐỘNG</a:t>
            </a:r>
            <a:endParaRPr kumimoji="0" lang="zh-CN" altLang="en-US" sz="8800" b="0" i="0" u="none" strike="noStrike" kern="1200" cap="none" spc="0" normalizeH="0" baseline="0" noProof="0" dirty="0">
              <a:ln>
                <a:noFill/>
              </a:ln>
              <a:pattFill prst="wdDnDiag">
                <a:fgClr>
                  <a:srgbClr val="92D050"/>
                </a:fgClr>
                <a:bgClr>
                  <a:srgbClr val="91B82E"/>
                </a:bgClr>
              </a:pattFill>
              <a:effectLst/>
              <a:uLnTx/>
              <a:uFillTx/>
              <a:latin typeface="#9Slide03 AllRoundGothic" panose="020B0703020202020104" pitchFamily="34" charset="0"/>
              <a:ea typeface="字魂36号-正文宋楷" panose="02000000000000000000" pitchFamily="2" charset="-122"/>
              <a:cs typeface="+mn-cs"/>
            </a:endParaRPr>
          </a:p>
        </p:txBody>
      </p:sp>
    </p:spTree>
    <p:extLst>
      <p:ext uri="{BB962C8B-B14F-4D97-AF65-F5344CB8AC3E}">
        <p14:creationId xmlns:p14="http://schemas.microsoft.com/office/powerpoint/2010/main" val="14776037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p:cTn id="13" dur="500" fill="hold"/>
                                        <p:tgtEl>
                                          <p:spTgt spid="13"/>
                                        </p:tgtEl>
                                        <p:attrNameLst>
                                          <p:attrName>ppt_w</p:attrName>
                                        </p:attrNameLst>
                                      </p:cBhvr>
                                      <p:tavLst>
                                        <p:tav tm="0">
                                          <p:val>
                                            <p:fltVal val="0"/>
                                          </p:val>
                                        </p:tav>
                                        <p:tav tm="100000">
                                          <p:val>
                                            <p:strVal val="#ppt_w"/>
                                          </p:val>
                                        </p:tav>
                                      </p:tavLst>
                                    </p:anim>
                                    <p:anim calcmode="lin" valueType="num">
                                      <p:cBhvr>
                                        <p:cTn id="14" dur="500" fill="hold"/>
                                        <p:tgtEl>
                                          <p:spTgt spid="13"/>
                                        </p:tgtEl>
                                        <p:attrNameLst>
                                          <p:attrName>ppt_h</p:attrName>
                                        </p:attrNameLst>
                                      </p:cBhvr>
                                      <p:tavLst>
                                        <p:tav tm="0">
                                          <p:val>
                                            <p:fltVal val="0"/>
                                          </p:val>
                                        </p:tav>
                                        <p:tav tm="100000">
                                          <p:val>
                                            <p:strVal val="#ppt_h"/>
                                          </p:val>
                                        </p:tav>
                                      </p:tavLst>
                                    </p:anim>
                                    <p:animEffect transition="in" filter="fade">
                                      <p:cBhvr>
                                        <p:cTn id="15" dur="500"/>
                                        <p:tgtEl>
                                          <p:spTgt spid="13"/>
                                        </p:tgtEl>
                                      </p:cBhvr>
                                    </p:animEffect>
                                  </p:childTnLst>
                                </p:cTn>
                              </p:par>
                              <p:par>
                                <p:cTn id="16" presetID="53" presetClass="entr" presetSubtype="16" fill="hold" grpId="0" nodeType="withEffect">
                                  <p:stCondLst>
                                    <p:cond delay="0"/>
                                  </p:stCondLst>
                                  <p:childTnLst>
                                    <p:set>
                                      <p:cBhvr>
                                        <p:cTn id="17" dur="1" fill="hold">
                                          <p:stCondLst>
                                            <p:cond delay="0"/>
                                          </p:stCondLst>
                                        </p:cTn>
                                        <p:tgtEl>
                                          <p:spTgt spid="14"/>
                                        </p:tgtEl>
                                        <p:attrNameLst>
                                          <p:attrName>style.visibility</p:attrName>
                                        </p:attrNameLst>
                                      </p:cBhvr>
                                      <p:to>
                                        <p:strVal val="visible"/>
                                      </p:to>
                                    </p:set>
                                    <p:anim calcmode="lin" valueType="num">
                                      <p:cBhvr>
                                        <p:cTn id="18" dur="500" fill="hold"/>
                                        <p:tgtEl>
                                          <p:spTgt spid="14"/>
                                        </p:tgtEl>
                                        <p:attrNameLst>
                                          <p:attrName>ppt_w</p:attrName>
                                        </p:attrNameLst>
                                      </p:cBhvr>
                                      <p:tavLst>
                                        <p:tav tm="0">
                                          <p:val>
                                            <p:fltVal val="0"/>
                                          </p:val>
                                        </p:tav>
                                        <p:tav tm="100000">
                                          <p:val>
                                            <p:strVal val="#ppt_w"/>
                                          </p:val>
                                        </p:tav>
                                      </p:tavLst>
                                    </p:anim>
                                    <p:anim calcmode="lin" valueType="num">
                                      <p:cBhvr>
                                        <p:cTn id="19" dur="500" fill="hold"/>
                                        <p:tgtEl>
                                          <p:spTgt spid="14"/>
                                        </p:tgtEl>
                                        <p:attrNameLst>
                                          <p:attrName>ppt_h</p:attrName>
                                        </p:attrNameLst>
                                      </p:cBhvr>
                                      <p:tavLst>
                                        <p:tav tm="0">
                                          <p:val>
                                            <p:fltVal val="0"/>
                                          </p:val>
                                        </p:tav>
                                        <p:tav tm="100000">
                                          <p:val>
                                            <p:strVal val="#ppt_h"/>
                                          </p:val>
                                        </p:tav>
                                      </p:tavLst>
                                    </p:anim>
                                    <p:animEffect transition="in" filter="fade">
                                      <p:cBhvr>
                                        <p:cTn id="20"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0">
            <a:extLst>
              <a:ext uri="{FF2B5EF4-FFF2-40B4-BE49-F238E27FC236}">
                <a16:creationId xmlns:a16="http://schemas.microsoft.com/office/drawing/2014/main" id="{EADC5245-3872-F141-AB5F-75807240E5FF}"/>
              </a:ext>
            </a:extLst>
          </p:cNvPr>
          <p:cNvSpPr>
            <a:spLocks noChangeArrowheads="1"/>
          </p:cNvSpPr>
          <p:nvPr/>
        </p:nvSpPr>
        <p:spPr bwMode="auto">
          <a:xfrm>
            <a:off x="5125403" y="3298787"/>
            <a:ext cx="3240525" cy="1103016"/>
          </a:xfrm>
          <a:prstGeom prst="rect">
            <a:avLst/>
          </a:prstGeom>
          <a:noFill/>
          <a:ln w="57150">
            <a:solidFill>
              <a:schemeClr val="accent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defTabSz="1219170" eaLnBrk="0" hangingPunct="0">
              <a:buClr>
                <a:srgbClr val="000000"/>
              </a:buClr>
            </a:pPr>
            <a:r>
              <a:rPr lang="en-US" altLang="zh-CN" sz="3733" b="1" kern="0" dirty="0">
                <a:solidFill>
                  <a:srgbClr val="FF0000"/>
                </a:solidFill>
                <a:latin typeface="Times New Roman" panose="02020603050405020304" pitchFamily="18" charset="0"/>
                <a:cs typeface="Times New Roman" panose="02020603050405020304" pitchFamily="18" charset="0"/>
                <a:sym typeface="Arial"/>
              </a:rPr>
              <a:t> QUAN VĂN</a:t>
            </a:r>
          </a:p>
        </p:txBody>
      </p:sp>
      <p:sp>
        <p:nvSpPr>
          <p:cNvPr id="4" name="Rectangle 21">
            <a:extLst>
              <a:ext uri="{FF2B5EF4-FFF2-40B4-BE49-F238E27FC236}">
                <a16:creationId xmlns:a16="http://schemas.microsoft.com/office/drawing/2014/main" id="{E7966920-2742-E54A-88B4-5D711D408C27}"/>
              </a:ext>
            </a:extLst>
          </p:cNvPr>
          <p:cNvSpPr>
            <a:spLocks noChangeArrowheads="1"/>
          </p:cNvSpPr>
          <p:nvPr/>
        </p:nvSpPr>
        <p:spPr bwMode="auto">
          <a:xfrm>
            <a:off x="8831439" y="3300200"/>
            <a:ext cx="3223000" cy="1103016"/>
          </a:xfrm>
          <a:prstGeom prst="rect">
            <a:avLst/>
          </a:prstGeom>
          <a:noFill/>
          <a:ln w="57150">
            <a:solidFill>
              <a:schemeClr val="accent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defTabSz="1219170" eaLnBrk="0" hangingPunct="0">
              <a:buClr>
                <a:srgbClr val="000000"/>
              </a:buClr>
            </a:pPr>
            <a:r>
              <a:rPr lang="en-US" altLang="zh-CN" sz="3733" b="1" kern="0" dirty="0">
                <a:solidFill>
                  <a:srgbClr val="FF0000"/>
                </a:solidFill>
                <a:latin typeface="Times New Roman" panose="02020603050405020304" pitchFamily="18" charset="0"/>
                <a:cs typeface="Times New Roman" panose="02020603050405020304" pitchFamily="18" charset="0"/>
                <a:sym typeface="Arial"/>
              </a:rPr>
              <a:t>QUAN VÕ</a:t>
            </a:r>
          </a:p>
        </p:txBody>
      </p:sp>
      <p:sp>
        <p:nvSpPr>
          <p:cNvPr id="13" name="Rectangle 18">
            <a:extLst>
              <a:ext uri="{FF2B5EF4-FFF2-40B4-BE49-F238E27FC236}">
                <a16:creationId xmlns:a16="http://schemas.microsoft.com/office/drawing/2014/main" id="{C4239BB0-8DEC-1A4F-9AF4-35486CE3991E}"/>
              </a:ext>
            </a:extLst>
          </p:cNvPr>
          <p:cNvSpPr>
            <a:spLocks noChangeArrowheads="1"/>
          </p:cNvSpPr>
          <p:nvPr/>
        </p:nvSpPr>
        <p:spPr bwMode="auto">
          <a:xfrm>
            <a:off x="7417955" y="1245903"/>
            <a:ext cx="2793007" cy="1082461"/>
          </a:xfrm>
          <a:prstGeom prst="rect">
            <a:avLst/>
          </a:prstGeom>
          <a:noFill/>
          <a:ln w="57150">
            <a:solidFill>
              <a:schemeClr val="accent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defTabSz="1219170" eaLnBrk="0" hangingPunct="0">
              <a:buClr>
                <a:srgbClr val="000000"/>
              </a:buClr>
            </a:pPr>
            <a:r>
              <a:rPr lang="en-US" altLang="zh-CN" sz="3733" b="1" kern="0" dirty="0">
                <a:solidFill>
                  <a:srgbClr val="FF0000"/>
                </a:solidFill>
                <a:latin typeface="Times New Roman" panose="02020603050405020304" pitchFamily="18" charset="0"/>
                <a:cs typeface="Times New Roman" panose="02020603050405020304" pitchFamily="18" charset="0"/>
                <a:sym typeface="Arial"/>
              </a:rPr>
              <a:t>VUA</a:t>
            </a:r>
          </a:p>
        </p:txBody>
      </p:sp>
      <p:grpSp>
        <p:nvGrpSpPr>
          <p:cNvPr id="14" name="Group 22">
            <a:extLst>
              <a:ext uri="{FF2B5EF4-FFF2-40B4-BE49-F238E27FC236}">
                <a16:creationId xmlns:a16="http://schemas.microsoft.com/office/drawing/2014/main" id="{EA5C83AA-7811-644B-8A40-F043D9CB6FE1}"/>
              </a:ext>
            </a:extLst>
          </p:cNvPr>
          <p:cNvGrpSpPr>
            <a:grpSpLocks/>
          </p:cNvGrpSpPr>
          <p:nvPr/>
        </p:nvGrpSpPr>
        <p:grpSpPr bwMode="auto">
          <a:xfrm>
            <a:off x="6706852" y="2328364"/>
            <a:ext cx="3986032" cy="942141"/>
            <a:chOff x="3300413" y="3704175"/>
            <a:chExt cx="2363005" cy="595691"/>
          </a:xfrm>
        </p:grpSpPr>
        <p:sp>
          <p:nvSpPr>
            <p:cNvPr id="15" name="Line 23">
              <a:extLst>
                <a:ext uri="{FF2B5EF4-FFF2-40B4-BE49-F238E27FC236}">
                  <a16:creationId xmlns:a16="http://schemas.microsoft.com/office/drawing/2014/main" id="{5A16FB49-0F17-284A-9A89-9D4A2A9954CB}"/>
                </a:ext>
              </a:extLst>
            </p:cNvPr>
            <p:cNvSpPr>
              <a:spLocks noChangeShapeType="1"/>
            </p:cNvSpPr>
            <p:nvPr/>
          </p:nvSpPr>
          <p:spPr bwMode="auto">
            <a:xfrm>
              <a:off x="4563206" y="3704175"/>
              <a:ext cx="1" cy="258298"/>
            </a:xfrm>
            <a:prstGeom prst="line">
              <a:avLst/>
            </a:prstGeom>
            <a:noFill/>
            <a:ln w="57150">
              <a:solidFill>
                <a:schemeClr val="accent1"/>
              </a:solidFill>
              <a:round/>
              <a:headEnd/>
              <a:tailEnd/>
            </a:ln>
            <a:extLst>
              <a:ext uri="{909E8E84-426E-40DD-AFC4-6F175D3DCCD1}">
                <a14:hiddenFill xmlns:a14="http://schemas.microsoft.com/office/drawing/2010/main">
                  <a:noFill/>
                </a14:hiddenFill>
              </a:ext>
            </a:extLst>
          </p:spPr>
          <p:txBody>
            <a:bodyPr/>
            <a:lstStyle/>
            <a:p>
              <a:pPr defTabSz="1219170">
                <a:buClr>
                  <a:srgbClr val="000000"/>
                </a:buClr>
              </a:pPr>
              <a:endParaRPr lang="en-VN" sz="3733" b="1" kern="0">
                <a:solidFill>
                  <a:srgbClr val="000000"/>
                </a:solidFill>
                <a:latin typeface="Times New Roman" panose="02020603050405020304" pitchFamily="18" charset="0"/>
                <a:cs typeface="Times New Roman" panose="02020603050405020304" pitchFamily="18" charset="0"/>
                <a:sym typeface="Arial"/>
              </a:endParaRPr>
            </a:p>
          </p:txBody>
        </p:sp>
        <p:sp>
          <p:nvSpPr>
            <p:cNvPr id="16" name="Line 25">
              <a:extLst>
                <a:ext uri="{FF2B5EF4-FFF2-40B4-BE49-F238E27FC236}">
                  <a16:creationId xmlns:a16="http://schemas.microsoft.com/office/drawing/2014/main" id="{1723A4C1-2488-0045-8E09-2EBC02ADC6ED}"/>
                </a:ext>
              </a:extLst>
            </p:cNvPr>
            <p:cNvSpPr>
              <a:spLocks noChangeShapeType="1"/>
            </p:cNvSpPr>
            <p:nvPr/>
          </p:nvSpPr>
          <p:spPr bwMode="auto">
            <a:xfrm>
              <a:off x="5663418" y="3995066"/>
              <a:ext cx="0" cy="304800"/>
            </a:xfrm>
            <a:prstGeom prst="line">
              <a:avLst/>
            </a:prstGeom>
            <a:noFill/>
            <a:ln w="57150">
              <a:solidFill>
                <a:schemeClr val="accent1"/>
              </a:solidFill>
              <a:round/>
              <a:headEnd/>
              <a:tailEnd/>
            </a:ln>
            <a:extLst>
              <a:ext uri="{909E8E84-426E-40DD-AFC4-6F175D3DCCD1}">
                <a14:hiddenFill xmlns:a14="http://schemas.microsoft.com/office/drawing/2010/main">
                  <a:noFill/>
                </a14:hiddenFill>
              </a:ext>
            </a:extLst>
          </p:spPr>
          <p:txBody>
            <a:bodyPr/>
            <a:lstStyle/>
            <a:p>
              <a:pPr defTabSz="1219170">
                <a:buClr>
                  <a:srgbClr val="000000"/>
                </a:buClr>
              </a:pPr>
              <a:endParaRPr lang="en-VN" sz="3733" b="1" kern="0">
                <a:solidFill>
                  <a:srgbClr val="000000"/>
                </a:solidFill>
                <a:latin typeface="Times New Roman" panose="02020603050405020304" pitchFamily="18" charset="0"/>
                <a:cs typeface="Times New Roman" panose="02020603050405020304" pitchFamily="18" charset="0"/>
                <a:sym typeface="Arial"/>
              </a:endParaRPr>
            </a:p>
          </p:txBody>
        </p:sp>
        <p:sp>
          <p:nvSpPr>
            <p:cNvPr id="17" name="Line 24">
              <a:extLst>
                <a:ext uri="{FF2B5EF4-FFF2-40B4-BE49-F238E27FC236}">
                  <a16:creationId xmlns:a16="http://schemas.microsoft.com/office/drawing/2014/main" id="{5A9454CA-A0BC-D944-9152-7DD5F92A49B3}"/>
                </a:ext>
              </a:extLst>
            </p:cNvPr>
            <p:cNvSpPr>
              <a:spLocks noChangeShapeType="1"/>
            </p:cNvSpPr>
            <p:nvPr/>
          </p:nvSpPr>
          <p:spPr bwMode="auto">
            <a:xfrm>
              <a:off x="3300413" y="3995066"/>
              <a:ext cx="2362200" cy="0"/>
            </a:xfrm>
            <a:prstGeom prst="line">
              <a:avLst/>
            </a:prstGeom>
            <a:noFill/>
            <a:ln w="57150">
              <a:solidFill>
                <a:schemeClr val="accent1"/>
              </a:solidFill>
              <a:round/>
              <a:headEnd/>
              <a:tailEnd/>
            </a:ln>
            <a:extLst>
              <a:ext uri="{909E8E84-426E-40DD-AFC4-6F175D3DCCD1}">
                <a14:hiddenFill xmlns:a14="http://schemas.microsoft.com/office/drawing/2010/main">
                  <a:noFill/>
                </a14:hiddenFill>
              </a:ext>
            </a:extLst>
          </p:spPr>
          <p:txBody>
            <a:bodyPr/>
            <a:lstStyle/>
            <a:p>
              <a:pPr defTabSz="1219170">
                <a:buClr>
                  <a:srgbClr val="000000"/>
                </a:buClr>
              </a:pPr>
              <a:endParaRPr lang="en-VN" sz="3733" b="1" kern="0">
                <a:solidFill>
                  <a:srgbClr val="000000"/>
                </a:solidFill>
                <a:latin typeface="Times New Roman" panose="02020603050405020304" pitchFamily="18" charset="0"/>
                <a:cs typeface="Times New Roman" panose="02020603050405020304" pitchFamily="18" charset="0"/>
                <a:sym typeface="Arial"/>
              </a:endParaRPr>
            </a:p>
          </p:txBody>
        </p:sp>
        <p:sp>
          <p:nvSpPr>
            <p:cNvPr id="18" name="Line 26">
              <a:extLst>
                <a:ext uri="{FF2B5EF4-FFF2-40B4-BE49-F238E27FC236}">
                  <a16:creationId xmlns:a16="http://schemas.microsoft.com/office/drawing/2014/main" id="{22F9FC41-6BB2-7F45-86EE-8802371FD5D3}"/>
                </a:ext>
              </a:extLst>
            </p:cNvPr>
            <p:cNvSpPr>
              <a:spLocks noChangeShapeType="1"/>
            </p:cNvSpPr>
            <p:nvPr/>
          </p:nvSpPr>
          <p:spPr bwMode="auto">
            <a:xfrm>
              <a:off x="3301218" y="3995066"/>
              <a:ext cx="0" cy="304800"/>
            </a:xfrm>
            <a:prstGeom prst="line">
              <a:avLst/>
            </a:prstGeom>
            <a:noFill/>
            <a:ln w="57150">
              <a:solidFill>
                <a:schemeClr val="accent1"/>
              </a:solidFill>
              <a:round/>
              <a:headEnd/>
              <a:tailEnd/>
            </a:ln>
            <a:extLst>
              <a:ext uri="{909E8E84-426E-40DD-AFC4-6F175D3DCCD1}">
                <a14:hiddenFill xmlns:a14="http://schemas.microsoft.com/office/drawing/2010/main">
                  <a:noFill/>
                </a14:hiddenFill>
              </a:ext>
            </a:extLst>
          </p:spPr>
          <p:txBody>
            <a:bodyPr/>
            <a:lstStyle/>
            <a:p>
              <a:pPr defTabSz="1219170">
                <a:buClr>
                  <a:srgbClr val="000000"/>
                </a:buClr>
              </a:pPr>
              <a:endParaRPr lang="en-VN" sz="3733" b="1" kern="0">
                <a:solidFill>
                  <a:srgbClr val="000000"/>
                </a:solidFill>
                <a:latin typeface="Times New Roman" panose="02020603050405020304" pitchFamily="18" charset="0"/>
                <a:cs typeface="Times New Roman" panose="02020603050405020304" pitchFamily="18" charset="0"/>
                <a:sym typeface="Arial"/>
              </a:endParaRPr>
            </a:p>
          </p:txBody>
        </p:sp>
      </p:grpSp>
      <p:grpSp>
        <p:nvGrpSpPr>
          <p:cNvPr id="8" name="Group 25">
            <a:extLst>
              <a:ext uri="{FF2B5EF4-FFF2-40B4-BE49-F238E27FC236}">
                <a16:creationId xmlns:a16="http://schemas.microsoft.com/office/drawing/2014/main" id="{22486B1C-12C3-E044-B254-1374E6BCE153}"/>
              </a:ext>
            </a:extLst>
          </p:cNvPr>
          <p:cNvGrpSpPr>
            <a:grpSpLocks/>
          </p:cNvGrpSpPr>
          <p:nvPr/>
        </p:nvGrpSpPr>
        <p:grpSpPr bwMode="auto">
          <a:xfrm>
            <a:off x="6610542" y="4401806"/>
            <a:ext cx="4080985" cy="778319"/>
            <a:chOff x="3274841" y="5379363"/>
            <a:chExt cx="2420228" cy="698993"/>
          </a:xfrm>
        </p:grpSpPr>
        <p:sp>
          <p:nvSpPr>
            <p:cNvPr id="9" name="Line 27">
              <a:extLst>
                <a:ext uri="{FF2B5EF4-FFF2-40B4-BE49-F238E27FC236}">
                  <a16:creationId xmlns:a16="http://schemas.microsoft.com/office/drawing/2014/main" id="{5DF1F97A-2009-AC46-B50B-72D114788676}"/>
                </a:ext>
              </a:extLst>
            </p:cNvPr>
            <p:cNvSpPr>
              <a:spLocks noChangeShapeType="1"/>
            </p:cNvSpPr>
            <p:nvPr/>
          </p:nvSpPr>
          <p:spPr bwMode="auto">
            <a:xfrm>
              <a:off x="3301218" y="5404765"/>
              <a:ext cx="0" cy="291662"/>
            </a:xfrm>
            <a:prstGeom prst="line">
              <a:avLst/>
            </a:prstGeom>
            <a:noFill/>
            <a:ln w="57150">
              <a:solidFill>
                <a:schemeClr val="accent1"/>
              </a:solidFill>
              <a:round/>
              <a:headEnd/>
              <a:tailEnd/>
            </a:ln>
            <a:extLst>
              <a:ext uri="{909E8E84-426E-40DD-AFC4-6F175D3DCCD1}">
                <a14:hiddenFill xmlns:a14="http://schemas.microsoft.com/office/drawing/2010/main">
                  <a:noFill/>
                </a14:hiddenFill>
              </a:ext>
            </a:extLst>
          </p:spPr>
          <p:txBody>
            <a:bodyPr/>
            <a:lstStyle/>
            <a:p>
              <a:pPr defTabSz="1219170">
                <a:buClr>
                  <a:srgbClr val="000000"/>
                </a:buClr>
              </a:pPr>
              <a:endParaRPr lang="en-VN" sz="3733" kern="0">
                <a:solidFill>
                  <a:srgbClr val="000000"/>
                </a:solidFill>
                <a:latin typeface="Times New Roman" panose="02020603050405020304" pitchFamily="18" charset="0"/>
                <a:cs typeface="Times New Roman" panose="02020603050405020304" pitchFamily="18" charset="0"/>
                <a:sym typeface="Arial"/>
              </a:endParaRPr>
            </a:p>
          </p:txBody>
        </p:sp>
        <p:sp>
          <p:nvSpPr>
            <p:cNvPr id="10" name="Line 28">
              <a:extLst>
                <a:ext uri="{FF2B5EF4-FFF2-40B4-BE49-F238E27FC236}">
                  <a16:creationId xmlns:a16="http://schemas.microsoft.com/office/drawing/2014/main" id="{F7F0320B-09E0-E143-867C-AB03A655AC2F}"/>
                </a:ext>
              </a:extLst>
            </p:cNvPr>
            <p:cNvSpPr>
              <a:spLocks noChangeShapeType="1"/>
            </p:cNvSpPr>
            <p:nvPr/>
          </p:nvSpPr>
          <p:spPr bwMode="auto">
            <a:xfrm>
              <a:off x="5663415" y="5379363"/>
              <a:ext cx="3" cy="317067"/>
            </a:xfrm>
            <a:prstGeom prst="line">
              <a:avLst/>
            </a:prstGeom>
            <a:noFill/>
            <a:ln w="57150">
              <a:solidFill>
                <a:schemeClr val="accent1"/>
              </a:solidFill>
              <a:round/>
              <a:headEnd/>
              <a:tailEnd/>
            </a:ln>
            <a:extLst>
              <a:ext uri="{909E8E84-426E-40DD-AFC4-6F175D3DCCD1}">
                <a14:hiddenFill xmlns:a14="http://schemas.microsoft.com/office/drawing/2010/main">
                  <a:noFill/>
                </a14:hiddenFill>
              </a:ext>
            </a:extLst>
          </p:spPr>
          <p:txBody>
            <a:bodyPr/>
            <a:lstStyle/>
            <a:p>
              <a:pPr defTabSz="1219170">
                <a:buClr>
                  <a:srgbClr val="000000"/>
                </a:buClr>
              </a:pPr>
              <a:endParaRPr lang="en-VN" sz="3733" kern="0" dirty="0">
                <a:solidFill>
                  <a:srgbClr val="000000"/>
                </a:solidFill>
                <a:latin typeface="Times New Roman" panose="02020603050405020304" pitchFamily="18" charset="0"/>
                <a:cs typeface="Times New Roman" panose="02020603050405020304" pitchFamily="18" charset="0"/>
                <a:sym typeface="Arial"/>
              </a:endParaRPr>
            </a:p>
          </p:txBody>
        </p:sp>
        <p:sp>
          <p:nvSpPr>
            <p:cNvPr id="11" name="Line 30">
              <a:extLst>
                <a:ext uri="{FF2B5EF4-FFF2-40B4-BE49-F238E27FC236}">
                  <a16:creationId xmlns:a16="http://schemas.microsoft.com/office/drawing/2014/main" id="{FBF26E54-9615-1E47-AA1D-0BDC34535FA8}"/>
                </a:ext>
              </a:extLst>
            </p:cNvPr>
            <p:cNvSpPr>
              <a:spLocks noChangeShapeType="1"/>
            </p:cNvSpPr>
            <p:nvPr/>
          </p:nvSpPr>
          <p:spPr bwMode="auto">
            <a:xfrm>
              <a:off x="4540342" y="5691304"/>
              <a:ext cx="3" cy="387052"/>
            </a:xfrm>
            <a:prstGeom prst="line">
              <a:avLst/>
            </a:prstGeom>
            <a:noFill/>
            <a:ln w="57150">
              <a:solidFill>
                <a:schemeClr val="accent1"/>
              </a:solidFill>
              <a:round/>
              <a:headEnd/>
              <a:tailEnd/>
            </a:ln>
            <a:extLst>
              <a:ext uri="{909E8E84-426E-40DD-AFC4-6F175D3DCCD1}">
                <a14:hiddenFill xmlns:a14="http://schemas.microsoft.com/office/drawing/2010/main">
                  <a:noFill/>
                </a14:hiddenFill>
              </a:ext>
            </a:extLst>
          </p:spPr>
          <p:txBody>
            <a:bodyPr/>
            <a:lstStyle/>
            <a:p>
              <a:pPr defTabSz="1219170">
                <a:buClr>
                  <a:srgbClr val="000000"/>
                </a:buClr>
              </a:pPr>
              <a:endParaRPr lang="en-VN" sz="3733" kern="0">
                <a:solidFill>
                  <a:srgbClr val="000000"/>
                </a:solidFill>
                <a:latin typeface="Times New Roman" panose="02020603050405020304" pitchFamily="18" charset="0"/>
                <a:cs typeface="Times New Roman" panose="02020603050405020304" pitchFamily="18" charset="0"/>
                <a:sym typeface="Arial"/>
              </a:endParaRPr>
            </a:p>
          </p:txBody>
        </p:sp>
        <p:sp>
          <p:nvSpPr>
            <p:cNvPr id="12" name="Line 29">
              <a:extLst>
                <a:ext uri="{FF2B5EF4-FFF2-40B4-BE49-F238E27FC236}">
                  <a16:creationId xmlns:a16="http://schemas.microsoft.com/office/drawing/2014/main" id="{7F51D98A-2E1E-9A4D-BA72-FEA8203ACC81}"/>
                </a:ext>
              </a:extLst>
            </p:cNvPr>
            <p:cNvSpPr>
              <a:spLocks noChangeShapeType="1"/>
            </p:cNvSpPr>
            <p:nvPr/>
          </p:nvSpPr>
          <p:spPr bwMode="auto">
            <a:xfrm>
              <a:off x="3274841" y="5682809"/>
              <a:ext cx="2420228" cy="8496"/>
            </a:xfrm>
            <a:prstGeom prst="line">
              <a:avLst/>
            </a:prstGeom>
            <a:noFill/>
            <a:ln w="57150">
              <a:solidFill>
                <a:schemeClr val="accent1"/>
              </a:solidFill>
              <a:round/>
              <a:headEnd/>
              <a:tailEnd/>
            </a:ln>
            <a:extLst>
              <a:ext uri="{909E8E84-426E-40DD-AFC4-6F175D3DCCD1}">
                <a14:hiddenFill xmlns:a14="http://schemas.microsoft.com/office/drawing/2010/main">
                  <a:noFill/>
                </a14:hiddenFill>
              </a:ext>
            </a:extLst>
          </p:spPr>
          <p:txBody>
            <a:bodyPr/>
            <a:lstStyle/>
            <a:p>
              <a:pPr defTabSz="1219170">
                <a:buClr>
                  <a:srgbClr val="000000"/>
                </a:buClr>
              </a:pPr>
              <a:endParaRPr lang="en-VN" sz="3733" kern="0">
                <a:solidFill>
                  <a:srgbClr val="000000"/>
                </a:solidFill>
                <a:latin typeface="Times New Roman" panose="02020603050405020304" pitchFamily="18" charset="0"/>
                <a:cs typeface="Times New Roman" panose="02020603050405020304" pitchFamily="18" charset="0"/>
                <a:sym typeface="Arial"/>
              </a:endParaRPr>
            </a:p>
          </p:txBody>
        </p:sp>
      </p:grpSp>
      <p:grpSp>
        <p:nvGrpSpPr>
          <p:cNvPr id="20" name="Group 19">
            <a:extLst>
              <a:ext uri="{FF2B5EF4-FFF2-40B4-BE49-F238E27FC236}">
                <a16:creationId xmlns:a16="http://schemas.microsoft.com/office/drawing/2014/main" id="{3E8A613B-F349-F44D-83A3-F4DC54072F08}"/>
              </a:ext>
            </a:extLst>
          </p:cNvPr>
          <p:cNvGrpSpPr/>
          <p:nvPr/>
        </p:nvGrpSpPr>
        <p:grpSpPr>
          <a:xfrm>
            <a:off x="5125402" y="5186639"/>
            <a:ext cx="6929037" cy="1418228"/>
            <a:chOff x="3558729" y="4008852"/>
            <a:chExt cx="5196778" cy="1063671"/>
          </a:xfrm>
        </p:grpSpPr>
        <p:sp>
          <p:nvSpPr>
            <p:cNvPr id="7" name="Rectangle 22">
              <a:extLst>
                <a:ext uri="{FF2B5EF4-FFF2-40B4-BE49-F238E27FC236}">
                  <a16:creationId xmlns:a16="http://schemas.microsoft.com/office/drawing/2014/main" id="{C0DC0A9E-B0FD-E04D-9BA5-45583815F896}"/>
                </a:ext>
              </a:extLst>
            </p:cNvPr>
            <p:cNvSpPr>
              <a:spLocks noChangeArrowheads="1"/>
            </p:cNvSpPr>
            <p:nvPr/>
          </p:nvSpPr>
          <p:spPr bwMode="auto">
            <a:xfrm>
              <a:off x="3558729" y="4008852"/>
              <a:ext cx="5196778" cy="1063671"/>
            </a:xfrm>
            <a:prstGeom prst="rect">
              <a:avLst/>
            </a:prstGeom>
            <a:noFill/>
            <a:ln w="57150">
              <a:solidFill>
                <a:schemeClr val="accent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defTabSz="1219170" eaLnBrk="0" hangingPunct="0">
                <a:buClr>
                  <a:srgbClr val="000000"/>
                </a:buClr>
              </a:pPr>
              <a:r>
                <a:rPr lang="en-US" altLang="zh-CN" sz="3733" kern="0" dirty="0">
                  <a:solidFill>
                    <a:srgbClr val="FFFF66"/>
                  </a:solidFill>
                  <a:latin typeface="Times New Roman" panose="02020603050405020304" pitchFamily="18" charset="0"/>
                  <a:cs typeface="Times New Roman" panose="02020603050405020304" pitchFamily="18" charset="0"/>
                  <a:sym typeface="Arial"/>
                </a:rPr>
                <a:t>      </a:t>
              </a:r>
              <a:endParaRPr lang="en-US" altLang="zh-CN" sz="3733" kern="0" dirty="0">
                <a:solidFill>
                  <a:srgbClr val="FF0000"/>
                </a:solidFill>
                <a:latin typeface="Times New Roman" panose="02020603050405020304" pitchFamily="18" charset="0"/>
                <a:cs typeface="Times New Roman" panose="02020603050405020304" pitchFamily="18" charset="0"/>
                <a:sym typeface="Arial"/>
              </a:endParaRPr>
            </a:p>
          </p:txBody>
        </p:sp>
        <p:sp>
          <p:nvSpPr>
            <p:cNvPr id="19" name="Rectangle 18">
              <a:extLst>
                <a:ext uri="{FF2B5EF4-FFF2-40B4-BE49-F238E27FC236}">
                  <a16:creationId xmlns:a16="http://schemas.microsoft.com/office/drawing/2014/main" id="{A35238A9-EBE8-2B44-97D4-BC448D917855}"/>
                </a:ext>
              </a:extLst>
            </p:cNvPr>
            <p:cNvSpPr/>
            <p:nvPr/>
          </p:nvSpPr>
          <p:spPr>
            <a:xfrm>
              <a:off x="4321203" y="4160240"/>
              <a:ext cx="3804665" cy="807913"/>
            </a:xfrm>
            <a:prstGeom prst="rect">
              <a:avLst/>
            </a:prstGeom>
            <a:ln w="57150">
              <a:noFill/>
            </a:ln>
          </p:spPr>
          <p:txBody>
            <a:bodyPr wrap="square">
              <a:spAutoFit/>
            </a:bodyPr>
            <a:lstStyle/>
            <a:p>
              <a:pPr algn="ctr" defTabSz="1219170">
                <a:buClr>
                  <a:srgbClr val="000000"/>
                </a:buClr>
              </a:pPr>
              <a:r>
                <a:rPr lang="en-US" altLang="zh-CN" sz="3200" kern="0" dirty="0" err="1">
                  <a:solidFill>
                    <a:srgbClr val="FF0000"/>
                  </a:solidFill>
                  <a:latin typeface="Times New Roman" panose="02020603050405020304" pitchFamily="18" charset="0"/>
                  <a:cs typeface="Times New Roman" panose="02020603050405020304" pitchFamily="18" charset="0"/>
                  <a:sym typeface="Arial"/>
                </a:rPr>
                <a:t>Thứ</a:t>
              </a:r>
              <a:r>
                <a:rPr lang="en-US" altLang="zh-CN" sz="3200" kern="0" dirty="0">
                  <a:solidFill>
                    <a:srgbClr val="FF0000"/>
                  </a:solidFill>
                  <a:latin typeface="Times New Roman" panose="02020603050405020304" pitchFamily="18" charset="0"/>
                  <a:cs typeface="Times New Roman" panose="02020603050405020304" pitchFamily="18" charset="0"/>
                  <a:sym typeface="Arial"/>
                </a:rPr>
                <a:t> </a:t>
              </a:r>
              <a:r>
                <a:rPr lang="en-US" altLang="zh-CN" sz="3200" kern="0" dirty="0" err="1">
                  <a:solidFill>
                    <a:srgbClr val="FF0000"/>
                  </a:solidFill>
                  <a:latin typeface="Times New Roman" panose="02020603050405020304" pitchFamily="18" charset="0"/>
                  <a:cs typeface="Times New Roman" panose="02020603050405020304" pitchFamily="18" charset="0"/>
                  <a:sym typeface="Arial"/>
                </a:rPr>
                <a:t>sử</a:t>
              </a:r>
              <a:r>
                <a:rPr lang="en-US" altLang="zh-CN" sz="3200" kern="0" dirty="0">
                  <a:solidFill>
                    <a:srgbClr val="FF0000"/>
                  </a:solidFill>
                  <a:latin typeface="Times New Roman" panose="02020603050405020304" pitchFamily="18" charset="0"/>
                  <a:cs typeface="Times New Roman" panose="02020603050405020304" pitchFamily="18" charset="0"/>
                  <a:sym typeface="Arial"/>
                </a:rPr>
                <a:t> </a:t>
              </a:r>
              <a:r>
                <a:rPr lang="en-US" altLang="zh-CN" sz="3200" kern="0" dirty="0" err="1">
                  <a:solidFill>
                    <a:srgbClr val="FF0000"/>
                  </a:solidFill>
                  <a:latin typeface="Times New Roman" panose="02020603050405020304" pitchFamily="18" charset="0"/>
                  <a:cs typeface="Times New Roman" panose="02020603050405020304" pitchFamily="18" charset="0"/>
                  <a:sym typeface="Arial"/>
                </a:rPr>
                <a:t>các</a:t>
              </a:r>
              <a:r>
                <a:rPr lang="en-US" altLang="zh-CN" sz="3200" kern="0" dirty="0">
                  <a:solidFill>
                    <a:srgbClr val="FF0000"/>
                  </a:solidFill>
                  <a:latin typeface="Times New Roman" panose="02020603050405020304" pitchFamily="18" charset="0"/>
                  <a:cs typeface="Times New Roman" panose="02020603050405020304" pitchFamily="18" charset="0"/>
                  <a:sym typeface="Arial"/>
                </a:rPr>
                <a:t> </a:t>
              </a:r>
              <a:r>
                <a:rPr lang="en-US" altLang="zh-CN" sz="3200" kern="0" dirty="0" err="1">
                  <a:solidFill>
                    <a:srgbClr val="FF0000"/>
                  </a:solidFill>
                  <a:latin typeface="Times New Roman" panose="02020603050405020304" pitchFamily="18" charset="0"/>
                  <a:cs typeface="Times New Roman" panose="02020603050405020304" pitchFamily="18" charset="0"/>
                  <a:sym typeface="Arial"/>
                </a:rPr>
                <a:t>châu</a:t>
              </a:r>
              <a:endParaRPr lang="en-US" altLang="zh-CN" sz="3200" kern="0" dirty="0">
                <a:solidFill>
                  <a:srgbClr val="FF0000"/>
                </a:solidFill>
                <a:latin typeface="Times New Roman" panose="02020603050405020304" pitchFamily="18" charset="0"/>
                <a:cs typeface="Times New Roman" panose="02020603050405020304" pitchFamily="18" charset="0"/>
                <a:sym typeface="Arial"/>
              </a:endParaRPr>
            </a:p>
            <a:p>
              <a:pPr algn="ctr" defTabSz="1219170">
                <a:buClr>
                  <a:srgbClr val="000000"/>
                </a:buClr>
              </a:pPr>
              <a:r>
                <a:rPr lang="en-US" altLang="zh-CN" sz="3200" kern="0" dirty="0">
                  <a:solidFill>
                    <a:srgbClr val="FF0000"/>
                  </a:solidFill>
                  <a:latin typeface="Times New Roman" panose="02020603050405020304" pitchFamily="18" charset="0"/>
                  <a:cs typeface="Times New Roman" panose="02020603050405020304" pitchFamily="18" charset="0"/>
                  <a:sym typeface="Arial"/>
                </a:rPr>
                <a:t> (</a:t>
              </a:r>
              <a:r>
                <a:rPr lang="en-US" altLang="zh-CN" sz="3200" kern="0" dirty="0" err="1">
                  <a:solidFill>
                    <a:srgbClr val="FF0000"/>
                  </a:solidFill>
                  <a:latin typeface="Times New Roman" panose="02020603050405020304" pitchFamily="18" charset="0"/>
                  <a:cs typeface="Times New Roman" panose="02020603050405020304" pitchFamily="18" charset="0"/>
                  <a:sym typeface="Arial"/>
                </a:rPr>
                <a:t>châu</a:t>
              </a:r>
              <a:r>
                <a:rPr lang="en-US" altLang="zh-CN" sz="3200" kern="0" dirty="0">
                  <a:solidFill>
                    <a:srgbClr val="FF0000"/>
                  </a:solidFill>
                  <a:latin typeface="Times New Roman" panose="02020603050405020304" pitchFamily="18" charset="0"/>
                  <a:cs typeface="Times New Roman" panose="02020603050405020304" pitchFamily="18" charset="0"/>
                  <a:sym typeface="Arial"/>
                </a:rPr>
                <a:t> </a:t>
              </a:r>
              <a:r>
                <a:rPr lang="en-US" altLang="zh-CN" sz="3200" kern="0" dirty="0" err="1">
                  <a:solidFill>
                    <a:srgbClr val="FF0000"/>
                  </a:solidFill>
                  <a:latin typeface="Times New Roman" panose="02020603050405020304" pitchFamily="18" charset="0"/>
                  <a:cs typeface="Times New Roman" panose="02020603050405020304" pitchFamily="18" charset="0"/>
                  <a:sym typeface="Arial"/>
                </a:rPr>
                <a:t>Hoan</a:t>
              </a:r>
              <a:r>
                <a:rPr lang="en-US" altLang="zh-CN" sz="3200" kern="0" dirty="0">
                  <a:solidFill>
                    <a:srgbClr val="FF0000"/>
                  </a:solidFill>
                  <a:latin typeface="Times New Roman" panose="02020603050405020304" pitchFamily="18" charset="0"/>
                  <a:cs typeface="Times New Roman" panose="02020603050405020304" pitchFamily="18" charset="0"/>
                  <a:sym typeface="Arial"/>
                </a:rPr>
                <a:t>, </a:t>
              </a:r>
              <a:r>
                <a:rPr lang="en-US" altLang="zh-CN" sz="3200" kern="0" dirty="0" err="1">
                  <a:solidFill>
                    <a:srgbClr val="FF0000"/>
                  </a:solidFill>
                  <a:latin typeface="Times New Roman" panose="02020603050405020304" pitchFamily="18" charset="0"/>
                  <a:cs typeface="Times New Roman" panose="02020603050405020304" pitchFamily="18" charset="0"/>
                  <a:sym typeface="Arial"/>
                </a:rPr>
                <a:t>châu</a:t>
              </a:r>
              <a:r>
                <a:rPr lang="en-US" altLang="zh-CN" sz="3200" kern="0" dirty="0">
                  <a:solidFill>
                    <a:srgbClr val="FF0000"/>
                  </a:solidFill>
                  <a:latin typeface="Times New Roman" panose="02020603050405020304" pitchFamily="18" charset="0"/>
                  <a:cs typeface="Times New Roman" panose="02020603050405020304" pitchFamily="18" charset="0"/>
                  <a:sym typeface="Arial"/>
                </a:rPr>
                <a:t> </a:t>
              </a:r>
              <a:r>
                <a:rPr lang="en-US" altLang="zh-CN" sz="3200" kern="0" dirty="0" err="1">
                  <a:solidFill>
                    <a:srgbClr val="FF0000"/>
                  </a:solidFill>
                  <a:latin typeface="Times New Roman" panose="02020603050405020304" pitchFamily="18" charset="0"/>
                  <a:cs typeface="Times New Roman" panose="02020603050405020304" pitchFamily="18" charset="0"/>
                  <a:sym typeface="Arial"/>
                </a:rPr>
                <a:t>Phong</a:t>
              </a:r>
              <a:r>
                <a:rPr lang="en-US" altLang="zh-CN" sz="3200" kern="0" dirty="0">
                  <a:solidFill>
                    <a:srgbClr val="FF0000"/>
                  </a:solidFill>
                  <a:latin typeface="Times New Roman" panose="02020603050405020304" pitchFamily="18" charset="0"/>
                  <a:cs typeface="Times New Roman" panose="02020603050405020304" pitchFamily="18" charset="0"/>
                  <a:sym typeface="Arial"/>
                </a:rPr>
                <a:t>..)</a:t>
              </a:r>
              <a:endParaRPr lang="en-VN" sz="3200" kern="0" dirty="0">
                <a:solidFill>
                  <a:srgbClr val="000000"/>
                </a:solidFill>
                <a:latin typeface="Arial"/>
                <a:cs typeface="Arial"/>
                <a:sym typeface="Arial"/>
              </a:endParaRPr>
            </a:p>
          </p:txBody>
        </p:sp>
      </p:grpSp>
      <p:sp>
        <p:nvSpPr>
          <p:cNvPr id="22" name="Rectangle 21">
            <a:extLst>
              <a:ext uri="{FF2B5EF4-FFF2-40B4-BE49-F238E27FC236}">
                <a16:creationId xmlns:a16="http://schemas.microsoft.com/office/drawing/2014/main" id="{0E523017-36DD-FE4E-9672-51F5D1C6B26D}"/>
              </a:ext>
            </a:extLst>
          </p:cNvPr>
          <p:cNvSpPr/>
          <p:nvPr/>
        </p:nvSpPr>
        <p:spPr>
          <a:xfrm>
            <a:off x="5364466" y="-80840"/>
            <a:ext cx="6933949" cy="1107996"/>
          </a:xfrm>
          <a:prstGeom prst="rect">
            <a:avLst/>
          </a:prstGeom>
          <a:noFill/>
        </p:spPr>
        <p:txBody>
          <a:bodyPr wrap="none" lIns="121920" tIns="60960" rIns="121920" bIns="60960">
            <a:spAutoFit/>
          </a:bodyPr>
          <a:lstStyle/>
          <a:p>
            <a:pPr algn="ctr" defTabSz="1219170">
              <a:buClr>
                <a:srgbClr val="000000"/>
              </a:buClr>
            </a:pPr>
            <a:r>
              <a:rPr lang="en-US" sz="6400" kern="0" dirty="0" err="1">
                <a:ln w="0"/>
                <a:gradFill>
                  <a:gsLst>
                    <a:gs pos="0">
                      <a:srgbClr val="482400">
                        <a:lumMod val="50000"/>
                      </a:srgbClr>
                    </a:gs>
                    <a:gs pos="50000">
                      <a:srgbClr val="482400"/>
                    </a:gs>
                    <a:gs pos="100000">
                      <a:srgbClr val="482400">
                        <a:lumMod val="60000"/>
                        <a:lumOff val="40000"/>
                      </a:srgbClr>
                    </a:gs>
                  </a:gsLst>
                  <a:lin ang="5400000"/>
                </a:gradFill>
                <a:effectLst>
                  <a:reflection blurRad="6350" stA="53000" endA="300" endPos="35500" dir="5400000" sy="-90000" algn="bl" rotWithShape="0"/>
                </a:effectLst>
                <a:latin typeface="SVN-Blenda Script" panose="02000804000000020003" pitchFamily="2" charset="0"/>
                <a:cs typeface="Arial"/>
                <a:sym typeface="Arial"/>
              </a:rPr>
              <a:t>Sơ</a:t>
            </a:r>
            <a:r>
              <a:rPr lang="en-US" sz="6400" kern="0" dirty="0">
                <a:ln w="0"/>
                <a:gradFill>
                  <a:gsLst>
                    <a:gs pos="0">
                      <a:srgbClr val="482400">
                        <a:lumMod val="50000"/>
                      </a:srgbClr>
                    </a:gs>
                    <a:gs pos="50000">
                      <a:srgbClr val="482400"/>
                    </a:gs>
                    <a:gs pos="100000">
                      <a:srgbClr val="482400">
                        <a:lumMod val="60000"/>
                        <a:lumOff val="40000"/>
                      </a:srgbClr>
                    </a:gs>
                  </a:gsLst>
                  <a:lin ang="5400000"/>
                </a:gradFill>
                <a:effectLst>
                  <a:reflection blurRad="6350" stA="53000" endA="300" endPos="35500" dir="5400000" sy="-90000" algn="bl" rotWithShape="0"/>
                </a:effectLst>
                <a:latin typeface="SVN-Blenda Script" panose="02000804000000020003" pitchFamily="2" charset="0"/>
                <a:cs typeface="Arial"/>
                <a:sym typeface="Arial"/>
              </a:rPr>
              <a:t> </a:t>
            </a:r>
            <a:r>
              <a:rPr lang="en-US" sz="6400" kern="0" dirty="0" err="1">
                <a:ln w="0"/>
                <a:gradFill>
                  <a:gsLst>
                    <a:gs pos="0">
                      <a:srgbClr val="482400">
                        <a:lumMod val="50000"/>
                      </a:srgbClr>
                    </a:gs>
                    <a:gs pos="50000">
                      <a:srgbClr val="482400"/>
                    </a:gs>
                    <a:gs pos="100000">
                      <a:srgbClr val="482400">
                        <a:lumMod val="60000"/>
                        <a:lumOff val="40000"/>
                      </a:srgbClr>
                    </a:gs>
                  </a:gsLst>
                  <a:lin ang="5400000"/>
                </a:gradFill>
                <a:effectLst>
                  <a:reflection blurRad="6350" stA="53000" endA="300" endPos="35500" dir="5400000" sy="-90000" algn="bl" rotWithShape="0"/>
                </a:effectLst>
                <a:latin typeface="SVN-Blenda Script" panose="02000804000000020003" pitchFamily="2" charset="0"/>
                <a:cs typeface="Arial"/>
                <a:sym typeface="Arial"/>
              </a:rPr>
              <a:t>bộ</a:t>
            </a:r>
            <a:r>
              <a:rPr lang="en-US" sz="6400" kern="0" dirty="0">
                <a:ln w="0"/>
                <a:gradFill>
                  <a:gsLst>
                    <a:gs pos="0">
                      <a:srgbClr val="482400">
                        <a:lumMod val="50000"/>
                      </a:srgbClr>
                    </a:gs>
                    <a:gs pos="50000">
                      <a:srgbClr val="482400"/>
                    </a:gs>
                    <a:gs pos="100000">
                      <a:srgbClr val="482400">
                        <a:lumMod val="60000"/>
                        <a:lumOff val="40000"/>
                      </a:srgbClr>
                    </a:gs>
                  </a:gsLst>
                  <a:lin ang="5400000"/>
                </a:gradFill>
                <a:effectLst>
                  <a:reflection blurRad="6350" stA="53000" endA="300" endPos="35500" dir="5400000" sy="-90000" algn="bl" rotWithShape="0"/>
                </a:effectLst>
                <a:latin typeface="SVN-Blenda Script" panose="02000804000000020003" pitchFamily="2" charset="0"/>
                <a:cs typeface="Arial"/>
                <a:sym typeface="Arial"/>
              </a:rPr>
              <a:t> </a:t>
            </a:r>
            <a:r>
              <a:rPr lang="en-US" sz="6400" kern="0" dirty="0" err="1">
                <a:ln w="0"/>
                <a:gradFill>
                  <a:gsLst>
                    <a:gs pos="0">
                      <a:srgbClr val="482400">
                        <a:lumMod val="50000"/>
                      </a:srgbClr>
                    </a:gs>
                    <a:gs pos="50000">
                      <a:srgbClr val="482400"/>
                    </a:gs>
                    <a:gs pos="100000">
                      <a:srgbClr val="482400">
                        <a:lumMod val="60000"/>
                        <a:lumOff val="40000"/>
                      </a:srgbClr>
                    </a:gs>
                  </a:gsLst>
                  <a:lin ang="5400000"/>
                </a:gradFill>
                <a:effectLst>
                  <a:reflection blurRad="6350" stA="53000" endA="300" endPos="35500" dir="5400000" sy="-90000" algn="bl" rotWithShape="0"/>
                </a:effectLst>
                <a:latin typeface="SVN-Blenda Script" panose="02000804000000020003" pitchFamily="2" charset="0"/>
                <a:cs typeface="Arial"/>
                <a:sym typeface="Arial"/>
              </a:rPr>
              <a:t>máy</a:t>
            </a:r>
            <a:r>
              <a:rPr lang="en-US" sz="6400" kern="0" dirty="0">
                <a:ln w="0"/>
                <a:gradFill>
                  <a:gsLst>
                    <a:gs pos="0">
                      <a:srgbClr val="482400">
                        <a:lumMod val="50000"/>
                      </a:srgbClr>
                    </a:gs>
                    <a:gs pos="50000">
                      <a:srgbClr val="482400"/>
                    </a:gs>
                    <a:gs pos="100000">
                      <a:srgbClr val="482400">
                        <a:lumMod val="60000"/>
                        <a:lumOff val="40000"/>
                      </a:srgbClr>
                    </a:gs>
                  </a:gsLst>
                  <a:lin ang="5400000"/>
                </a:gradFill>
                <a:effectLst>
                  <a:reflection blurRad="6350" stA="53000" endA="300" endPos="35500" dir="5400000" sy="-90000" algn="bl" rotWithShape="0"/>
                </a:effectLst>
                <a:latin typeface="SVN-Blenda Script" panose="02000804000000020003" pitchFamily="2" charset="0"/>
                <a:cs typeface="Arial"/>
                <a:sym typeface="Arial"/>
              </a:rPr>
              <a:t> </a:t>
            </a:r>
            <a:r>
              <a:rPr lang="en-US" sz="6400" kern="0" dirty="0" err="1">
                <a:ln w="0"/>
                <a:gradFill>
                  <a:gsLst>
                    <a:gs pos="0">
                      <a:srgbClr val="482400">
                        <a:lumMod val="50000"/>
                      </a:srgbClr>
                    </a:gs>
                    <a:gs pos="50000">
                      <a:srgbClr val="482400"/>
                    </a:gs>
                    <a:gs pos="100000">
                      <a:srgbClr val="482400">
                        <a:lumMod val="60000"/>
                        <a:lumOff val="40000"/>
                      </a:srgbClr>
                    </a:gs>
                  </a:gsLst>
                  <a:lin ang="5400000"/>
                </a:gradFill>
                <a:effectLst>
                  <a:reflection blurRad="6350" stA="53000" endA="300" endPos="35500" dir="5400000" sy="-90000" algn="bl" rotWithShape="0"/>
                </a:effectLst>
                <a:latin typeface="SVN-Blenda Script" panose="02000804000000020003" pitchFamily="2" charset="0"/>
                <a:cs typeface="Arial"/>
                <a:sym typeface="Arial"/>
              </a:rPr>
              <a:t>thời</a:t>
            </a:r>
            <a:r>
              <a:rPr lang="en-US" sz="6400" kern="0" dirty="0">
                <a:ln w="0"/>
                <a:gradFill>
                  <a:gsLst>
                    <a:gs pos="0">
                      <a:srgbClr val="482400">
                        <a:lumMod val="50000"/>
                      </a:srgbClr>
                    </a:gs>
                    <a:gs pos="50000">
                      <a:srgbClr val="482400"/>
                    </a:gs>
                    <a:gs pos="100000">
                      <a:srgbClr val="482400">
                        <a:lumMod val="60000"/>
                        <a:lumOff val="40000"/>
                      </a:srgbClr>
                    </a:gs>
                  </a:gsLst>
                  <a:lin ang="5400000"/>
                </a:gradFill>
                <a:effectLst>
                  <a:reflection blurRad="6350" stA="53000" endA="300" endPos="35500" dir="5400000" sy="-90000" algn="bl" rotWithShape="0"/>
                </a:effectLst>
                <a:latin typeface="SVN-Blenda Script" panose="02000804000000020003" pitchFamily="2" charset="0"/>
                <a:cs typeface="Arial"/>
                <a:sym typeface="Arial"/>
              </a:rPr>
              <a:t> </a:t>
            </a:r>
            <a:r>
              <a:rPr lang="en-US" sz="6400" kern="0" dirty="0" err="1">
                <a:ln w="0"/>
                <a:gradFill>
                  <a:gsLst>
                    <a:gs pos="0">
                      <a:srgbClr val="482400">
                        <a:lumMod val="50000"/>
                      </a:srgbClr>
                    </a:gs>
                    <a:gs pos="50000">
                      <a:srgbClr val="482400"/>
                    </a:gs>
                    <a:gs pos="100000">
                      <a:srgbClr val="482400">
                        <a:lumMod val="60000"/>
                        <a:lumOff val="40000"/>
                      </a:srgbClr>
                    </a:gs>
                  </a:gsLst>
                  <a:lin ang="5400000"/>
                </a:gradFill>
                <a:effectLst>
                  <a:reflection blurRad="6350" stA="53000" endA="300" endPos="35500" dir="5400000" sy="-90000" algn="bl" rotWithShape="0"/>
                </a:effectLst>
                <a:latin typeface="SVN-Blenda Script" panose="02000804000000020003" pitchFamily="2" charset="0"/>
                <a:cs typeface="Arial"/>
                <a:sym typeface="Arial"/>
              </a:rPr>
              <a:t>Ngô</a:t>
            </a:r>
            <a:endParaRPr lang="en-US" sz="6400" kern="0" dirty="0">
              <a:ln w="0"/>
              <a:gradFill>
                <a:gsLst>
                  <a:gs pos="0">
                    <a:srgbClr val="482400">
                      <a:lumMod val="50000"/>
                    </a:srgbClr>
                  </a:gs>
                  <a:gs pos="50000">
                    <a:srgbClr val="482400"/>
                  </a:gs>
                  <a:gs pos="100000">
                    <a:srgbClr val="482400">
                      <a:lumMod val="60000"/>
                      <a:lumOff val="40000"/>
                    </a:srgbClr>
                  </a:gs>
                </a:gsLst>
                <a:lin ang="5400000"/>
              </a:gradFill>
              <a:effectLst>
                <a:reflection blurRad="6350" stA="53000" endA="300" endPos="35500" dir="5400000" sy="-90000" algn="bl" rotWithShape="0"/>
              </a:effectLst>
              <a:latin typeface="SVN-Blenda Script" panose="02000804000000020003" pitchFamily="2" charset="0"/>
              <a:cs typeface="Arial"/>
              <a:sym typeface="Arial"/>
            </a:endParaRPr>
          </a:p>
        </p:txBody>
      </p:sp>
      <p:sp>
        <p:nvSpPr>
          <p:cNvPr id="28" name="Rectangle 27">
            <a:extLst>
              <a:ext uri="{FF2B5EF4-FFF2-40B4-BE49-F238E27FC236}">
                <a16:creationId xmlns:a16="http://schemas.microsoft.com/office/drawing/2014/main" id="{0F0EF22E-CCDC-6C46-87F4-8B3A99743A9F}"/>
              </a:ext>
            </a:extLst>
          </p:cNvPr>
          <p:cNvSpPr/>
          <p:nvPr/>
        </p:nvSpPr>
        <p:spPr>
          <a:xfrm>
            <a:off x="202227" y="1203347"/>
            <a:ext cx="4508789" cy="4031873"/>
          </a:xfrm>
          <a:prstGeom prst="rect">
            <a:avLst/>
          </a:prstGeom>
        </p:spPr>
        <p:txBody>
          <a:bodyPr wrap="square">
            <a:spAutoFit/>
          </a:bodyPr>
          <a:lstStyle/>
          <a:p>
            <a:pPr marL="457189" indent="-457189" algn="just" defTabSz="1219170">
              <a:buClr>
                <a:srgbClr val="000000"/>
              </a:buClr>
              <a:buFontTx/>
              <a:buChar char="-"/>
            </a:pPr>
            <a:r>
              <a:rPr lang="vi-VN" sz="3200" kern="0" dirty="0">
                <a:solidFill>
                  <a:srgbClr val="000000"/>
                </a:solidFill>
                <a:latin typeface="Times New Roman" panose="02020603050405020304" pitchFamily="18" charset="0"/>
                <a:cs typeface="Times New Roman" panose="02020603050405020304" pitchFamily="18" charset="0"/>
                <a:sym typeface="Arial"/>
              </a:rPr>
              <a:t>Bỏ chức Tiết độ sứ.</a:t>
            </a:r>
          </a:p>
          <a:p>
            <a:pPr algn="just" defTabSz="1219170">
              <a:buClr>
                <a:srgbClr val="000000"/>
              </a:buClr>
            </a:pPr>
            <a:r>
              <a:rPr lang="vi-VN" sz="3200" kern="0" dirty="0">
                <a:solidFill>
                  <a:srgbClr val="000000"/>
                </a:solidFill>
                <a:latin typeface="Times New Roman" panose="02020603050405020304" pitchFamily="18" charset="0"/>
                <a:cs typeface="Times New Roman" panose="02020603050405020304" pitchFamily="18" charset="0"/>
                <a:sym typeface="Arial"/>
              </a:rPr>
              <a:t>+ </a:t>
            </a:r>
            <a:r>
              <a:rPr lang="vi-VN" sz="3200" b="1" kern="0" dirty="0">
                <a:solidFill>
                  <a:srgbClr val="FF0000"/>
                </a:solidFill>
                <a:latin typeface="Times New Roman" panose="02020603050405020304" pitchFamily="18" charset="0"/>
                <a:cs typeface="Times New Roman" panose="02020603050405020304" pitchFamily="18" charset="0"/>
                <a:sym typeface="Arial"/>
              </a:rPr>
              <a:t>Trung ương: </a:t>
            </a:r>
            <a:r>
              <a:rPr lang="vi-VN" sz="3200" kern="0" dirty="0">
                <a:solidFill>
                  <a:srgbClr val="000000"/>
                </a:solidFill>
                <a:latin typeface="Times New Roman" panose="02020603050405020304" pitchFamily="18" charset="0"/>
                <a:cs typeface="Times New Roman" panose="02020603050405020304" pitchFamily="18" charset="0"/>
                <a:sym typeface="Arial"/>
              </a:rPr>
              <a:t>Vua đứng đầu triều đình, quyết định mọi việc, đặt ra chức quan văn, võ; quy định lễ nghi và sắc phục của quan lại.</a:t>
            </a:r>
          </a:p>
          <a:p>
            <a:pPr algn="just" defTabSz="1219170">
              <a:buClr>
                <a:srgbClr val="000000"/>
              </a:buClr>
            </a:pPr>
            <a:r>
              <a:rPr lang="vi-VN" sz="3200" kern="0" dirty="0">
                <a:solidFill>
                  <a:srgbClr val="000000"/>
                </a:solidFill>
                <a:latin typeface="Times New Roman" panose="02020603050405020304" pitchFamily="18" charset="0"/>
                <a:cs typeface="Times New Roman" panose="02020603050405020304" pitchFamily="18" charset="0"/>
                <a:sym typeface="Arial"/>
              </a:rPr>
              <a:t>+ </a:t>
            </a:r>
            <a:r>
              <a:rPr lang="vi-VN" sz="3200" b="1" kern="0" dirty="0">
                <a:solidFill>
                  <a:srgbClr val="FF0000"/>
                </a:solidFill>
                <a:latin typeface="Times New Roman" panose="02020603050405020304" pitchFamily="18" charset="0"/>
                <a:cs typeface="Times New Roman" panose="02020603050405020304" pitchFamily="18" charset="0"/>
                <a:sym typeface="Arial"/>
              </a:rPr>
              <a:t>Địa phương: </a:t>
            </a:r>
            <a:r>
              <a:rPr lang="vi-VN" sz="3200" kern="0" dirty="0">
                <a:solidFill>
                  <a:srgbClr val="000000"/>
                </a:solidFill>
                <a:latin typeface="Times New Roman" panose="02020603050405020304" pitchFamily="18" charset="0"/>
                <a:cs typeface="Times New Roman" panose="02020603050405020304" pitchFamily="18" charset="0"/>
                <a:sym typeface="Arial"/>
              </a:rPr>
              <a:t>có các thứ sử coi giữ các châu. </a:t>
            </a:r>
          </a:p>
        </p:txBody>
      </p:sp>
      <p:grpSp>
        <p:nvGrpSpPr>
          <p:cNvPr id="24" name="Google Shape;149;p29">
            <a:extLst>
              <a:ext uri="{FF2B5EF4-FFF2-40B4-BE49-F238E27FC236}">
                <a16:creationId xmlns:a16="http://schemas.microsoft.com/office/drawing/2014/main" id="{A5A0113C-05DD-9946-9BED-664E2AF10AE3}"/>
              </a:ext>
            </a:extLst>
          </p:cNvPr>
          <p:cNvGrpSpPr/>
          <p:nvPr/>
        </p:nvGrpSpPr>
        <p:grpSpPr>
          <a:xfrm>
            <a:off x="22699" y="480711"/>
            <a:ext cx="5006944" cy="5896579"/>
            <a:chOff x="3013175" y="4489825"/>
            <a:chExt cx="1829000" cy="982850"/>
          </a:xfrm>
        </p:grpSpPr>
        <p:sp>
          <p:nvSpPr>
            <p:cNvPr id="25" name="Google Shape;150;p29">
              <a:extLst>
                <a:ext uri="{FF2B5EF4-FFF2-40B4-BE49-F238E27FC236}">
                  <a16:creationId xmlns:a16="http://schemas.microsoft.com/office/drawing/2014/main" id="{B59B78BF-F470-2B40-BEB0-79EE0982E246}"/>
                </a:ext>
              </a:extLst>
            </p:cNvPr>
            <p:cNvSpPr/>
            <p:nvPr/>
          </p:nvSpPr>
          <p:spPr>
            <a:xfrm>
              <a:off x="3053600" y="4530125"/>
              <a:ext cx="1748175" cy="902150"/>
            </a:xfrm>
            <a:custGeom>
              <a:avLst/>
              <a:gdLst/>
              <a:ahLst/>
              <a:cxnLst/>
              <a:rect l="l" t="t" r="r" b="b"/>
              <a:pathLst>
                <a:path w="69927" h="36086" extrusionOk="0">
                  <a:moveTo>
                    <a:pt x="222" y="206"/>
                  </a:moveTo>
                  <a:lnTo>
                    <a:pt x="56543" y="255"/>
                  </a:lnTo>
                  <a:lnTo>
                    <a:pt x="69665" y="268"/>
                  </a:lnTo>
                  <a:cubicBezTo>
                    <a:pt x="69661" y="5585"/>
                    <a:pt x="69657" y="10907"/>
                    <a:pt x="69653" y="16229"/>
                  </a:cubicBezTo>
                  <a:cubicBezTo>
                    <a:pt x="69649" y="22249"/>
                    <a:pt x="69632" y="28145"/>
                    <a:pt x="69706" y="33553"/>
                  </a:cubicBezTo>
                  <a:cubicBezTo>
                    <a:pt x="69724" y="34904"/>
                    <a:pt x="69753" y="35641"/>
                    <a:pt x="69784" y="35863"/>
                  </a:cubicBezTo>
                  <a:lnTo>
                    <a:pt x="69784" y="35863"/>
                  </a:lnTo>
                  <a:cubicBezTo>
                    <a:pt x="69729" y="35857"/>
                    <a:pt x="69545" y="35851"/>
                    <a:pt x="69300" y="35851"/>
                  </a:cubicBezTo>
                  <a:lnTo>
                    <a:pt x="34714" y="35880"/>
                  </a:lnTo>
                  <a:lnTo>
                    <a:pt x="201" y="35880"/>
                  </a:lnTo>
                  <a:cubicBezTo>
                    <a:pt x="209" y="24058"/>
                    <a:pt x="213" y="12216"/>
                    <a:pt x="222" y="346"/>
                  </a:cubicBezTo>
                  <a:lnTo>
                    <a:pt x="222" y="206"/>
                  </a:lnTo>
                  <a:close/>
                  <a:moveTo>
                    <a:pt x="17" y="1"/>
                  </a:moveTo>
                  <a:lnTo>
                    <a:pt x="17" y="8737"/>
                  </a:lnTo>
                  <a:cubicBezTo>
                    <a:pt x="12" y="17579"/>
                    <a:pt x="4" y="26775"/>
                    <a:pt x="0" y="36081"/>
                  </a:cubicBezTo>
                  <a:lnTo>
                    <a:pt x="18030" y="36085"/>
                  </a:lnTo>
                  <a:lnTo>
                    <a:pt x="35809" y="36065"/>
                  </a:lnTo>
                  <a:cubicBezTo>
                    <a:pt x="47540" y="36036"/>
                    <a:pt x="58960" y="35983"/>
                    <a:pt x="69550" y="35876"/>
                  </a:cubicBezTo>
                  <a:cubicBezTo>
                    <a:pt x="69680" y="35875"/>
                    <a:pt x="69755" y="35872"/>
                    <a:pt x="69785" y="35869"/>
                  </a:cubicBezTo>
                  <a:lnTo>
                    <a:pt x="69785" y="35869"/>
                  </a:lnTo>
                  <a:cubicBezTo>
                    <a:pt x="69792" y="35913"/>
                    <a:pt x="69798" y="35935"/>
                    <a:pt x="69805" y="35935"/>
                  </a:cubicBezTo>
                  <a:cubicBezTo>
                    <a:pt x="69865" y="35935"/>
                    <a:pt x="69926" y="34067"/>
                    <a:pt x="69924" y="31046"/>
                  </a:cubicBezTo>
                  <a:cubicBezTo>
                    <a:pt x="69924" y="20706"/>
                    <a:pt x="69924" y="10362"/>
                    <a:pt x="69920" y="13"/>
                  </a:cubicBezTo>
                  <a:lnTo>
                    <a:pt x="17" y="1"/>
                  </a:lnTo>
                  <a:close/>
                </a:path>
              </a:pathLst>
            </a:custGeom>
            <a:solidFill>
              <a:srgbClr val="5D3D1D"/>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6" name="Google Shape;151;p29">
              <a:extLst>
                <a:ext uri="{FF2B5EF4-FFF2-40B4-BE49-F238E27FC236}">
                  <a16:creationId xmlns:a16="http://schemas.microsoft.com/office/drawing/2014/main" id="{879A5DE6-8B28-0746-8EAB-90ACBCAB9CA8}"/>
                </a:ext>
              </a:extLst>
            </p:cNvPr>
            <p:cNvSpPr/>
            <p:nvPr/>
          </p:nvSpPr>
          <p:spPr>
            <a:xfrm>
              <a:off x="3013175" y="4491050"/>
              <a:ext cx="1829000" cy="981625"/>
            </a:xfrm>
            <a:custGeom>
              <a:avLst/>
              <a:gdLst/>
              <a:ahLst/>
              <a:cxnLst/>
              <a:rect l="l" t="t" r="r" b="b"/>
              <a:pathLst>
                <a:path w="73160" h="39265" extrusionOk="0">
                  <a:moveTo>
                    <a:pt x="222" y="202"/>
                  </a:moveTo>
                  <a:lnTo>
                    <a:pt x="59978" y="255"/>
                  </a:lnTo>
                  <a:lnTo>
                    <a:pt x="72903" y="263"/>
                  </a:lnTo>
                  <a:lnTo>
                    <a:pt x="72891" y="18211"/>
                  </a:lnTo>
                  <a:cubicBezTo>
                    <a:pt x="72887" y="24596"/>
                    <a:pt x="72866" y="30853"/>
                    <a:pt x="72940" y="36585"/>
                  </a:cubicBezTo>
                  <a:cubicBezTo>
                    <a:pt x="72957" y="38029"/>
                    <a:pt x="72986" y="38812"/>
                    <a:pt x="73017" y="39040"/>
                  </a:cubicBezTo>
                  <a:lnTo>
                    <a:pt x="73017" y="39040"/>
                  </a:lnTo>
                  <a:cubicBezTo>
                    <a:pt x="72960" y="39035"/>
                    <a:pt x="72763" y="39031"/>
                    <a:pt x="72501" y="39031"/>
                  </a:cubicBezTo>
                  <a:lnTo>
                    <a:pt x="36314" y="39056"/>
                  </a:lnTo>
                  <a:lnTo>
                    <a:pt x="206" y="39056"/>
                  </a:lnTo>
                  <a:cubicBezTo>
                    <a:pt x="210" y="26184"/>
                    <a:pt x="218" y="13283"/>
                    <a:pt x="222" y="358"/>
                  </a:cubicBezTo>
                  <a:lnTo>
                    <a:pt x="222" y="202"/>
                  </a:lnTo>
                  <a:close/>
                  <a:moveTo>
                    <a:pt x="17" y="1"/>
                  </a:moveTo>
                  <a:lnTo>
                    <a:pt x="17" y="9258"/>
                  </a:lnTo>
                  <a:cubicBezTo>
                    <a:pt x="13" y="18954"/>
                    <a:pt x="9" y="29048"/>
                    <a:pt x="0" y="39261"/>
                  </a:cubicBezTo>
                  <a:lnTo>
                    <a:pt x="18871" y="39265"/>
                  </a:lnTo>
                  <a:lnTo>
                    <a:pt x="37471" y="39240"/>
                  </a:lnTo>
                  <a:cubicBezTo>
                    <a:pt x="49744" y="39216"/>
                    <a:pt x="61681" y="39158"/>
                    <a:pt x="72768" y="39051"/>
                  </a:cubicBezTo>
                  <a:cubicBezTo>
                    <a:pt x="72906" y="39050"/>
                    <a:pt x="72986" y="39048"/>
                    <a:pt x="73017" y="39046"/>
                  </a:cubicBezTo>
                  <a:lnTo>
                    <a:pt x="73017" y="39046"/>
                  </a:lnTo>
                  <a:cubicBezTo>
                    <a:pt x="73024" y="39090"/>
                    <a:pt x="73030" y="39112"/>
                    <a:pt x="73036" y="39112"/>
                  </a:cubicBezTo>
                  <a:cubicBezTo>
                    <a:pt x="73097" y="39112"/>
                    <a:pt x="73160" y="37131"/>
                    <a:pt x="73157" y="33926"/>
                  </a:cubicBezTo>
                  <a:cubicBezTo>
                    <a:pt x="73157" y="22626"/>
                    <a:pt x="73157" y="11321"/>
                    <a:pt x="73153" y="9"/>
                  </a:cubicBezTo>
                  <a:lnTo>
                    <a:pt x="17" y="1"/>
                  </a:lnTo>
                  <a:close/>
                </a:path>
              </a:pathLst>
            </a:custGeom>
            <a:solidFill>
              <a:srgbClr val="5D3D1D"/>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7" name="Google Shape;152;p29">
              <a:extLst>
                <a:ext uri="{FF2B5EF4-FFF2-40B4-BE49-F238E27FC236}">
                  <a16:creationId xmlns:a16="http://schemas.microsoft.com/office/drawing/2014/main" id="{E4BCF290-E7F0-DF4F-84F8-9432222E85DC}"/>
                </a:ext>
              </a:extLst>
            </p:cNvPr>
            <p:cNvSpPr/>
            <p:nvPr/>
          </p:nvSpPr>
          <p:spPr>
            <a:xfrm>
              <a:off x="4800975" y="5395600"/>
              <a:ext cx="4725" cy="3775"/>
            </a:xfrm>
            <a:custGeom>
              <a:avLst/>
              <a:gdLst/>
              <a:ahLst/>
              <a:cxnLst/>
              <a:rect l="l" t="t" r="r" b="b"/>
              <a:pathLst>
                <a:path w="189" h="151" extrusionOk="0">
                  <a:moveTo>
                    <a:pt x="42" y="1"/>
                  </a:moveTo>
                  <a:cubicBezTo>
                    <a:pt x="32" y="1"/>
                    <a:pt x="23" y="7"/>
                    <a:pt x="12" y="26"/>
                  </a:cubicBezTo>
                  <a:cubicBezTo>
                    <a:pt x="8" y="42"/>
                    <a:pt x="4" y="55"/>
                    <a:pt x="0" y="71"/>
                  </a:cubicBezTo>
                  <a:cubicBezTo>
                    <a:pt x="9" y="121"/>
                    <a:pt x="18" y="150"/>
                    <a:pt x="28" y="150"/>
                  </a:cubicBezTo>
                  <a:cubicBezTo>
                    <a:pt x="32" y="150"/>
                    <a:pt x="37" y="146"/>
                    <a:pt x="41" y="137"/>
                  </a:cubicBezTo>
                  <a:cubicBezTo>
                    <a:pt x="50" y="120"/>
                    <a:pt x="57" y="110"/>
                    <a:pt x="64" y="110"/>
                  </a:cubicBezTo>
                  <a:cubicBezTo>
                    <a:pt x="71" y="110"/>
                    <a:pt x="78" y="119"/>
                    <a:pt x="86" y="137"/>
                  </a:cubicBezTo>
                  <a:cubicBezTo>
                    <a:pt x="90" y="146"/>
                    <a:pt x="95" y="151"/>
                    <a:pt x="100" y="151"/>
                  </a:cubicBezTo>
                  <a:cubicBezTo>
                    <a:pt x="105" y="151"/>
                    <a:pt x="111" y="145"/>
                    <a:pt x="115" y="137"/>
                  </a:cubicBezTo>
                  <a:cubicBezTo>
                    <a:pt x="122" y="127"/>
                    <a:pt x="130" y="119"/>
                    <a:pt x="139" y="119"/>
                  </a:cubicBezTo>
                  <a:cubicBezTo>
                    <a:pt x="146" y="119"/>
                    <a:pt x="153" y="124"/>
                    <a:pt x="160" y="137"/>
                  </a:cubicBezTo>
                  <a:cubicBezTo>
                    <a:pt x="163" y="143"/>
                    <a:pt x="166" y="146"/>
                    <a:pt x="169" y="146"/>
                  </a:cubicBezTo>
                  <a:cubicBezTo>
                    <a:pt x="174" y="146"/>
                    <a:pt x="179" y="136"/>
                    <a:pt x="185" y="112"/>
                  </a:cubicBezTo>
                  <a:cubicBezTo>
                    <a:pt x="189" y="87"/>
                    <a:pt x="189" y="59"/>
                    <a:pt x="185" y="34"/>
                  </a:cubicBezTo>
                  <a:cubicBezTo>
                    <a:pt x="181" y="30"/>
                    <a:pt x="177" y="26"/>
                    <a:pt x="177" y="26"/>
                  </a:cubicBezTo>
                  <a:cubicBezTo>
                    <a:pt x="175" y="26"/>
                    <a:pt x="174" y="26"/>
                    <a:pt x="172" y="26"/>
                  </a:cubicBezTo>
                  <a:cubicBezTo>
                    <a:pt x="146" y="26"/>
                    <a:pt x="122" y="2"/>
                    <a:pt x="99" y="2"/>
                  </a:cubicBezTo>
                  <a:cubicBezTo>
                    <a:pt x="91" y="2"/>
                    <a:pt x="82" y="5"/>
                    <a:pt x="74" y="14"/>
                  </a:cubicBezTo>
                  <a:cubicBezTo>
                    <a:pt x="72" y="14"/>
                    <a:pt x="71" y="15"/>
                    <a:pt x="70" y="15"/>
                  </a:cubicBezTo>
                  <a:cubicBezTo>
                    <a:pt x="64" y="15"/>
                    <a:pt x="61" y="9"/>
                    <a:pt x="58" y="5"/>
                  </a:cubicBezTo>
                  <a:cubicBezTo>
                    <a:pt x="52" y="2"/>
                    <a:pt x="47" y="1"/>
                    <a:pt x="42"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9" name="Google Shape;153;p29">
              <a:extLst>
                <a:ext uri="{FF2B5EF4-FFF2-40B4-BE49-F238E27FC236}">
                  <a16:creationId xmlns:a16="http://schemas.microsoft.com/office/drawing/2014/main" id="{E30560DE-DFE8-FD49-A815-273784D23C77}"/>
                </a:ext>
              </a:extLst>
            </p:cNvPr>
            <p:cNvSpPr/>
            <p:nvPr/>
          </p:nvSpPr>
          <p:spPr>
            <a:xfrm>
              <a:off x="4810300" y="5395425"/>
              <a:ext cx="3100" cy="3825"/>
            </a:xfrm>
            <a:custGeom>
              <a:avLst/>
              <a:gdLst/>
              <a:ahLst/>
              <a:cxnLst/>
              <a:rect l="l" t="t" r="r" b="b"/>
              <a:pathLst>
                <a:path w="124" h="153" extrusionOk="0">
                  <a:moveTo>
                    <a:pt x="87" y="0"/>
                  </a:moveTo>
                  <a:lnTo>
                    <a:pt x="17" y="12"/>
                  </a:lnTo>
                  <a:lnTo>
                    <a:pt x="13" y="12"/>
                  </a:lnTo>
                  <a:cubicBezTo>
                    <a:pt x="5" y="16"/>
                    <a:pt x="0" y="33"/>
                    <a:pt x="0" y="70"/>
                  </a:cubicBezTo>
                  <a:cubicBezTo>
                    <a:pt x="0" y="107"/>
                    <a:pt x="5" y="144"/>
                    <a:pt x="13" y="144"/>
                  </a:cubicBezTo>
                  <a:cubicBezTo>
                    <a:pt x="19" y="147"/>
                    <a:pt x="31" y="153"/>
                    <a:pt x="42" y="153"/>
                  </a:cubicBezTo>
                  <a:cubicBezTo>
                    <a:pt x="45" y="153"/>
                    <a:pt x="47" y="153"/>
                    <a:pt x="50" y="152"/>
                  </a:cubicBezTo>
                  <a:cubicBezTo>
                    <a:pt x="59" y="146"/>
                    <a:pt x="70" y="121"/>
                    <a:pt x="81" y="121"/>
                  </a:cubicBezTo>
                  <a:cubicBezTo>
                    <a:pt x="84" y="121"/>
                    <a:pt x="88" y="124"/>
                    <a:pt x="91" y="131"/>
                  </a:cubicBezTo>
                  <a:cubicBezTo>
                    <a:pt x="92" y="133"/>
                    <a:pt x="92" y="134"/>
                    <a:pt x="93" y="134"/>
                  </a:cubicBezTo>
                  <a:cubicBezTo>
                    <a:pt x="98" y="134"/>
                    <a:pt x="104" y="121"/>
                    <a:pt x="107" y="111"/>
                  </a:cubicBezTo>
                  <a:cubicBezTo>
                    <a:pt x="119" y="90"/>
                    <a:pt x="124" y="70"/>
                    <a:pt x="119" y="45"/>
                  </a:cubicBezTo>
                  <a:cubicBezTo>
                    <a:pt x="119" y="8"/>
                    <a:pt x="111" y="0"/>
                    <a:pt x="107" y="0"/>
                  </a:cubicBezTo>
                  <a:cubicBezTo>
                    <a:pt x="99" y="0"/>
                    <a:pt x="91" y="0"/>
                    <a:pt x="87" y="4"/>
                  </a:cubicBezTo>
                  <a:lnTo>
                    <a:pt x="87" y="0"/>
                  </a:ln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0" name="Google Shape;154;p29">
              <a:extLst>
                <a:ext uri="{FF2B5EF4-FFF2-40B4-BE49-F238E27FC236}">
                  <a16:creationId xmlns:a16="http://schemas.microsoft.com/office/drawing/2014/main" id="{16C79EB8-CD7E-734B-8324-A580251DCE4D}"/>
                </a:ext>
              </a:extLst>
            </p:cNvPr>
            <p:cNvSpPr/>
            <p:nvPr/>
          </p:nvSpPr>
          <p:spPr>
            <a:xfrm>
              <a:off x="4813475" y="5395625"/>
              <a:ext cx="1575" cy="2675"/>
            </a:xfrm>
            <a:custGeom>
              <a:avLst/>
              <a:gdLst/>
              <a:ahLst/>
              <a:cxnLst/>
              <a:rect l="l" t="t" r="r" b="b"/>
              <a:pathLst>
                <a:path w="63" h="107" extrusionOk="0">
                  <a:moveTo>
                    <a:pt x="26" y="0"/>
                  </a:moveTo>
                  <a:cubicBezTo>
                    <a:pt x="15" y="0"/>
                    <a:pt x="8" y="3"/>
                    <a:pt x="1" y="70"/>
                  </a:cubicBezTo>
                  <a:cubicBezTo>
                    <a:pt x="13" y="95"/>
                    <a:pt x="25" y="107"/>
                    <a:pt x="36" y="107"/>
                  </a:cubicBezTo>
                  <a:cubicBezTo>
                    <a:pt x="43" y="107"/>
                    <a:pt x="50" y="102"/>
                    <a:pt x="58" y="95"/>
                  </a:cubicBezTo>
                  <a:cubicBezTo>
                    <a:pt x="58" y="82"/>
                    <a:pt x="62" y="70"/>
                    <a:pt x="62" y="58"/>
                  </a:cubicBezTo>
                  <a:cubicBezTo>
                    <a:pt x="62" y="45"/>
                    <a:pt x="58" y="33"/>
                    <a:pt x="58" y="21"/>
                  </a:cubicBezTo>
                  <a:cubicBezTo>
                    <a:pt x="46" y="8"/>
                    <a:pt x="38" y="0"/>
                    <a:pt x="29" y="0"/>
                  </a:cubicBezTo>
                  <a:cubicBezTo>
                    <a:pt x="28" y="0"/>
                    <a:pt x="27" y="0"/>
                    <a:pt x="26"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1" name="Google Shape;155;p29">
              <a:extLst>
                <a:ext uri="{FF2B5EF4-FFF2-40B4-BE49-F238E27FC236}">
                  <a16:creationId xmlns:a16="http://schemas.microsoft.com/office/drawing/2014/main" id="{9F6EA36D-DBA5-CC43-9F40-1B5BF568EB13}"/>
                </a:ext>
              </a:extLst>
            </p:cNvPr>
            <p:cNvSpPr/>
            <p:nvPr/>
          </p:nvSpPr>
          <p:spPr>
            <a:xfrm>
              <a:off x="4815225" y="5395350"/>
              <a:ext cx="1250" cy="3250"/>
            </a:xfrm>
            <a:custGeom>
              <a:avLst/>
              <a:gdLst/>
              <a:ahLst/>
              <a:cxnLst/>
              <a:rect l="l" t="t" r="r" b="b"/>
              <a:pathLst>
                <a:path w="50" h="130" extrusionOk="0">
                  <a:moveTo>
                    <a:pt x="30" y="1"/>
                  </a:moveTo>
                  <a:cubicBezTo>
                    <a:pt x="19" y="1"/>
                    <a:pt x="10" y="20"/>
                    <a:pt x="0" y="69"/>
                  </a:cubicBezTo>
                  <a:cubicBezTo>
                    <a:pt x="11" y="107"/>
                    <a:pt x="19" y="130"/>
                    <a:pt x="29" y="130"/>
                  </a:cubicBezTo>
                  <a:cubicBezTo>
                    <a:pt x="34" y="130"/>
                    <a:pt x="39" y="122"/>
                    <a:pt x="46" y="106"/>
                  </a:cubicBezTo>
                  <a:cubicBezTo>
                    <a:pt x="50" y="89"/>
                    <a:pt x="50" y="69"/>
                    <a:pt x="50" y="52"/>
                  </a:cubicBezTo>
                  <a:cubicBezTo>
                    <a:pt x="50" y="36"/>
                    <a:pt x="46" y="19"/>
                    <a:pt x="41" y="7"/>
                  </a:cubicBezTo>
                  <a:cubicBezTo>
                    <a:pt x="37" y="3"/>
                    <a:pt x="33" y="1"/>
                    <a:pt x="30"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2" name="Google Shape;156;p29">
              <a:extLst>
                <a:ext uri="{FF2B5EF4-FFF2-40B4-BE49-F238E27FC236}">
                  <a16:creationId xmlns:a16="http://schemas.microsoft.com/office/drawing/2014/main" id="{01E5D567-E798-B64A-96F0-35ADC487298A}"/>
                </a:ext>
              </a:extLst>
            </p:cNvPr>
            <p:cNvSpPr/>
            <p:nvPr/>
          </p:nvSpPr>
          <p:spPr>
            <a:xfrm>
              <a:off x="4807625" y="5395850"/>
              <a:ext cx="950" cy="3400"/>
            </a:xfrm>
            <a:custGeom>
              <a:avLst/>
              <a:gdLst/>
              <a:ahLst/>
              <a:cxnLst/>
              <a:rect l="l" t="t" r="r" b="b"/>
              <a:pathLst>
                <a:path w="38" h="136" extrusionOk="0">
                  <a:moveTo>
                    <a:pt x="18" y="0"/>
                  </a:moveTo>
                  <a:cubicBezTo>
                    <a:pt x="13" y="0"/>
                    <a:pt x="9" y="18"/>
                    <a:pt x="1" y="53"/>
                  </a:cubicBezTo>
                  <a:cubicBezTo>
                    <a:pt x="1" y="102"/>
                    <a:pt x="9" y="131"/>
                    <a:pt x="17" y="135"/>
                  </a:cubicBezTo>
                  <a:cubicBezTo>
                    <a:pt x="18" y="135"/>
                    <a:pt x="18" y="135"/>
                    <a:pt x="19" y="135"/>
                  </a:cubicBezTo>
                  <a:cubicBezTo>
                    <a:pt x="27" y="135"/>
                    <a:pt x="34" y="110"/>
                    <a:pt x="38" y="53"/>
                  </a:cubicBezTo>
                  <a:cubicBezTo>
                    <a:pt x="27" y="18"/>
                    <a:pt x="22" y="0"/>
                    <a:pt x="18"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3" name="Google Shape;157;p29">
              <a:extLst>
                <a:ext uri="{FF2B5EF4-FFF2-40B4-BE49-F238E27FC236}">
                  <a16:creationId xmlns:a16="http://schemas.microsoft.com/office/drawing/2014/main" id="{839F434D-89A0-9C47-9B8D-36B0499D8449}"/>
                </a:ext>
              </a:extLst>
            </p:cNvPr>
            <p:cNvSpPr/>
            <p:nvPr/>
          </p:nvSpPr>
          <p:spPr>
            <a:xfrm>
              <a:off x="4808975" y="5395925"/>
              <a:ext cx="1050" cy="3425"/>
            </a:xfrm>
            <a:custGeom>
              <a:avLst/>
              <a:gdLst/>
              <a:ahLst/>
              <a:cxnLst/>
              <a:rect l="l" t="t" r="r" b="b"/>
              <a:pathLst>
                <a:path w="42" h="137" extrusionOk="0">
                  <a:moveTo>
                    <a:pt x="21" y="1"/>
                  </a:moveTo>
                  <a:cubicBezTo>
                    <a:pt x="8" y="1"/>
                    <a:pt x="4" y="25"/>
                    <a:pt x="4" y="58"/>
                  </a:cubicBezTo>
                  <a:cubicBezTo>
                    <a:pt x="0" y="83"/>
                    <a:pt x="4" y="111"/>
                    <a:pt x="21" y="136"/>
                  </a:cubicBezTo>
                  <a:cubicBezTo>
                    <a:pt x="21" y="136"/>
                    <a:pt x="22" y="136"/>
                    <a:pt x="22" y="136"/>
                  </a:cubicBezTo>
                  <a:cubicBezTo>
                    <a:pt x="30" y="136"/>
                    <a:pt x="37" y="109"/>
                    <a:pt x="37" y="70"/>
                  </a:cubicBezTo>
                  <a:cubicBezTo>
                    <a:pt x="41" y="58"/>
                    <a:pt x="37" y="42"/>
                    <a:pt x="37" y="29"/>
                  </a:cubicBezTo>
                  <a:cubicBezTo>
                    <a:pt x="33" y="21"/>
                    <a:pt x="29" y="9"/>
                    <a:pt x="25"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4" name="Google Shape;158;p29">
              <a:extLst>
                <a:ext uri="{FF2B5EF4-FFF2-40B4-BE49-F238E27FC236}">
                  <a16:creationId xmlns:a16="http://schemas.microsoft.com/office/drawing/2014/main" id="{38B9147F-E3D3-4D4C-858D-452F3835F221}"/>
                </a:ext>
              </a:extLst>
            </p:cNvPr>
            <p:cNvSpPr/>
            <p:nvPr/>
          </p:nvSpPr>
          <p:spPr>
            <a:xfrm>
              <a:off x="4806400" y="5395725"/>
              <a:ext cx="950" cy="3075"/>
            </a:xfrm>
            <a:custGeom>
              <a:avLst/>
              <a:gdLst/>
              <a:ahLst/>
              <a:cxnLst/>
              <a:rect l="l" t="t" r="r" b="b"/>
              <a:pathLst>
                <a:path w="38" h="123" extrusionOk="0">
                  <a:moveTo>
                    <a:pt x="17" y="0"/>
                  </a:moveTo>
                  <a:cubicBezTo>
                    <a:pt x="13" y="9"/>
                    <a:pt x="9" y="21"/>
                    <a:pt x="5" y="33"/>
                  </a:cubicBezTo>
                  <a:cubicBezTo>
                    <a:pt x="1" y="50"/>
                    <a:pt x="1" y="66"/>
                    <a:pt x="5" y="82"/>
                  </a:cubicBezTo>
                  <a:cubicBezTo>
                    <a:pt x="7" y="108"/>
                    <a:pt x="15" y="123"/>
                    <a:pt x="22" y="123"/>
                  </a:cubicBezTo>
                  <a:cubicBezTo>
                    <a:pt x="26" y="123"/>
                    <a:pt x="30" y="118"/>
                    <a:pt x="33" y="107"/>
                  </a:cubicBezTo>
                  <a:cubicBezTo>
                    <a:pt x="33" y="82"/>
                    <a:pt x="37" y="62"/>
                    <a:pt x="37" y="41"/>
                  </a:cubicBezTo>
                  <a:cubicBezTo>
                    <a:pt x="37" y="29"/>
                    <a:pt x="33" y="21"/>
                    <a:pt x="29" y="9"/>
                  </a:cubicBezTo>
                  <a:cubicBezTo>
                    <a:pt x="25" y="4"/>
                    <a:pt x="21" y="4"/>
                    <a:pt x="17"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5" name="Google Shape;159;p29">
              <a:extLst>
                <a:ext uri="{FF2B5EF4-FFF2-40B4-BE49-F238E27FC236}">
                  <a16:creationId xmlns:a16="http://schemas.microsoft.com/office/drawing/2014/main" id="{FDB48815-7B0D-9A42-BB22-B589829A8CA3}"/>
                </a:ext>
              </a:extLst>
            </p:cNvPr>
            <p:cNvSpPr/>
            <p:nvPr/>
          </p:nvSpPr>
          <p:spPr>
            <a:xfrm>
              <a:off x="4806925" y="5434200"/>
              <a:ext cx="9350" cy="4400"/>
            </a:xfrm>
            <a:custGeom>
              <a:avLst/>
              <a:gdLst/>
              <a:ahLst/>
              <a:cxnLst/>
              <a:rect l="l" t="t" r="r" b="b"/>
              <a:pathLst>
                <a:path w="374" h="176" extrusionOk="0">
                  <a:moveTo>
                    <a:pt x="357" y="0"/>
                  </a:moveTo>
                  <a:cubicBezTo>
                    <a:pt x="328" y="0"/>
                    <a:pt x="295" y="0"/>
                    <a:pt x="271" y="4"/>
                  </a:cubicBezTo>
                  <a:cubicBezTo>
                    <a:pt x="213" y="16"/>
                    <a:pt x="160" y="29"/>
                    <a:pt x="111" y="45"/>
                  </a:cubicBezTo>
                  <a:cubicBezTo>
                    <a:pt x="99" y="49"/>
                    <a:pt x="85" y="51"/>
                    <a:pt x="72" y="51"/>
                  </a:cubicBezTo>
                  <a:cubicBezTo>
                    <a:pt x="60" y="51"/>
                    <a:pt x="47" y="49"/>
                    <a:pt x="37" y="45"/>
                  </a:cubicBezTo>
                  <a:cubicBezTo>
                    <a:pt x="21" y="45"/>
                    <a:pt x="8" y="45"/>
                    <a:pt x="0" y="90"/>
                  </a:cubicBezTo>
                  <a:cubicBezTo>
                    <a:pt x="4" y="156"/>
                    <a:pt x="12" y="156"/>
                    <a:pt x="21" y="164"/>
                  </a:cubicBezTo>
                  <a:cubicBezTo>
                    <a:pt x="26" y="170"/>
                    <a:pt x="32" y="176"/>
                    <a:pt x="38" y="176"/>
                  </a:cubicBezTo>
                  <a:cubicBezTo>
                    <a:pt x="40" y="176"/>
                    <a:pt x="43" y="175"/>
                    <a:pt x="45" y="172"/>
                  </a:cubicBezTo>
                  <a:cubicBezTo>
                    <a:pt x="55" y="162"/>
                    <a:pt x="65" y="159"/>
                    <a:pt x="74" y="159"/>
                  </a:cubicBezTo>
                  <a:cubicBezTo>
                    <a:pt x="83" y="159"/>
                    <a:pt x="92" y="162"/>
                    <a:pt x="103" y="164"/>
                  </a:cubicBezTo>
                  <a:cubicBezTo>
                    <a:pt x="107" y="166"/>
                    <a:pt x="111" y="167"/>
                    <a:pt x="115" y="167"/>
                  </a:cubicBezTo>
                  <a:cubicBezTo>
                    <a:pt x="127" y="167"/>
                    <a:pt x="140" y="160"/>
                    <a:pt x="152" y="160"/>
                  </a:cubicBezTo>
                  <a:lnTo>
                    <a:pt x="263" y="144"/>
                  </a:lnTo>
                  <a:cubicBezTo>
                    <a:pt x="271" y="140"/>
                    <a:pt x="275" y="140"/>
                    <a:pt x="283" y="135"/>
                  </a:cubicBezTo>
                  <a:cubicBezTo>
                    <a:pt x="292" y="131"/>
                    <a:pt x="301" y="123"/>
                    <a:pt x="310" y="123"/>
                  </a:cubicBezTo>
                  <a:cubicBezTo>
                    <a:pt x="317" y="123"/>
                    <a:pt x="325" y="129"/>
                    <a:pt x="332" y="148"/>
                  </a:cubicBezTo>
                  <a:cubicBezTo>
                    <a:pt x="338" y="159"/>
                    <a:pt x="343" y="164"/>
                    <a:pt x="347" y="164"/>
                  </a:cubicBezTo>
                  <a:cubicBezTo>
                    <a:pt x="357" y="164"/>
                    <a:pt x="363" y="130"/>
                    <a:pt x="369" y="82"/>
                  </a:cubicBezTo>
                  <a:cubicBezTo>
                    <a:pt x="373" y="57"/>
                    <a:pt x="369" y="33"/>
                    <a:pt x="361" y="4"/>
                  </a:cubicBezTo>
                  <a:cubicBezTo>
                    <a:pt x="361" y="4"/>
                    <a:pt x="357" y="0"/>
                    <a:pt x="357"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6" name="Google Shape;160;p29">
              <a:extLst>
                <a:ext uri="{FF2B5EF4-FFF2-40B4-BE49-F238E27FC236}">
                  <a16:creationId xmlns:a16="http://schemas.microsoft.com/office/drawing/2014/main" id="{FA2CBEA4-A097-0045-B087-B6021E4EF1C2}"/>
                </a:ext>
              </a:extLst>
            </p:cNvPr>
            <p:cNvSpPr/>
            <p:nvPr/>
          </p:nvSpPr>
          <p:spPr>
            <a:xfrm>
              <a:off x="4816250" y="5433975"/>
              <a:ext cx="1250" cy="3425"/>
            </a:xfrm>
            <a:custGeom>
              <a:avLst/>
              <a:gdLst/>
              <a:ahLst/>
              <a:cxnLst/>
              <a:rect l="l" t="t" r="r" b="b"/>
              <a:pathLst>
                <a:path w="50" h="137" extrusionOk="0">
                  <a:moveTo>
                    <a:pt x="25" y="0"/>
                  </a:moveTo>
                  <a:cubicBezTo>
                    <a:pt x="17" y="0"/>
                    <a:pt x="9" y="14"/>
                    <a:pt x="0" y="50"/>
                  </a:cubicBezTo>
                  <a:cubicBezTo>
                    <a:pt x="6" y="119"/>
                    <a:pt x="15" y="136"/>
                    <a:pt x="24" y="136"/>
                  </a:cubicBezTo>
                  <a:cubicBezTo>
                    <a:pt x="29" y="136"/>
                    <a:pt x="33" y="132"/>
                    <a:pt x="37" y="128"/>
                  </a:cubicBezTo>
                  <a:cubicBezTo>
                    <a:pt x="50" y="116"/>
                    <a:pt x="50" y="91"/>
                    <a:pt x="50" y="34"/>
                  </a:cubicBezTo>
                  <a:cubicBezTo>
                    <a:pt x="41" y="15"/>
                    <a:pt x="33" y="0"/>
                    <a:pt x="25"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7" name="Google Shape;161;p29">
              <a:extLst>
                <a:ext uri="{FF2B5EF4-FFF2-40B4-BE49-F238E27FC236}">
                  <a16:creationId xmlns:a16="http://schemas.microsoft.com/office/drawing/2014/main" id="{F496858F-AF63-9548-BF78-896F0122ECEC}"/>
                </a:ext>
              </a:extLst>
            </p:cNvPr>
            <p:cNvSpPr/>
            <p:nvPr/>
          </p:nvSpPr>
          <p:spPr>
            <a:xfrm>
              <a:off x="4818000" y="5434525"/>
              <a:ext cx="1250" cy="3325"/>
            </a:xfrm>
            <a:custGeom>
              <a:avLst/>
              <a:gdLst/>
              <a:ahLst/>
              <a:cxnLst/>
              <a:rect l="l" t="t" r="r" b="b"/>
              <a:pathLst>
                <a:path w="50" h="133" extrusionOk="0">
                  <a:moveTo>
                    <a:pt x="27" y="0"/>
                  </a:moveTo>
                  <a:cubicBezTo>
                    <a:pt x="21" y="0"/>
                    <a:pt x="15" y="8"/>
                    <a:pt x="8" y="12"/>
                  </a:cubicBezTo>
                  <a:cubicBezTo>
                    <a:pt x="4" y="36"/>
                    <a:pt x="0" y="57"/>
                    <a:pt x="8" y="81"/>
                  </a:cubicBezTo>
                  <a:cubicBezTo>
                    <a:pt x="12" y="110"/>
                    <a:pt x="19" y="132"/>
                    <a:pt x="26" y="132"/>
                  </a:cubicBezTo>
                  <a:cubicBezTo>
                    <a:pt x="27" y="132"/>
                    <a:pt x="28" y="132"/>
                    <a:pt x="29" y="131"/>
                  </a:cubicBezTo>
                  <a:cubicBezTo>
                    <a:pt x="41" y="122"/>
                    <a:pt x="45" y="86"/>
                    <a:pt x="49" y="32"/>
                  </a:cubicBezTo>
                  <a:cubicBezTo>
                    <a:pt x="41" y="8"/>
                    <a:pt x="34" y="0"/>
                    <a:pt x="27"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 name="Google Shape;162;p29">
              <a:extLst>
                <a:ext uri="{FF2B5EF4-FFF2-40B4-BE49-F238E27FC236}">
                  <a16:creationId xmlns:a16="http://schemas.microsoft.com/office/drawing/2014/main" id="{2E3040FF-CD7E-4247-B5D8-3258DD932FC0}"/>
                </a:ext>
              </a:extLst>
            </p:cNvPr>
            <p:cNvSpPr/>
            <p:nvPr/>
          </p:nvSpPr>
          <p:spPr>
            <a:xfrm>
              <a:off x="4802400" y="5435400"/>
              <a:ext cx="750" cy="2600"/>
            </a:xfrm>
            <a:custGeom>
              <a:avLst/>
              <a:gdLst/>
              <a:ahLst/>
              <a:cxnLst/>
              <a:rect l="l" t="t" r="r" b="b"/>
              <a:pathLst>
                <a:path w="30" h="104" extrusionOk="0">
                  <a:moveTo>
                    <a:pt x="19" y="0"/>
                  </a:moveTo>
                  <a:cubicBezTo>
                    <a:pt x="18" y="0"/>
                    <a:pt x="17" y="1"/>
                    <a:pt x="17" y="1"/>
                  </a:cubicBezTo>
                  <a:cubicBezTo>
                    <a:pt x="13" y="1"/>
                    <a:pt x="5" y="1"/>
                    <a:pt x="1" y="30"/>
                  </a:cubicBezTo>
                  <a:cubicBezTo>
                    <a:pt x="1" y="51"/>
                    <a:pt x="5" y="75"/>
                    <a:pt x="5" y="104"/>
                  </a:cubicBezTo>
                  <a:cubicBezTo>
                    <a:pt x="13" y="96"/>
                    <a:pt x="21" y="96"/>
                    <a:pt x="25" y="87"/>
                  </a:cubicBezTo>
                  <a:cubicBezTo>
                    <a:pt x="29" y="75"/>
                    <a:pt x="29" y="63"/>
                    <a:pt x="29" y="51"/>
                  </a:cubicBezTo>
                  <a:cubicBezTo>
                    <a:pt x="29" y="34"/>
                    <a:pt x="29" y="22"/>
                    <a:pt x="25" y="5"/>
                  </a:cubicBezTo>
                  <a:cubicBezTo>
                    <a:pt x="23" y="1"/>
                    <a:pt x="21" y="0"/>
                    <a:pt x="19"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9" name="Google Shape;163;p29">
              <a:extLst>
                <a:ext uri="{FF2B5EF4-FFF2-40B4-BE49-F238E27FC236}">
                  <a16:creationId xmlns:a16="http://schemas.microsoft.com/office/drawing/2014/main" id="{AFA3ECF9-5469-B64D-8F9B-5A105865EAF0}"/>
                </a:ext>
              </a:extLst>
            </p:cNvPr>
            <p:cNvSpPr/>
            <p:nvPr/>
          </p:nvSpPr>
          <p:spPr>
            <a:xfrm>
              <a:off x="4812975" y="5355775"/>
              <a:ext cx="15000" cy="5650"/>
            </a:xfrm>
            <a:custGeom>
              <a:avLst/>
              <a:gdLst/>
              <a:ahLst/>
              <a:cxnLst/>
              <a:rect l="l" t="t" r="r" b="b"/>
              <a:pathLst>
                <a:path w="600" h="226" extrusionOk="0">
                  <a:moveTo>
                    <a:pt x="514" y="0"/>
                  </a:moveTo>
                  <a:cubicBezTo>
                    <a:pt x="507" y="0"/>
                    <a:pt x="499" y="21"/>
                    <a:pt x="488" y="64"/>
                  </a:cubicBezTo>
                  <a:cubicBezTo>
                    <a:pt x="477" y="17"/>
                    <a:pt x="465" y="8"/>
                    <a:pt x="452" y="8"/>
                  </a:cubicBezTo>
                  <a:cubicBezTo>
                    <a:pt x="444" y="8"/>
                    <a:pt x="435" y="12"/>
                    <a:pt x="426" y="12"/>
                  </a:cubicBezTo>
                  <a:cubicBezTo>
                    <a:pt x="424" y="12"/>
                    <a:pt x="421" y="11"/>
                    <a:pt x="419" y="10"/>
                  </a:cubicBezTo>
                  <a:cubicBezTo>
                    <a:pt x="417" y="10"/>
                    <a:pt x="416" y="10"/>
                    <a:pt x="414" y="10"/>
                  </a:cubicBezTo>
                  <a:cubicBezTo>
                    <a:pt x="403" y="10"/>
                    <a:pt x="388" y="23"/>
                    <a:pt x="374" y="23"/>
                  </a:cubicBezTo>
                  <a:cubicBezTo>
                    <a:pt x="347" y="25"/>
                    <a:pt x="320" y="35"/>
                    <a:pt x="291" y="35"/>
                  </a:cubicBezTo>
                  <a:cubicBezTo>
                    <a:pt x="275" y="35"/>
                    <a:pt x="259" y="32"/>
                    <a:pt x="242" y="23"/>
                  </a:cubicBezTo>
                  <a:cubicBezTo>
                    <a:pt x="238" y="21"/>
                    <a:pt x="234" y="20"/>
                    <a:pt x="230" y="20"/>
                  </a:cubicBezTo>
                  <a:cubicBezTo>
                    <a:pt x="218" y="20"/>
                    <a:pt x="205" y="28"/>
                    <a:pt x="193" y="31"/>
                  </a:cubicBezTo>
                  <a:cubicBezTo>
                    <a:pt x="185" y="27"/>
                    <a:pt x="177" y="27"/>
                    <a:pt x="172" y="23"/>
                  </a:cubicBezTo>
                  <a:cubicBezTo>
                    <a:pt x="155" y="20"/>
                    <a:pt x="139" y="12"/>
                    <a:pt x="124" y="12"/>
                  </a:cubicBezTo>
                  <a:cubicBezTo>
                    <a:pt x="114" y="12"/>
                    <a:pt x="104" y="15"/>
                    <a:pt x="95" y="27"/>
                  </a:cubicBezTo>
                  <a:cubicBezTo>
                    <a:pt x="88" y="34"/>
                    <a:pt x="81" y="36"/>
                    <a:pt x="74" y="36"/>
                  </a:cubicBezTo>
                  <a:cubicBezTo>
                    <a:pt x="61" y="36"/>
                    <a:pt x="48" y="27"/>
                    <a:pt x="37" y="27"/>
                  </a:cubicBezTo>
                  <a:cubicBezTo>
                    <a:pt x="29" y="27"/>
                    <a:pt x="17" y="31"/>
                    <a:pt x="12" y="39"/>
                  </a:cubicBezTo>
                  <a:cubicBezTo>
                    <a:pt x="8" y="47"/>
                    <a:pt x="4" y="60"/>
                    <a:pt x="4" y="72"/>
                  </a:cubicBezTo>
                  <a:cubicBezTo>
                    <a:pt x="0" y="80"/>
                    <a:pt x="0" y="84"/>
                    <a:pt x="4" y="92"/>
                  </a:cubicBezTo>
                  <a:cubicBezTo>
                    <a:pt x="4" y="113"/>
                    <a:pt x="4" y="129"/>
                    <a:pt x="4" y="146"/>
                  </a:cubicBezTo>
                  <a:cubicBezTo>
                    <a:pt x="8" y="150"/>
                    <a:pt x="12" y="154"/>
                    <a:pt x="12" y="154"/>
                  </a:cubicBezTo>
                  <a:lnTo>
                    <a:pt x="95" y="142"/>
                  </a:lnTo>
                  <a:cubicBezTo>
                    <a:pt x="95" y="142"/>
                    <a:pt x="99" y="146"/>
                    <a:pt x="103" y="146"/>
                  </a:cubicBezTo>
                  <a:cubicBezTo>
                    <a:pt x="106" y="149"/>
                    <a:pt x="114" y="157"/>
                    <a:pt x="119" y="157"/>
                  </a:cubicBezTo>
                  <a:cubicBezTo>
                    <a:pt x="121" y="157"/>
                    <a:pt x="122" y="156"/>
                    <a:pt x="123" y="154"/>
                  </a:cubicBezTo>
                  <a:cubicBezTo>
                    <a:pt x="130" y="140"/>
                    <a:pt x="145" y="132"/>
                    <a:pt x="160" y="132"/>
                  </a:cubicBezTo>
                  <a:cubicBezTo>
                    <a:pt x="163" y="132"/>
                    <a:pt x="166" y="133"/>
                    <a:pt x="168" y="133"/>
                  </a:cubicBezTo>
                  <a:cubicBezTo>
                    <a:pt x="197" y="142"/>
                    <a:pt x="226" y="158"/>
                    <a:pt x="250" y="170"/>
                  </a:cubicBezTo>
                  <a:cubicBezTo>
                    <a:pt x="283" y="183"/>
                    <a:pt x="308" y="203"/>
                    <a:pt x="337" y="224"/>
                  </a:cubicBezTo>
                  <a:cubicBezTo>
                    <a:pt x="338" y="225"/>
                    <a:pt x="339" y="225"/>
                    <a:pt x="340" y="225"/>
                  </a:cubicBezTo>
                  <a:cubicBezTo>
                    <a:pt x="347" y="225"/>
                    <a:pt x="353" y="211"/>
                    <a:pt x="363" y="211"/>
                  </a:cubicBezTo>
                  <a:cubicBezTo>
                    <a:pt x="363" y="211"/>
                    <a:pt x="364" y="211"/>
                    <a:pt x="365" y="211"/>
                  </a:cubicBezTo>
                  <a:cubicBezTo>
                    <a:pt x="366" y="212"/>
                    <a:pt x="367" y="212"/>
                    <a:pt x="367" y="212"/>
                  </a:cubicBezTo>
                  <a:cubicBezTo>
                    <a:pt x="377" y="212"/>
                    <a:pt x="387" y="193"/>
                    <a:pt x="397" y="193"/>
                  </a:cubicBezTo>
                  <a:cubicBezTo>
                    <a:pt x="403" y="193"/>
                    <a:pt x="409" y="199"/>
                    <a:pt x="415" y="220"/>
                  </a:cubicBezTo>
                  <a:lnTo>
                    <a:pt x="488" y="125"/>
                  </a:lnTo>
                  <a:cubicBezTo>
                    <a:pt x="497" y="158"/>
                    <a:pt x="509" y="162"/>
                    <a:pt x="521" y="166"/>
                  </a:cubicBezTo>
                  <a:cubicBezTo>
                    <a:pt x="531" y="166"/>
                    <a:pt x="549" y="151"/>
                    <a:pt x="566" y="151"/>
                  </a:cubicBezTo>
                  <a:cubicBezTo>
                    <a:pt x="570" y="151"/>
                    <a:pt x="575" y="152"/>
                    <a:pt x="579" y="154"/>
                  </a:cubicBezTo>
                  <a:cubicBezTo>
                    <a:pt x="579" y="154"/>
                    <a:pt x="580" y="154"/>
                    <a:pt x="580" y="154"/>
                  </a:cubicBezTo>
                  <a:cubicBezTo>
                    <a:pt x="588" y="154"/>
                    <a:pt x="595" y="126"/>
                    <a:pt x="599" y="72"/>
                  </a:cubicBezTo>
                  <a:cubicBezTo>
                    <a:pt x="599" y="31"/>
                    <a:pt x="593" y="14"/>
                    <a:pt x="585" y="14"/>
                  </a:cubicBezTo>
                  <a:cubicBezTo>
                    <a:pt x="584" y="14"/>
                    <a:pt x="584" y="14"/>
                    <a:pt x="583" y="14"/>
                  </a:cubicBezTo>
                  <a:cubicBezTo>
                    <a:pt x="575" y="17"/>
                    <a:pt x="566" y="19"/>
                    <a:pt x="558" y="19"/>
                  </a:cubicBezTo>
                  <a:cubicBezTo>
                    <a:pt x="543" y="19"/>
                    <a:pt x="528" y="13"/>
                    <a:pt x="517" y="2"/>
                  </a:cubicBezTo>
                  <a:cubicBezTo>
                    <a:pt x="516" y="1"/>
                    <a:pt x="515" y="0"/>
                    <a:pt x="514"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0" name="Google Shape;164;p29">
              <a:extLst>
                <a:ext uri="{FF2B5EF4-FFF2-40B4-BE49-F238E27FC236}">
                  <a16:creationId xmlns:a16="http://schemas.microsoft.com/office/drawing/2014/main" id="{8D18D061-0722-5543-9D6A-6665D2EEA377}"/>
                </a:ext>
              </a:extLst>
            </p:cNvPr>
            <p:cNvSpPr/>
            <p:nvPr/>
          </p:nvSpPr>
          <p:spPr>
            <a:xfrm>
              <a:off x="4804975" y="5355825"/>
              <a:ext cx="2375" cy="3125"/>
            </a:xfrm>
            <a:custGeom>
              <a:avLst/>
              <a:gdLst/>
              <a:ahLst/>
              <a:cxnLst/>
              <a:rect l="l" t="t" r="r" b="b"/>
              <a:pathLst>
                <a:path w="95" h="125" extrusionOk="0">
                  <a:moveTo>
                    <a:pt x="25" y="0"/>
                  </a:moveTo>
                  <a:cubicBezTo>
                    <a:pt x="12" y="8"/>
                    <a:pt x="12" y="8"/>
                    <a:pt x="0" y="66"/>
                  </a:cubicBezTo>
                  <a:cubicBezTo>
                    <a:pt x="4" y="111"/>
                    <a:pt x="12" y="119"/>
                    <a:pt x="21" y="119"/>
                  </a:cubicBezTo>
                  <a:cubicBezTo>
                    <a:pt x="22" y="119"/>
                    <a:pt x="23" y="120"/>
                    <a:pt x="24" y="120"/>
                  </a:cubicBezTo>
                  <a:cubicBezTo>
                    <a:pt x="34" y="120"/>
                    <a:pt x="45" y="108"/>
                    <a:pt x="56" y="108"/>
                  </a:cubicBezTo>
                  <a:cubicBezTo>
                    <a:pt x="62" y="108"/>
                    <a:pt x="68" y="112"/>
                    <a:pt x="74" y="123"/>
                  </a:cubicBezTo>
                  <a:cubicBezTo>
                    <a:pt x="74" y="124"/>
                    <a:pt x="74" y="125"/>
                    <a:pt x="74" y="125"/>
                  </a:cubicBezTo>
                  <a:cubicBezTo>
                    <a:pt x="74" y="125"/>
                    <a:pt x="75" y="122"/>
                    <a:pt x="78" y="119"/>
                  </a:cubicBezTo>
                  <a:cubicBezTo>
                    <a:pt x="86" y="99"/>
                    <a:pt x="94" y="74"/>
                    <a:pt x="90" y="53"/>
                  </a:cubicBezTo>
                  <a:cubicBezTo>
                    <a:pt x="90" y="21"/>
                    <a:pt x="86" y="0"/>
                    <a:pt x="74"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1" name="Google Shape;165;p29">
              <a:extLst>
                <a:ext uri="{FF2B5EF4-FFF2-40B4-BE49-F238E27FC236}">
                  <a16:creationId xmlns:a16="http://schemas.microsoft.com/office/drawing/2014/main" id="{25C63BE8-DAE6-214E-B2FA-07EB4FDBF2FB}"/>
                </a:ext>
              </a:extLst>
            </p:cNvPr>
            <p:cNvSpPr/>
            <p:nvPr/>
          </p:nvSpPr>
          <p:spPr>
            <a:xfrm>
              <a:off x="4809075" y="5355500"/>
              <a:ext cx="1150" cy="3400"/>
            </a:xfrm>
            <a:custGeom>
              <a:avLst/>
              <a:gdLst/>
              <a:ahLst/>
              <a:cxnLst/>
              <a:rect l="l" t="t" r="r" b="b"/>
              <a:pathLst>
                <a:path w="46" h="136" extrusionOk="0">
                  <a:moveTo>
                    <a:pt x="34" y="0"/>
                  </a:moveTo>
                  <a:cubicBezTo>
                    <a:pt x="34" y="0"/>
                    <a:pt x="33" y="0"/>
                    <a:pt x="33" y="1"/>
                  </a:cubicBezTo>
                  <a:cubicBezTo>
                    <a:pt x="21" y="9"/>
                    <a:pt x="13" y="21"/>
                    <a:pt x="8" y="34"/>
                  </a:cubicBezTo>
                  <a:cubicBezTo>
                    <a:pt x="0" y="62"/>
                    <a:pt x="4" y="95"/>
                    <a:pt x="13" y="124"/>
                  </a:cubicBezTo>
                  <a:cubicBezTo>
                    <a:pt x="18" y="130"/>
                    <a:pt x="22" y="136"/>
                    <a:pt x="27" y="136"/>
                  </a:cubicBezTo>
                  <a:cubicBezTo>
                    <a:pt x="29" y="136"/>
                    <a:pt x="31" y="135"/>
                    <a:pt x="33" y="132"/>
                  </a:cubicBezTo>
                  <a:cubicBezTo>
                    <a:pt x="41" y="112"/>
                    <a:pt x="45" y="87"/>
                    <a:pt x="45" y="66"/>
                  </a:cubicBezTo>
                  <a:cubicBezTo>
                    <a:pt x="42" y="21"/>
                    <a:pt x="38" y="0"/>
                    <a:pt x="34"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2" name="Google Shape;166;p29">
              <a:extLst>
                <a:ext uri="{FF2B5EF4-FFF2-40B4-BE49-F238E27FC236}">
                  <a16:creationId xmlns:a16="http://schemas.microsoft.com/office/drawing/2014/main" id="{23A9FE01-C762-B64A-B094-B6964D0C8092}"/>
                </a:ext>
              </a:extLst>
            </p:cNvPr>
            <p:cNvSpPr/>
            <p:nvPr/>
          </p:nvSpPr>
          <p:spPr>
            <a:xfrm>
              <a:off x="4810700" y="5355925"/>
              <a:ext cx="1050" cy="3550"/>
            </a:xfrm>
            <a:custGeom>
              <a:avLst/>
              <a:gdLst/>
              <a:ahLst/>
              <a:cxnLst/>
              <a:rect l="l" t="t" r="r" b="b"/>
              <a:pathLst>
                <a:path w="42" h="142" extrusionOk="0">
                  <a:moveTo>
                    <a:pt x="20" y="0"/>
                  </a:moveTo>
                  <a:cubicBezTo>
                    <a:pt x="15" y="0"/>
                    <a:pt x="10" y="6"/>
                    <a:pt x="5" y="13"/>
                  </a:cubicBezTo>
                  <a:cubicBezTo>
                    <a:pt x="1" y="33"/>
                    <a:pt x="1" y="54"/>
                    <a:pt x="1" y="74"/>
                  </a:cubicBezTo>
                  <a:cubicBezTo>
                    <a:pt x="5" y="111"/>
                    <a:pt x="15" y="141"/>
                    <a:pt x="23" y="141"/>
                  </a:cubicBezTo>
                  <a:cubicBezTo>
                    <a:pt x="24" y="141"/>
                    <a:pt x="25" y="141"/>
                    <a:pt x="25" y="140"/>
                  </a:cubicBezTo>
                  <a:cubicBezTo>
                    <a:pt x="38" y="107"/>
                    <a:pt x="42" y="74"/>
                    <a:pt x="42" y="45"/>
                  </a:cubicBezTo>
                  <a:cubicBezTo>
                    <a:pt x="35" y="12"/>
                    <a:pt x="27" y="0"/>
                    <a:pt x="20"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3" name="Google Shape;167;p29">
              <a:extLst>
                <a:ext uri="{FF2B5EF4-FFF2-40B4-BE49-F238E27FC236}">
                  <a16:creationId xmlns:a16="http://schemas.microsoft.com/office/drawing/2014/main" id="{C183AD95-C92F-444C-BA43-454AE5D825C1}"/>
                </a:ext>
              </a:extLst>
            </p:cNvPr>
            <p:cNvSpPr/>
            <p:nvPr/>
          </p:nvSpPr>
          <p:spPr>
            <a:xfrm>
              <a:off x="4811950" y="5356050"/>
              <a:ext cx="825" cy="3500"/>
            </a:xfrm>
            <a:custGeom>
              <a:avLst/>
              <a:gdLst/>
              <a:ahLst/>
              <a:cxnLst/>
              <a:rect l="l" t="t" r="r" b="b"/>
              <a:pathLst>
                <a:path w="33" h="140" extrusionOk="0">
                  <a:moveTo>
                    <a:pt x="18" y="1"/>
                  </a:moveTo>
                  <a:cubicBezTo>
                    <a:pt x="13" y="1"/>
                    <a:pt x="8" y="18"/>
                    <a:pt x="0" y="53"/>
                  </a:cubicBezTo>
                  <a:cubicBezTo>
                    <a:pt x="0" y="114"/>
                    <a:pt x="8" y="135"/>
                    <a:pt x="17" y="139"/>
                  </a:cubicBezTo>
                  <a:cubicBezTo>
                    <a:pt x="17" y="140"/>
                    <a:pt x="18" y="140"/>
                    <a:pt x="19" y="140"/>
                  </a:cubicBezTo>
                  <a:cubicBezTo>
                    <a:pt x="26" y="140"/>
                    <a:pt x="33" y="102"/>
                    <a:pt x="33" y="57"/>
                  </a:cubicBezTo>
                  <a:cubicBezTo>
                    <a:pt x="27" y="19"/>
                    <a:pt x="23" y="1"/>
                    <a:pt x="18"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4" name="Google Shape;168;p29">
              <a:extLst>
                <a:ext uri="{FF2B5EF4-FFF2-40B4-BE49-F238E27FC236}">
                  <a16:creationId xmlns:a16="http://schemas.microsoft.com/office/drawing/2014/main" id="{A2DF0BEF-61A3-934B-BA1A-DA52859EF5F5}"/>
                </a:ext>
              </a:extLst>
            </p:cNvPr>
            <p:cNvSpPr/>
            <p:nvPr/>
          </p:nvSpPr>
          <p:spPr>
            <a:xfrm>
              <a:off x="4807950" y="5355750"/>
              <a:ext cx="825" cy="2775"/>
            </a:xfrm>
            <a:custGeom>
              <a:avLst/>
              <a:gdLst/>
              <a:ahLst/>
              <a:cxnLst/>
              <a:rect l="l" t="t" r="r" b="b"/>
              <a:pathLst>
                <a:path w="33" h="111" extrusionOk="0">
                  <a:moveTo>
                    <a:pt x="18" y="0"/>
                  </a:moveTo>
                  <a:cubicBezTo>
                    <a:pt x="12" y="0"/>
                    <a:pt x="6" y="15"/>
                    <a:pt x="0" y="44"/>
                  </a:cubicBezTo>
                  <a:cubicBezTo>
                    <a:pt x="6" y="97"/>
                    <a:pt x="12" y="110"/>
                    <a:pt x="18" y="110"/>
                  </a:cubicBezTo>
                  <a:cubicBezTo>
                    <a:pt x="20" y="110"/>
                    <a:pt x="22" y="108"/>
                    <a:pt x="25" y="106"/>
                  </a:cubicBezTo>
                  <a:cubicBezTo>
                    <a:pt x="33" y="85"/>
                    <a:pt x="33" y="65"/>
                    <a:pt x="33" y="44"/>
                  </a:cubicBezTo>
                  <a:cubicBezTo>
                    <a:pt x="33" y="32"/>
                    <a:pt x="29" y="20"/>
                    <a:pt x="25" y="7"/>
                  </a:cubicBezTo>
                  <a:cubicBezTo>
                    <a:pt x="22" y="3"/>
                    <a:pt x="20" y="0"/>
                    <a:pt x="18"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5" name="Google Shape;169;p29">
              <a:extLst>
                <a:ext uri="{FF2B5EF4-FFF2-40B4-BE49-F238E27FC236}">
                  <a16:creationId xmlns:a16="http://schemas.microsoft.com/office/drawing/2014/main" id="{FDAC404B-42AE-E94A-9E4A-81BF44DAB2DC}"/>
                </a:ext>
              </a:extLst>
            </p:cNvPr>
            <p:cNvSpPr/>
            <p:nvPr/>
          </p:nvSpPr>
          <p:spPr>
            <a:xfrm>
              <a:off x="4827950" y="5356025"/>
              <a:ext cx="850" cy="2800"/>
            </a:xfrm>
            <a:custGeom>
              <a:avLst/>
              <a:gdLst/>
              <a:ahLst/>
              <a:cxnLst/>
              <a:rect l="l" t="t" r="r" b="b"/>
              <a:pathLst>
                <a:path w="34" h="112" extrusionOk="0">
                  <a:moveTo>
                    <a:pt x="18" y="0"/>
                  </a:moveTo>
                  <a:cubicBezTo>
                    <a:pt x="16" y="0"/>
                    <a:pt x="14" y="2"/>
                    <a:pt x="13" y="4"/>
                  </a:cubicBezTo>
                  <a:cubicBezTo>
                    <a:pt x="4" y="33"/>
                    <a:pt x="0" y="66"/>
                    <a:pt x="8" y="95"/>
                  </a:cubicBezTo>
                  <a:lnTo>
                    <a:pt x="25" y="111"/>
                  </a:lnTo>
                  <a:cubicBezTo>
                    <a:pt x="33" y="78"/>
                    <a:pt x="33" y="45"/>
                    <a:pt x="29" y="17"/>
                  </a:cubicBezTo>
                  <a:cubicBezTo>
                    <a:pt x="26" y="6"/>
                    <a:pt x="22" y="0"/>
                    <a:pt x="18"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6" name="Google Shape;170;p29">
              <a:extLst>
                <a:ext uri="{FF2B5EF4-FFF2-40B4-BE49-F238E27FC236}">
                  <a16:creationId xmlns:a16="http://schemas.microsoft.com/office/drawing/2014/main" id="{DD476D76-7319-0647-952A-8D41642B57FF}"/>
                </a:ext>
              </a:extLst>
            </p:cNvPr>
            <p:cNvSpPr/>
            <p:nvPr/>
          </p:nvSpPr>
          <p:spPr>
            <a:xfrm>
              <a:off x="4811225" y="5447725"/>
              <a:ext cx="10600" cy="3650"/>
            </a:xfrm>
            <a:custGeom>
              <a:avLst/>
              <a:gdLst/>
              <a:ahLst/>
              <a:cxnLst/>
              <a:rect l="l" t="t" r="r" b="b"/>
              <a:pathLst>
                <a:path w="424" h="146" extrusionOk="0">
                  <a:moveTo>
                    <a:pt x="374" y="5"/>
                  </a:moveTo>
                  <a:cubicBezTo>
                    <a:pt x="349" y="9"/>
                    <a:pt x="329" y="9"/>
                    <a:pt x="308" y="13"/>
                  </a:cubicBezTo>
                  <a:cubicBezTo>
                    <a:pt x="259" y="13"/>
                    <a:pt x="214" y="17"/>
                    <a:pt x="169" y="21"/>
                  </a:cubicBezTo>
                  <a:cubicBezTo>
                    <a:pt x="166" y="22"/>
                    <a:pt x="163" y="22"/>
                    <a:pt x="161" y="22"/>
                  </a:cubicBezTo>
                  <a:cubicBezTo>
                    <a:pt x="146" y="22"/>
                    <a:pt x="133" y="18"/>
                    <a:pt x="120" y="18"/>
                  </a:cubicBezTo>
                  <a:cubicBezTo>
                    <a:pt x="106" y="18"/>
                    <a:pt x="92" y="22"/>
                    <a:pt x="78" y="42"/>
                  </a:cubicBezTo>
                  <a:cubicBezTo>
                    <a:pt x="78" y="42"/>
                    <a:pt x="77" y="43"/>
                    <a:pt x="76" y="43"/>
                  </a:cubicBezTo>
                  <a:cubicBezTo>
                    <a:pt x="72" y="43"/>
                    <a:pt x="65" y="33"/>
                    <a:pt x="62" y="29"/>
                  </a:cubicBezTo>
                  <a:cubicBezTo>
                    <a:pt x="55" y="22"/>
                    <a:pt x="48" y="18"/>
                    <a:pt x="40" y="18"/>
                  </a:cubicBezTo>
                  <a:cubicBezTo>
                    <a:pt x="27" y="18"/>
                    <a:pt x="14" y="33"/>
                    <a:pt x="0" y="79"/>
                  </a:cubicBezTo>
                  <a:cubicBezTo>
                    <a:pt x="12" y="114"/>
                    <a:pt x="24" y="131"/>
                    <a:pt x="36" y="131"/>
                  </a:cubicBezTo>
                  <a:cubicBezTo>
                    <a:pt x="41" y="131"/>
                    <a:pt x="45" y="128"/>
                    <a:pt x="50" y="124"/>
                  </a:cubicBezTo>
                  <a:cubicBezTo>
                    <a:pt x="56" y="119"/>
                    <a:pt x="62" y="117"/>
                    <a:pt x="68" y="117"/>
                  </a:cubicBezTo>
                  <a:cubicBezTo>
                    <a:pt x="76" y="117"/>
                    <a:pt x="85" y="122"/>
                    <a:pt x="95" y="132"/>
                  </a:cubicBezTo>
                  <a:cubicBezTo>
                    <a:pt x="107" y="141"/>
                    <a:pt x="122" y="146"/>
                    <a:pt x="137" y="146"/>
                  </a:cubicBezTo>
                  <a:cubicBezTo>
                    <a:pt x="142" y="146"/>
                    <a:pt x="147" y="145"/>
                    <a:pt x="152" y="144"/>
                  </a:cubicBezTo>
                  <a:cubicBezTo>
                    <a:pt x="230" y="144"/>
                    <a:pt x="304" y="140"/>
                    <a:pt x="382" y="136"/>
                  </a:cubicBezTo>
                  <a:cubicBezTo>
                    <a:pt x="398" y="136"/>
                    <a:pt x="411" y="132"/>
                    <a:pt x="423" y="91"/>
                  </a:cubicBezTo>
                  <a:lnTo>
                    <a:pt x="423" y="34"/>
                  </a:lnTo>
                  <a:cubicBezTo>
                    <a:pt x="407" y="1"/>
                    <a:pt x="390" y="9"/>
                    <a:pt x="374" y="5"/>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7" name="Google Shape;171;p29">
              <a:extLst>
                <a:ext uri="{FF2B5EF4-FFF2-40B4-BE49-F238E27FC236}">
                  <a16:creationId xmlns:a16="http://schemas.microsoft.com/office/drawing/2014/main" id="{3EC44BA5-E0E5-4545-B2FD-1B806563DB41}"/>
                </a:ext>
              </a:extLst>
            </p:cNvPr>
            <p:cNvSpPr/>
            <p:nvPr/>
          </p:nvSpPr>
          <p:spPr>
            <a:xfrm>
              <a:off x="4810100" y="5448625"/>
              <a:ext cx="950" cy="2000"/>
            </a:xfrm>
            <a:custGeom>
              <a:avLst/>
              <a:gdLst/>
              <a:ahLst/>
              <a:cxnLst/>
              <a:rect l="l" t="t" r="r" b="b"/>
              <a:pathLst>
                <a:path w="38" h="80" extrusionOk="0">
                  <a:moveTo>
                    <a:pt x="18" y="0"/>
                  </a:moveTo>
                  <a:cubicBezTo>
                    <a:pt x="12" y="0"/>
                    <a:pt x="6" y="9"/>
                    <a:pt x="0" y="34"/>
                  </a:cubicBezTo>
                  <a:cubicBezTo>
                    <a:pt x="8" y="64"/>
                    <a:pt x="14" y="79"/>
                    <a:pt x="19" y="79"/>
                  </a:cubicBezTo>
                  <a:cubicBezTo>
                    <a:pt x="25" y="79"/>
                    <a:pt x="31" y="61"/>
                    <a:pt x="37" y="22"/>
                  </a:cubicBezTo>
                  <a:cubicBezTo>
                    <a:pt x="31" y="11"/>
                    <a:pt x="24" y="0"/>
                    <a:pt x="18"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8" name="Google Shape;172;p29">
              <a:extLst>
                <a:ext uri="{FF2B5EF4-FFF2-40B4-BE49-F238E27FC236}">
                  <a16:creationId xmlns:a16="http://schemas.microsoft.com/office/drawing/2014/main" id="{1317D17D-BCE4-124C-B033-09BD076E56F8}"/>
                </a:ext>
              </a:extLst>
            </p:cNvPr>
            <p:cNvSpPr/>
            <p:nvPr/>
          </p:nvSpPr>
          <p:spPr>
            <a:xfrm>
              <a:off x="4803225" y="5460875"/>
              <a:ext cx="10075" cy="3500"/>
            </a:xfrm>
            <a:custGeom>
              <a:avLst/>
              <a:gdLst/>
              <a:ahLst/>
              <a:cxnLst/>
              <a:rect l="l" t="t" r="r" b="b"/>
              <a:pathLst>
                <a:path w="403" h="140" extrusionOk="0">
                  <a:moveTo>
                    <a:pt x="64" y="0"/>
                  </a:moveTo>
                  <a:cubicBezTo>
                    <a:pt x="53" y="0"/>
                    <a:pt x="41" y="2"/>
                    <a:pt x="29" y="8"/>
                  </a:cubicBezTo>
                  <a:cubicBezTo>
                    <a:pt x="21" y="12"/>
                    <a:pt x="13" y="29"/>
                    <a:pt x="0" y="41"/>
                  </a:cubicBezTo>
                  <a:cubicBezTo>
                    <a:pt x="9" y="115"/>
                    <a:pt x="17" y="123"/>
                    <a:pt x="29" y="123"/>
                  </a:cubicBezTo>
                  <a:cubicBezTo>
                    <a:pt x="35" y="125"/>
                    <a:pt x="43" y="125"/>
                    <a:pt x="52" y="125"/>
                  </a:cubicBezTo>
                  <a:cubicBezTo>
                    <a:pt x="61" y="125"/>
                    <a:pt x="70" y="125"/>
                    <a:pt x="78" y="127"/>
                  </a:cubicBezTo>
                  <a:cubicBezTo>
                    <a:pt x="132" y="131"/>
                    <a:pt x="185" y="139"/>
                    <a:pt x="242" y="139"/>
                  </a:cubicBezTo>
                  <a:cubicBezTo>
                    <a:pt x="271" y="135"/>
                    <a:pt x="296" y="131"/>
                    <a:pt x="320" y="123"/>
                  </a:cubicBezTo>
                  <a:lnTo>
                    <a:pt x="374" y="123"/>
                  </a:lnTo>
                  <a:cubicBezTo>
                    <a:pt x="382" y="123"/>
                    <a:pt x="390" y="115"/>
                    <a:pt x="394" y="107"/>
                  </a:cubicBezTo>
                  <a:cubicBezTo>
                    <a:pt x="398" y="90"/>
                    <a:pt x="402" y="74"/>
                    <a:pt x="402" y="61"/>
                  </a:cubicBezTo>
                  <a:cubicBezTo>
                    <a:pt x="402" y="45"/>
                    <a:pt x="398" y="33"/>
                    <a:pt x="394" y="20"/>
                  </a:cubicBezTo>
                  <a:cubicBezTo>
                    <a:pt x="390" y="8"/>
                    <a:pt x="386" y="8"/>
                    <a:pt x="378" y="8"/>
                  </a:cubicBezTo>
                  <a:cubicBezTo>
                    <a:pt x="345" y="12"/>
                    <a:pt x="312" y="20"/>
                    <a:pt x="279" y="20"/>
                  </a:cubicBezTo>
                  <a:cubicBezTo>
                    <a:pt x="238" y="20"/>
                    <a:pt x="193" y="20"/>
                    <a:pt x="152" y="16"/>
                  </a:cubicBezTo>
                  <a:cubicBezTo>
                    <a:pt x="123" y="13"/>
                    <a:pt x="94" y="0"/>
                    <a:pt x="64"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9" name="Google Shape;173;p29">
              <a:extLst>
                <a:ext uri="{FF2B5EF4-FFF2-40B4-BE49-F238E27FC236}">
                  <a16:creationId xmlns:a16="http://schemas.microsoft.com/office/drawing/2014/main" id="{148A5C8D-3C61-9A4B-A3F3-4DC0CFC5FD73}"/>
                </a:ext>
              </a:extLst>
            </p:cNvPr>
            <p:cNvSpPr/>
            <p:nvPr/>
          </p:nvSpPr>
          <p:spPr>
            <a:xfrm>
              <a:off x="4801175" y="5461000"/>
              <a:ext cx="1775" cy="2950"/>
            </a:xfrm>
            <a:custGeom>
              <a:avLst/>
              <a:gdLst/>
              <a:ahLst/>
              <a:cxnLst/>
              <a:rect l="l" t="t" r="r" b="b"/>
              <a:pathLst>
                <a:path w="71" h="118" extrusionOk="0">
                  <a:moveTo>
                    <a:pt x="34" y="0"/>
                  </a:moveTo>
                  <a:cubicBezTo>
                    <a:pt x="22" y="0"/>
                    <a:pt x="11" y="11"/>
                    <a:pt x="0" y="44"/>
                  </a:cubicBezTo>
                  <a:cubicBezTo>
                    <a:pt x="13" y="104"/>
                    <a:pt x="26" y="118"/>
                    <a:pt x="39" y="118"/>
                  </a:cubicBezTo>
                  <a:cubicBezTo>
                    <a:pt x="47" y="118"/>
                    <a:pt x="54" y="113"/>
                    <a:pt x="62" y="110"/>
                  </a:cubicBezTo>
                  <a:cubicBezTo>
                    <a:pt x="66" y="93"/>
                    <a:pt x="70" y="77"/>
                    <a:pt x="70" y="61"/>
                  </a:cubicBezTo>
                  <a:cubicBezTo>
                    <a:pt x="70" y="44"/>
                    <a:pt x="66" y="32"/>
                    <a:pt x="62" y="15"/>
                  </a:cubicBezTo>
                  <a:cubicBezTo>
                    <a:pt x="52" y="8"/>
                    <a:pt x="43" y="0"/>
                    <a:pt x="34"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50" name="Google Shape;174;p29">
              <a:extLst>
                <a:ext uri="{FF2B5EF4-FFF2-40B4-BE49-F238E27FC236}">
                  <a16:creationId xmlns:a16="http://schemas.microsoft.com/office/drawing/2014/main" id="{7598514F-C379-5D47-976D-7C9EC5F7E8FA}"/>
                </a:ext>
              </a:extLst>
            </p:cNvPr>
            <p:cNvSpPr/>
            <p:nvPr/>
          </p:nvSpPr>
          <p:spPr>
            <a:xfrm>
              <a:off x="4798700" y="5461275"/>
              <a:ext cx="1775" cy="3000"/>
            </a:xfrm>
            <a:custGeom>
              <a:avLst/>
              <a:gdLst/>
              <a:ahLst/>
              <a:cxnLst/>
              <a:rect l="l" t="t" r="r" b="b"/>
              <a:pathLst>
                <a:path w="71" h="120" extrusionOk="0">
                  <a:moveTo>
                    <a:pt x="50" y="0"/>
                  </a:moveTo>
                  <a:cubicBezTo>
                    <a:pt x="34" y="4"/>
                    <a:pt x="21" y="13"/>
                    <a:pt x="13" y="25"/>
                  </a:cubicBezTo>
                  <a:cubicBezTo>
                    <a:pt x="5" y="45"/>
                    <a:pt x="1" y="66"/>
                    <a:pt x="1" y="86"/>
                  </a:cubicBezTo>
                  <a:cubicBezTo>
                    <a:pt x="5" y="99"/>
                    <a:pt x="9" y="119"/>
                    <a:pt x="13" y="119"/>
                  </a:cubicBezTo>
                  <a:cubicBezTo>
                    <a:pt x="25" y="115"/>
                    <a:pt x="42" y="115"/>
                    <a:pt x="54" y="111"/>
                  </a:cubicBezTo>
                  <a:cubicBezTo>
                    <a:pt x="58" y="107"/>
                    <a:pt x="58" y="107"/>
                    <a:pt x="71" y="33"/>
                  </a:cubicBezTo>
                  <a:cubicBezTo>
                    <a:pt x="62" y="21"/>
                    <a:pt x="54" y="0"/>
                    <a:pt x="50"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51" name="Google Shape;175;p29">
              <a:extLst>
                <a:ext uri="{FF2B5EF4-FFF2-40B4-BE49-F238E27FC236}">
                  <a16:creationId xmlns:a16="http://schemas.microsoft.com/office/drawing/2014/main" id="{CDE92938-0783-FE4B-A665-AA6122F467A8}"/>
                </a:ext>
              </a:extLst>
            </p:cNvPr>
            <p:cNvSpPr/>
            <p:nvPr/>
          </p:nvSpPr>
          <p:spPr>
            <a:xfrm>
              <a:off x="4796975" y="5461450"/>
              <a:ext cx="825" cy="2150"/>
            </a:xfrm>
            <a:custGeom>
              <a:avLst/>
              <a:gdLst/>
              <a:ahLst/>
              <a:cxnLst/>
              <a:rect l="l" t="t" r="r" b="b"/>
              <a:pathLst>
                <a:path w="33" h="86" extrusionOk="0">
                  <a:moveTo>
                    <a:pt x="16" y="0"/>
                  </a:moveTo>
                  <a:cubicBezTo>
                    <a:pt x="12" y="0"/>
                    <a:pt x="8" y="16"/>
                    <a:pt x="0" y="47"/>
                  </a:cubicBezTo>
                  <a:cubicBezTo>
                    <a:pt x="4" y="72"/>
                    <a:pt x="9" y="85"/>
                    <a:pt x="15" y="85"/>
                  </a:cubicBezTo>
                  <a:cubicBezTo>
                    <a:pt x="21" y="85"/>
                    <a:pt x="27" y="73"/>
                    <a:pt x="33" y="47"/>
                  </a:cubicBezTo>
                  <a:cubicBezTo>
                    <a:pt x="25" y="16"/>
                    <a:pt x="21" y="0"/>
                    <a:pt x="16"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52" name="Google Shape;176;p29">
              <a:extLst>
                <a:ext uri="{FF2B5EF4-FFF2-40B4-BE49-F238E27FC236}">
                  <a16:creationId xmlns:a16="http://schemas.microsoft.com/office/drawing/2014/main" id="{DBFC475D-D400-E44A-A45E-0C31B270ADFA}"/>
                </a:ext>
              </a:extLst>
            </p:cNvPr>
            <p:cNvSpPr/>
            <p:nvPr/>
          </p:nvSpPr>
          <p:spPr>
            <a:xfrm>
              <a:off x="4810700" y="5342200"/>
              <a:ext cx="1050" cy="2875"/>
            </a:xfrm>
            <a:custGeom>
              <a:avLst/>
              <a:gdLst/>
              <a:ahLst/>
              <a:cxnLst/>
              <a:rect l="l" t="t" r="r" b="b"/>
              <a:pathLst>
                <a:path w="42" h="115" extrusionOk="0">
                  <a:moveTo>
                    <a:pt x="24" y="0"/>
                  </a:moveTo>
                  <a:cubicBezTo>
                    <a:pt x="18" y="0"/>
                    <a:pt x="11" y="13"/>
                    <a:pt x="5" y="28"/>
                  </a:cubicBezTo>
                  <a:cubicBezTo>
                    <a:pt x="1" y="53"/>
                    <a:pt x="1" y="77"/>
                    <a:pt x="5" y="98"/>
                  </a:cubicBezTo>
                  <a:cubicBezTo>
                    <a:pt x="13" y="110"/>
                    <a:pt x="21" y="114"/>
                    <a:pt x="25" y="114"/>
                  </a:cubicBezTo>
                  <a:cubicBezTo>
                    <a:pt x="34" y="114"/>
                    <a:pt x="42" y="94"/>
                    <a:pt x="42" y="40"/>
                  </a:cubicBezTo>
                  <a:cubicBezTo>
                    <a:pt x="36" y="11"/>
                    <a:pt x="30" y="0"/>
                    <a:pt x="24"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53" name="Google Shape;177;p29">
              <a:extLst>
                <a:ext uri="{FF2B5EF4-FFF2-40B4-BE49-F238E27FC236}">
                  <a16:creationId xmlns:a16="http://schemas.microsoft.com/office/drawing/2014/main" id="{B7E9D928-5665-F04F-838A-3B7B7D168306}"/>
                </a:ext>
              </a:extLst>
            </p:cNvPr>
            <p:cNvSpPr/>
            <p:nvPr/>
          </p:nvSpPr>
          <p:spPr>
            <a:xfrm>
              <a:off x="4818000" y="5342375"/>
              <a:ext cx="850" cy="2725"/>
            </a:xfrm>
            <a:custGeom>
              <a:avLst/>
              <a:gdLst/>
              <a:ahLst/>
              <a:cxnLst/>
              <a:rect l="l" t="t" r="r" b="b"/>
              <a:pathLst>
                <a:path w="34" h="109" extrusionOk="0">
                  <a:moveTo>
                    <a:pt x="16" y="1"/>
                  </a:moveTo>
                  <a:cubicBezTo>
                    <a:pt x="13" y="1"/>
                    <a:pt x="11" y="2"/>
                    <a:pt x="8" y="5"/>
                  </a:cubicBezTo>
                  <a:cubicBezTo>
                    <a:pt x="0" y="13"/>
                    <a:pt x="0" y="25"/>
                    <a:pt x="0" y="38"/>
                  </a:cubicBezTo>
                  <a:cubicBezTo>
                    <a:pt x="0" y="58"/>
                    <a:pt x="0" y="79"/>
                    <a:pt x="4" y="95"/>
                  </a:cubicBezTo>
                  <a:cubicBezTo>
                    <a:pt x="8" y="104"/>
                    <a:pt x="11" y="109"/>
                    <a:pt x="14" y="109"/>
                  </a:cubicBezTo>
                  <a:cubicBezTo>
                    <a:pt x="20" y="109"/>
                    <a:pt x="25" y="88"/>
                    <a:pt x="33" y="46"/>
                  </a:cubicBezTo>
                  <a:cubicBezTo>
                    <a:pt x="27" y="11"/>
                    <a:pt x="21" y="1"/>
                    <a:pt x="16"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54" name="Google Shape;178;p29">
              <a:extLst>
                <a:ext uri="{FF2B5EF4-FFF2-40B4-BE49-F238E27FC236}">
                  <a16:creationId xmlns:a16="http://schemas.microsoft.com/office/drawing/2014/main" id="{61FF7E77-6D51-6444-8B56-B7673E4B91E7}"/>
                </a:ext>
              </a:extLst>
            </p:cNvPr>
            <p:cNvSpPr/>
            <p:nvPr/>
          </p:nvSpPr>
          <p:spPr>
            <a:xfrm>
              <a:off x="4812150" y="5342275"/>
              <a:ext cx="5350" cy="3600"/>
            </a:xfrm>
            <a:custGeom>
              <a:avLst/>
              <a:gdLst/>
              <a:ahLst/>
              <a:cxnLst/>
              <a:rect l="l" t="t" r="r" b="b"/>
              <a:pathLst>
                <a:path w="214" h="144" extrusionOk="0">
                  <a:moveTo>
                    <a:pt x="25" y="1"/>
                  </a:moveTo>
                  <a:cubicBezTo>
                    <a:pt x="17" y="1"/>
                    <a:pt x="9" y="13"/>
                    <a:pt x="0" y="37"/>
                  </a:cubicBezTo>
                  <a:cubicBezTo>
                    <a:pt x="7" y="118"/>
                    <a:pt x="16" y="144"/>
                    <a:pt x="26" y="144"/>
                  </a:cubicBezTo>
                  <a:cubicBezTo>
                    <a:pt x="29" y="144"/>
                    <a:pt x="31" y="142"/>
                    <a:pt x="33" y="140"/>
                  </a:cubicBezTo>
                  <a:cubicBezTo>
                    <a:pt x="40" y="134"/>
                    <a:pt x="47" y="132"/>
                    <a:pt x="53" y="132"/>
                  </a:cubicBezTo>
                  <a:cubicBezTo>
                    <a:pt x="68" y="132"/>
                    <a:pt x="83" y="142"/>
                    <a:pt x="97" y="142"/>
                  </a:cubicBezTo>
                  <a:cubicBezTo>
                    <a:pt x="101" y="142"/>
                    <a:pt x="104" y="141"/>
                    <a:pt x="107" y="140"/>
                  </a:cubicBezTo>
                  <a:cubicBezTo>
                    <a:pt x="109" y="140"/>
                    <a:pt x="112" y="139"/>
                    <a:pt x="114" y="139"/>
                  </a:cubicBezTo>
                  <a:cubicBezTo>
                    <a:pt x="123" y="139"/>
                    <a:pt x="132" y="142"/>
                    <a:pt x="139" y="142"/>
                  </a:cubicBezTo>
                  <a:cubicBezTo>
                    <a:pt x="149" y="142"/>
                    <a:pt x="158" y="138"/>
                    <a:pt x="169" y="120"/>
                  </a:cubicBezTo>
                  <a:cubicBezTo>
                    <a:pt x="169" y="118"/>
                    <a:pt x="170" y="118"/>
                    <a:pt x="171" y="118"/>
                  </a:cubicBezTo>
                  <a:cubicBezTo>
                    <a:pt x="175" y="118"/>
                    <a:pt x="182" y="132"/>
                    <a:pt x="185" y="136"/>
                  </a:cubicBezTo>
                  <a:cubicBezTo>
                    <a:pt x="187" y="138"/>
                    <a:pt x="189" y="139"/>
                    <a:pt x="191" y="139"/>
                  </a:cubicBezTo>
                  <a:cubicBezTo>
                    <a:pt x="197" y="139"/>
                    <a:pt x="202" y="129"/>
                    <a:pt x="205" y="99"/>
                  </a:cubicBezTo>
                  <a:cubicBezTo>
                    <a:pt x="214" y="70"/>
                    <a:pt x="210" y="42"/>
                    <a:pt x="201" y="13"/>
                  </a:cubicBezTo>
                  <a:cubicBezTo>
                    <a:pt x="201" y="9"/>
                    <a:pt x="197" y="5"/>
                    <a:pt x="193" y="5"/>
                  </a:cubicBezTo>
                  <a:lnTo>
                    <a:pt x="107" y="5"/>
                  </a:lnTo>
                  <a:cubicBezTo>
                    <a:pt x="82" y="5"/>
                    <a:pt x="54" y="5"/>
                    <a:pt x="25"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55" name="Google Shape;179;p29">
              <a:extLst>
                <a:ext uri="{FF2B5EF4-FFF2-40B4-BE49-F238E27FC236}">
                  <a16:creationId xmlns:a16="http://schemas.microsoft.com/office/drawing/2014/main" id="{E16470DA-967C-4E4D-8532-C009BC9C07AA}"/>
                </a:ext>
              </a:extLst>
            </p:cNvPr>
            <p:cNvSpPr/>
            <p:nvPr/>
          </p:nvSpPr>
          <p:spPr>
            <a:xfrm>
              <a:off x="4807825" y="5342725"/>
              <a:ext cx="1175" cy="3075"/>
            </a:xfrm>
            <a:custGeom>
              <a:avLst/>
              <a:gdLst/>
              <a:ahLst/>
              <a:cxnLst/>
              <a:rect l="l" t="t" r="r" b="b"/>
              <a:pathLst>
                <a:path w="47" h="123" extrusionOk="0">
                  <a:moveTo>
                    <a:pt x="28" y="1"/>
                  </a:moveTo>
                  <a:cubicBezTo>
                    <a:pt x="22" y="1"/>
                    <a:pt x="13" y="19"/>
                    <a:pt x="1" y="56"/>
                  </a:cubicBezTo>
                  <a:cubicBezTo>
                    <a:pt x="5" y="110"/>
                    <a:pt x="13" y="122"/>
                    <a:pt x="22" y="122"/>
                  </a:cubicBezTo>
                  <a:cubicBezTo>
                    <a:pt x="30" y="118"/>
                    <a:pt x="42" y="122"/>
                    <a:pt x="46" y="56"/>
                  </a:cubicBezTo>
                  <a:cubicBezTo>
                    <a:pt x="40" y="19"/>
                    <a:pt x="35" y="1"/>
                    <a:pt x="28"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56" name="Google Shape;180;p29">
              <a:extLst>
                <a:ext uri="{FF2B5EF4-FFF2-40B4-BE49-F238E27FC236}">
                  <a16:creationId xmlns:a16="http://schemas.microsoft.com/office/drawing/2014/main" id="{87E68121-F13E-5045-B384-8C75E849F982}"/>
                </a:ext>
              </a:extLst>
            </p:cNvPr>
            <p:cNvSpPr/>
            <p:nvPr/>
          </p:nvSpPr>
          <p:spPr>
            <a:xfrm>
              <a:off x="4823025" y="5342800"/>
              <a:ext cx="850" cy="3075"/>
            </a:xfrm>
            <a:custGeom>
              <a:avLst/>
              <a:gdLst/>
              <a:ahLst/>
              <a:cxnLst/>
              <a:rect l="l" t="t" r="r" b="b"/>
              <a:pathLst>
                <a:path w="34" h="123" extrusionOk="0">
                  <a:moveTo>
                    <a:pt x="13" y="0"/>
                  </a:moveTo>
                  <a:cubicBezTo>
                    <a:pt x="4" y="0"/>
                    <a:pt x="0" y="21"/>
                    <a:pt x="0" y="53"/>
                  </a:cubicBezTo>
                  <a:cubicBezTo>
                    <a:pt x="0" y="74"/>
                    <a:pt x="4" y="94"/>
                    <a:pt x="8" y="115"/>
                  </a:cubicBezTo>
                  <a:cubicBezTo>
                    <a:pt x="11" y="120"/>
                    <a:pt x="14" y="122"/>
                    <a:pt x="16" y="122"/>
                  </a:cubicBezTo>
                  <a:cubicBezTo>
                    <a:pt x="23" y="122"/>
                    <a:pt x="27" y="94"/>
                    <a:pt x="33" y="25"/>
                  </a:cubicBezTo>
                  <a:cubicBezTo>
                    <a:pt x="25" y="16"/>
                    <a:pt x="17" y="4"/>
                    <a:pt x="13"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57" name="Google Shape;181;p29">
              <a:extLst>
                <a:ext uri="{FF2B5EF4-FFF2-40B4-BE49-F238E27FC236}">
                  <a16:creationId xmlns:a16="http://schemas.microsoft.com/office/drawing/2014/main" id="{0206E159-1DE1-404C-B8DA-162C181A888F}"/>
                </a:ext>
              </a:extLst>
            </p:cNvPr>
            <p:cNvSpPr/>
            <p:nvPr/>
          </p:nvSpPr>
          <p:spPr>
            <a:xfrm>
              <a:off x="4809475" y="5342575"/>
              <a:ext cx="950" cy="3000"/>
            </a:xfrm>
            <a:custGeom>
              <a:avLst/>
              <a:gdLst/>
              <a:ahLst/>
              <a:cxnLst/>
              <a:rect l="l" t="t" r="r" b="b"/>
              <a:pathLst>
                <a:path w="38" h="120" extrusionOk="0">
                  <a:moveTo>
                    <a:pt x="21" y="0"/>
                  </a:moveTo>
                  <a:cubicBezTo>
                    <a:pt x="17" y="0"/>
                    <a:pt x="12" y="6"/>
                    <a:pt x="9" y="13"/>
                  </a:cubicBezTo>
                  <a:cubicBezTo>
                    <a:pt x="1" y="42"/>
                    <a:pt x="1" y="66"/>
                    <a:pt x="9" y="95"/>
                  </a:cubicBezTo>
                  <a:cubicBezTo>
                    <a:pt x="13" y="112"/>
                    <a:pt x="17" y="120"/>
                    <a:pt x="25" y="120"/>
                  </a:cubicBezTo>
                  <a:cubicBezTo>
                    <a:pt x="29" y="120"/>
                    <a:pt x="29" y="116"/>
                    <a:pt x="38" y="38"/>
                  </a:cubicBezTo>
                  <a:cubicBezTo>
                    <a:pt x="33" y="10"/>
                    <a:pt x="27" y="0"/>
                    <a:pt x="2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58" name="Google Shape;182;p29">
              <a:extLst>
                <a:ext uri="{FF2B5EF4-FFF2-40B4-BE49-F238E27FC236}">
                  <a16:creationId xmlns:a16="http://schemas.microsoft.com/office/drawing/2014/main" id="{AA01088E-3056-1042-934B-7D81D0EE56BF}"/>
                </a:ext>
              </a:extLst>
            </p:cNvPr>
            <p:cNvSpPr/>
            <p:nvPr/>
          </p:nvSpPr>
          <p:spPr>
            <a:xfrm>
              <a:off x="4819625" y="5342725"/>
              <a:ext cx="850" cy="3000"/>
            </a:xfrm>
            <a:custGeom>
              <a:avLst/>
              <a:gdLst/>
              <a:ahLst/>
              <a:cxnLst/>
              <a:rect l="l" t="t" r="r" b="b"/>
              <a:pathLst>
                <a:path w="34" h="120" extrusionOk="0">
                  <a:moveTo>
                    <a:pt x="15" y="0"/>
                  </a:moveTo>
                  <a:cubicBezTo>
                    <a:pt x="10" y="0"/>
                    <a:pt x="7" y="14"/>
                    <a:pt x="1" y="40"/>
                  </a:cubicBezTo>
                  <a:cubicBezTo>
                    <a:pt x="5" y="91"/>
                    <a:pt x="8" y="119"/>
                    <a:pt x="18" y="119"/>
                  </a:cubicBezTo>
                  <a:cubicBezTo>
                    <a:pt x="19" y="119"/>
                    <a:pt x="20" y="119"/>
                    <a:pt x="21" y="118"/>
                  </a:cubicBezTo>
                  <a:cubicBezTo>
                    <a:pt x="30" y="97"/>
                    <a:pt x="34" y="73"/>
                    <a:pt x="30" y="52"/>
                  </a:cubicBezTo>
                  <a:cubicBezTo>
                    <a:pt x="30" y="36"/>
                    <a:pt x="25" y="19"/>
                    <a:pt x="21" y="7"/>
                  </a:cubicBezTo>
                  <a:cubicBezTo>
                    <a:pt x="19" y="2"/>
                    <a:pt x="17" y="0"/>
                    <a:pt x="15"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59" name="Google Shape;183;p29">
              <a:extLst>
                <a:ext uri="{FF2B5EF4-FFF2-40B4-BE49-F238E27FC236}">
                  <a16:creationId xmlns:a16="http://schemas.microsoft.com/office/drawing/2014/main" id="{3DFF698E-8CA4-624D-9596-4077DA3921C3}"/>
                </a:ext>
              </a:extLst>
            </p:cNvPr>
            <p:cNvSpPr/>
            <p:nvPr/>
          </p:nvSpPr>
          <p:spPr>
            <a:xfrm>
              <a:off x="4821900" y="5342675"/>
              <a:ext cx="725" cy="3225"/>
            </a:xfrm>
            <a:custGeom>
              <a:avLst/>
              <a:gdLst/>
              <a:ahLst/>
              <a:cxnLst/>
              <a:rect l="l" t="t" r="r" b="b"/>
              <a:pathLst>
                <a:path w="29" h="129" extrusionOk="0">
                  <a:moveTo>
                    <a:pt x="17" y="1"/>
                  </a:moveTo>
                  <a:cubicBezTo>
                    <a:pt x="8" y="1"/>
                    <a:pt x="4" y="26"/>
                    <a:pt x="0" y="108"/>
                  </a:cubicBezTo>
                  <a:cubicBezTo>
                    <a:pt x="7" y="118"/>
                    <a:pt x="11" y="128"/>
                    <a:pt x="15" y="128"/>
                  </a:cubicBezTo>
                  <a:cubicBezTo>
                    <a:pt x="18" y="128"/>
                    <a:pt x="21" y="121"/>
                    <a:pt x="25" y="99"/>
                  </a:cubicBezTo>
                  <a:cubicBezTo>
                    <a:pt x="29" y="79"/>
                    <a:pt x="29" y="58"/>
                    <a:pt x="29" y="38"/>
                  </a:cubicBezTo>
                  <a:cubicBezTo>
                    <a:pt x="29" y="26"/>
                    <a:pt x="25" y="13"/>
                    <a:pt x="17"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60" name="Google Shape;184;p29">
              <a:extLst>
                <a:ext uri="{FF2B5EF4-FFF2-40B4-BE49-F238E27FC236}">
                  <a16:creationId xmlns:a16="http://schemas.microsoft.com/office/drawing/2014/main" id="{27CAC9E9-D97A-3D42-8D37-DDB3659D8103}"/>
                </a:ext>
              </a:extLst>
            </p:cNvPr>
            <p:cNvSpPr/>
            <p:nvPr/>
          </p:nvSpPr>
          <p:spPr>
            <a:xfrm>
              <a:off x="4806300" y="5343325"/>
              <a:ext cx="850" cy="2425"/>
            </a:xfrm>
            <a:custGeom>
              <a:avLst/>
              <a:gdLst/>
              <a:ahLst/>
              <a:cxnLst/>
              <a:rect l="l" t="t" r="r" b="b"/>
              <a:pathLst>
                <a:path w="34" h="97" extrusionOk="0">
                  <a:moveTo>
                    <a:pt x="17" y="1"/>
                  </a:moveTo>
                  <a:cubicBezTo>
                    <a:pt x="12" y="1"/>
                    <a:pt x="6" y="8"/>
                    <a:pt x="0" y="45"/>
                  </a:cubicBezTo>
                  <a:cubicBezTo>
                    <a:pt x="6" y="81"/>
                    <a:pt x="11" y="96"/>
                    <a:pt x="17" y="96"/>
                  </a:cubicBezTo>
                  <a:cubicBezTo>
                    <a:pt x="20" y="96"/>
                    <a:pt x="22" y="92"/>
                    <a:pt x="25" y="86"/>
                  </a:cubicBezTo>
                  <a:cubicBezTo>
                    <a:pt x="29" y="73"/>
                    <a:pt x="33" y="57"/>
                    <a:pt x="33" y="41"/>
                  </a:cubicBezTo>
                  <a:cubicBezTo>
                    <a:pt x="33" y="28"/>
                    <a:pt x="29" y="16"/>
                    <a:pt x="25" y="4"/>
                  </a:cubicBezTo>
                  <a:cubicBezTo>
                    <a:pt x="22" y="2"/>
                    <a:pt x="20" y="1"/>
                    <a:pt x="17"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61" name="Google Shape;185;p29">
              <a:extLst>
                <a:ext uri="{FF2B5EF4-FFF2-40B4-BE49-F238E27FC236}">
                  <a16:creationId xmlns:a16="http://schemas.microsoft.com/office/drawing/2014/main" id="{D66D4542-90AE-AA42-9BC8-0EE4852C4F39}"/>
                </a:ext>
              </a:extLst>
            </p:cNvPr>
            <p:cNvSpPr/>
            <p:nvPr/>
          </p:nvSpPr>
          <p:spPr>
            <a:xfrm>
              <a:off x="4820750" y="5342975"/>
              <a:ext cx="550" cy="2625"/>
            </a:xfrm>
            <a:custGeom>
              <a:avLst/>
              <a:gdLst/>
              <a:ahLst/>
              <a:cxnLst/>
              <a:rect l="l" t="t" r="r" b="b"/>
              <a:pathLst>
                <a:path w="22" h="105" extrusionOk="0">
                  <a:moveTo>
                    <a:pt x="12" y="1"/>
                  </a:moveTo>
                  <a:cubicBezTo>
                    <a:pt x="5" y="1"/>
                    <a:pt x="1" y="24"/>
                    <a:pt x="1" y="50"/>
                  </a:cubicBezTo>
                  <a:cubicBezTo>
                    <a:pt x="1" y="79"/>
                    <a:pt x="5" y="104"/>
                    <a:pt x="13" y="104"/>
                  </a:cubicBezTo>
                  <a:cubicBezTo>
                    <a:pt x="14" y="104"/>
                    <a:pt x="14" y="104"/>
                    <a:pt x="14" y="104"/>
                  </a:cubicBezTo>
                  <a:cubicBezTo>
                    <a:pt x="18" y="104"/>
                    <a:pt x="22" y="84"/>
                    <a:pt x="22" y="46"/>
                  </a:cubicBezTo>
                  <a:cubicBezTo>
                    <a:pt x="22" y="22"/>
                    <a:pt x="17" y="1"/>
                    <a:pt x="13" y="1"/>
                  </a:cubicBezTo>
                  <a:cubicBezTo>
                    <a:pt x="13" y="1"/>
                    <a:pt x="12" y="1"/>
                    <a:pt x="12"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62" name="Google Shape;186;p29">
              <a:extLst>
                <a:ext uri="{FF2B5EF4-FFF2-40B4-BE49-F238E27FC236}">
                  <a16:creationId xmlns:a16="http://schemas.microsoft.com/office/drawing/2014/main" id="{5FC1D48E-2E12-EA4C-AC27-E6B8EC5B030E}"/>
                </a:ext>
              </a:extLst>
            </p:cNvPr>
            <p:cNvSpPr/>
            <p:nvPr/>
          </p:nvSpPr>
          <p:spPr>
            <a:xfrm>
              <a:off x="4804650" y="5382225"/>
              <a:ext cx="3725" cy="3400"/>
            </a:xfrm>
            <a:custGeom>
              <a:avLst/>
              <a:gdLst/>
              <a:ahLst/>
              <a:cxnLst/>
              <a:rect l="l" t="t" r="r" b="b"/>
              <a:pathLst>
                <a:path w="149" h="136" extrusionOk="0">
                  <a:moveTo>
                    <a:pt x="41" y="0"/>
                  </a:moveTo>
                  <a:cubicBezTo>
                    <a:pt x="27" y="0"/>
                    <a:pt x="14" y="16"/>
                    <a:pt x="1" y="56"/>
                  </a:cubicBezTo>
                  <a:cubicBezTo>
                    <a:pt x="7" y="113"/>
                    <a:pt x="18" y="136"/>
                    <a:pt x="29" y="136"/>
                  </a:cubicBezTo>
                  <a:cubicBezTo>
                    <a:pt x="32" y="136"/>
                    <a:pt x="35" y="134"/>
                    <a:pt x="38" y="130"/>
                  </a:cubicBezTo>
                  <a:cubicBezTo>
                    <a:pt x="47" y="119"/>
                    <a:pt x="56" y="115"/>
                    <a:pt x="65" y="115"/>
                  </a:cubicBezTo>
                  <a:cubicBezTo>
                    <a:pt x="83" y="115"/>
                    <a:pt x="101" y="130"/>
                    <a:pt x="120" y="130"/>
                  </a:cubicBezTo>
                  <a:cubicBezTo>
                    <a:pt x="128" y="130"/>
                    <a:pt x="136" y="122"/>
                    <a:pt x="149" y="118"/>
                  </a:cubicBezTo>
                  <a:cubicBezTo>
                    <a:pt x="149" y="48"/>
                    <a:pt x="144" y="23"/>
                    <a:pt x="136" y="19"/>
                  </a:cubicBezTo>
                  <a:cubicBezTo>
                    <a:pt x="124" y="11"/>
                    <a:pt x="112" y="7"/>
                    <a:pt x="103" y="7"/>
                  </a:cubicBezTo>
                  <a:cubicBezTo>
                    <a:pt x="83" y="7"/>
                    <a:pt x="66" y="3"/>
                    <a:pt x="50" y="3"/>
                  </a:cubicBezTo>
                  <a:cubicBezTo>
                    <a:pt x="47" y="1"/>
                    <a:pt x="44" y="0"/>
                    <a:pt x="4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63" name="Google Shape;187;p29">
              <a:extLst>
                <a:ext uri="{FF2B5EF4-FFF2-40B4-BE49-F238E27FC236}">
                  <a16:creationId xmlns:a16="http://schemas.microsoft.com/office/drawing/2014/main" id="{B2BA01DA-77E2-6543-8F71-203AA50D758E}"/>
                </a:ext>
              </a:extLst>
            </p:cNvPr>
            <p:cNvSpPr/>
            <p:nvPr/>
          </p:nvSpPr>
          <p:spPr>
            <a:xfrm>
              <a:off x="4802000" y="5383050"/>
              <a:ext cx="1850" cy="2825"/>
            </a:xfrm>
            <a:custGeom>
              <a:avLst/>
              <a:gdLst/>
              <a:ahLst/>
              <a:cxnLst/>
              <a:rect l="l" t="t" r="r" b="b"/>
              <a:pathLst>
                <a:path w="74" h="113" extrusionOk="0">
                  <a:moveTo>
                    <a:pt x="51" y="0"/>
                  </a:moveTo>
                  <a:cubicBezTo>
                    <a:pt x="45" y="0"/>
                    <a:pt x="39" y="7"/>
                    <a:pt x="33" y="11"/>
                  </a:cubicBezTo>
                  <a:cubicBezTo>
                    <a:pt x="17" y="19"/>
                    <a:pt x="8" y="11"/>
                    <a:pt x="0" y="76"/>
                  </a:cubicBezTo>
                  <a:cubicBezTo>
                    <a:pt x="13" y="102"/>
                    <a:pt x="25" y="112"/>
                    <a:pt x="36" y="112"/>
                  </a:cubicBezTo>
                  <a:cubicBezTo>
                    <a:pt x="46" y="112"/>
                    <a:pt x="56" y="105"/>
                    <a:pt x="66" y="93"/>
                  </a:cubicBezTo>
                  <a:cubicBezTo>
                    <a:pt x="70" y="72"/>
                    <a:pt x="74" y="52"/>
                    <a:pt x="74" y="35"/>
                  </a:cubicBezTo>
                  <a:cubicBezTo>
                    <a:pt x="65" y="8"/>
                    <a:pt x="58" y="0"/>
                    <a:pt x="5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64" name="Google Shape;188;p29">
              <a:extLst>
                <a:ext uri="{FF2B5EF4-FFF2-40B4-BE49-F238E27FC236}">
                  <a16:creationId xmlns:a16="http://schemas.microsoft.com/office/drawing/2014/main" id="{4A76469E-9373-7B45-9328-3DF7E23CDDED}"/>
                </a:ext>
              </a:extLst>
            </p:cNvPr>
            <p:cNvSpPr/>
            <p:nvPr/>
          </p:nvSpPr>
          <p:spPr>
            <a:xfrm>
              <a:off x="4799525" y="5382475"/>
              <a:ext cx="1575" cy="3325"/>
            </a:xfrm>
            <a:custGeom>
              <a:avLst/>
              <a:gdLst/>
              <a:ahLst/>
              <a:cxnLst/>
              <a:rect l="l" t="t" r="r" b="b"/>
              <a:pathLst>
                <a:path w="63" h="133" extrusionOk="0">
                  <a:moveTo>
                    <a:pt x="44" y="17"/>
                  </a:moveTo>
                  <a:cubicBezTo>
                    <a:pt x="44" y="17"/>
                    <a:pt x="43" y="17"/>
                    <a:pt x="42" y="17"/>
                  </a:cubicBezTo>
                  <a:cubicBezTo>
                    <a:pt x="29" y="30"/>
                    <a:pt x="13" y="1"/>
                    <a:pt x="1" y="71"/>
                  </a:cubicBezTo>
                  <a:cubicBezTo>
                    <a:pt x="1" y="124"/>
                    <a:pt x="13" y="132"/>
                    <a:pt x="21" y="132"/>
                  </a:cubicBezTo>
                  <a:cubicBezTo>
                    <a:pt x="29" y="132"/>
                    <a:pt x="50" y="132"/>
                    <a:pt x="62" y="79"/>
                  </a:cubicBezTo>
                  <a:cubicBezTo>
                    <a:pt x="59" y="32"/>
                    <a:pt x="52" y="17"/>
                    <a:pt x="44" y="17"/>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65" name="Google Shape;189;p29">
              <a:extLst>
                <a:ext uri="{FF2B5EF4-FFF2-40B4-BE49-F238E27FC236}">
                  <a16:creationId xmlns:a16="http://schemas.microsoft.com/office/drawing/2014/main" id="{2AB49D5C-370B-6146-9D6C-1F2A72606780}"/>
                </a:ext>
              </a:extLst>
            </p:cNvPr>
            <p:cNvSpPr/>
            <p:nvPr/>
          </p:nvSpPr>
          <p:spPr>
            <a:xfrm>
              <a:off x="4817175" y="5382575"/>
              <a:ext cx="1150" cy="3525"/>
            </a:xfrm>
            <a:custGeom>
              <a:avLst/>
              <a:gdLst/>
              <a:ahLst/>
              <a:cxnLst/>
              <a:rect l="l" t="t" r="r" b="b"/>
              <a:pathLst>
                <a:path w="46" h="141" extrusionOk="0">
                  <a:moveTo>
                    <a:pt x="28" y="1"/>
                  </a:moveTo>
                  <a:cubicBezTo>
                    <a:pt x="20" y="1"/>
                    <a:pt x="7" y="5"/>
                    <a:pt x="0" y="46"/>
                  </a:cubicBezTo>
                  <a:cubicBezTo>
                    <a:pt x="6" y="109"/>
                    <a:pt x="15" y="141"/>
                    <a:pt x="24" y="141"/>
                  </a:cubicBezTo>
                  <a:cubicBezTo>
                    <a:pt x="29" y="141"/>
                    <a:pt x="33" y="133"/>
                    <a:pt x="37" y="116"/>
                  </a:cubicBezTo>
                  <a:cubicBezTo>
                    <a:pt x="41" y="95"/>
                    <a:pt x="46" y="71"/>
                    <a:pt x="46" y="46"/>
                  </a:cubicBezTo>
                  <a:cubicBezTo>
                    <a:pt x="46" y="9"/>
                    <a:pt x="37" y="1"/>
                    <a:pt x="33" y="1"/>
                  </a:cubicBezTo>
                  <a:cubicBezTo>
                    <a:pt x="32" y="1"/>
                    <a:pt x="30" y="1"/>
                    <a:pt x="28"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66" name="Google Shape;190;p29">
              <a:extLst>
                <a:ext uri="{FF2B5EF4-FFF2-40B4-BE49-F238E27FC236}">
                  <a16:creationId xmlns:a16="http://schemas.microsoft.com/office/drawing/2014/main" id="{EE9FE01E-0006-1B40-827E-65ACCE531B24}"/>
                </a:ext>
              </a:extLst>
            </p:cNvPr>
            <p:cNvSpPr/>
            <p:nvPr/>
          </p:nvSpPr>
          <p:spPr>
            <a:xfrm>
              <a:off x="4815525" y="5382600"/>
              <a:ext cx="950" cy="2850"/>
            </a:xfrm>
            <a:custGeom>
              <a:avLst/>
              <a:gdLst/>
              <a:ahLst/>
              <a:cxnLst/>
              <a:rect l="l" t="t" r="r" b="b"/>
              <a:pathLst>
                <a:path w="38" h="114" extrusionOk="0">
                  <a:moveTo>
                    <a:pt x="17" y="0"/>
                  </a:moveTo>
                  <a:cubicBezTo>
                    <a:pt x="13" y="4"/>
                    <a:pt x="9" y="8"/>
                    <a:pt x="9" y="17"/>
                  </a:cubicBezTo>
                  <a:cubicBezTo>
                    <a:pt x="1" y="41"/>
                    <a:pt x="1" y="66"/>
                    <a:pt x="9" y="94"/>
                  </a:cubicBezTo>
                  <a:cubicBezTo>
                    <a:pt x="12" y="104"/>
                    <a:pt x="18" y="114"/>
                    <a:pt x="22" y="114"/>
                  </a:cubicBezTo>
                  <a:cubicBezTo>
                    <a:pt x="23" y="114"/>
                    <a:pt x="24" y="113"/>
                    <a:pt x="25" y="111"/>
                  </a:cubicBezTo>
                  <a:cubicBezTo>
                    <a:pt x="29" y="94"/>
                    <a:pt x="34" y="78"/>
                    <a:pt x="34" y="62"/>
                  </a:cubicBezTo>
                  <a:cubicBezTo>
                    <a:pt x="38" y="41"/>
                    <a:pt x="34" y="21"/>
                    <a:pt x="25" y="4"/>
                  </a:cubicBezTo>
                  <a:cubicBezTo>
                    <a:pt x="21" y="0"/>
                    <a:pt x="21" y="0"/>
                    <a:pt x="17"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67" name="Google Shape;191;p29">
              <a:extLst>
                <a:ext uri="{FF2B5EF4-FFF2-40B4-BE49-F238E27FC236}">
                  <a16:creationId xmlns:a16="http://schemas.microsoft.com/office/drawing/2014/main" id="{57B4AFFC-A7EF-1044-BC35-37D8D5D6CCC0}"/>
                </a:ext>
              </a:extLst>
            </p:cNvPr>
            <p:cNvSpPr/>
            <p:nvPr/>
          </p:nvSpPr>
          <p:spPr>
            <a:xfrm>
              <a:off x="4808750" y="5382900"/>
              <a:ext cx="750" cy="2475"/>
            </a:xfrm>
            <a:custGeom>
              <a:avLst/>
              <a:gdLst/>
              <a:ahLst/>
              <a:cxnLst/>
              <a:rect l="l" t="t" r="r" b="b"/>
              <a:pathLst>
                <a:path w="30" h="99" extrusionOk="0">
                  <a:moveTo>
                    <a:pt x="14" y="0"/>
                  </a:moveTo>
                  <a:cubicBezTo>
                    <a:pt x="10" y="0"/>
                    <a:pt x="7" y="13"/>
                    <a:pt x="1" y="37"/>
                  </a:cubicBezTo>
                  <a:cubicBezTo>
                    <a:pt x="1" y="70"/>
                    <a:pt x="1" y="95"/>
                    <a:pt x="9" y="99"/>
                  </a:cubicBezTo>
                  <a:cubicBezTo>
                    <a:pt x="10" y="99"/>
                    <a:pt x="11" y="99"/>
                    <a:pt x="12" y="99"/>
                  </a:cubicBezTo>
                  <a:cubicBezTo>
                    <a:pt x="19" y="99"/>
                    <a:pt x="26" y="96"/>
                    <a:pt x="30" y="37"/>
                  </a:cubicBezTo>
                  <a:cubicBezTo>
                    <a:pt x="21" y="13"/>
                    <a:pt x="17" y="0"/>
                    <a:pt x="14"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68" name="Google Shape;192;p29">
              <a:extLst>
                <a:ext uri="{FF2B5EF4-FFF2-40B4-BE49-F238E27FC236}">
                  <a16:creationId xmlns:a16="http://schemas.microsoft.com/office/drawing/2014/main" id="{C59AC910-3AC1-264E-9487-120BE6AA65AB}"/>
                </a:ext>
              </a:extLst>
            </p:cNvPr>
            <p:cNvSpPr/>
            <p:nvPr/>
          </p:nvSpPr>
          <p:spPr>
            <a:xfrm>
              <a:off x="4812250" y="5382700"/>
              <a:ext cx="650" cy="2600"/>
            </a:xfrm>
            <a:custGeom>
              <a:avLst/>
              <a:gdLst/>
              <a:ahLst/>
              <a:cxnLst/>
              <a:rect l="l" t="t" r="r" b="b"/>
              <a:pathLst>
                <a:path w="26" h="104" extrusionOk="0">
                  <a:moveTo>
                    <a:pt x="9" y="0"/>
                  </a:moveTo>
                  <a:cubicBezTo>
                    <a:pt x="5" y="17"/>
                    <a:pt x="0" y="33"/>
                    <a:pt x="0" y="45"/>
                  </a:cubicBezTo>
                  <a:cubicBezTo>
                    <a:pt x="0" y="78"/>
                    <a:pt x="5" y="99"/>
                    <a:pt x="9" y="103"/>
                  </a:cubicBezTo>
                  <a:cubicBezTo>
                    <a:pt x="9" y="103"/>
                    <a:pt x="10" y="103"/>
                    <a:pt x="11" y="103"/>
                  </a:cubicBezTo>
                  <a:cubicBezTo>
                    <a:pt x="18" y="103"/>
                    <a:pt x="25" y="84"/>
                    <a:pt x="25" y="25"/>
                  </a:cubicBezTo>
                  <a:cubicBezTo>
                    <a:pt x="21" y="17"/>
                    <a:pt x="17" y="0"/>
                    <a:pt x="9"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69" name="Google Shape;193;p29">
              <a:extLst>
                <a:ext uri="{FF2B5EF4-FFF2-40B4-BE49-F238E27FC236}">
                  <a16:creationId xmlns:a16="http://schemas.microsoft.com/office/drawing/2014/main" id="{B7EB9235-015E-6348-97E1-8917E47491BA}"/>
                </a:ext>
              </a:extLst>
            </p:cNvPr>
            <p:cNvSpPr/>
            <p:nvPr/>
          </p:nvSpPr>
          <p:spPr>
            <a:xfrm>
              <a:off x="4810700" y="5382775"/>
              <a:ext cx="550" cy="2375"/>
            </a:xfrm>
            <a:custGeom>
              <a:avLst/>
              <a:gdLst/>
              <a:ahLst/>
              <a:cxnLst/>
              <a:rect l="l" t="t" r="r" b="b"/>
              <a:pathLst>
                <a:path w="22" h="95" extrusionOk="0">
                  <a:moveTo>
                    <a:pt x="12" y="1"/>
                  </a:moveTo>
                  <a:cubicBezTo>
                    <a:pt x="8" y="1"/>
                    <a:pt x="4" y="14"/>
                    <a:pt x="1" y="46"/>
                  </a:cubicBezTo>
                  <a:cubicBezTo>
                    <a:pt x="1" y="79"/>
                    <a:pt x="5" y="94"/>
                    <a:pt x="11" y="94"/>
                  </a:cubicBezTo>
                  <a:cubicBezTo>
                    <a:pt x="13" y="94"/>
                    <a:pt x="15" y="92"/>
                    <a:pt x="17" y="87"/>
                  </a:cubicBezTo>
                  <a:cubicBezTo>
                    <a:pt x="21" y="71"/>
                    <a:pt x="21" y="51"/>
                    <a:pt x="21" y="34"/>
                  </a:cubicBezTo>
                  <a:cubicBezTo>
                    <a:pt x="21" y="22"/>
                    <a:pt x="21" y="10"/>
                    <a:pt x="13" y="1"/>
                  </a:cubicBezTo>
                  <a:cubicBezTo>
                    <a:pt x="13" y="1"/>
                    <a:pt x="12" y="1"/>
                    <a:pt x="12"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70" name="Google Shape;194;p29">
              <a:extLst>
                <a:ext uri="{FF2B5EF4-FFF2-40B4-BE49-F238E27FC236}">
                  <a16:creationId xmlns:a16="http://schemas.microsoft.com/office/drawing/2014/main" id="{E893BF20-5EB2-1A4C-957B-FD412ADA80AF}"/>
                </a:ext>
              </a:extLst>
            </p:cNvPr>
            <p:cNvSpPr/>
            <p:nvPr/>
          </p:nvSpPr>
          <p:spPr>
            <a:xfrm>
              <a:off x="4814100" y="5383000"/>
              <a:ext cx="525" cy="2800"/>
            </a:xfrm>
            <a:custGeom>
              <a:avLst/>
              <a:gdLst/>
              <a:ahLst/>
              <a:cxnLst/>
              <a:rect l="l" t="t" r="r" b="b"/>
              <a:pathLst>
                <a:path w="21" h="112" extrusionOk="0">
                  <a:moveTo>
                    <a:pt x="8" y="1"/>
                  </a:moveTo>
                  <a:cubicBezTo>
                    <a:pt x="4" y="1"/>
                    <a:pt x="0" y="13"/>
                    <a:pt x="0" y="25"/>
                  </a:cubicBezTo>
                  <a:cubicBezTo>
                    <a:pt x="0" y="46"/>
                    <a:pt x="0" y="62"/>
                    <a:pt x="0" y="78"/>
                  </a:cubicBezTo>
                  <a:cubicBezTo>
                    <a:pt x="0" y="87"/>
                    <a:pt x="4" y="95"/>
                    <a:pt x="8" y="99"/>
                  </a:cubicBezTo>
                  <a:cubicBezTo>
                    <a:pt x="8" y="103"/>
                    <a:pt x="13" y="107"/>
                    <a:pt x="13" y="111"/>
                  </a:cubicBezTo>
                  <a:cubicBezTo>
                    <a:pt x="21" y="33"/>
                    <a:pt x="21" y="1"/>
                    <a:pt x="8"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71" name="Google Shape;195;p29">
              <a:extLst>
                <a:ext uri="{FF2B5EF4-FFF2-40B4-BE49-F238E27FC236}">
                  <a16:creationId xmlns:a16="http://schemas.microsoft.com/office/drawing/2014/main" id="{370071AF-441B-8C47-8306-1FB03760DAE4}"/>
                </a:ext>
              </a:extLst>
            </p:cNvPr>
            <p:cNvSpPr/>
            <p:nvPr/>
          </p:nvSpPr>
          <p:spPr>
            <a:xfrm>
              <a:off x="4806300" y="5369900"/>
              <a:ext cx="1150" cy="2700"/>
            </a:xfrm>
            <a:custGeom>
              <a:avLst/>
              <a:gdLst/>
              <a:ahLst/>
              <a:cxnLst/>
              <a:rect l="l" t="t" r="r" b="b"/>
              <a:pathLst>
                <a:path w="46" h="108" extrusionOk="0">
                  <a:moveTo>
                    <a:pt x="23" y="1"/>
                  </a:moveTo>
                  <a:cubicBezTo>
                    <a:pt x="15" y="1"/>
                    <a:pt x="8" y="14"/>
                    <a:pt x="0" y="44"/>
                  </a:cubicBezTo>
                  <a:cubicBezTo>
                    <a:pt x="6" y="90"/>
                    <a:pt x="15" y="107"/>
                    <a:pt x="23" y="107"/>
                  </a:cubicBezTo>
                  <a:cubicBezTo>
                    <a:pt x="28" y="107"/>
                    <a:pt x="33" y="102"/>
                    <a:pt x="37" y="94"/>
                  </a:cubicBezTo>
                  <a:cubicBezTo>
                    <a:pt x="46" y="69"/>
                    <a:pt x="46" y="44"/>
                    <a:pt x="41" y="20"/>
                  </a:cubicBezTo>
                  <a:cubicBezTo>
                    <a:pt x="35" y="8"/>
                    <a:pt x="28" y="1"/>
                    <a:pt x="23"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72" name="Google Shape;196;p29">
              <a:extLst>
                <a:ext uri="{FF2B5EF4-FFF2-40B4-BE49-F238E27FC236}">
                  <a16:creationId xmlns:a16="http://schemas.microsoft.com/office/drawing/2014/main" id="{D01C8D0D-C572-FD48-B488-D67A51FFE817}"/>
                </a:ext>
              </a:extLst>
            </p:cNvPr>
            <p:cNvSpPr/>
            <p:nvPr/>
          </p:nvSpPr>
          <p:spPr>
            <a:xfrm>
              <a:off x="4808450" y="5369900"/>
              <a:ext cx="850" cy="2450"/>
            </a:xfrm>
            <a:custGeom>
              <a:avLst/>
              <a:gdLst/>
              <a:ahLst/>
              <a:cxnLst/>
              <a:rect l="l" t="t" r="r" b="b"/>
              <a:pathLst>
                <a:path w="34" h="98" extrusionOk="0">
                  <a:moveTo>
                    <a:pt x="18" y="1"/>
                  </a:moveTo>
                  <a:cubicBezTo>
                    <a:pt x="13" y="1"/>
                    <a:pt x="8" y="13"/>
                    <a:pt x="1" y="36"/>
                  </a:cubicBezTo>
                  <a:cubicBezTo>
                    <a:pt x="1" y="77"/>
                    <a:pt x="5" y="94"/>
                    <a:pt x="13" y="94"/>
                  </a:cubicBezTo>
                  <a:cubicBezTo>
                    <a:pt x="14" y="95"/>
                    <a:pt x="17" y="97"/>
                    <a:pt x="19" y="97"/>
                  </a:cubicBezTo>
                  <a:cubicBezTo>
                    <a:pt x="25" y="97"/>
                    <a:pt x="31" y="89"/>
                    <a:pt x="33" y="49"/>
                  </a:cubicBezTo>
                  <a:cubicBezTo>
                    <a:pt x="27" y="16"/>
                    <a:pt x="23" y="1"/>
                    <a:pt x="18"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73" name="Google Shape;197;p29">
              <a:extLst>
                <a:ext uri="{FF2B5EF4-FFF2-40B4-BE49-F238E27FC236}">
                  <a16:creationId xmlns:a16="http://schemas.microsoft.com/office/drawing/2014/main" id="{74E50C09-CB1A-7840-8EB9-387891D97E24}"/>
                </a:ext>
              </a:extLst>
            </p:cNvPr>
            <p:cNvSpPr/>
            <p:nvPr/>
          </p:nvSpPr>
          <p:spPr>
            <a:xfrm>
              <a:off x="4816250" y="5370100"/>
              <a:ext cx="650" cy="2450"/>
            </a:xfrm>
            <a:custGeom>
              <a:avLst/>
              <a:gdLst/>
              <a:ahLst/>
              <a:cxnLst/>
              <a:rect l="l" t="t" r="r" b="b"/>
              <a:pathLst>
                <a:path w="26" h="98" extrusionOk="0">
                  <a:moveTo>
                    <a:pt x="16" y="0"/>
                  </a:moveTo>
                  <a:cubicBezTo>
                    <a:pt x="15" y="0"/>
                    <a:pt x="14" y="1"/>
                    <a:pt x="13" y="4"/>
                  </a:cubicBezTo>
                  <a:cubicBezTo>
                    <a:pt x="5" y="20"/>
                    <a:pt x="0" y="41"/>
                    <a:pt x="5" y="61"/>
                  </a:cubicBezTo>
                  <a:cubicBezTo>
                    <a:pt x="5" y="86"/>
                    <a:pt x="6" y="98"/>
                    <a:pt x="13" y="98"/>
                  </a:cubicBezTo>
                  <a:cubicBezTo>
                    <a:pt x="16" y="98"/>
                    <a:pt x="20" y="95"/>
                    <a:pt x="25" y="90"/>
                  </a:cubicBezTo>
                  <a:cubicBezTo>
                    <a:pt x="22" y="26"/>
                    <a:pt x="21" y="0"/>
                    <a:pt x="16"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74" name="Google Shape;198;p29">
              <a:extLst>
                <a:ext uri="{FF2B5EF4-FFF2-40B4-BE49-F238E27FC236}">
                  <a16:creationId xmlns:a16="http://schemas.microsoft.com/office/drawing/2014/main" id="{C1D3D207-4234-C541-B5DB-403AC3005365}"/>
                </a:ext>
              </a:extLst>
            </p:cNvPr>
            <p:cNvSpPr/>
            <p:nvPr/>
          </p:nvSpPr>
          <p:spPr>
            <a:xfrm>
              <a:off x="4818100" y="5421825"/>
              <a:ext cx="1350" cy="2750"/>
            </a:xfrm>
            <a:custGeom>
              <a:avLst/>
              <a:gdLst/>
              <a:ahLst/>
              <a:cxnLst/>
              <a:rect l="l" t="t" r="r" b="b"/>
              <a:pathLst>
                <a:path w="54" h="110" extrusionOk="0">
                  <a:moveTo>
                    <a:pt x="28" y="1"/>
                  </a:moveTo>
                  <a:cubicBezTo>
                    <a:pt x="18" y="1"/>
                    <a:pt x="9" y="16"/>
                    <a:pt x="0" y="48"/>
                  </a:cubicBezTo>
                  <a:cubicBezTo>
                    <a:pt x="16" y="88"/>
                    <a:pt x="26" y="109"/>
                    <a:pt x="33" y="109"/>
                  </a:cubicBezTo>
                  <a:cubicBezTo>
                    <a:pt x="42" y="109"/>
                    <a:pt x="47" y="83"/>
                    <a:pt x="54" y="31"/>
                  </a:cubicBezTo>
                  <a:cubicBezTo>
                    <a:pt x="44" y="11"/>
                    <a:pt x="36" y="1"/>
                    <a:pt x="28"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75" name="Google Shape;199;p29">
              <a:extLst>
                <a:ext uri="{FF2B5EF4-FFF2-40B4-BE49-F238E27FC236}">
                  <a16:creationId xmlns:a16="http://schemas.microsoft.com/office/drawing/2014/main" id="{A4E413EB-1D9A-DA4B-B9B5-230AD9F95A82}"/>
                </a:ext>
              </a:extLst>
            </p:cNvPr>
            <p:cNvSpPr/>
            <p:nvPr/>
          </p:nvSpPr>
          <p:spPr>
            <a:xfrm>
              <a:off x="4814100" y="5422200"/>
              <a:ext cx="950" cy="2500"/>
            </a:xfrm>
            <a:custGeom>
              <a:avLst/>
              <a:gdLst/>
              <a:ahLst/>
              <a:cxnLst/>
              <a:rect l="l" t="t" r="r" b="b"/>
              <a:pathLst>
                <a:path w="38" h="100" extrusionOk="0">
                  <a:moveTo>
                    <a:pt x="18" y="1"/>
                  </a:moveTo>
                  <a:cubicBezTo>
                    <a:pt x="13" y="1"/>
                    <a:pt x="8" y="13"/>
                    <a:pt x="0" y="37"/>
                  </a:cubicBezTo>
                  <a:cubicBezTo>
                    <a:pt x="0" y="78"/>
                    <a:pt x="4" y="90"/>
                    <a:pt x="13" y="98"/>
                  </a:cubicBezTo>
                  <a:cubicBezTo>
                    <a:pt x="13" y="99"/>
                    <a:pt x="14" y="99"/>
                    <a:pt x="15" y="99"/>
                  </a:cubicBezTo>
                  <a:cubicBezTo>
                    <a:pt x="20" y="99"/>
                    <a:pt x="30" y="87"/>
                    <a:pt x="37" y="45"/>
                  </a:cubicBezTo>
                  <a:cubicBezTo>
                    <a:pt x="29" y="15"/>
                    <a:pt x="23" y="1"/>
                    <a:pt x="18"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76" name="Google Shape;200;p29">
              <a:extLst>
                <a:ext uri="{FF2B5EF4-FFF2-40B4-BE49-F238E27FC236}">
                  <a16:creationId xmlns:a16="http://schemas.microsoft.com/office/drawing/2014/main" id="{ED1436DC-6EC6-2E4D-9D8B-15ADB775A73C}"/>
                </a:ext>
              </a:extLst>
            </p:cNvPr>
            <p:cNvSpPr/>
            <p:nvPr/>
          </p:nvSpPr>
          <p:spPr>
            <a:xfrm>
              <a:off x="4801375" y="5421875"/>
              <a:ext cx="750" cy="2275"/>
            </a:xfrm>
            <a:custGeom>
              <a:avLst/>
              <a:gdLst/>
              <a:ahLst/>
              <a:cxnLst/>
              <a:rect l="l" t="t" r="r" b="b"/>
              <a:pathLst>
                <a:path w="30" h="91" extrusionOk="0">
                  <a:moveTo>
                    <a:pt x="12" y="0"/>
                  </a:moveTo>
                  <a:cubicBezTo>
                    <a:pt x="7" y="0"/>
                    <a:pt x="4" y="21"/>
                    <a:pt x="0" y="91"/>
                  </a:cubicBezTo>
                  <a:lnTo>
                    <a:pt x="25" y="91"/>
                  </a:lnTo>
                  <a:cubicBezTo>
                    <a:pt x="29" y="38"/>
                    <a:pt x="25" y="13"/>
                    <a:pt x="17" y="5"/>
                  </a:cubicBezTo>
                  <a:cubicBezTo>
                    <a:pt x="15" y="2"/>
                    <a:pt x="13" y="0"/>
                    <a:pt x="12"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77" name="Google Shape;201;p29">
              <a:extLst>
                <a:ext uri="{FF2B5EF4-FFF2-40B4-BE49-F238E27FC236}">
                  <a16:creationId xmlns:a16="http://schemas.microsoft.com/office/drawing/2014/main" id="{7BF8D54B-6CFB-F842-9B0C-06AE6A7E403F}"/>
                </a:ext>
              </a:extLst>
            </p:cNvPr>
            <p:cNvSpPr/>
            <p:nvPr/>
          </p:nvSpPr>
          <p:spPr>
            <a:xfrm>
              <a:off x="4803125" y="5422200"/>
              <a:ext cx="625" cy="2325"/>
            </a:xfrm>
            <a:custGeom>
              <a:avLst/>
              <a:gdLst/>
              <a:ahLst/>
              <a:cxnLst/>
              <a:rect l="l" t="t" r="r" b="b"/>
              <a:pathLst>
                <a:path w="25" h="93" extrusionOk="0">
                  <a:moveTo>
                    <a:pt x="14" y="1"/>
                  </a:moveTo>
                  <a:cubicBezTo>
                    <a:pt x="8" y="1"/>
                    <a:pt x="3" y="10"/>
                    <a:pt x="0" y="37"/>
                  </a:cubicBezTo>
                  <a:cubicBezTo>
                    <a:pt x="3" y="76"/>
                    <a:pt x="8" y="92"/>
                    <a:pt x="13" y="92"/>
                  </a:cubicBezTo>
                  <a:cubicBezTo>
                    <a:pt x="15" y="92"/>
                    <a:pt x="18" y="89"/>
                    <a:pt x="21" y="82"/>
                  </a:cubicBezTo>
                  <a:cubicBezTo>
                    <a:pt x="25" y="57"/>
                    <a:pt x="25" y="29"/>
                    <a:pt x="21" y="4"/>
                  </a:cubicBezTo>
                  <a:cubicBezTo>
                    <a:pt x="19" y="2"/>
                    <a:pt x="16" y="1"/>
                    <a:pt x="14"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78" name="Google Shape;202;p29">
              <a:extLst>
                <a:ext uri="{FF2B5EF4-FFF2-40B4-BE49-F238E27FC236}">
                  <a16:creationId xmlns:a16="http://schemas.microsoft.com/office/drawing/2014/main" id="{4581474B-F296-EE49-A2AD-9E515F8A04A3}"/>
                </a:ext>
              </a:extLst>
            </p:cNvPr>
            <p:cNvSpPr/>
            <p:nvPr/>
          </p:nvSpPr>
          <p:spPr>
            <a:xfrm>
              <a:off x="4804750" y="5421875"/>
              <a:ext cx="650" cy="2350"/>
            </a:xfrm>
            <a:custGeom>
              <a:avLst/>
              <a:gdLst/>
              <a:ahLst/>
              <a:cxnLst/>
              <a:rect l="l" t="t" r="r" b="b"/>
              <a:pathLst>
                <a:path w="26" h="94" extrusionOk="0">
                  <a:moveTo>
                    <a:pt x="13" y="1"/>
                  </a:moveTo>
                  <a:cubicBezTo>
                    <a:pt x="9" y="1"/>
                    <a:pt x="1" y="25"/>
                    <a:pt x="1" y="75"/>
                  </a:cubicBezTo>
                  <a:cubicBezTo>
                    <a:pt x="5" y="87"/>
                    <a:pt x="9" y="94"/>
                    <a:pt x="14" y="94"/>
                  </a:cubicBezTo>
                  <a:cubicBezTo>
                    <a:pt x="18" y="94"/>
                    <a:pt x="22" y="88"/>
                    <a:pt x="26" y="79"/>
                  </a:cubicBezTo>
                  <a:cubicBezTo>
                    <a:pt x="26" y="29"/>
                    <a:pt x="21" y="5"/>
                    <a:pt x="13"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79" name="Google Shape;203;p29">
              <a:extLst>
                <a:ext uri="{FF2B5EF4-FFF2-40B4-BE49-F238E27FC236}">
                  <a16:creationId xmlns:a16="http://schemas.microsoft.com/office/drawing/2014/main" id="{A98FAED4-B24C-0E43-95D4-F31D9BCA5F29}"/>
                </a:ext>
              </a:extLst>
            </p:cNvPr>
            <p:cNvSpPr/>
            <p:nvPr/>
          </p:nvSpPr>
          <p:spPr>
            <a:xfrm>
              <a:off x="4800975" y="5408375"/>
              <a:ext cx="3300" cy="3575"/>
            </a:xfrm>
            <a:custGeom>
              <a:avLst/>
              <a:gdLst/>
              <a:ahLst/>
              <a:cxnLst/>
              <a:rect l="l" t="t" r="r" b="b"/>
              <a:pathLst>
                <a:path w="132" h="143" extrusionOk="0">
                  <a:moveTo>
                    <a:pt x="60" y="1"/>
                  </a:moveTo>
                  <a:cubicBezTo>
                    <a:pt x="43" y="1"/>
                    <a:pt x="26" y="9"/>
                    <a:pt x="8" y="40"/>
                  </a:cubicBezTo>
                  <a:cubicBezTo>
                    <a:pt x="4" y="52"/>
                    <a:pt x="0" y="61"/>
                    <a:pt x="0" y="73"/>
                  </a:cubicBezTo>
                  <a:cubicBezTo>
                    <a:pt x="7" y="128"/>
                    <a:pt x="17" y="140"/>
                    <a:pt x="27" y="140"/>
                  </a:cubicBezTo>
                  <a:cubicBezTo>
                    <a:pt x="29" y="140"/>
                    <a:pt x="31" y="139"/>
                    <a:pt x="33" y="139"/>
                  </a:cubicBezTo>
                  <a:cubicBezTo>
                    <a:pt x="45" y="134"/>
                    <a:pt x="55" y="129"/>
                    <a:pt x="66" y="129"/>
                  </a:cubicBezTo>
                  <a:cubicBezTo>
                    <a:pt x="74" y="129"/>
                    <a:pt x="82" y="132"/>
                    <a:pt x="90" y="139"/>
                  </a:cubicBezTo>
                  <a:cubicBezTo>
                    <a:pt x="95" y="141"/>
                    <a:pt x="99" y="143"/>
                    <a:pt x="102" y="143"/>
                  </a:cubicBezTo>
                  <a:cubicBezTo>
                    <a:pt x="115" y="143"/>
                    <a:pt x="122" y="125"/>
                    <a:pt x="131" y="93"/>
                  </a:cubicBezTo>
                  <a:cubicBezTo>
                    <a:pt x="131" y="36"/>
                    <a:pt x="127" y="15"/>
                    <a:pt x="119" y="11"/>
                  </a:cubicBezTo>
                  <a:cubicBezTo>
                    <a:pt x="100" y="11"/>
                    <a:pt x="80" y="1"/>
                    <a:pt x="60"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80" name="Google Shape;204;p29">
              <a:extLst>
                <a:ext uri="{FF2B5EF4-FFF2-40B4-BE49-F238E27FC236}">
                  <a16:creationId xmlns:a16="http://schemas.microsoft.com/office/drawing/2014/main" id="{026C4A8D-E5E0-FA4D-8372-FB66CB21E58D}"/>
                </a:ext>
              </a:extLst>
            </p:cNvPr>
            <p:cNvSpPr/>
            <p:nvPr/>
          </p:nvSpPr>
          <p:spPr>
            <a:xfrm>
              <a:off x="4812750" y="5408625"/>
              <a:ext cx="2500" cy="3475"/>
            </a:xfrm>
            <a:custGeom>
              <a:avLst/>
              <a:gdLst/>
              <a:ahLst/>
              <a:cxnLst/>
              <a:rect l="l" t="t" r="r" b="b"/>
              <a:pathLst>
                <a:path w="100" h="139" extrusionOk="0">
                  <a:moveTo>
                    <a:pt x="24" y="0"/>
                  </a:moveTo>
                  <a:cubicBezTo>
                    <a:pt x="21" y="0"/>
                    <a:pt x="17" y="1"/>
                    <a:pt x="13" y="1"/>
                  </a:cubicBezTo>
                  <a:cubicBezTo>
                    <a:pt x="9" y="1"/>
                    <a:pt x="5" y="26"/>
                    <a:pt x="1" y="38"/>
                  </a:cubicBezTo>
                  <a:cubicBezTo>
                    <a:pt x="9" y="107"/>
                    <a:pt x="17" y="139"/>
                    <a:pt x="28" y="139"/>
                  </a:cubicBezTo>
                  <a:cubicBezTo>
                    <a:pt x="33" y="139"/>
                    <a:pt x="39" y="131"/>
                    <a:pt x="46" y="116"/>
                  </a:cubicBezTo>
                  <a:cubicBezTo>
                    <a:pt x="50" y="113"/>
                    <a:pt x="53" y="103"/>
                    <a:pt x="57" y="103"/>
                  </a:cubicBezTo>
                  <a:cubicBezTo>
                    <a:pt x="57" y="103"/>
                    <a:pt x="58" y="103"/>
                    <a:pt x="58" y="104"/>
                  </a:cubicBezTo>
                  <a:cubicBezTo>
                    <a:pt x="64" y="123"/>
                    <a:pt x="70" y="132"/>
                    <a:pt x="76" y="132"/>
                  </a:cubicBezTo>
                  <a:cubicBezTo>
                    <a:pt x="84" y="132"/>
                    <a:pt x="92" y="116"/>
                    <a:pt x="99" y="88"/>
                  </a:cubicBezTo>
                  <a:cubicBezTo>
                    <a:pt x="99" y="20"/>
                    <a:pt x="99" y="1"/>
                    <a:pt x="93" y="1"/>
                  </a:cubicBezTo>
                  <a:cubicBezTo>
                    <a:pt x="93" y="1"/>
                    <a:pt x="92" y="1"/>
                    <a:pt x="91" y="1"/>
                  </a:cubicBezTo>
                  <a:cubicBezTo>
                    <a:pt x="84" y="3"/>
                    <a:pt x="76" y="4"/>
                    <a:pt x="69" y="4"/>
                  </a:cubicBezTo>
                  <a:cubicBezTo>
                    <a:pt x="54" y="4"/>
                    <a:pt x="39" y="0"/>
                    <a:pt x="24"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81" name="Google Shape;205;p29">
              <a:extLst>
                <a:ext uri="{FF2B5EF4-FFF2-40B4-BE49-F238E27FC236}">
                  <a16:creationId xmlns:a16="http://schemas.microsoft.com/office/drawing/2014/main" id="{5BEC41A4-6586-E040-8A4E-87E1744B4D7F}"/>
                </a:ext>
              </a:extLst>
            </p:cNvPr>
            <p:cNvSpPr/>
            <p:nvPr/>
          </p:nvSpPr>
          <p:spPr>
            <a:xfrm>
              <a:off x="4808975" y="5408125"/>
              <a:ext cx="1650" cy="3650"/>
            </a:xfrm>
            <a:custGeom>
              <a:avLst/>
              <a:gdLst/>
              <a:ahLst/>
              <a:cxnLst/>
              <a:rect l="l" t="t" r="r" b="b"/>
              <a:pathLst>
                <a:path w="66" h="146" extrusionOk="0">
                  <a:moveTo>
                    <a:pt x="52" y="7"/>
                  </a:moveTo>
                  <a:cubicBezTo>
                    <a:pt x="51" y="7"/>
                    <a:pt x="50" y="7"/>
                    <a:pt x="49" y="9"/>
                  </a:cubicBezTo>
                  <a:cubicBezTo>
                    <a:pt x="33" y="21"/>
                    <a:pt x="17" y="1"/>
                    <a:pt x="0" y="79"/>
                  </a:cubicBezTo>
                  <a:cubicBezTo>
                    <a:pt x="8" y="134"/>
                    <a:pt x="18" y="145"/>
                    <a:pt x="28" y="145"/>
                  </a:cubicBezTo>
                  <a:cubicBezTo>
                    <a:pt x="33" y="145"/>
                    <a:pt x="39" y="142"/>
                    <a:pt x="45" y="140"/>
                  </a:cubicBezTo>
                  <a:cubicBezTo>
                    <a:pt x="62" y="140"/>
                    <a:pt x="62" y="112"/>
                    <a:pt x="66" y="54"/>
                  </a:cubicBezTo>
                  <a:cubicBezTo>
                    <a:pt x="62" y="21"/>
                    <a:pt x="56" y="7"/>
                    <a:pt x="52" y="7"/>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82" name="Google Shape;206;p29">
              <a:extLst>
                <a:ext uri="{FF2B5EF4-FFF2-40B4-BE49-F238E27FC236}">
                  <a16:creationId xmlns:a16="http://schemas.microsoft.com/office/drawing/2014/main" id="{FB055A66-D72E-FD4B-9E4F-77B3AC41B0E9}"/>
                </a:ext>
              </a:extLst>
            </p:cNvPr>
            <p:cNvSpPr/>
            <p:nvPr/>
          </p:nvSpPr>
          <p:spPr>
            <a:xfrm>
              <a:off x="4806800" y="5408500"/>
              <a:ext cx="1475" cy="3075"/>
            </a:xfrm>
            <a:custGeom>
              <a:avLst/>
              <a:gdLst/>
              <a:ahLst/>
              <a:cxnLst/>
              <a:rect l="l" t="t" r="r" b="b"/>
              <a:pathLst>
                <a:path w="59" h="123" extrusionOk="0">
                  <a:moveTo>
                    <a:pt x="38" y="0"/>
                  </a:moveTo>
                  <a:cubicBezTo>
                    <a:pt x="26" y="0"/>
                    <a:pt x="13" y="10"/>
                    <a:pt x="1" y="60"/>
                  </a:cubicBezTo>
                  <a:cubicBezTo>
                    <a:pt x="13" y="101"/>
                    <a:pt x="24" y="122"/>
                    <a:pt x="34" y="122"/>
                  </a:cubicBezTo>
                  <a:cubicBezTo>
                    <a:pt x="41" y="122"/>
                    <a:pt x="48" y="112"/>
                    <a:pt x="54" y="93"/>
                  </a:cubicBezTo>
                  <a:cubicBezTo>
                    <a:pt x="54" y="76"/>
                    <a:pt x="58" y="60"/>
                    <a:pt x="58" y="39"/>
                  </a:cubicBezTo>
                  <a:cubicBezTo>
                    <a:pt x="58" y="27"/>
                    <a:pt x="54" y="15"/>
                    <a:pt x="50" y="2"/>
                  </a:cubicBezTo>
                  <a:cubicBezTo>
                    <a:pt x="46" y="1"/>
                    <a:pt x="42" y="0"/>
                    <a:pt x="38"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83" name="Google Shape;207;p29">
              <a:extLst>
                <a:ext uri="{FF2B5EF4-FFF2-40B4-BE49-F238E27FC236}">
                  <a16:creationId xmlns:a16="http://schemas.microsoft.com/office/drawing/2014/main" id="{C3E886A2-7A70-DF4F-ADEF-31ECCF99912B}"/>
                </a:ext>
              </a:extLst>
            </p:cNvPr>
            <p:cNvSpPr/>
            <p:nvPr/>
          </p:nvSpPr>
          <p:spPr>
            <a:xfrm>
              <a:off x="4804850" y="5408750"/>
              <a:ext cx="1275" cy="3250"/>
            </a:xfrm>
            <a:custGeom>
              <a:avLst/>
              <a:gdLst/>
              <a:ahLst/>
              <a:cxnLst/>
              <a:rect l="l" t="t" r="r" b="b"/>
              <a:pathLst>
                <a:path w="51" h="130" extrusionOk="0">
                  <a:moveTo>
                    <a:pt x="22" y="0"/>
                  </a:moveTo>
                  <a:cubicBezTo>
                    <a:pt x="13" y="0"/>
                    <a:pt x="5" y="13"/>
                    <a:pt x="1" y="78"/>
                  </a:cubicBezTo>
                  <a:cubicBezTo>
                    <a:pt x="9" y="91"/>
                    <a:pt x="13" y="107"/>
                    <a:pt x="22" y="119"/>
                  </a:cubicBezTo>
                  <a:cubicBezTo>
                    <a:pt x="25" y="126"/>
                    <a:pt x="28" y="129"/>
                    <a:pt x="31" y="129"/>
                  </a:cubicBezTo>
                  <a:cubicBezTo>
                    <a:pt x="38" y="129"/>
                    <a:pt x="43" y="108"/>
                    <a:pt x="46" y="78"/>
                  </a:cubicBezTo>
                  <a:cubicBezTo>
                    <a:pt x="50" y="58"/>
                    <a:pt x="50" y="37"/>
                    <a:pt x="46" y="17"/>
                  </a:cubicBezTo>
                  <a:cubicBezTo>
                    <a:pt x="42" y="5"/>
                    <a:pt x="34" y="0"/>
                    <a:pt x="22"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84" name="Google Shape;208;p29">
              <a:extLst>
                <a:ext uri="{FF2B5EF4-FFF2-40B4-BE49-F238E27FC236}">
                  <a16:creationId xmlns:a16="http://schemas.microsoft.com/office/drawing/2014/main" id="{437C1E94-9414-804D-B88D-EB7A056C432B}"/>
                </a:ext>
              </a:extLst>
            </p:cNvPr>
            <p:cNvSpPr/>
            <p:nvPr/>
          </p:nvSpPr>
          <p:spPr>
            <a:xfrm>
              <a:off x="4811225" y="5408475"/>
              <a:ext cx="1150" cy="3275"/>
            </a:xfrm>
            <a:custGeom>
              <a:avLst/>
              <a:gdLst/>
              <a:ahLst/>
              <a:cxnLst/>
              <a:rect l="l" t="t" r="r" b="b"/>
              <a:pathLst>
                <a:path w="46" h="131" extrusionOk="0">
                  <a:moveTo>
                    <a:pt x="25" y="1"/>
                  </a:moveTo>
                  <a:cubicBezTo>
                    <a:pt x="16" y="1"/>
                    <a:pt x="6" y="10"/>
                    <a:pt x="0" y="61"/>
                  </a:cubicBezTo>
                  <a:cubicBezTo>
                    <a:pt x="9" y="109"/>
                    <a:pt x="16" y="131"/>
                    <a:pt x="24" y="131"/>
                  </a:cubicBezTo>
                  <a:cubicBezTo>
                    <a:pt x="27" y="131"/>
                    <a:pt x="30" y="128"/>
                    <a:pt x="33" y="122"/>
                  </a:cubicBezTo>
                  <a:cubicBezTo>
                    <a:pt x="41" y="98"/>
                    <a:pt x="46" y="73"/>
                    <a:pt x="46" y="48"/>
                  </a:cubicBezTo>
                  <a:cubicBezTo>
                    <a:pt x="46" y="11"/>
                    <a:pt x="37" y="3"/>
                    <a:pt x="33" y="3"/>
                  </a:cubicBezTo>
                  <a:cubicBezTo>
                    <a:pt x="31" y="2"/>
                    <a:pt x="28" y="1"/>
                    <a:pt x="25"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85" name="Google Shape;209;p29">
              <a:extLst>
                <a:ext uri="{FF2B5EF4-FFF2-40B4-BE49-F238E27FC236}">
                  <a16:creationId xmlns:a16="http://schemas.microsoft.com/office/drawing/2014/main" id="{1385E1BA-FE64-F54C-8E7F-1E30717724D1}"/>
                </a:ext>
              </a:extLst>
            </p:cNvPr>
            <p:cNvSpPr/>
            <p:nvPr/>
          </p:nvSpPr>
          <p:spPr>
            <a:xfrm>
              <a:off x="4817475" y="5408425"/>
              <a:ext cx="950" cy="3050"/>
            </a:xfrm>
            <a:custGeom>
              <a:avLst/>
              <a:gdLst/>
              <a:ahLst/>
              <a:cxnLst/>
              <a:rect l="l" t="t" r="r" b="b"/>
              <a:pathLst>
                <a:path w="38" h="122" extrusionOk="0">
                  <a:moveTo>
                    <a:pt x="18" y="1"/>
                  </a:moveTo>
                  <a:cubicBezTo>
                    <a:pt x="15" y="1"/>
                    <a:pt x="12" y="4"/>
                    <a:pt x="9" y="9"/>
                  </a:cubicBezTo>
                  <a:cubicBezTo>
                    <a:pt x="5" y="26"/>
                    <a:pt x="1" y="46"/>
                    <a:pt x="1" y="63"/>
                  </a:cubicBezTo>
                  <a:cubicBezTo>
                    <a:pt x="1" y="79"/>
                    <a:pt x="5" y="96"/>
                    <a:pt x="9" y="112"/>
                  </a:cubicBezTo>
                  <a:cubicBezTo>
                    <a:pt x="12" y="119"/>
                    <a:pt x="15" y="122"/>
                    <a:pt x="17" y="122"/>
                  </a:cubicBezTo>
                  <a:cubicBezTo>
                    <a:pt x="24" y="122"/>
                    <a:pt x="29" y="98"/>
                    <a:pt x="38" y="50"/>
                  </a:cubicBezTo>
                  <a:cubicBezTo>
                    <a:pt x="32" y="14"/>
                    <a:pt x="25" y="1"/>
                    <a:pt x="18"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86" name="Google Shape;210;p29">
              <a:extLst>
                <a:ext uri="{FF2B5EF4-FFF2-40B4-BE49-F238E27FC236}">
                  <a16:creationId xmlns:a16="http://schemas.microsoft.com/office/drawing/2014/main" id="{0F51D9D4-43B1-2B41-982B-6A66440FDC17}"/>
                </a:ext>
              </a:extLst>
            </p:cNvPr>
            <p:cNvSpPr/>
            <p:nvPr/>
          </p:nvSpPr>
          <p:spPr>
            <a:xfrm>
              <a:off x="4818600" y="5408550"/>
              <a:ext cx="750" cy="2900"/>
            </a:xfrm>
            <a:custGeom>
              <a:avLst/>
              <a:gdLst/>
              <a:ahLst/>
              <a:cxnLst/>
              <a:rect l="l" t="t" r="r" b="b"/>
              <a:pathLst>
                <a:path w="30" h="116" extrusionOk="0">
                  <a:moveTo>
                    <a:pt x="13" y="0"/>
                  </a:moveTo>
                  <a:cubicBezTo>
                    <a:pt x="9" y="13"/>
                    <a:pt x="5" y="29"/>
                    <a:pt x="5" y="41"/>
                  </a:cubicBezTo>
                  <a:cubicBezTo>
                    <a:pt x="1" y="66"/>
                    <a:pt x="5" y="91"/>
                    <a:pt x="17" y="115"/>
                  </a:cubicBezTo>
                  <a:cubicBezTo>
                    <a:pt x="21" y="115"/>
                    <a:pt x="30" y="82"/>
                    <a:pt x="30" y="49"/>
                  </a:cubicBezTo>
                  <a:cubicBezTo>
                    <a:pt x="30" y="21"/>
                    <a:pt x="25" y="0"/>
                    <a:pt x="13"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87" name="Google Shape;211;p29">
              <a:extLst>
                <a:ext uri="{FF2B5EF4-FFF2-40B4-BE49-F238E27FC236}">
                  <a16:creationId xmlns:a16="http://schemas.microsoft.com/office/drawing/2014/main" id="{E3E33437-FC88-684A-9C65-1968D301F83C}"/>
                </a:ext>
              </a:extLst>
            </p:cNvPr>
            <p:cNvSpPr/>
            <p:nvPr/>
          </p:nvSpPr>
          <p:spPr>
            <a:xfrm>
              <a:off x="4816150" y="5408850"/>
              <a:ext cx="625" cy="1925"/>
            </a:xfrm>
            <a:custGeom>
              <a:avLst/>
              <a:gdLst/>
              <a:ahLst/>
              <a:cxnLst/>
              <a:rect l="l" t="t" r="r" b="b"/>
              <a:pathLst>
                <a:path w="25" h="77" extrusionOk="0">
                  <a:moveTo>
                    <a:pt x="12" y="0"/>
                  </a:moveTo>
                  <a:cubicBezTo>
                    <a:pt x="9" y="0"/>
                    <a:pt x="6" y="11"/>
                    <a:pt x="0" y="33"/>
                  </a:cubicBezTo>
                  <a:cubicBezTo>
                    <a:pt x="5" y="63"/>
                    <a:pt x="7" y="77"/>
                    <a:pt x="10" y="77"/>
                  </a:cubicBezTo>
                  <a:cubicBezTo>
                    <a:pt x="13" y="77"/>
                    <a:pt x="17" y="64"/>
                    <a:pt x="25" y="37"/>
                  </a:cubicBezTo>
                  <a:cubicBezTo>
                    <a:pt x="19" y="12"/>
                    <a:pt x="16" y="0"/>
                    <a:pt x="12"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88" name="Google Shape;212;p29">
              <a:extLst>
                <a:ext uri="{FF2B5EF4-FFF2-40B4-BE49-F238E27FC236}">
                  <a16:creationId xmlns:a16="http://schemas.microsoft.com/office/drawing/2014/main" id="{9BCA2D1D-B690-1740-BAA2-C027C77174EA}"/>
                </a:ext>
              </a:extLst>
            </p:cNvPr>
            <p:cNvSpPr/>
            <p:nvPr/>
          </p:nvSpPr>
          <p:spPr>
            <a:xfrm>
              <a:off x="4811950" y="5329550"/>
              <a:ext cx="18975" cy="4650"/>
            </a:xfrm>
            <a:custGeom>
              <a:avLst/>
              <a:gdLst/>
              <a:ahLst/>
              <a:cxnLst/>
              <a:rect l="l" t="t" r="r" b="b"/>
              <a:pathLst>
                <a:path w="759" h="186" extrusionOk="0">
                  <a:moveTo>
                    <a:pt x="671" y="0"/>
                  </a:moveTo>
                  <a:cubicBezTo>
                    <a:pt x="662" y="0"/>
                    <a:pt x="653" y="3"/>
                    <a:pt x="644" y="9"/>
                  </a:cubicBezTo>
                  <a:cubicBezTo>
                    <a:pt x="624" y="21"/>
                    <a:pt x="603" y="29"/>
                    <a:pt x="579" y="29"/>
                  </a:cubicBezTo>
                  <a:cubicBezTo>
                    <a:pt x="566" y="34"/>
                    <a:pt x="558" y="42"/>
                    <a:pt x="550" y="46"/>
                  </a:cubicBezTo>
                  <a:lnTo>
                    <a:pt x="476" y="46"/>
                  </a:lnTo>
                  <a:cubicBezTo>
                    <a:pt x="423" y="38"/>
                    <a:pt x="369" y="29"/>
                    <a:pt x="316" y="21"/>
                  </a:cubicBezTo>
                  <a:cubicBezTo>
                    <a:pt x="275" y="13"/>
                    <a:pt x="238" y="1"/>
                    <a:pt x="201" y="1"/>
                  </a:cubicBezTo>
                  <a:cubicBezTo>
                    <a:pt x="189" y="1"/>
                    <a:pt x="177" y="13"/>
                    <a:pt x="160" y="17"/>
                  </a:cubicBezTo>
                  <a:cubicBezTo>
                    <a:pt x="136" y="28"/>
                    <a:pt x="109" y="44"/>
                    <a:pt x="82" y="44"/>
                  </a:cubicBezTo>
                  <a:cubicBezTo>
                    <a:pt x="69" y="44"/>
                    <a:pt x="55" y="40"/>
                    <a:pt x="41" y="29"/>
                  </a:cubicBezTo>
                  <a:cubicBezTo>
                    <a:pt x="38" y="23"/>
                    <a:pt x="31" y="20"/>
                    <a:pt x="24" y="20"/>
                  </a:cubicBezTo>
                  <a:cubicBezTo>
                    <a:pt x="21" y="20"/>
                    <a:pt x="19" y="20"/>
                    <a:pt x="17" y="21"/>
                  </a:cubicBezTo>
                  <a:cubicBezTo>
                    <a:pt x="12" y="21"/>
                    <a:pt x="8" y="34"/>
                    <a:pt x="0" y="46"/>
                  </a:cubicBezTo>
                  <a:cubicBezTo>
                    <a:pt x="0" y="107"/>
                    <a:pt x="8" y="140"/>
                    <a:pt x="17" y="144"/>
                  </a:cubicBezTo>
                  <a:cubicBezTo>
                    <a:pt x="37" y="153"/>
                    <a:pt x="58" y="161"/>
                    <a:pt x="82" y="165"/>
                  </a:cubicBezTo>
                  <a:cubicBezTo>
                    <a:pt x="111" y="161"/>
                    <a:pt x="136" y="157"/>
                    <a:pt x="160" y="144"/>
                  </a:cubicBezTo>
                  <a:cubicBezTo>
                    <a:pt x="168" y="144"/>
                    <a:pt x="177" y="157"/>
                    <a:pt x="181" y="157"/>
                  </a:cubicBezTo>
                  <a:cubicBezTo>
                    <a:pt x="226" y="148"/>
                    <a:pt x="271" y="148"/>
                    <a:pt x="316" y="148"/>
                  </a:cubicBezTo>
                  <a:cubicBezTo>
                    <a:pt x="357" y="161"/>
                    <a:pt x="398" y="165"/>
                    <a:pt x="435" y="173"/>
                  </a:cubicBezTo>
                  <a:cubicBezTo>
                    <a:pt x="476" y="181"/>
                    <a:pt x="513" y="185"/>
                    <a:pt x="554" y="185"/>
                  </a:cubicBezTo>
                  <a:cubicBezTo>
                    <a:pt x="579" y="181"/>
                    <a:pt x="599" y="173"/>
                    <a:pt x="620" y="157"/>
                  </a:cubicBezTo>
                  <a:cubicBezTo>
                    <a:pt x="634" y="152"/>
                    <a:pt x="647" y="140"/>
                    <a:pt x="659" y="140"/>
                  </a:cubicBezTo>
                  <a:cubicBezTo>
                    <a:pt x="668" y="140"/>
                    <a:pt x="677" y="146"/>
                    <a:pt x="685" y="165"/>
                  </a:cubicBezTo>
                  <a:cubicBezTo>
                    <a:pt x="689" y="160"/>
                    <a:pt x="692" y="158"/>
                    <a:pt x="695" y="158"/>
                  </a:cubicBezTo>
                  <a:cubicBezTo>
                    <a:pt x="701" y="158"/>
                    <a:pt x="707" y="166"/>
                    <a:pt x="712" y="166"/>
                  </a:cubicBezTo>
                  <a:cubicBezTo>
                    <a:pt x="717" y="166"/>
                    <a:pt x="722" y="160"/>
                    <a:pt x="726" y="136"/>
                  </a:cubicBezTo>
                  <a:cubicBezTo>
                    <a:pt x="726" y="133"/>
                    <a:pt x="727" y="132"/>
                    <a:pt x="729" y="132"/>
                  </a:cubicBezTo>
                  <a:cubicBezTo>
                    <a:pt x="731" y="132"/>
                    <a:pt x="736" y="136"/>
                    <a:pt x="739" y="136"/>
                  </a:cubicBezTo>
                  <a:cubicBezTo>
                    <a:pt x="739" y="137"/>
                    <a:pt x="740" y="137"/>
                    <a:pt x="740" y="137"/>
                  </a:cubicBezTo>
                  <a:cubicBezTo>
                    <a:pt x="744" y="137"/>
                    <a:pt x="751" y="120"/>
                    <a:pt x="755" y="83"/>
                  </a:cubicBezTo>
                  <a:cubicBezTo>
                    <a:pt x="759" y="49"/>
                    <a:pt x="751" y="26"/>
                    <a:pt x="743" y="26"/>
                  </a:cubicBezTo>
                  <a:cubicBezTo>
                    <a:pt x="742" y="26"/>
                    <a:pt x="740" y="27"/>
                    <a:pt x="739" y="29"/>
                  </a:cubicBezTo>
                  <a:cubicBezTo>
                    <a:pt x="736" y="33"/>
                    <a:pt x="734" y="35"/>
                    <a:pt x="731" y="35"/>
                  </a:cubicBezTo>
                  <a:cubicBezTo>
                    <a:pt x="726" y="35"/>
                    <a:pt x="720" y="27"/>
                    <a:pt x="714" y="21"/>
                  </a:cubicBezTo>
                  <a:cubicBezTo>
                    <a:pt x="701" y="8"/>
                    <a:pt x="686" y="0"/>
                    <a:pt x="67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89" name="Google Shape;213;p29">
              <a:extLst>
                <a:ext uri="{FF2B5EF4-FFF2-40B4-BE49-F238E27FC236}">
                  <a16:creationId xmlns:a16="http://schemas.microsoft.com/office/drawing/2014/main" id="{62F83851-6DCB-A04D-BED6-8AD6651DC3B2}"/>
                </a:ext>
              </a:extLst>
            </p:cNvPr>
            <p:cNvSpPr/>
            <p:nvPr/>
          </p:nvSpPr>
          <p:spPr>
            <a:xfrm>
              <a:off x="4801375" y="5329500"/>
              <a:ext cx="10275" cy="4075"/>
            </a:xfrm>
            <a:custGeom>
              <a:avLst/>
              <a:gdLst/>
              <a:ahLst/>
              <a:cxnLst/>
              <a:rect l="l" t="t" r="r" b="b"/>
              <a:pathLst>
                <a:path w="411" h="163" extrusionOk="0">
                  <a:moveTo>
                    <a:pt x="230" y="1"/>
                  </a:moveTo>
                  <a:cubicBezTo>
                    <a:pt x="218" y="1"/>
                    <a:pt x="206" y="5"/>
                    <a:pt x="193" y="19"/>
                  </a:cubicBezTo>
                  <a:cubicBezTo>
                    <a:pt x="186" y="14"/>
                    <a:pt x="179" y="12"/>
                    <a:pt x="172" y="12"/>
                  </a:cubicBezTo>
                  <a:cubicBezTo>
                    <a:pt x="145" y="12"/>
                    <a:pt x="119" y="39"/>
                    <a:pt x="92" y="39"/>
                  </a:cubicBezTo>
                  <a:cubicBezTo>
                    <a:pt x="85" y="39"/>
                    <a:pt x="78" y="37"/>
                    <a:pt x="70" y="31"/>
                  </a:cubicBezTo>
                  <a:cubicBezTo>
                    <a:pt x="66" y="27"/>
                    <a:pt x="62" y="26"/>
                    <a:pt x="57" y="26"/>
                  </a:cubicBezTo>
                  <a:cubicBezTo>
                    <a:pt x="47" y="26"/>
                    <a:pt x="37" y="31"/>
                    <a:pt x="29" y="31"/>
                  </a:cubicBezTo>
                  <a:cubicBezTo>
                    <a:pt x="13" y="31"/>
                    <a:pt x="13" y="52"/>
                    <a:pt x="0" y="85"/>
                  </a:cubicBezTo>
                  <a:cubicBezTo>
                    <a:pt x="10" y="124"/>
                    <a:pt x="17" y="142"/>
                    <a:pt x="26" y="142"/>
                  </a:cubicBezTo>
                  <a:cubicBezTo>
                    <a:pt x="28" y="142"/>
                    <a:pt x="31" y="141"/>
                    <a:pt x="33" y="138"/>
                  </a:cubicBezTo>
                  <a:cubicBezTo>
                    <a:pt x="37" y="135"/>
                    <a:pt x="41" y="134"/>
                    <a:pt x="43" y="134"/>
                  </a:cubicBezTo>
                  <a:cubicBezTo>
                    <a:pt x="49" y="134"/>
                    <a:pt x="52" y="138"/>
                    <a:pt x="58" y="138"/>
                  </a:cubicBezTo>
                  <a:lnTo>
                    <a:pt x="83" y="142"/>
                  </a:lnTo>
                  <a:lnTo>
                    <a:pt x="115" y="150"/>
                  </a:lnTo>
                  <a:cubicBezTo>
                    <a:pt x="115" y="150"/>
                    <a:pt x="117" y="152"/>
                    <a:pt x="120" y="152"/>
                  </a:cubicBezTo>
                  <a:cubicBezTo>
                    <a:pt x="121" y="152"/>
                    <a:pt x="122" y="152"/>
                    <a:pt x="124" y="150"/>
                  </a:cubicBezTo>
                  <a:cubicBezTo>
                    <a:pt x="135" y="139"/>
                    <a:pt x="147" y="135"/>
                    <a:pt x="157" y="135"/>
                  </a:cubicBezTo>
                  <a:cubicBezTo>
                    <a:pt x="173" y="135"/>
                    <a:pt x="187" y="142"/>
                    <a:pt x="202" y="142"/>
                  </a:cubicBezTo>
                  <a:cubicBezTo>
                    <a:pt x="206" y="142"/>
                    <a:pt x="210" y="138"/>
                    <a:pt x="214" y="134"/>
                  </a:cubicBezTo>
                  <a:cubicBezTo>
                    <a:pt x="223" y="125"/>
                    <a:pt x="232" y="118"/>
                    <a:pt x="241" y="118"/>
                  </a:cubicBezTo>
                  <a:cubicBezTo>
                    <a:pt x="248" y="118"/>
                    <a:pt x="256" y="123"/>
                    <a:pt x="263" y="134"/>
                  </a:cubicBezTo>
                  <a:cubicBezTo>
                    <a:pt x="263" y="142"/>
                    <a:pt x="271" y="142"/>
                    <a:pt x="280" y="142"/>
                  </a:cubicBezTo>
                  <a:cubicBezTo>
                    <a:pt x="286" y="139"/>
                    <a:pt x="293" y="136"/>
                    <a:pt x="300" y="136"/>
                  </a:cubicBezTo>
                  <a:cubicBezTo>
                    <a:pt x="309" y="136"/>
                    <a:pt x="319" y="142"/>
                    <a:pt x="329" y="159"/>
                  </a:cubicBezTo>
                  <a:cubicBezTo>
                    <a:pt x="330" y="161"/>
                    <a:pt x="331" y="162"/>
                    <a:pt x="333" y="162"/>
                  </a:cubicBezTo>
                  <a:cubicBezTo>
                    <a:pt x="337" y="162"/>
                    <a:pt x="342" y="156"/>
                    <a:pt x="345" y="150"/>
                  </a:cubicBezTo>
                  <a:cubicBezTo>
                    <a:pt x="349" y="142"/>
                    <a:pt x="353" y="113"/>
                    <a:pt x="362" y="97"/>
                  </a:cubicBezTo>
                  <a:cubicBezTo>
                    <a:pt x="377" y="129"/>
                    <a:pt x="385" y="146"/>
                    <a:pt x="391" y="146"/>
                  </a:cubicBezTo>
                  <a:cubicBezTo>
                    <a:pt x="398" y="146"/>
                    <a:pt x="402" y="122"/>
                    <a:pt x="411" y="68"/>
                  </a:cubicBezTo>
                  <a:cubicBezTo>
                    <a:pt x="411" y="36"/>
                    <a:pt x="407" y="15"/>
                    <a:pt x="403" y="15"/>
                  </a:cubicBezTo>
                  <a:cubicBezTo>
                    <a:pt x="397" y="15"/>
                    <a:pt x="393" y="13"/>
                    <a:pt x="390" y="13"/>
                  </a:cubicBezTo>
                  <a:cubicBezTo>
                    <a:pt x="389" y="13"/>
                    <a:pt x="388" y="14"/>
                    <a:pt x="386" y="15"/>
                  </a:cubicBezTo>
                  <a:cubicBezTo>
                    <a:pt x="376" y="26"/>
                    <a:pt x="366" y="30"/>
                    <a:pt x="355" y="30"/>
                  </a:cubicBezTo>
                  <a:cubicBezTo>
                    <a:pt x="339" y="30"/>
                    <a:pt x="321" y="22"/>
                    <a:pt x="304" y="19"/>
                  </a:cubicBezTo>
                  <a:cubicBezTo>
                    <a:pt x="280" y="19"/>
                    <a:pt x="255" y="1"/>
                    <a:pt x="230"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90" name="Google Shape;214;p29">
              <a:extLst>
                <a:ext uri="{FF2B5EF4-FFF2-40B4-BE49-F238E27FC236}">
                  <a16:creationId xmlns:a16="http://schemas.microsoft.com/office/drawing/2014/main" id="{F403E0A8-3FB5-814C-94A6-BCE94283C906}"/>
                </a:ext>
              </a:extLst>
            </p:cNvPr>
            <p:cNvSpPr/>
            <p:nvPr/>
          </p:nvSpPr>
          <p:spPr>
            <a:xfrm>
              <a:off x="4791625" y="5330075"/>
              <a:ext cx="7825" cy="3275"/>
            </a:xfrm>
            <a:custGeom>
              <a:avLst/>
              <a:gdLst/>
              <a:ahLst/>
              <a:cxnLst/>
              <a:rect l="l" t="t" r="r" b="b"/>
              <a:pathLst>
                <a:path w="313" h="131" extrusionOk="0">
                  <a:moveTo>
                    <a:pt x="230" y="0"/>
                  </a:moveTo>
                  <a:cubicBezTo>
                    <a:pt x="202" y="0"/>
                    <a:pt x="173" y="0"/>
                    <a:pt x="148" y="4"/>
                  </a:cubicBezTo>
                  <a:cubicBezTo>
                    <a:pt x="132" y="4"/>
                    <a:pt x="116" y="21"/>
                    <a:pt x="103" y="25"/>
                  </a:cubicBezTo>
                  <a:cubicBezTo>
                    <a:pt x="95" y="26"/>
                    <a:pt x="86" y="27"/>
                    <a:pt x="78" y="27"/>
                  </a:cubicBezTo>
                  <a:cubicBezTo>
                    <a:pt x="60" y="27"/>
                    <a:pt x="42" y="25"/>
                    <a:pt x="25" y="25"/>
                  </a:cubicBezTo>
                  <a:cubicBezTo>
                    <a:pt x="17" y="25"/>
                    <a:pt x="9" y="25"/>
                    <a:pt x="1" y="54"/>
                  </a:cubicBezTo>
                  <a:cubicBezTo>
                    <a:pt x="13" y="109"/>
                    <a:pt x="24" y="126"/>
                    <a:pt x="36" y="126"/>
                  </a:cubicBezTo>
                  <a:cubicBezTo>
                    <a:pt x="43" y="126"/>
                    <a:pt x="50" y="119"/>
                    <a:pt x="58" y="111"/>
                  </a:cubicBezTo>
                  <a:cubicBezTo>
                    <a:pt x="62" y="107"/>
                    <a:pt x="66" y="104"/>
                    <a:pt x="70" y="104"/>
                  </a:cubicBezTo>
                  <a:cubicBezTo>
                    <a:pt x="75" y="104"/>
                    <a:pt x="79" y="107"/>
                    <a:pt x="83" y="115"/>
                  </a:cubicBezTo>
                  <a:cubicBezTo>
                    <a:pt x="86" y="124"/>
                    <a:pt x="89" y="131"/>
                    <a:pt x="93" y="131"/>
                  </a:cubicBezTo>
                  <a:cubicBezTo>
                    <a:pt x="95" y="131"/>
                    <a:pt x="97" y="130"/>
                    <a:pt x="99" y="127"/>
                  </a:cubicBezTo>
                  <a:cubicBezTo>
                    <a:pt x="106" y="113"/>
                    <a:pt x="114" y="109"/>
                    <a:pt x="121" y="109"/>
                  </a:cubicBezTo>
                  <a:cubicBezTo>
                    <a:pt x="132" y="109"/>
                    <a:pt x="143" y="118"/>
                    <a:pt x="155" y="118"/>
                  </a:cubicBezTo>
                  <a:cubicBezTo>
                    <a:pt x="158" y="118"/>
                    <a:pt x="161" y="117"/>
                    <a:pt x="165" y="115"/>
                  </a:cubicBezTo>
                  <a:cubicBezTo>
                    <a:pt x="172" y="111"/>
                    <a:pt x="179" y="110"/>
                    <a:pt x="186" y="110"/>
                  </a:cubicBezTo>
                  <a:cubicBezTo>
                    <a:pt x="201" y="110"/>
                    <a:pt x="217" y="115"/>
                    <a:pt x="230" y="115"/>
                  </a:cubicBezTo>
                  <a:cubicBezTo>
                    <a:pt x="239" y="115"/>
                    <a:pt x="243" y="111"/>
                    <a:pt x="251" y="107"/>
                  </a:cubicBezTo>
                  <a:lnTo>
                    <a:pt x="288" y="95"/>
                  </a:lnTo>
                  <a:cubicBezTo>
                    <a:pt x="288" y="94"/>
                    <a:pt x="289" y="94"/>
                    <a:pt x="290" y="94"/>
                  </a:cubicBezTo>
                  <a:cubicBezTo>
                    <a:pt x="293" y="94"/>
                    <a:pt x="296" y="97"/>
                    <a:pt x="300" y="97"/>
                  </a:cubicBezTo>
                  <a:cubicBezTo>
                    <a:pt x="305" y="97"/>
                    <a:pt x="310" y="89"/>
                    <a:pt x="313" y="49"/>
                  </a:cubicBezTo>
                  <a:cubicBezTo>
                    <a:pt x="313" y="13"/>
                    <a:pt x="308" y="0"/>
                    <a:pt x="288"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91" name="Google Shape;215;p29">
              <a:extLst>
                <a:ext uri="{FF2B5EF4-FFF2-40B4-BE49-F238E27FC236}">
                  <a16:creationId xmlns:a16="http://schemas.microsoft.com/office/drawing/2014/main" id="{7FFE27D9-6ED7-A54C-877F-C080F027974B}"/>
                </a:ext>
              </a:extLst>
            </p:cNvPr>
            <p:cNvSpPr/>
            <p:nvPr/>
          </p:nvSpPr>
          <p:spPr>
            <a:xfrm>
              <a:off x="4787125" y="5330625"/>
              <a:ext cx="3100" cy="2525"/>
            </a:xfrm>
            <a:custGeom>
              <a:avLst/>
              <a:gdLst/>
              <a:ahLst/>
              <a:cxnLst/>
              <a:rect l="l" t="t" r="r" b="b"/>
              <a:pathLst>
                <a:path w="124" h="101" extrusionOk="0">
                  <a:moveTo>
                    <a:pt x="68" y="1"/>
                  </a:moveTo>
                  <a:cubicBezTo>
                    <a:pt x="50" y="1"/>
                    <a:pt x="33" y="3"/>
                    <a:pt x="17" y="7"/>
                  </a:cubicBezTo>
                  <a:cubicBezTo>
                    <a:pt x="8" y="7"/>
                    <a:pt x="4" y="19"/>
                    <a:pt x="0" y="27"/>
                  </a:cubicBezTo>
                  <a:cubicBezTo>
                    <a:pt x="4" y="81"/>
                    <a:pt x="12" y="97"/>
                    <a:pt x="21" y="97"/>
                  </a:cubicBezTo>
                  <a:cubicBezTo>
                    <a:pt x="27" y="99"/>
                    <a:pt x="33" y="100"/>
                    <a:pt x="40" y="100"/>
                  </a:cubicBezTo>
                  <a:cubicBezTo>
                    <a:pt x="46" y="100"/>
                    <a:pt x="53" y="99"/>
                    <a:pt x="62" y="97"/>
                  </a:cubicBezTo>
                  <a:cubicBezTo>
                    <a:pt x="71" y="94"/>
                    <a:pt x="82" y="83"/>
                    <a:pt x="92" y="83"/>
                  </a:cubicBezTo>
                  <a:cubicBezTo>
                    <a:pt x="96" y="83"/>
                    <a:pt x="99" y="84"/>
                    <a:pt x="103" y="89"/>
                  </a:cubicBezTo>
                  <a:cubicBezTo>
                    <a:pt x="105" y="93"/>
                    <a:pt x="107" y="95"/>
                    <a:pt x="109" y="95"/>
                  </a:cubicBezTo>
                  <a:cubicBezTo>
                    <a:pt x="115" y="95"/>
                    <a:pt x="117" y="63"/>
                    <a:pt x="123" y="7"/>
                  </a:cubicBezTo>
                  <a:cubicBezTo>
                    <a:pt x="105" y="3"/>
                    <a:pt x="86" y="1"/>
                    <a:pt x="68"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92" name="Google Shape;216;p29">
              <a:extLst>
                <a:ext uri="{FF2B5EF4-FFF2-40B4-BE49-F238E27FC236}">
                  <a16:creationId xmlns:a16="http://schemas.microsoft.com/office/drawing/2014/main" id="{49FA3810-E088-624E-B3E5-4059CF78AC5C}"/>
                </a:ext>
              </a:extLst>
            </p:cNvPr>
            <p:cNvSpPr/>
            <p:nvPr/>
          </p:nvSpPr>
          <p:spPr>
            <a:xfrm>
              <a:off x="4790500" y="5330650"/>
              <a:ext cx="650" cy="2325"/>
            </a:xfrm>
            <a:custGeom>
              <a:avLst/>
              <a:gdLst/>
              <a:ahLst/>
              <a:cxnLst/>
              <a:rect l="l" t="t" r="r" b="b"/>
              <a:pathLst>
                <a:path w="26" h="93" extrusionOk="0">
                  <a:moveTo>
                    <a:pt x="16" y="1"/>
                  </a:moveTo>
                  <a:cubicBezTo>
                    <a:pt x="15" y="1"/>
                    <a:pt x="14" y="1"/>
                    <a:pt x="13" y="2"/>
                  </a:cubicBezTo>
                  <a:cubicBezTo>
                    <a:pt x="9" y="14"/>
                    <a:pt x="5" y="26"/>
                    <a:pt x="5" y="35"/>
                  </a:cubicBezTo>
                  <a:cubicBezTo>
                    <a:pt x="1" y="59"/>
                    <a:pt x="9" y="92"/>
                    <a:pt x="17" y="92"/>
                  </a:cubicBezTo>
                  <a:cubicBezTo>
                    <a:pt x="21" y="76"/>
                    <a:pt x="25" y="59"/>
                    <a:pt x="25" y="47"/>
                  </a:cubicBezTo>
                  <a:cubicBezTo>
                    <a:pt x="25" y="12"/>
                    <a:pt x="22" y="1"/>
                    <a:pt x="16"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93" name="Google Shape;217;p29">
              <a:extLst>
                <a:ext uri="{FF2B5EF4-FFF2-40B4-BE49-F238E27FC236}">
                  <a16:creationId xmlns:a16="http://schemas.microsoft.com/office/drawing/2014/main" id="{B2A52494-F1E4-9445-8733-487E2AE47024}"/>
                </a:ext>
              </a:extLst>
            </p:cNvPr>
            <p:cNvSpPr/>
            <p:nvPr/>
          </p:nvSpPr>
          <p:spPr>
            <a:xfrm>
              <a:off x="4800350" y="5330475"/>
              <a:ext cx="650" cy="1750"/>
            </a:xfrm>
            <a:custGeom>
              <a:avLst/>
              <a:gdLst/>
              <a:ahLst/>
              <a:cxnLst/>
              <a:rect l="l" t="t" r="r" b="b"/>
              <a:pathLst>
                <a:path w="26" h="70" extrusionOk="0">
                  <a:moveTo>
                    <a:pt x="17" y="1"/>
                  </a:moveTo>
                  <a:cubicBezTo>
                    <a:pt x="9" y="1"/>
                    <a:pt x="5" y="5"/>
                    <a:pt x="0" y="9"/>
                  </a:cubicBezTo>
                  <a:cubicBezTo>
                    <a:pt x="0" y="21"/>
                    <a:pt x="0" y="33"/>
                    <a:pt x="0" y="46"/>
                  </a:cubicBezTo>
                  <a:cubicBezTo>
                    <a:pt x="5" y="63"/>
                    <a:pt x="9" y="70"/>
                    <a:pt x="13" y="70"/>
                  </a:cubicBezTo>
                  <a:cubicBezTo>
                    <a:pt x="15" y="70"/>
                    <a:pt x="18" y="67"/>
                    <a:pt x="21" y="62"/>
                  </a:cubicBezTo>
                  <a:cubicBezTo>
                    <a:pt x="25" y="46"/>
                    <a:pt x="25" y="29"/>
                    <a:pt x="21" y="9"/>
                  </a:cubicBezTo>
                  <a:cubicBezTo>
                    <a:pt x="21" y="5"/>
                    <a:pt x="17" y="1"/>
                    <a:pt x="17"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94" name="Google Shape;218;p29">
              <a:extLst>
                <a:ext uri="{FF2B5EF4-FFF2-40B4-BE49-F238E27FC236}">
                  <a16:creationId xmlns:a16="http://schemas.microsoft.com/office/drawing/2014/main" id="{2AE4B877-CAD2-384E-87CC-E9435219E6F6}"/>
                </a:ext>
              </a:extLst>
            </p:cNvPr>
            <p:cNvSpPr/>
            <p:nvPr/>
          </p:nvSpPr>
          <p:spPr>
            <a:xfrm>
              <a:off x="4819525" y="5432750"/>
              <a:ext cx="16125" cy="7200"/>
            </a:xfrm>
            <a:custGeom>
              <a:avLst/>
              <a:gdLst/>
              <a:ahLst/>
              <a:cxnLst/>
              <a:rect l="l" t="t" r="r" b="b"/>
              <a:pathLst>
                <a:path w="645" h="288" extrusionOk="0">
                  <a:moveTo>
                    <a:pt x="633" y="1"/>
                  </a:moveTo>
                  <a:cubicBezTo>
                    <a:pt x="608" y="5"/>
                    <a:pt x="588" y="13"/>
                    <a:pt x="567" y="21"/>
                  </a:cubicBezTo>
                  <a:cubicBezTo>
                    <a:pt x="565" y="22"/>
                    <a:pt x="563" y="22"/>
                    <a:pt x="561" y="22"/>
                  </a:cubicBezTo>
                  <a:cubicBezTo>
                    <a:pt x="553" y="22"/>
                    <a:pt x="542" y="17"/>
                    <a:pt x="538" y="17"/>
                  </a:cubicBezTo>
                  <a:cubicBezTo>
                    <a:pt x="534" y="17"/>
                    <a:pt x="530" y="21"/>
                    <a:pt x="522" y="21"/>
                  </a:cubicBezTo>
                  <a:lnTo>
                    <a:pt x="473" y="21"/>
                  </a:lnTo>
                  <a:cubicBezTo>
                    <a:pt x="460" y="21"/>
                    <a:pt x="448" y="9"/>
                    <a:pt x="440" y="9"/>
                  </a:cubicBezTo>
                  <a:cubicBezTo>
                    <a:pt x="395" y="17"/>
                    <a:pt x="350" y="29"/>
                    <a:pt x="304" y="38"/>
                  </a:cubicBezTo>
                  <a:cubicBezTo>
                    <a:pt x="300" y="38"/>
                    <a:pt x="292" y="33"/>
                    <a:pt x="288" y="33"/>
                  </a:cubicBezTo>
                  <a:cubicBezTo>
                    <a:pt x="280" y="30"/>
                    <a:pt x="272" y="26"/>
                    <a:pt x="263" y="26"/>
                  </a:cubicBezTo>
                  <a:cubicBezTo>
                    <a:pt x="253" y="26"/>
                    <a:pt x="243" y="31"/>
                    <a:pt x="235" y="46"/>
                  </a:cubicBezTo>
                  <a:cubicBezTo>
                    <a:pt x="235" y="50"/>
                    <a:pt x="231" y="50"/>
                    <a:pt x="226" y="50"/>
                  </a:cubicBezTo>
                  <a:cubicBezTo>
                    <a:pt x="194" y="54"/>
                    <a:pt x="157" y="58"/>
                    <a:pt x="124" y="74"/>
                  </a:cubicBezTo>
                  <a:cubicBezTo>
                    <a:pt x="112" y="80"/>
                    <a:pt x="101" y="82"/>
                    <a:pt x="89" y="82"/>
                  </a:cubicBezTo>
                  <a:cubicBezTo>
                    <a:pt x="72" y="82"/>
                    <a:pt x="55" y="78"/>
                    <a:pt x="37" y="78"/>
                  </a:cubicBezTo>
                  <a:cubicBezTo>
                    <a:pt x="33" y="78"/>
                    <a:pt x="29" y="78"/>
                    <a:pt x="25" y="79"/>
                  </a:cubicBezTo>
                  <a:cubicBezTo>
                    <a:pt x="17" y="79"/>
                    <a:pt x="9" y="79"/>
                    <a:pt x="1" y="120"/>
                  </a:cubicBezTo>
                  <a:cubicBezTo>
                    <a:pt x="1" y="148"/>
                    <a:pt x="5" y="177"/>
                    <a:pt x="9" y="206"/>
                  </a:cubicBezTo>
                  <a:cubicBezTo>
                    <a:pt x="9" y="206"/>
                    <a:pt x="13" y="210"/>
                    <a:pt x="13" y="210"/>
                  </a:cubicBezTo>
                  <a:cubicBezTo>
                    <a:pt x="16" y="208"/>
                    <a:pt x="19" y="208"/>
                    <a:pt x="22" y="208"/>
                  </a:cubicBezTo>
                  <a:cubicBezTo>
                    <a:pt x="26" y="208"/>
                    <a:pt x="30" y="209"/>
                    <a:pt x="35" y="209"/>
                  </a:cubicBezTo>
                  <a:cubicBezTo>
                    <a:pt x="44" y="209"/>
                    <a:pt x="53" y="205"/>
                    <a:pt x="62" y="177"/>
                  </a:cubicBezTo>
                  <a:cubicBezTo>
                    <a:pt x="64" y="175"/>
                    <a:pt x="65" y="174"/>
                    <a:pt x="66" y="174"/>
                  </a:cubicBezTo>
                  <a:cubicBezTo>
                    <a:pt x="69" y="174"/>
                    <a:pt x="72" y="179"/>
                    <a:pt x="75" y="185"/>
                  </a:cubicBezTo>
                  <a:cubicBezTo>
                    <a:pt x="86" y="210"/>
                    <a:pt x="97" y="222"/>
                    <a:pt x="108" y="222"/>
                  </a:cubicBezTo>
                  <a:cubicBezTo>
                    <a:pt x="113" y="222"/>
                    <a:pt x="119" y="219"/>
                    <a:pt x="124" y="214"/>
                  </a:cubicBezTo>
                  <a:cubicBezTo>
                    <a:pt x="131" y="207"/>
                    <a:pt x="138" y="204"/>
                    <a:pt x="144" y="204"/>
                  </a:cubicBezTo>
                  <a:cubicBezTo>
                    <a:pt x="153" y="204"/>
                    <a:pt x="162" y="210"/>
                    <a:pt x="169" y="222"/>
                  </a:cubicBezTo>
                  <a:cubicBezTo>
                    <a:pt x="172" y="224"/>
                    <a:pt x="174" y="224"/>
                    <a:pt x="177" y="224"/>
                  </a:cubicBezTo>
                  <a:cubicBezTo>
                    <a:pt x="182" y="224"/>
                    <a:pt x="187" y="222"/>
                    <a:pt x="190" y="222"/>
                  </a:cubicBezTo>
                  <a:cubicBezTo>
                    <a:pt x="196" y="219"/>
                    <a:pt x="200" y="208"/>
                    <a:pt x="206" y="208"/>
                  </a:cubicBezTo>
                  <a:cubicBezTo>
                    <a:pt x="207" y="208"/>
                    <a:pt x="208" y="208"/>
                    <a:pt x="210" y="210"/>
                  </a:cubicBezTo>
                  <a:cubicBezTo>
                    <a:pt x="219" y="220"/>
                    <a:pt x="229" y="224"/>
                    <a:pt x="238" y="224"/>
                  </a:cubicBezTo>
                  <a:cubicBezTo>
                    <a:pt x="258" y="224"/>
                    <a:pt x="277" y="209"/>
                    <a:pt x="297" y="209"/>
                  </a:cubicBezTo>
                  <a:cubicBezTo>
                    <a:pt x="305" y="209"/>
                    <a:pt x="313" y="211"/>
                    <a:pt x="321" y="218"/>
                  </a:cubicBezTo>
                  <a:cubicBezTo>
                    <a:pt x="325" y="221"/>
                    <a:pt x="330" y="222"/>
                    <a:pt x="336" y="222"/>
                  </a:cubicBezTo>
                  <a:cubicBezTo>
                    <a:pt x="341" y="222"/>
                    <a:pt x="347" y="221"/>
                    <a:pt x="353" y="221"/>
                  </a:cubicBezTo>
                  <a:cubicBezTo>
                    <a:pt x="356" y="221"/>
                    <a:pt x="359" y="221"/>
                    <a:pt x="362" y="222"/>
                  </a:cubicBezTo>
                  <a:cubicBezTo>
                    <a:pt x="395" y="226"/>
                    <a:pt x="423" y="234"/>
                    <a:pt x="456" y="243"/>
                  </a:cubicBezTo>
                  <a:cubicBezTo>
                    <a:pt x="469" y="247"/>
                    <a:pt x="481" y="255"/>
                    <a:pt x="485" y="267"/>
                  </a:cubicBezTo>
                  <a:cubicBezTo>
                    <a:pt x="492" y="281"/>
                    <a:pt x="499" y="286"/>
                    <a:pt x="506" y="286"/>
                  </a:cubicBezTo>
                  <a:cubicBezTo>
                    <a:pt x="515" y="286"/>
                    <a:pt x="525" y="278"/>
                    <a:pt x="534" y="276"/>
                  </a:cubicBezTo>
                  <a:cubicBezTo>
                    <a:pt x="546" y="271"/>
                    <a:pt x="560" y="269"/>
                    <a:pt x="573" y="269"/>
                  </a:cubicBezTo>
                  <a:cubicBezTo>
                    <a:pt x="582" y="269"/>
                    <a:pt x="591" y="270"/>
                    <a:pt x="600" y="271"/>
                  </a:cubicBezTo>
                  <a:cubicBezTo>
                    <a:pt x="608" y="271"/>
                    <a:pt x="624" y="288"/>
                    <a:pt x="645" y="288"/>
                  </a:cubicBezTo>
                  <a:lnTo>
                    <a:pt x="645" y="9"/>
                  </a:lnTo>
                  <a:cubicBezTo>
                    <a:pt x="641" y="5"/>
                    <a:pt x="637" y="1"/>
                    <a:pt x="633"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95" name="Google Shape;219;p29">
              <a:extLst>
                <a:ext uri="{FF2B5EF4-FFF2-40B4-BE49-F238E27FC236}">
                  <a16:creationId xmlns:a16="http://schemas.microsoft.com/office/drawing/2014/main" id="{6C5E88E4-EE62-9246-A1E3-B3668AD32845}"/>
                </a:ext>
              </a:extLst>
            </p:cNvPr>
            <p:cNvSpPr/>
            <p:nvPr/>
          </p:nvSpPr>
          <p:spPr>
            <a:xfrm>
              <a:off x="4819525" y="5419700"/>
              <a:ext cx="16125" cy="7200"/>
            </a:xfrm>
            <a:custGeom>
              <a:avLst/>
              <a:gdLst/>
              <a:ahLst/>
              <a:cxnLst/>
              <a:rect l="l" t="t" r="r" b="b"/>
              <a:pathLst>
                <a:path w="645" h="288" extrusionOk="0">
                  <a:moveTo>
                    <a:pt x="587" y="0"/>
                  </a:moveTo>
                  <a:cubicBezTo>
                    <a:pt x="585" y="0"/>
                    <a:pt x="582" y="1"/>
                    <a:pt x="579" y="1"/>
                  </a:cubicBezTo>
                  <a:cubicBezTo>
                    <a:pt x="542" y="18"/>
                    <a:pt x="501" y="34"/>
                    <a:pt x="460" y="47"/>
                  </a:cubicBezTo>
                  <a:cubicBezTo>
                    <a:pt x="457" y="47"/>
                    <a:pt x="454" y="48"/>
                    <a:pt x="451" y="48"/>
                  </a:cubicBezTo>
                  <a:cubicBezTo>
                    <a:pt x="439" y="48"/>
                    <a:pt x="428" y="43"/>
                    <a:pt x="415" y="43"/>
                  </a:cubicBezTo>
                  <a:cubicBezTo>
                    <a:pt x="399" y="43"/>
                    <a:pt x="382" y="47"/>
                    <a:pt x="366" y="59"/>
                  </a:cubicBezTo>
                  <a:cubicBezTo>
                    <a:pt x="360" y="61"/>
                    <a:pt x="353" y="62"/>
                    <a:pt x="345" y="62"/>
                  </a:cubicBezTo>
                  <a:cubicBezTo>
                    <a:pt x="337" y="62"/>
                    <a:pt x="329" y="61"/>
                    <a:pt x="321" y="59"/>
                  </a:cubicBezTo>
                  <a:cubicBezTo>
                    <a:pt x="317" y="56"/>
                    <a:pt x="312" y="55"/>
                    <a:pt x="307" y="55"/>
                  </a:cubicBezTo>
                  <a:cubicBezTo>
                    <a:pt x="297" y="55"/>
                    <a:pt x="284" y="60"/>
                    <a:pt x="276" y="63"/>
                  </a:cubicBezTo>
                  <a:cubicBezTo>
                    <a:pt x="270" y="63"/>
                    <a:pt x="263" y="70"/>
                    <a:pt x="257" y="70"/>
                  </a:cubicBezTo>
                  <a:cubicBezTo>
                    <a:pt x="255" y="70"/>
                    <a:pt x="253" y="69"/>
                    <a:pt x="251" y="67"/>
                  </a:cubicBezTo>
                  <a:cubicBezTo>
                    <a:pt x="239" y="61"/>
                    <a:pt x="224" y="58"/>
                    <a:pt x="210" y="58"/>
                  </a:cubicBezTo>
                  <a:cubicBezTo>
                    <a:pt x="195" y="58"/>
                    <a:pt x="179" y="61"/>
                    <a:pt x="165" y="67"/>
                  </a:cubicBezTo>
                  <a:cubicBezTo>
                    <a:pt x="128" y="84"/>
                    <a:pt x="91" y="92"/>
                    <a:pt x="54" y="96"/>
                  </a:cubicBezTo>
                  <a:cubicBezTo>
                    <a:pt x="53" y="96"/>
                    <a:pt x="52" y="97"/>
                    <a:pt x="51" y="97"/>
                  </a:cubicBezTo>
                  <a:cubicBezTo>
                    <a:pt x="44" y="97"/>
                    <a:pt x="37" y="87"/>
                    <a:pt x="29" y="79"/>
                  </a:cubicBezTo>
                  <a:cubicBezTo>
                    <a:pt x="27" y="78"/>
                    <a:pt x="25" y="77"/>
                    <a:pt x="23" y="77"/>
                  </a:cubicBezTo>
                  <a:cubicBezTo>
                    <a:pt x="14" y="77"/>
                    <a:pt x="7" y="94"/>
                    <a:pt x="1" y="141"/>
                  </a:cubicBezTo>
                  <a:cubicBezTo>
                    <a:pt x="5" y="170"/>
                    <a:pt x="9" y="198"/>
                    <a:pt x="13" y="231"/>
                  </a:cubicBezTo>
                  <a:cubicBezTo>
                    <a:pt x="21" y="227"/>
                    <a:pt x="29" y="231"/>
                    <a:pt x="34" y="211"/>
                  </a:cubicBezTo>
                  <a:cubicBezTo>
                    <a:pt x="39" y="197"/>
                    <a:pt x="44" y="193"/>
                    <a:pt x="49" y="193"/>
                  </a:cubicBezTo>
                  <a:cubicBezTo>
                    <a:pt x="54" y="193"/>
                    <a:pt x="58" y="198"/>
                    <a:pt x="62" y="203"/>
                  </a:cubicBezTo>
                  <a:cubicBezTo>
                    <a:pt x="73" y="220"/>
                    <a:pt x="91" y="228"/>
                    <a:pt x="109" y="228"/>
                  </a:cubicBezTo>
                  <a:cubicBezTo>
                    <a:pt x="113" y="228"/>
                    <a:pt x="116" y="228"/>
                    <a:pt x="120" y="227"/>
                  </a:cubicBezTo>
                  <a:cubicBezTo>
                    <a:pt x="136" y="223"/>
                    <a:pt x="153" y="227"/>
                    <a:pt x="165" y="219"/>
                  </a:cubicBezTo>
                  <a:cubicBezTo>
                    <a:pt x="171" y="214"/>
                    <a:pt x="178" y="212"/>
                    <a:pt x="184" y="212"/>
                  </a:cubicBezTo>
                  <a:cubicBezTo>
                    <a:pt x="200" y="212"/>
                    <a:pt x="215" y="227"/>
                    <a:pt x="231" y="227"/>
                  </a:cubicBezTo>
                  <a:cubicBezTo>
                    <a:pt x="256" y="227"/>
                    <a:pt x="282" y="250"/>
                    <a:pt x="308" y="250"/>
                  </a:cubicBezTo>
                  <a:cubicBezTo>
                    <a:pt x="315" y="250"/>
                    <a:pt x="322" y="248"/>
                    <a:pt x="329" y="244"/>
                  </a:cubicBezTo>
                  <a:cubicBezTo>
                    <a:pt x="330" y="243"/>
                    <a:pt x="331" y="243"/>
                    <a:pt x="333" y="243"/>
                  </a:cubicBezTo>
                  <a:cubicBezTo>
                    <a:pt x="341" y="243"/>
                    <a:pt x="351" y="252"/>
                    <a:pt x="358" y="256"/>
                  </a:cubicBezTo>
                  <a:cubicBezTo>
                    <a:pt x="366" y="260"/>
                    <a:pt x="375" y="261"/>
                    <a:pt x="383" y="261"/>
                  </a:cubicBezTo>
                  <a:cubicBezTo>
                    <a:pt x="402" y="261"/>
                    <a:pt x="420" y="253"/>
                    <a:pt x="440" y="248"/>
                  </a:cubicBezTo>
                  <a:cubicBezTo>
                    <a:pt x="446" y="247"/>
                    <a:pt x="452" y="246"/>
                    <a:pt x="458" y="246"/>
                  </a:cubicBezTo>
                  <a:cubicBezTo>
                    <a:pt x="477" y="246"/>
                    <a:pt x="495" y="251"/>
                    <a:pt x="514" y="260"/>
                  </a:cubicBezTo>
                  <a:cubicBezTo>
                    <a:pt x="534" y="264"/>
                    <a:pt x="555" y="268"/>
                    <a:pt x="575" y="268"/>
                  </a:cubicBezTo>
                  <a:cubicBezTo>
                    <a:pt x="596" y="272"/>
                    <a:pt x="620" y="268"/>
                    <a:pt x="637" y="285"/>
                  </a:cubicBezTo>
                  <a:cubicBezTo>
                    <a:pt x="637" y="287"/>
                    <a:pt x="638" y="288"/>
                    <a:pt x="639" y="288"/>
                  </a:cubicBezTo>
                  <a:cubicBezTo>
                    <a:pt x="641" y="288"/>
                    <a:pt x="643" y="287"/>
                    <a:pt x="645" y="285"/>
                  </a:cubicBezTo>
                  <a:lnTo>
                    <a:pt x="645" y="43"/>
                  </a:lnTo>
                  <a:cubicBezTo>
                    <a:pt x="627" y="28"/>
                    <a:pt x="608" y="0"/>
                    <a:pt x="587"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96" name="Google Shape;220;p29">
              <a:extLst>
                <a:ext uri="{FF2B5EF4-FFF2-40B4-BE49-F238E27FC236}">
                  <a16:creationId xmlns:a16="http://schemas.microsoft.com/office/drawing/2014/main" id="{EC702028-2035-3B4B-803C-515508C0E108}"/>
                </a:ext>
              </a:extLst>
            </p:cNvPr>
            <p:cNvSpPr/>
            <p:nvPr/>
          </p:nvSpPr>
          <p:spPr>
            <a:xfrm>
              <a:off x="4822100" y="5445675"/>
              <a:ext cx="13450" cy="7525"/>
            </a:xfrm>
            <a:custGeom>
              <a:avLst/>
              <a:gdLst/>
              <a:ahLst/>
              <a:cxnLst/>
              <a:rect l="l" t="t" r="r" b="b"/>
              <a:pathLst>
                <a:path w="538" h="301" extrusionOk="0">
                  <a:moveTo>
                    <a:pt x="530" y="1"/>
                  </a:moveTo>
                  <a:cubicBezTo>
                    <a:pt x="514" y="8"/>
                    <a:pt x="499" y="21"/>
                    <a:pt x="483" y="21"/>
                  </a:cubicBezTo>
                  <a:cubicBezTo>
                    <a:pt x="474" y="21"/>
                    <a:pt x="465" y="17"/>
                    <a:pt x="456" y="5"/>
                  </a:cubicBezTo>
                  <a:cubicBezTo>
                    <a:pt x="455" y="4"/>
                    <a:pt x="455" y="4"/>
                    <a:pt x="454" y="4"/>
                  </a:cubicBezTo>
                  <a:cubicBezTo>
                    <a:pt x="449" y="4"/>
                    <a:pt x="443" y="13"/>
                    <a:pt x="439" y="13"/>
                  </a:cubicBezTo>
                  <a:cubicBezTo>
                    <a:pt x="433" y="15"/>
                    <a:pt x="427" y="16"/>
                    <a:pt x="421" y="16"/>
                  </a:cubicBezTo>
                  <a:cubicBezTo>
                    <a:pt x="415" y="16"/>
                    <a:pt x="409" y="15"/>
                    <a:pt x="402" y="13"/>
                  </a:cubicBezTo>
                  <a:cubicBezTo>
                    <a:pt x="397" y="10"/>
                    <a:pt x="390" y="9"/>
                    <a:pt x="384" y="9"/>
                  </a:cubicBezTo>
                  <a:cubicBezTo>
                    <a:pt x="373" y="9"/>
                    <a:pt x="361" y="13"/>
                    <a:pt x="353" y="21"/>
                  </a:cubicBezTo>
                  <a:cubicBezTo>
                    <a:pt x="344" y="26"/>
                    <a:pt x="333" y="28"/>
                    <a:pt x="322" y="28"/>
                  </a:cubicBezTo>
                  <a:cubicBezTo>
                    <a:pt x="314" y="28"/>
                    <a:pt x="307" y="27"/>
                    <a:pt x="300" y="25"/>
                  </a:cubicBezTo>
                  <a:cubicBezTo>
                    <a:pt x="290" y="24"/>
                    <a:pt x="281" y="24"/>
                    <a:pt x="271" y="24"/>
                  </a:cubicBezTo>
                  <a:cubicBezTo>
                    <a:pt x="240" y="24"/>
                    <a:pt x="209" y="29"/>
                    <a:pt x="181" y="42"/>
                  </a:cubicBezTo>
                  <a:cubicBezTo>
                    <a:pt x="140" y="54"/>
                    <a:pt x="95" y="66"/>
                    <a:pt x="50" y="70"/>
                  </a:cubicBezTo>
                  <a:cubicBezTo>
                    <a:pt x="45" y="72"/>
                    <a:pt x="41" y="72"/>
                    <a:pt x="38" y="72"/>
                  </a:cubicBezTo>
                  <a:cubicBezTo>
                    <a:pt x="34" y="72"/>
                    <a:pt x="31" y="72"/>
                    <a:pt x="29" y="74"/>
                  </a:cubicBezTo>
                  <a:cubicBezTo>
                    <a:pt x="17" y="83"/>
                    <a:pt x="9" y="95"/>
                    <a:pt x="0" y="107"/>
                  </a:cubicBezTo>
                  <a:lnTo>
                    <a:pt x="0" y="136"/>
                  </a:lnTo>
                  <a:cubicBezTo>
                    <a:pt x="0" y="152"/>
                    <a:pt x="4" y="169"/>
                    <a:pt x="9" y="185"/>
                  </a:cubicBezTo>
                  <a:cubicBezTo>
                    <a:pt x="21" y="198"/>
                    <a:pt x="37" y="202"/>
                    <a:pt x="50" y="206"/>
                  </a:cubicBezTo>
                  <a:cubicBezTo>
                    <a:pt x="58" y="204"/>
                    <a:pt x="66" y="202"/>
                    <a:pt x="74" y="202"/>
                  </a:cubicBezTo>
                  <a:cubicBezTo>
                    <a:pt x="81" y="202"/>
                    <a:pt x="89" y="204"/>
                    <a:pt x="95" y="210"/>
                  </a:cubicBezTo>
                  <a:cubicBezTo>
                    <a:pt x="103" y="219"/>
                    <a:pt x="111" y="224"/>
                    <a:pt x="118" y="224"/>
                  </a:cubicBezTo>
                  <a:cubicBezTo>
                    <a:pt x="124" y="224"/>
                    <a:pt x="130" y="220"/>
                    <a:pt x="136" y="210"/>
                  </a:cubicBezTo>
                  <a:cubicBezTo>
                    <a:pt x="141" y="205"/>
                    <a:pt x="144" y="203"/>
                    <a:pt x="147" y="203"/>
                  </a:cubicBezTo>
                  <a:cubicBezTo>
                    <a:pt x="149" y="203"/>
                    <a:pt x="150" y="204"/>
                    <a:pt x="152" y="206"/>
                  </a:cubicBezTo>
                  <a:cubicBezTo>
                    <a:pt x="170" y="220"/>
                    <a:pt x="188" y="224"/>
                    <a:pt x="205" y="224"/>
                  </a:cubicBezTo>
                  <a:cubicBezTo>
                    <a:pt x="227" y="224"/>
                    <a:pt x="248" y="218"/>
                    <a:pt x="271" y="218"/>
                  </a:cubicBezTo>
                  <a:cubicBezTo>
                    <a:pt x="304" y="226"/>
                    <a:pt x="333" y="234"/>
                    <a:pt x="361" y="247"/>
                  </a:cubicBezTo>
                  <a:cubicBezTo>
                    <a:pt x="390" y="255"/>
                    <a:pt x="419" y="259"/>
                    <a:pt x="448" y="263"/>
                  </a:cubicBezTo>
                  <a:cubicBezTo>
                    <a:pt x="451" y="263"/>
                    <a:pt x="454" y="263"/>
                    <a:pt x="457" y="263"/>
                  </a:cubicBezTo>
                  <a:cubicBezTo>
                    <a:pt x="462" y="263"/>
                    <a:pt x="467" y="264"/>
                    <a:pt x="472" y="271"/>
                  </a:cubicBezTo>
                  <a:cubicBezTo>
                    <a:pt x="487" y="283"/>
                    <a:pt x="512" y="301"/>
                    <a:pt x="532" y="301"/>
                  </a:cubicBezTo>
                  <a:cubicBezTo>
                    <a:pt x="534" y="301"/>
                    <a:pt x="536" y="301"/>
                    <a:pt x="538" y="300"/>
                  </a:cubicBezTo>
                  <a:lnTo>
                    <a:pt x="538" y="9"/>
                  </a:lnTo>
                  <a:cubicBezTo>
                    <a:pt x="538" y="5"/>
                    <a:pt x="534" y="5"/>
                    <a:pt x="530"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97" name="Google Shape;221;p29">
              <a:extLst>
                <a:ext uri="{FF2B5EF4-FFF2-40B4-BE49-F238E27FC236}">
                  <a16:creationId xmlns:a16="http://schemas.microsoft.com/office/drawing/2014/main" id="{9EEDA7DA-512A-3D4E-8DCE-24219A347EB0}"/>
                </a:ext>
              </a:extLst>
            </p:cNvPr>
            <p:cNvSpPr/>
            <p:nvPr/>
          </p:nvSpPr>
          <p:spPr>
            <a:xfrm>
              <a:off x="4829075" y="5354725"/>
              <a:ext cx="6475" cy="6325"/>
            </a:xfrm>
            <a:custGeom>
              <a:avLst/>
              <a:gdLst/>
              <a:ahLst/>
              <a:cxnLst/>
              <a:rect l="l" t="t" r="r" b="b"/>
              <a:pathLst>
                <a:path w="259" h="253" extrusionOk="0">
                  <a:moveTo>
                    <a:pt x="183" y="1"/>
                  </a:moveTo>
                  <a:cubicBezTo>
                    <a:pt x="161" y="1"/>
                    <a:pt x="139" y="20"/>
                    <a:pt x="119" y="40"/>
                  </a:cubicBezTo>
                  <a:cubicBezTo>
                    <a:pt x="119" y="41"/>
                    <a:pt x="118" y="41"/>
                    <a:pt x="116" y="41"/>
                  </a:cubicBezTo>
                  <a:cubicBezTo>
                    <a:pt x="112" y="41"/>
                    <a:pt x="106" y="36"/>
                    <a:pt x="103" y="36"/>
                  </a:cubicBezTo>
                  <a:cubicBezTo>
                    <a:pt x="99" y="32"/>
                    <a:pt x="91" y="32"/>
                    <a:pt x="87" y="32"/>
                  </a:cubicBezTo>
                  <a:cubicBezTo>
                    <a:pt x="66" y="36"/>
                    <a:pt x="45" y="40"/>
                    <a:pt x="25" y="44"/>
                  </a:cubicBezTo>
                  <a:cubicBezTo>
                    <a:pt x="17" y="48"/>
                    <a:pt x="9" y="48"/>
                    <a:pt x="0" y="52"/>
                  </a:cubicBezTo>
                  <a:cubicBezTo>
                    <a:pt x="0" y="89"/>
                    <a:pt x="0" y="122"/>
                    <a:pt x="4" y="130"/>
                  </a:cubicBezTo>
                  <a:cubicBezTo>
                    <a:pt x="9" y="151"/>
                    <a:pt x="17" y="180"/>
                    <a:pt x="25" y="180"/>
                  </a:cubicBezTo>
                  <a:cubicBezTo>
                    <a:pt x="29" y="178"/>
                    <a:pt x="34" y="177"/>
                    <a:pt x="38" y="177"/>
                  </a:cubicBezTo>
                  <a:cubicBezTo>
                    <a:pt x="53" y="177"/>
                    <a:pt x="66" y="187"/>
                    <a:pt x="78" y="200"/>
                  </a:cubicBezTo>
                  <a:cubicBezTo>
                    <a:pt x="78" y="200"/>
                    <a:pt x="81" y="205"/>
                    <a:pt x="84" y="205"/>
                  </a:cubicBezTo>
                  <a:cubicBezTo>
                    <a:pt x="85" y="205"/>
                    <a:pt x="86" y="205"/>
                    <a:pt x="87" y="204"/>
                  </a:cubicBezTo>
                  <a:cubicBezTo>
                    <a:pt x="91" y="199"/>
                    <a:pt x="95" y="197"/>
                    <a:pt x="100" y="197"/>
                  </a:cubicBezTo>
                  <a:cubicBezTo>
                    <a:pt x="116" y="197"/>
                    <a:pt x="133" y="226"/>
                    <a:pt x="152" y="229"/>
                  </a:cubicBezTo>
                  <a:cubicBezTo>
                    <a:pt x="164" y="233"/>
                    <a:pt x="177" y="233"/>
                    <a:pt x="185" y="233"/>
                  </a:cubicBezTo>
                  <a:cubicBezTo>
                    <a:pt x="186" y="234"/>
                    <a:pt x="188" y="234"/>
                    <a:pt x="190" y="234"/>
                  </a:cubicBezTo>
                  <a:cubicBezTo>
                    <a:pt x="192" y="234"/>
                    <a:pt x="195" y="233"/>
                    <a:pt x="198" y="233"/>
                  </a:cubicBezTo>
                  <a:cubicBezTo>
                    <a:pt x="203" y="233"/>
                    <a:pt x="209" y="236"/>
                    <a:pt x="214" y="249"/>
                  </a:cubicBezTo>
                  <a:cubicBezTo>
                    <a:pt x="217" y="252"/>
                    <a:pt x="220" y="252"/>
                    <a:pt x="223" y="252"/>
                  </a:cubicBezTo>
                  <a:cubicBezTo>
                    <a:pt x="234" y="252"/>
                    <a:pt x="245" y="240"/>
                    <a:pt x="254" y="240"/>
                  </a:cubicBezTo>
                  <a:cubicBezTo>
                    <a:pt x="256" y="240"/>
                    <a:pt x="257" y="240"/>
                    <a:pt x="259" y="241"/>
                  </a:cubicBezTo>
                  <a:lnTo>
                    <a:pt x="259" y="7"/>
                  </a:lnTo>
                  <a:cubicBezTo>
                    <a:pt x="247" y="11"/>
                    <a:pt x="230" y="11"/>
                    <a:pt x="218" y="15"/>
                  </a:cubicBezTo>
                  <a:lnTo>
                    <a:pt x="214" y="15"/>
                  </a:lnTo>
                  <a:cubicBezTo>
                    <a:pt x="203" y="5"/>
                    <a:pt x="193" y="1"/>
                    <a:pt x="183"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98" name="Google Shape;222;p29">
              <a:extLst>
                <a:ext uri="{FF2B5EF4-FFF2-40B4-BE49-F238E27FC236}">
                  <a16:creationId xmlns:a16="http://schemas.microsoft.com/office/drawing/2014/main" id="{4E0CCEFE-3786-5E46-AE5A-5D031255D158}"/>
                </a:ext>
              </a:extLst>
            </p:cNvPr>
            <p:cNvSpPr/>
            <p:nvPr/>
          </p:nvSpPr>
          <p:spPr>
            <a:xfrm>
              <a:off x="4820050" y="5406925"/>
              <a:ext cx="15600" cy="6700"/>
            </a:xfrm>
            <a:custGeom>
              <a:avLst/>
              <a:gdLst/>
              <a:ahLst/>
              <a:cxnLst/>
              <a:rect l="l" t="t" r="r" b="b"/>
              <a:pathLst>
                <a:path w="624" h="268" extrusionOk="0">
                  <a:moveTo>
                    <a:pt x="594" y="1"/>
                  </a:moveTo>
                  <a:cubicBezTo>
                    <a:pt x="578" y="1"/>
                    <a:pt x="563" y="6"/>
                    <a:pt x="550" y="16"/>
                  </a:cubicBezTo>
                  <a:cubicBezTo>
                    <a:pt x="538" y="24"/>
                    <a:pt x="525" y="25"/>
                    <a:pt x="513" y="25"/>
                  </a:cubicBezTo>
                  <a:cubicBezTo>
                    <a:pt x="509" y="25"/>
                    <a:pt x="505" y="25"/>
                    <a:pt x="501" y="25"/>
                  </a:cubicBezTo>
                  <a:cubicBezTo>
                    <a:pt x="493" y="25"/>
                    <a:pt x="484" y="26"/>
                    <a:pt x="476" y="28"/>
                  </a:cubicBezTo>
                  <a:cubicBezTo>
                    <a:pt x="448" y="37"/>
                    <a:pt x="423" y="45"/>
                    <a:pt x="398" y="57"/>
                  </a:cubicBezTo>
                  <a:cubicBezTo>
                    <a:pt x="374" y="69"/>
                    <a:pt x="349" y="61"/>
                    <a:pt x="320" y="73"/>
                  </a:cubicBezTo>
                  <a:lnTo>
                    <a:pt x="304" y="73"/>
                  </a:lnTo>
                  <a:cubicBezTo>
                    <a:pt x="287" y="57"/>
                    <a:pt x="269" y="51"/>
                    <a:pt x="251" y="51"/>
                  </a:cubicBezTo>
                  <a:cubicBezTo>
                    <a:pt x="220" y="51"/>
                    <a:pt x="189" y="66"/>
                    <a:pt x="160" y="66"/>
                  </a:cubicBezTo>
                  <a:cubicBezTo>
                    <a:pt x="156" y="66"/>
                    <a:pt x="152" y="66"/>
                    <a:pt x="148" y="65"/>
                  </a:cubicBezTo>
                  <a:cubicBezTo>
                    <a:pt x="145" y="66"/>
                    <a:pt x="141" y="67"/>
                    <a:pt x="138" y="67"/>
                  </a:cubicBezTo>
                  <a:cubicBezTo>
                    <a:pt x="129" y="67"/>
                    <a:pt x="121" y="63"/>
                    <a:pt x="115" y="57"/>
                  </a:cubicBezTo>
                  <a:cubicBezTo>
                    <a:pt x="95" y="43"/>
                    <a:pt x="72" y="35"/>
                    <a:pt x="48" y="35"/>
                  </a:cubicBezTo>
                  <a:cubicBezTo>
                    <a:pt x="43" y="35"/>
                    <a:pt x="38" y="36"/>
                    <a:pt x="33" y="37"/>
                  </a:cubicBezTo>
                  <a:cubicBezTo>
                    <a:pt x="25" y="37"/>
                    <a:pt x="8" y="37"/>
                    <a:pt x="0" y="110"/>
                  </a:cubicBezTo>
                  <a:cubicBezTo>
                    <a:pt x="8" y="176"/>
                    <a:pt x="21" y="192"/>
                    <a:pt x="33" y="192"/>
                  </a:cubicBezTo>
                  <a:cubicBezTo>
                    <a:pt x="40" y="192"/>
                    <a:pt x="51" y="205"/>
                    <a:pt x="59" y="205"/>
                  </a:cubicBezTo>
                  <a:cubicBezTo>
                    <a:pt x="60" y="205"/>
                    <a:pt x="61" y="205"/>
                    <a:pt x="62" y="205"/>
                  </a:cubicBezTo>
                  <a:cubicBezTo>
                    <a:pt x="70" y="202"/>
                    <a:pt x="78" y="201"/>
                    <a:pt x="86" y="201"/>
                  </a:cubicBezTo>
                  <a:cubicBezTo>
                    <a:pt x="103" y="201"/>
                    <a:pt x="120" y="207"/>
                    <a:pt x="132" y="221"/>
                  </a:cubicBezTo>
                  <a:cubicBezTo>
                    <a:pt x="138" y="207"/>
                    <a:pt x="144" y="202"/>
                    <a:pt x="150" y="202"/>
                  </a:cubicBezTo>
                  <a:cubicBezTo>
                    <a:pt x="160" y="202"/>
                    <a:pt x="168" y="214"/>
                    <a:pt x="173" y="221"/>
                  </a:cubicBezTo>
                  <a:cubicBezTo>
                    <a:pt x="181" y="229"/>
                    <a:pt x="193" y="225"/>
                    <a:pt x="201" y="229"/>
                  </a:cubicBezTo>
                  <a:cubicBezTo>
                    <a:pt x="210" y="242"/>
                    <a:pt x="226" y="250"/>
                    <a:pt x="238" y="258"/>
                  </a:cubicBezTo>
                  <a:cubicBezTo>
                    <a:pt x="247" y="262"/>
                    <a:pt x="257" y="265"/>
                    <a:pt x="266" y="265"/>
                  </a:cubicBezTo>
                  <a:cubicBezTo>
                    <a:pt x="277" y="265"/>
                    <a:pt x="288" y="260"/>
                    <a:pt x="300" y="242"/>
                  </a:cubicBezTo>
                  <a:cubicBezTo>
                    <a:pt x="304" y="238"/>
                    <a:pt x="308" y="229"/>
                    <a:pt x="308" y="229"/>
                  </a:cubicBezTo>
                  <a:cubicBezTo>
                    <a:pt x="314" y="240"/>
                    <a:pt x="321" y="243"/>
                    <a:pt x="327" y="243"/>
                  </a:cubicBezTo>
                  <a:cubicBezTo>
                    <a:pt x="340" y="243"/>
                    <a:pt x="353" y="229"/>
                    <a:pt x="366" y="229"/>
                  </a:cubicBezTo>
                  <a:cubicBezTo>
                    <a:pt x="367" y="229"/>
                    <a:pt x="368" y="229"/>
                    <a:pt x="370" y="229"/>
                  </a:cubicBezTo>
                  <a:cubicBezTo>
                    <a:pt x="390" y="233"/>
                    <a:pt x="406" y="246"/>
                    <a:pt x="423" y="258"/>
                  </a:cubicBezTo>
                  <a:cubicBezTo>
                    <a:pt x="432" y="265"/>
                    <a:pt x="441" y="267"/>
                    <a:pt x="450" y="267"/>
                  </a:cubicBezTo>
                  <a:cubicBezTo>
                    <a:pt x="469" y="267"/>
                    <a:pt x="487" y="257"/>
                    <a:pt x="506" y="257"/>
                  </a:cubicBezTo>
                  <a:cubicBezTo>
                    <a:pt x="510" y="257"/>
                    <a:pt x="513" y="257"/>
                    <a:pt x="517" y="258"/>
                  </a:cubicBezTo>
                  <a:cubicBezTo>
                    <a:pt x="518" y="258"/>
                    <a:pt x="519" y="258"/>
                    <a:pt x="520" y="258"/>
                  </a:cubicBezTo>
                  <a:cubicBezTo>
                    <a:pt x="539" y="258"/>
                    <a:pt x="557" y="222"/>
                    <a:pt x="576" y="222"/>
                  </a:cubicBezTo>
                  <a:cubicBezTo>
                    <a:pt x="583" y="222"/>
                    <a:pt x="591" y="228"/>
                    <a:pt x="599" y="246"/>
                  </a:cubicBezTo>
                  <a:cubicBezTo>
                    <a:pt x="603" y="254"/>
                    <a:pt x="612" y="262"/>
                    <a:pt x="624" y="262"/>
                  </a:cubicBezTo>
                  <a:lnTo>
                    <a:pt x="624" y="8"/>
                  </a:lnTo>
                  <a:cubicBezTo>
                    <a:pt x="614" y="3"/>
                    <a:pt x="604" y="1"/>
                    <a:pt x="594"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99" name="Google Shape;223;p29">
              <a:extLst>
                <a:ext uri="{FF2B5EF4-FFF2-40B4-BE49-F238E27FC236}">
                  <a16:creationId xmlns:a16="http://schemas.microsoft.com/office/drawing/2014/main" id="{CE30D796-F4DD-6E44-BF18-77E672723ACE}"/>
                </a:ext>
              </a:extLst>
            </p:cNvPr>
            <p:cNvSpPr/>
            <p:nvPr/>
          </p:nvSpPr>
          <p:spPr>
            <a:xfrm>
              <a:off x="4816650" y="5393650"/>
              <a:ext cx="18900" cy="7125"/>
            </a:xfrm>
            <a:custGeom>
              <a:avLst/>
              <a:gdLst/>
              <a:ahLst/>
              <a:cxnLst/>
              <a:rect l="l" t="t" r="r" b="b"/>
              <a:pathLst>
                <a:path w="756" h="285" extrusionOk="0">
                  <a:moveTo>
                    <a:pt x="725" y="0"/>
                  </a:moveTo>
                  <a:cubicBezTo>
                    <a:pt x="695" y="0"/>
                    <a:pt x="666" y="21"/>
                    <a:pt x="637" y="46"/>
                  </a:cubicBezTo>
                  <a:cubicBezTo>
                    <a:pt x="616" y="59"/>
                    <a:pt x="596" y="67"/>
                    <a:pt x="571" y="71"/>
                  </a:cubicBezTo>
                  <a:cubicBezTo>
                    <a:pt x="563" y="71"/>
                    <a:pt x="559" y="75"/>
                    <a:pt x="551" y="75"/>
                  </a:cubicBezTo>
                  <a:cubicBezTo>
                    <a:pt x="542" y="78"/>
                    <a:pt x="531" y="81"/>
                    <a:pt x="520" y="81"/>
                  </a:cubicBezTo>
                  <a:cubicBezTo>
                    <a:pt x="515" y="81"/>
                    <a:pt x="510" y="80"/>
                    <a:pt x="506" y="79"/>
                  </a:cubicBezTo>
                  <a:cubicBezTo>
                    <a:pt x="479" y="76"/>
                    <a:pt x="455" y="73"/>
                    <a:pt x="432" y="73"/>
                  </a:cubicBezTo>
                  <a:cubicBezTo>
                    <a:pt x="422" y="73"/>
                    <a:pt x="413" y="74"/>
                    <a:pt x="403" y="75"/>
                  </a:cubicBezTo>
                  <a:cubicBezTo>
                    <a:pt x="370" y="75"/>
                    <a:pt x="333" y="67"/>
                    <a:pt x="300" y="67"/>
                  </a:cubicBezTo>
                  <a:cubicBezTo>
                    <a:pt x="288" y="67"/>
                    <a:pt x="272" y="71"/>
                    <a:pt x="259" y="75"/>
                  </a:cubicBezTo>
                  <a:cubicBezTo>
                    <a:pt x="239" y="78"/>
                    <a:pt x="218" y="91"/>
                    <a:pt x="198" y="91"/>
                  </a:cubicBezTo>
                  <a:cubicBezTo>
                    <a:pt x="190" y="91"/>
                    <a:pt x="181" y="89"/>
                    <a:pt x="173" y="83"/>
                  </a:cubicBezTo>
                  <a:cubicBezTo>
                    <a:pt x="154" y="68"/>
                    <a:pt x="134" y="64"/>
                    <a:pt x="113" y="64"/>
                  </a:cubicBezTo>
                  <a:cubicBezTo>
                    <a:pt x="94" y="64"/>
                    <a:pt x="73" y="67"/>
                    <a:pt x="52" y="67"/>
                  </a:cubicBezTo>
                  <a:cubicBezTo>
                    <a:pt x="47" y="67"/>
                    <a:pt x="43" y="67"/>
                    <a:pt x="38" y="67"/>
                  </a:cubicBezTo>
                  <a:cubicBezTo>
                    <a:pt x="25" y="67"/>
                    <a:pt x="13" y="79"/>
                    <a:pt x="1" y="137"/>
                  </a:cubicBezTo>
                  <a:cubicBezTo>
                    <a:pt x="9" y="179"/>
                    <a:pt x="18" y="196"/>
                    <a:pt x="26" y="196"/>
                  </a:cubicBezTo>
                  <a:cubicBezTo>
                    <a:pt x="30" y="196"/>
                    <a:pt x="34" y="192"/>
                    <a:pt x="38" y="186"/>
                  </a:cubicBezTo>
                  <a:cubicBezTo>
                    <a:pt x="44" y="180"/>
                    <a:pt x="49" y="178"/>
                    <a:pt x="54" y="178"/>
                  </a:cubicBezTo>
                  <a:cubicBezTo>
                    <a:pt x="63" y="178"/>
                    <a:pt x="71" y="185"/>
                    <a:pt x="79" y="190"/>
                  </a:cubicBezTo>
                  <a:cubicBezTo>
                    <a:pt x="91" y="198"/>
                    <a:pt x="103" y="202"/>
                    <a:pt x="116" y="206"/>
                  </a:cubicBezTo>
                  <a:cubicBezTo>
                    <a:pt x="128" y="211"/>
                    <a:pt x="140" y="218"/>
                    <a:pt x="152" y="218"/>
                  </a:cubicBezTo>
                  <a:cubicBezTo>
                    <a:pt x="161" y="218"/>
                    <a:pt x="169" y="215"/>
                    <a:pt x="177" y="206"/>
                  </a:cubicBezTo>
                  <a:cubicBezTo>
                    <a:pt x="178" y="205"/>
                    <a:pt x="179" y="205"/>
                    <a:pt x="180" y="205"/>
                  </a:cubicBezTo>
                  <a:cubicBezTo>
                    <a:pt x="182" y="205"/>
                    <a:pt x="183" y="209"/>
                    <a:pt x="186" y="215"/>
                  </a:cubicBezTo>
                  <a:cubicBezTo>
                    <a:pt x="190" y="227"/>
                    <a:pt x="194" y="231"/>
                    <a:pt x="198" y="231"/>
                  </a:cubicBezTo>
                  <a:cubicBezTo>
                    <a:pt x="203" y="231"/>
                    <a:pt x="208" y="227"/>
                    <a:pt x="214" y="223"/>
                  </a:cubicBezTo>
                  <a:cubicBezTo>
                    <a:pt x="227" y="211"/>
                    <a:pt x="239" y="215"/>
                    <a:pt x="247" y="211"/>
                  </a:cubicBezTo>
                  <a:cubicBezTo>
                    <a:pt x="253" y="208"/>
                    <a:pt x="257" y="208"/>
                    <a:pt x="262" y="208"/>
                  </a:cubicBezTo>
                  <a:cubicBezTo>
                    <a:pt x="267" y="208"/>
                    <a:pt x="272" y="208"/>
                    <a:pt x="280" y="206"/>
                  </a:cubicBezTo>
                  <a:cubicBezTo>
                    <a:pt x="285" y="205"/>
                    <a:pt x="289" y="204"/>
                    <a:pt x="294" y="204"/>
                  </a:cubicBezTo>
                  <a:cubicBezTo>
                    <a:pt x="305" y="204"/>
                    <a:pt x="316" y="209"/>
                    <a:pt x="325" y="227"/>
                  </a:cubicBezTo>
                  <a:cubicBezTo>
                    <a:pt x="333" y="243"/>
                    <a:pt x="346" y="252"/>
                    <a:pt x="362" y="252"/>
                  </a:cubicBezTo>
                  <a:cubicBezTo>
                    <a:pt x="387" y="256"/>
                    <a:pt x="411" y="256"/>
                    <a:pt x="436" y="260"/>
                  </a:cubicBezTo>
                  <a:cubicBezTo>
                    <a:pt x="485" y="268"/>
                    <a:pt x="534" y="280"/>
                    <a:pt x="584" y="284"/>
                  </a:cubicBezTo>
                  <a:cubicBezTo>
                    <a:pt x="608" y="280"/>
                    <a:pt x="637" y="276"/>
                    <a:pt x="661" y="268"/>
                  </a:cubicBezTo>
                  <a:cubicBezTo>
                    <a:pt x="670" y="266"/>
                    <a:pt x="678" y="265"/>
                    <a:pt x="686" y="265"/>
                  </a:cubicBezTo>
                  <a:cubicBezTo>
                    <a:pt x="694" y="265"/>
                    <a:pt x="703" y="266"/>
                    <a:pt x="711" y="268"/>
                  </a:cubicBezTo>
                  <a:cubicBezTo>
                    <a:pt x="717" y="271"/>
                    <a:pt x="721" y="283"/>
                    <a:pt x="729" y="283"/>
                  </a:cubicBezTo>
                  <a:cubicBezTo>
                    <a:pt x="731" y="283"/>
                    <a:pt x="733" y="282"/>
                    <a:pt x="735" y="280"/>
                  </a:cubicBezTo>
                  <a:cubicBezTo>
                    <a:pt x="739" y="276"/>
                    <a:pt x="748" y="276"/>
                    <a:pt x="756" y="276"/>
                  </a:cubicBezTo>
                  <a:lnTo>
                    <a:pt x="756" y="9"/>
                  </a:lnTo>
                  <a:lnTo>
                    <a:pt x="752" y="5"/>
                  </a:lnTo>
                  <a:cubicBezTo>
                    <a:pt x="743" y="2"/>
                    <a:pt x="734" y="0"/>
                    <a:pt x="725"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00" name="Google Shape;224;p29">
              <a:extLst>
                <a:ext uri="{FF2B5EF4-FFF2-40B4-BE49-F238E27FC236}">
                  <a16:creationId xmlns:a16="http://schemas.microsoft.com/office/drawing/2014/main" id="{50B45C05-1951-684F-82DA-A7643F919EE5}"/>
                </a:ext>
              </a:extLst>
            </p:cNvPr>
            <p:cNvSpPr/>
            <p:nvPr/>
          </p:nvSpPr>
          <p:spPr>
            <a:xfrm>
              <a:off x="4818500" y="5380750"/>
              <a:ext cx="17050" cy="6800"/>
            </a:xfrm>
            <a:custGeom>
              <a:avLst/>
              <a:gdLst/>
              <a:ahLst/>
              <a:cxnLst/>
              <a:rect l="l" t="t" r="r" b="b"/>
              <a:pathLst>
                <a:path w="682" h="272" extrusionOk="0">
                  <a:moveTo>
                    <a:pt x="682" y="0"/>
                  </a:moveTo>
                  <a:cubicBezTo>
                    <a:pt x="675" y="2"/>
                    <a:pt x="669" y="3"/>
                    <a:pt x="662" y="3"/>
                  </a:cubicBezTo>
                  <a:cubicBezTo>
                    <a:pt x="650" y="3"/>
                    <a:pt x="637" y="1"/>
                    <a:pt x="625" y="1"/>
                  </a:cubicBezTo>
                  <a:cubicBezTo>
                    <a:pt x="613" y="1"/>
                    <a:pt x="602" y="2"/>
                    <a:pt x="592" y="8"/>
                  </a:cubicBezTo>
                  <a:cubicBezTo>
                    <a:pt x="575" y="13"/>
                    <a:pt x="563" y="21"/>
                    <a:pt x="555" y="33"/>
                  </a:cubicBezTo>
                  <a:cubicBezTo>
                    <a:pt x="545" y="43"/>
                    <a:pt x="532" y="51"/>
                    <a:pt x="516" y="51"/>
                  </a:cubicBezTo>
                  <a:cubicBezTo>
                    <a:pt x="513" y="51"/>
                    <a:pt x="509" y="50"/>
                    <a:pt x="505" y="49"/>
                  </a:cubicBezTo>
                  <a:cubicBezTo>
                    <a:pt x="491" y="47"/>
                    <a:pt x="474" y="44"/>
                    <a:pt x="457" y="44"/>
                  </a:cubicBezTo>
                  <a:cubicBezTo>
                    <a:pt x="450" y="44"/>
                    <a:pt x="443" y="44"/>
                    <a:pt x="436" y="45"/>
                  </a:cubicBezTo>
                  <a:cubicBezTo>
                    <a:pt x="386" y="49"/>
                    <a:pt x="341" y="49"/>
                    <a:pt x="296" y="49"/>
                  </a:cubicBezTo>
                  <a:lnTo>
                    <a:pt x="235" y="49"/>
                  </a:lnTo>
                  <a:cubicBezTo>
                    <a:pt x="234" y="49"/>
                    <a:pt x="233" y="48"/>
                    <a:pt x="233" y="48"/>
                  </a:cubicBezTo>
                  <a:cubicBezTo>
                    <a:pt x="226" y="48"/>
                    <a:pt x="220" y="89"/>
                    <a:pt x="212" y="89"/>
                  </a:cubicBezTo>
                  <a:cubicBezTo>
                    <a:pt x="210" y="89"/>
                    <a:pt x="208" y="87"/>
                    <a:pt x="206" y="82"/>
                  </a:cubicBezTo>
                  <a:cubicBezTo>
                    <a:pt x="202" y="68"/>
                    <a:pt x="189" y="57"/>
                    <a:pt x="175" y="57"/>
                  </a:cubicBezTo>
                  <a:cubicBezTo>
                    <a:pt x="173" y="57"/>
                    <a:pt x="171" y="57"/>
                    <a:pt x="169" y="58"/>
                  </a:cubicBezTo>
                  <a:cubicBezTo>
                    <a:pt x="124" y="54"/>
                    <a:pt x="79" y="54"/>
                    <a:pt x="29" y="54"/>
                  </a:cubicBezTo>
                  <a:cubicBezTo>
                    <a:pt x="21" y="54"/>
                    <a:pt x="13" y="62"/>
                    <a:pt x="5" y="78"/>
                  </a:cubicBezTo>
                  <a:cubicBezTo>
                    <a:pt x="5" y="91"/>
                    <a:pt x="1" y="107"/>
                    <a:pt x="1" y="123"/>
                  </a:cubicBezTo>
                  <a:cubicBezTo>
                    <a:pt x="1" y="140"/>
                    <a:pt x="1" y="156"/>
                    <a:pt x="5" y="173"/>
                  </a:cubicBezTo>
                  <a:cubicBezTo>
                    <a:pt x="9" y="185"/>
                    <a:pt x="13" y="189"/>
                    <a:pt x="17" y="189"/>
                  </a:cubicBezTo>
                  <a:cubicBezTo>
                    <a:pt x="21" y="191"/>
                    <a:pt x="25" y="192"/>
                    <a:pt x="29" y="192"/>
                  </a:cubicBezTo>
                  <a:cubicBezTo>
                    <a:pt x="33" y="192"/>
                    <a:pt x="36" y="191"/>
                    <a:pt x="38" y="189"/>
                  </a:cubicBezTo>
                  <a:cubicBezTo>
                    <a:pt x="46" y="183"/>
                    <a:pt x="56" y="180"/>
                    <a:pt x="65" y="180"/>
                  </a:cubicBezTo>
                  <a:cubicBezTo>
                    <a:pt x="75" y="180"/>
                    <a:pt x="83" y="183"/>
                    <a:pt x="87" y="189"/>
                  </a:cubicBezTo>
                  <a:cubicBezTo>
                    <a:pt x="88" y="190"/>
                    <a:pt x="90" y="191"/>
                    <a:pt x="91" y="191"/>
                  </a:cubicBezTo>
                  <a:cubicBezTo>
                    <a:pt x="96" y="191"/>
                    <a:pt x="100" y="187"/>
                    <a:pt x="105" y="187"/>
                  </a:cubicBezTo>
                  <a:cubicBezTo>
                    <a:pt x="108" y="187"/>
                    <a:pt x="112" y="188"/>
                    <a:pt x="116" y="193"/>
                  </a:cubicBezTo>
                  <a:cubicBezTo>
                    <a:pt x="125" y="200"/>
                    <a:pt x="133" y="209"/>
                    <a:pt x="140" y="209"/>
                  </a:cubicBezTo>
                  <a:cubicBezTo>
                    <a:pt x="146" y="209"/>
                    <a:pt x="151" y="203"/>
                    <a:pt x="157" y="185"/>
                  </a:cubicBezTo>
                  <a:cubicBezTo>
                    <a:pt x="158" y="183"/>
                    <a:pt x="159" y="182"/>
                    <a:pt x="159" y="182"/>
                  </a:cubicBezTo>
                  <a:cubicBezTo>
                    <a:pt x="162" y="182"/>
                    <a:pt x="164" y="188"/>
                    <a:pt x="173" y="197"/>
                  </a:cubicBezTo>
                  <a:cubicBezTo>
                    <a:pt x="177" y="201"/>
                    <a:pt x="181" y="204"/>
                    <a:pt x="185" y="204"/>
                  </a:cubicBezTo>
                  <a:cubicBezTo>
                    <a:pt x="193" y="204"/>
                    <a:pt x="200" y="192"/>
                    <a:pt x="206" y="156"/>
                  </a:cubicBezTo>
                  <a:cubicBezTo>
                    <a:pt x="218" y="201"/>
                    <a:pt x="231" y="205"/>
                    <a:pt x="247" y="205"/>
                  </a:cubicBezTo>
                  <a:cubicBezTo>
                    <a:pt x="267" y="205"/>
                    <a:pt x="288" y="210"/>
                    <a:pt x="308" y="214"/>
                  </a:cubicBezTo>
                  <a:cubicBezTo>
                    <a:pt x="333" y="218"/>
                    <a:pt x="358" y="218"/>
                    <a:pt x="378" y="218"/>
                  </a:cubicBezTo>
                  <a:cubicBezTo>
                    <a:pt x="383" y="218"/>
                    <a:pt x="387" y="217"/>
                    <a:pt x="390" y="217"/>
                  </a:cubicBezTo>
                  <a:cubicBezTo>
                    <a:pt x="395" y="217"/>
                    <a:pt x="400" y="219"/>
                    <a:pt x="407" y="226"/>
                  </a:cubicBezTo>
                  <a:cubicBezTo>
                    <a:pt x="412" y="233"/>
                    <a:pt x="418" y="237"/>
                    <a:pt x="424" y="237"/>
                  </a:cubicBezTo>
                  <a:cubicBezTo>
                    <a:pt x="428" y="237"/>
                    <a:pt x="432" y="235"/>
                    <a:pt x="436" y="230"/>
                  </a:cubicBezTo>
                  <a:cubicBezTo>
                    <a:pt x="437" y="228"/>
                    <a:pt x="440" y="227"/>
                    <a:pt x="442" y="227"/>
                  </a:cubicBezTo>
                  <a:cubicBezTo>
                    <a:pt x="445" y="227"/>
                    <a:pt x="448" y="229"/>
                    <a:pt x="448" y="234"/>
                  </a:cubicBezTo>
                  <a:cubicBezTo>
                    <a:pt x="458" y="258"/>
                    <a:pt x="466" y="265"/>
                    <a:pt x="474" y="265"/>
                  </a:cubicBezTo>
                  <a:cubicBezTo>
                    <a:pt x="479" y="265"/>
                    <a:pt x="484" y="262"/>
                    <a:pt x="489" y="259"/>
                  </a:cubicBezTo>
                  <a:cubicBezTo>
                    <a:pt x="514" y="255"/>
                    <a:pt x="538" y="246"/>
                    <a:pt x="555" y="238"/>
                  </a:cubicBezTo>
                  <a:cubicBezTo>
                    <a:pt x="575" y="234"/>
                    <a:pt x="596" y="218"/>
                    <a:pt x="608" y="214"/>
                  </a:cubicBezTo>
                  <a:cubicBezTo>
                    <a:pt x="620" y="214"/>
                    <a:pt x="633" y="222"/>
                    <a:pt x="645" y="246"/>
                  </a:cubicBezTo>
                  <a:cubicBezTo>
                    <a:pt x="649" y="263"/>
                    <a:pt x="665" y="271"/>
                    <a:pt x="682" y="271"/>
                  </a:cubicBezTo>
                  <a:lnTo>
                    <a:pt x="682" y="0"/>
                  </a:ln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01" name="Google Shape;225;p29">
              <a:extLst>
                <a:ext uri="{FF2B5EF4-FFF2-40B4-BE49-F238E27FC236}">
                  <a16:creationId xmlns:a16="http://schemas.microsoft.com/office/drawing/2014/main" id="{ABE95701-AA36-994C-9AAF-90DF2249B476}"/>
                </a:ext>
              </a:extLst>
            </p:cNvPr>
            <p:cNvSpPr/>
            <p:nvPr/>
          </p:nvSpPr>
          <p:spPr>
            <a:xfrm>
              <a:off x="4831025" y="5328825"/>
              <a:ext cx="4625" cy="6200"/>
            </a:xfrm>
            <a:custGeom>
              <a:avLst/>
              <a:gdLst/>
              <a:ahLst/>
              <a:cxnLst/>
              <a:rect l="l" t="t" r="r" b="b"/>
              <a:pathLst>
                <a:path w="185" h="248" extrusionOk="0">
                  <a:moveTo>
                    <a:pt x="181" y="1"/>
                  </a:moveTo>
                  <a:cubicBezTo>
                    <a:pt x="177" y="1"/>
                    <a:pt x="169" y="5"/>
                    <a:pt x="169" y="5"/>
                  </a:cubicBezTo>
                  <a:lnTo>
                    <a:pt x="91" y="5"/>
                  </a:lnTo>
                  <a:cubicBezTo>
                    <a:pt x="86" y="5"/>
                    <a:pt x="82" y="17"/>
                    <a:pt x="78" y="17"/>
                  </a:cubicBezTo>
                  <a:lnTo>
                    <a:pt x="25" y="42"/>
                  </a:lnTo>
                  <a:lnTo>
                    <a:pt x="21" y="42"/>
                  </a:lnTo>
                  <a:cubicBezTo>
                    <a:pt x="4" y="63"/>
                    <a:pt x="0" y="87"/>
                    <a:pt x="4" y="112"/>
                  </a:cubicBezTo>
                  <a:cubicBezTo>
                    <a:pt x="4" y="157"/>
                    <a:pt x="11" y="199"/>
                    <a:pt x="22" y="199"/>
                  </a:cubicBezTo>
                  <a:cubicBezTo>
                    <a:pt x="23" y="199"/>
                    <a:pt x="24" y="199"/>
                    <a:pt x="25" y="198"/>
                  </a:cubicBezTo>
                  <a:cubicBezTo>
                    <a:pt x="29" y="194"/>
                    <a:pt x="32" y="193"/>
                    <a:pt x="36" y="193"/>
                  </a:cubicBezTo>
                  <a:cubicBezTo>
                    <a:pt x="46" y="193"/>
                    <a:pt x="56" y="207"/>
                    <a:pt x="70" y="207"/>
                  </a:cubicBezTo>
                  <a:cubicBezTo>
                    <a:pt x="71" y="207"/>
                    <a:pt x="73" y="206"/>
                    <a:pt x="74" y="206"/>
                  </a:cubicBezTo>
                  <a:cubicBezTo>
                    <a:pt x="76" y="205"/>
                    <a:pt x="79" y="205"/>
                    <a:pt x="81" y="205"/>
                  </a:cubicBezTo>
                  <a:cubicBezTo>
                    <a:pt x="98" y="205"/>
                    <a:pt x="113" y="232"/>
                    <a:pt x="132" y="243"/>
                  </a:cubicBezTo>
                  <a:cubicBezTo>
                    <a:pt x="132" y="243"/>
                    <a:pt x="133" y="243"/>
                    <a:pt x="134" y="243"/>
                  </a:cubicBezTo>
                  <a:cubicBezTo>
                    <a:pt x="142" y="243"/>
                    <a:pt x="151" y="229"/>
                    <a:pt x="159" y="229"/>
                  </a:cubicBezTo>
                  <a:cubicBezTo>
                    <a:pt x="163" y="229"/>
                    <a:pt x="166" y="233"/>
                    <a:pt x="169" y="243"/>
                  </a:cubicBezTo>
                  <a:cubicBezTo>
                    <a:pt x="173" y="247"/>
                    <a:pt x="177" y="247"/>
                    <a:pt x="185" y="247"/>
                  </a:cubicBezTo>
                  <a:lnTo>
                    <a:pt x="181" y="1"/>
                  </a:ln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02" name="Google Shape;226;p29">
              <a:extLst>
                <a:ext uri="{FF2B5EF4-FFF2-40B4-BE49-F238E27FC236}">
                  <a16:creationId xmlns:a16="http://schemas.microsoft.com/office/drawing/2014/main" id="{B36ED480-3A5E-B34A-812E-630171E05F13}"/>
                </a:ext>
              </a:extLst>
            </p:cNvPr>
            <p:cNvSpPr/>
            <p:nvPr/>
          </p:nvSpPr>
          <p:spPr>
            <a:xfrm>
              <a:off x="4813675" y="5458725"/>
              <a:ext cx="21875" cy="7700"/>
            </a:xfrm>
            <a:custGeom>
              <a:avLst/>
              <a:gdLst/>
              <a:ahLst/>
              <a:cxnLst/>
              <a:rect l="l" t="t" r="r" b="b"/>
              <a:pathLst>
                <a:path w="875" h="308" extrusionOk="0">
                  <a:moveTo>
                    <a:pt x="867" y="1"/>
                  </a:moveTo>
                  <a:cubicBezTo>
                    <a:pt x="864" y="1"/>
                    <a:pt x="861" y="2"/>
                    <a:pt x="858" y="4"/>
                  </a:cubicBezTo>
                  <a:cubicBezTo>
                    <a:pt x="842" y="16"/>
                    <a:pt x="830" y="37"/>
                    <a:pt x="813" y="37"/>
                  </a:cubicBezTo>
                  <a:cubicBezTo>
                    <a:pt x="805" y="36"/>
                    <a:pt x="796" y="35"/>
                    <a:pt x="787" y="35"/>
                  </a:cubicBezTo>
                  <a:cubicBezTo>
                    <a:pt x="763" y="35"/>
                    <a:pt x="740" y="39"/>
                    <a:pt x="719" y="45"/>
                  </a:cubicBezTo>
                  <a:cubicBezTo>
                    <a:pt x="707" y="45"/>
                    <a:pt x="698" y="49"/>
                    <a:pt x="690" y="57"/>
                  </a:cubicBezTo>
                  <a:cubicBezTo>
                    <a:pt x="672" y="72"/>
                    <a:pt x="654" y="77"/>
                    <a:pt x="636" y="77"/>
                  </a:cubicBezTo>
                  <a:cubicBezTo>
                    <a:pt x="605" y="77"/>
                    <a:pt x="575" y="62"/>
                    <a:pt x="547" y="57"/>
                  </a:cubicBezTo>
                  <a:cubicBezTo>
                    <a:pt x="522" y="54"/>
                    <a:pt x="497" y="39"/>
                    <a:pt x="472" y="39"/>
                  </a:cubicBezTo>
                  <a:cubicBezTo>
                    <a:pt x="464" y="39"/>
                    <a:pt x="456" y="41"/>
                    <a:pt x="448" y="45"/>
                  </a:cubicBezTo>
                  <a:cubicBezTo>
                    <a:pt x="443" y="48"/>
                    <a:pt x="439" y="50"/>
                    <a:pt x="434" y="50"/>
                  </a:cubicBezTo>
                  <a:cubicBezTo>
                    <a:pt x="427" y="50"/>
                    <a:pt x="419" y="47"/>
                    <a:pt x="409" y="47"/>
                  </a:cubicBezTo>
                  <a:cubicBezTo>
                    <a:pt x="405" y="47"/>
                    <a:pt x="400" y="47"/>
                    <a:pt x="395" y="49"/>
                  </a:cubicBezTo>
                  <a:cubicBezTo>
                    <a:pt x="374" y="57"/>
                    <a:pt x="346" y="78"/>
                    <a:pt x="321" y="86"/>
                  </a:cubicBezTo>
                  <a:cubicBezTo>
                    <a:pt x="304" y="89"/>
                    <a:pt x="284" y="92"/>
                    <a:pt x="265" y="92"/>
                  </a:cubicBezTo>
                  <a:cubicBezTo>
                    <a:pt x="258" y="92"/>
                    <a:pt x="250" y="91"/>
                    <a:pt x="243" y="90"/>
                  </a:cubicBezTo>
                  <a:cubicBezTo>
                    <a:pt x="227" y="90"/>
                    <a:pt x="202" y="78"/>
                    <a:pt x="186" y="78"/>
                  </a:cubicBezTo>
                  <a:cubicBezTo>
                    <a:pt x="173" y="78"/>
                    <a:pt x="161" y="90"/>
                    <a:pt x="144" y="90"/>
                  </a:cubicBezTo>
                  <a:lnTo>
                    <a:pt x="34" y="90"/>
                  </a:lnTo>
                  <a:cubicBezTo>
                    <a:pt x="31" y="90"/>
                    <a:pt x="28" y="89"/>
                    <a:pt x="25" y="89"/>
                  </a:cubicBezTo>
                  <a:cubicBezTo>
                    <a:pt x="18" y="89"/>
                    <a:pt x="9" y="95"/>
                    <a:pt x="1" y="131"/>
                  </a:cubicBezTo>
                  <a:cubicBezTo>
                    <a:pt x="9" y="184"/>
                    <a:pt x="21" y="205"/>
                    <a:pt x="30" y="205"/>
                  </a:cubicBezTo>
                  <a:cubicBezTo>
                    <a:pt x="35" y="205"/>
                    <a:pt x="41" y="207"/>
                    <a:pt x="46" y="207"/>
                  </a:cubicBezTo>
                  <a:cubicBezTo>
                    <a:pt x="49" y="207"/>
                    <a:pt x="51" y="206"/>
                    <a:pt x="54" y="205"/>
                  </a:cubicBezTo>
                  <a:cubicBezTo>
                    <a:pt x="64" y="201"/>
                    <a:pt x="74" y="199"/>
                    <a:pt x="84" y="199"/>
                  </a:cubicBezTo>
                  <a:cubicBezTo>
                    <a:pt x="113" y="199"/>
                    <a:pt x="141" y="214"/>
                    <a:pt x="169" y="217"/>
                  </a:cubicBezTo>
                  <a:cubicBezTo>
                    <a:pt x="206" y="221"/>
                    <a:pt x="247" y="225"/>
                    <a:pt x="288" y="225"/>
                  </a:cubicBezTo>
                  <a:cubicBezTo>
                    <a:pt x="317" y="225"/>
                    <a:pt x="350" y="217"/>
                    <a:pt x="382" y="205"/>
                  </a:cubicBezTo>
                  <a:cubicBezTo>
                    <a:pt x="410" y="193"/>
                    <a:pt x="439" y="185"/>
                    <a:pt x="470" y="185"/>
                  </a:cubicBezTo>
                  <a:cubicBezTo>
                    <a:pt x="482" y="185"/>
                    <a:pt x="493" y="186"/>
                    <a:pt x="506" y="188"/>
                  </a:cubicBezTo>
                  <a:cubicBezTo>
                    <a:pt x="510" y="193"/>
                    <a:pt x="518" y="197"/>
                    <a:pt x="526" y="205"/>
                  </a:cubicBezTo>
                  <a:cubicBezTo>
                    <a:pt x="534" y="213"/>
                    <a:pt x="543" y="230"/>
                    <a:pt x="555" y="230"/>
                  </a:cubicBezTo>
                  <a:cubicBezTo>
                    <a:pt x="579" y="230"/>
                    <a:pt x="608" y="230"/>
                    <a:pt x="637" y="238"/>
                  </a:cubicBezTo>
                  <a:cubicBezTo>
                    <a:pt x="649" y="242"/>
                    <a:pt x="666" y="234"/>
                    <a:pt x="678" y="250"/>
                  </a:cubicBezTo>
                  <a:cubicBezTo>
                    <a:pt x="684" y="257"/>
                    <a:pt x="691" y="261"/>
                    <a:pt x="698" y="261"/>
                  </a:cubicBezTo>
                  <a:cubicBezTo>
                    <a:pt x="703" y="261"/>
                    <a:pt x="709" y="258"/>
                    <a:pt x="715" y="250"/>
                  </a:cubicBezTo>
                  <a:cubicBezTo>
                    <a:pt x="717" y="245"/>
                    <a:pt x="718" y="243"/>
                    <a:pt x="720" y="243"/>
                  </a:cubicBezTo>
                  <a:cubicBezTo>
                    <a:pt x="723" y="243"/>
                    <a:pt x="727" y="246"/>
                    <a:pt x="731" y="246"/>
                  </a:cubicBezTo>
                  <a:lnTo>
                    <a:pt x="768" y="246"/>
                  </a:lnTo>
                  <a:cubicBezTo>
                    <a:pt x="771" y="245"/>
                    <a:pt x="775" y="245"/>
                    <a:pt x="778" y="245"/>
                  </a:cubicBezTo>
                  <a:cubicBezTo>
                    <a:pt x="804" y="245"/>
                    <a:pt x="834" y="260"/>
                    <a:pt x="863" y="307"/>
                  </a:cubicBezTo>
                  <a:cubicBezTo>
                    <a:pt x="867" y="307"/>
                    <a:pt x="871" y="303"/>
                    <a:pt x="875" y="299"/>
                  </a:cubicBezTo>
                  <a:lnTo>
                    <a:pt x="875" y="4"/>
                  </a:lnTo>
                  <a:cubicBezTo>
                    <a:pt x="873" y="2"/>
                    <a:pt x="870" y="1"/>
                    <a:pt x="867"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03" name="Google Shape;227;p29">
              <a:extLst>
                <a:ext uri="{FF2B5EF4-FFF2-40B4-BE49-F238E27FC236}">
                  <a16:creationId xmlns:a16="http://schemas.microsoft.com/office/drawing/2014/main" id="{CCFC016A-14C4-8F48-B902-D48000E37EA8}"/>
                </a:ext>
              </a:extLst>
            </p:cNvPr>
            <p:cNvSpPr/>
            <p:nvPr/>
          </p:nvSpPr>
          <p:spPr>
            <a:xfrm>
              <a:off x="4824350" y="5341500"/>
              <a:ext cx="11200" cy="6850"/>
            </a:xfrm>
            <a:custGeom>
              <a:avLst/>
              <a:gdLst/>
              <a:ahLst/>
              <a:cxnLst/>
              <a:rect l="l" t="t" r="r" b="b"/>
              <a:pathLst>
                <a:path w="448" h="274" extrusionOk="0">
                  <a:moveTo>
                    <a:pt x="421" y="0"/>
                  </a:moveTo>
                  <a:cubicBezTo>
                    <a:pt x="410" y="0"/>
                    <a:pt x="398" y="8"/>
                    <a:pt x="385" y="8"/>
                  </a:cubicBezTo>
                  <a:cubicBezTo>
                    <a:pt x="383" y="8"/>
                    <a:pt x="380" y="7"/>
                    <a:pt x="378" y="7"/>
                  </a:cubicBezTo>
                  <a:cubicBezTo>
                    <a:pt x="375" y="6"/>
                    <a:pt x="373" y="5"/>
                    <a:pt x="370" y="5"/>
                  </a:cubicBezTo>
                  <a:cubicBezTo>
                    <a:pt x="358" y="5"/>
                    <a:pt x="346" y="16"/>
                    <a:pt x="333" y="16"/>
                  </a:cubicBezTo>
                  <a:cubicBezTo>
                    <a:pt x="332" y="16"/>
                    <a:pt x="330" y="15"/>
                    <a:pt x="329" y="15"/>
                  </a:cubicBezTo>
                  <a:cubicBezTo>
                    <a:pt x="325" y="14"/>
                    <a:pt x="322" y="14"/>
                    <a:pt x="318" y="14"/>
                  </a:cubicBezTo>
                  <a:cubicBezTo>
                    <a:pt x="294" y="14"/>
                    <a:pt x="272" y="36"/>
                    <a:pt x="247" y="36"/>
                  </a:cubicBezTo>
                  <a:cubicBezTo>
                    <a:pt x="239" y="36"/>
                    <a:pt x="226" y="27"/>
                    <a:pt x="214" y="27"/>
                  </a:cubicBezTo>
                  <a:cubicBezTo>
                    <a:pt x="185" y="36"/>
                    <a:pt x="157" y="52"/>
                    <a:pt x="140" y="81"/>
                  </a:cubicBezTo>
                  <a:cubicBezTo>
                    <a:pt x="139" y="82"/>
                    <a:pt x="138" y="82"/>
                    <a:pt x="137" y="82"/>
                  </a:cubicBezTo>
                  <a:cubicBezTo>
                    <a:pt x="133" y="82"/>
                    <a:pt x="127" y="77"/>
                    <a:pt x="124" y="77"/>
                  </a:cubicBezTo>
                  <a:cubicBezTo>
                    <a:pt x="103" y="60"/>
                    <a:pt x="74" y="48"/>
                    <a:pt x="50" y="40"/>
                  </a:cubicBezTo>
                  <a:cubicBezTo>
                    <a:pt x="49" y="39"/>
                    <a:pt x="48" y="39"/>
                    <a:pt x="47" y="39"/>
                  </a:cubicBezTo>
                  <a:cubicBezTo>
                    <a:pt x="35" y="39"/>
                    <a:pt x="20" y="60"/>
                    <a:pt x="13" y="60"/>
                  </a:cubicBezTo>
                  <a:cubicBezTo>
                    <a:pt x="13" y="60"/>
                    <a:pt x="12" y="60"/>
                    <a:pt x="12" y="60"/>
                  </a:cubicBezTo>
                  <a:cubicBezTo>
                    <a:pt x="4" y="60"/>
                    <a:pt x="1" y="99"/>
                    <a:pt x="1" y="126"/>
                  </a:cubicBezTo>
                  <a:cubicBezTo>
                    <a:pt x="1" y="163"/>
                    <a:pt x="7" y="180"/>
                    <a:pt x="15" y="180"/>
                  </a:cubicBezTo>
                  <a:cubicBezTo>
                    <a:pt x="15" y="180"/>
                    <a:pt x="16" y="180"/>
                    <a:pt x="17" y="179"/>
                  </a:cubicBezTo>
                  <a:cubicBezTo>
                    <a:pt x="29" y="173"/>
                    <a:pt x="41" y="169"/>
                    <a:pt x="53" y="169"/>
                  </a:cubicBezTo>
                  <a:cubicBezTo>
                    <a:pt x="71" y="169"/>
                    <a:pt x="88" y="177"/>
                    <a:pt x="103" y="192"/>
                  </a:cubicBezTo>
                  <a:cubicBezTo>
                    <a:pt x="105" y="193"/>
                    <a:pt x="108" y="194"/>
                    <a:pt x="110" y="194"/>
                  </a:cubicBezTo>
                  <a:cubicBezTo>
                    <a:pt x="117" y="194"/>
                    <a:pt x="123" y="190"/>
                    <a:pt x="130" y="190"/>
                  </a:cubicBezTo>
                  <a:cubicBezTo>
                    <a:pt x="135" y="190"/>
                    <a:pt x="140" y="192"/>
                    <a:pt x="144" y="200"/>
                  </a:cubicBezTo>
                  <a:cubicBezTo>
                    <a:pt x="149" y="207"/>
                    <a:pt x="154" y="210"/>
                    <a:pt x="159" y="210"/>
                  </a:cubicBezTo>
                  <a:cubicBezTo>
                    <a:pt x="170" y="210"/>
                    <a:pt x="181" y="194"/>
                    <a:pt x="189" y="192"/>
                  </a:cubicBezTo>
                  <a:cubicBezTo>
                    <a:pt x="202" y="183"/>
                    <a:pt x="210" y="179"/>
                    <a:pt x="222" y="179"/>
                  </a:cubicBezTo>
                  <a:cubicBezTo>
                    <a:pt x="263" y="179"/>
                    <a:pt x="300" y="187"/>
                    <a:pt x="341" y="204"/>
                  </a:cubicBezTo>
                  <a:cubicBezTo>
                    <a:pt x="349" y="208"/>
                    <a:pt x="362" y="237"/>
                    <a:pt x="374" y="245"/>
                  </a:cubicBezTo>
                  <a:cubicBezTo>
                    <a:pt x="382" y="253"/>
                    <a:pt x="390" y="249"/>
                    <a:pt x="403" y="261"/>
                  </a:cubicBezTo>
                  <a:cubicBezTo>
                    <a:pt x="405" y="263"/>
                    <a:pt x="407" y="264"/>
                    <a:pt x="409" y="264"/>
                  </a:cubicBezTo>
                  <a:cubicBezTo>
                    <a:pt x="416" y="264"/>
                    <a:pt x="425" y="253"/>
                    <a:pt x="433" y="253"/>
                  </a:cubicBezTo>
                  <a:cubicBezTo>
                    <a:pt x="437" y="253"/>
                    <a:pt x="441" y="255"/>
                    <a:pt x="444" y="261"/>
                  </a:cubicBezTo>
                  <a:cubicBezTo>
                    <a:pt x="444" y="265"/>
                    <a:pt x="448" y="270"/>
                    <a:pt x="448" y="274"/>
                  </a:cubicBezTo>
                  <a:lnTo>
                    <a:pt x="448" y="7"/>
                  </a:lnTo>
                  <a:cubicBezTo>
                    <a:pt x="447" y="8"/>
                    <a:pt x="446" y="8"/>
                    <a:pt x="445" y="8"/>
                  </a:cubicBezTo>
                  <a:cubicBezTo>
                    <a:pt x="441" y="8"/>
                    <a:pt x="435" y="3"/>
                    <a:pt x="431" y="3"/>
                  </a:cubicBezTo>
                  <a:cubicBezTo>
                    <a:pt x="428" y="1"/>
                    <a:pt x="425" y="0"/>
                    <a:pt x="42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04" name="Google Shape;228;p29">
              <a:extLst>
                <a:ext uri="{FF2B5EF4-FFF2-40B4-BE49-F238E27FC236}">
                  <a16:creationId xmlns:a16="http://schemas.microsoft.com/office/drawing/2014/main" id="{D338D20C-8B97-E64B-AB2F-985117D71A75}"/>
                </a:ext>
              </a:extLst>
            </p:cNvPr>
            <p:cNvSpPr/>
            <p:nvPr/>
          </p:nvSpPr>
          <p:spPr>
            <a:xfrm>
              <a:off x="4821800" y="5368025"/>
              <a:ext cx="13750" cy="6275"/>
            </a:xfrm>
            <a:custGeom>
              <a:avLst/>
              <a:gdLst/>
              <a:ahLst/>
              <a:cxnLst/>
              <a:rect l="l" t="t" r="r" b="b"/>
              <a:pathLst>
                <a:path w="550" h="251" extrusionOk="0">
                  <a:moveTo>
                    <a:pt x="550" y="0"/>
                  </a:moveTo>
                  <a:cubicBezTo>
                    <a:pt x="547" y="2"/>
                    <a:pt x="544" y="3"/>
                    <a:pt x="541" y="3"/>
                  </a:cubicBezTo>
                  <a:cubicBezTo>
                    <a:pt x="536" y="3"/>
                    <a:pt x="531" y="1"/>
                    <a:pt x="526" y="1"/>
                  </a:cubicBezTo>
                  <a:cubicBezTo>
                    <a:pt x="520" y="1"/>
                    <a:pt x="515" y="3"/>
                    <a:pt x="509" y="9"/>
                  </a:cubicBezTo>
                  <a:cubicBezTo>
                    <a:pt x="505" y="13"/>
                    <a:pt x="502" y="15"/>
                    <a:pt x="498" y="15"/>
                  </a:cubicBezTo>
                  <a:cubicBezTo>
                    <a:pt x="489" y="15"/>
                    <a:pt x="481" y="5"/>
                    <a:pt x="472" y="5"/>
                  </a:cubicBezTo>
                  <a:cubicBezTo>
                    <a:pt x="467" y="3"/>
                    <a:pt x="462" y="2"/>
                    <a:pt x="457" y="2"/>
                  </a:cubicBezTo>
                  <a:cubicBezTo>
                    <a:pt x="450" y="2"/>
                    <a:pt x="444" y="4"/>
                    <a:pt x="439" y="9"/>
                  </a:cubicBezTo>
                  <a:cubicBezTo>
                    <a:pt x="413" y="25"/>
                    <a:pt x="390" y="41"/>
                    <a:pt x="365" y="41"/>
                  </a:cubicBezTo>
                  <a:cubicBezTo>
                    <a:pt x="358" y="41"/>
                    <a:pt x="352" y="40"/>
                    <a:pt x="345" y="37"/>
                  </a:cubicBezTo>
                  <a:cubicBezTo>
                    <a:pt x="341" y="37"/>
                    <a:pt x="336" y="41"/>
                    <a:pt x="336" y="46"/>
                  </a:cubicBezTo>
                  <a:cubicBezTo>
                    <a:pt x="330" y="52"/>
                    <a:pt x="324" y="54"/>
                    <a:pt x="318" y="54"/>
                  </a:cubicBezTo>
                  <a:cubicBezTo>
                    <a:pt x="308" y="54"/>
                    <a:pt x="299" y="48"/>
                    <a:pt x="291" y="46"/>
                  </a:cubicBezTo>
                  <a:cubicBezTo>
                    <a:pt x="280" y="42"/>
                    <a:pt x="269" y="41"/>
                    <a:pt x="259" y="41"/>
                  </a:cubicBezTo>
                  <a:cubicBezTo>
                    <a:pt x="241" y="41"/>
                    <a:pt x="225" y="45"/>
                    <a:pt x="209" y="50"/>
                  </a:cubicBezTo>
                  <a:cubicBezTo>
                    <a:pt x="198" y="50"/>
                    <a:pt x="186" y="60"/>
                    <a:pt x="171" y="60"/>
                  </a:cubicBezTo>
                  <a:cubicBezTo>
                    <a:pt x="165" y="60"/>
                    <a:pt x="159" y="58"/>
                    <a:pt x="152" y="54"/>
                  </a:cubicBezTo>
                  <a:cubicBezTo>
                    <a:pt x="137" y="46"/>
                    <a:pt x="122" y="45"/>
                    <a:pt x="108" y="45"/>
                  </a:cubicBezTo>
                  <a:cubicBezTo>
                    <a:pt x="98" y="45"/>
                    <a:pt x="88" y="46"/>
                    <a:pt x="78" y="46"/>
                  </a:cubicBezTo>
                  <a:cubicBezTo>
                    <a:pt x="76" y="46"/>
                    <a:pt x="74" y="45"/>
                    <a:pt x="72" y="45"/>
                  </a:cubicBezTo>
                  <a:cubicBezTo>
                    <a:pt x="70" y="45"/>
                    <a:pt x="68" y="46"/>
                    <a:pt x="66" y="50"/>
                  </a:cubicBezTo>
                  <a:cubicBezTo>
                    <a:pt x="60" y="62"/>
                    <a:pt x="53" y="68"/>
                    <a:pt x="46" y="68"/>
                  </a:cubicBezTo>
                  <a:cubicBezTo>
                    <a:pt x="39" y="68"/>
                    <a:pt x="31" y="60"/>
                    <a:pt x="25" y="46"/>
                  </a:cubicBezTo>
                  <a:cubicBezTo>
                    <a:pt x="25" y="41"/>
                    <a:pt x="21" y="41"/>
                    <a:pt x="21" y="41"/>
                  </a:cubicBezTo>
                  <a:cubicBezTo>
                    <a:pt x="8" y="46"/>
                    <a:pt x="0" y="58"/>
                    <a:pt x="0" y="95"/>
                  </a:cubicBezTo>
                  <a:cubicBezTo>
                    <a:pt x="0" y="130"/>
                    <a:pt x="6" y="163"/>
                    <a:pt x="13" y="163"/>
                  </a:cubicBezTo>
                  <a:cubicBezTo>
                    <a:pt x="14" y="163"/>
                    <a:pt x="15" y="162"/>
                    <a:pt x="16" y="160"/>
                  </a:cubicBezTo>
                  <a:cubicBezTo>
                    <a:pt x="25" y="151"/>
                    <a:pt x="32" y="145"/>
                    <a:pt x="39" y="145"/>
                  </a:cubicBezTo>
                  <a:cubicBezTo>
                    <a:pt x="50" y="145"/>
                    <a:pt x="60" y="158"/>
                    <a:pt x="70" y="185"/>
                  </a:cubicBezTo>
                  <a:cubicBezTo>
                    <a:pt x="87" y="190"/>
                    <a:pt x="104" y="207"/>
                    <a:pt x="123" y="207"/>
                  </a:cubicBezTo>
                  <a:cubicBezTo>
                    <a:pt x="135" y="207"/>
                    <a:pt x="147" y="200"/>
                    <a:pt x="160" y="177"/>
                  </a:cubicBezTo>
                  <a:cubicBezTo>
                    <a:pt x="163" y="172"/>
                    <a:pt x="165" y="168"/>
                    <a:pt x="168" y="168"/>
                  </a:cubicBezTo>
                  <a:cubicBezTo>
                    <a:pt x="169" y="168"/>
                    <a:pt x="171" y="170"/>
                    <a:pt x="172" y="173"/>
                  </a:cubicBezTo>
                  <a:cubicBezTo>
                    <a:pt x="185" y="210"/>
                    <a:pt x="197" y="201"/>
                    <a:pt x="218" y="206"/>
                  </a:cubicBezTo>
                  <a:cubicBezTo>
                    <a:pt x="230" y="206"/>
                    <a:pt x="243" y="218"/>
                    <a:pt x="255" y="218"/>
                  </a:cubicBezTo>
                  <a:cubicBezTo>
                    <a:pt x="259" y="218"/>
                    <a:pt x="263" y="217"/>
                    <a:pt x="267" y="214"/>
                  </a:cubicBezTo>
                  <a:cubicBezTo>
                    <a:pt x="271" y="211"/>
                    <a:pt x="275" y="209"/>
                    <a:pt x="280" y="209"/>
                  </a:cubicBezTo>
                  <a:cubicBezTo>
                    <a:pt x="293" y="209"/>
                    <a:pt x="308" y="222"/>
                    <a:pt x="320" y="247"/>
                  </a:cubicBezTo>
                  <a:cubicBezTo>
                    <a:pt x="320" y="247"/>
                    <a:pt x="322" y="250"/>
                    <a:pt x="323" y="250"/>
                  </a:cubicBezTo>
                  <a:cubicBezTo>
                    <a:pt x="324" y="250"/>
                    <a:pt x="324" y="249"/>
                    <a:pt x="324" y="247"/>
                  </a:cubicBezTo>
                  <a:cubicBezTo>
                    <a:pt x="331" y="230"/>
                    <a:pt x="338" y="226"/>
                    <a:pt x="345" y="226"/>
                  </a:cubicBezTo>
                  <a:cubicBezTo>
                    <a:pt x="355" y="226"/>
                    <a:pt x="366" y="235"/>
                    <a:pt x="376" y="235"/>
                  </a:cubicBezTo>
                  <a:cubicBezTo>
                    <a:pt x="381" y="235"/>
                    <a:pt x="385" y="232"/>
                    <a:pt x="390" y="226"/>
                  </a:cubicBezTo>
                  <a:cubicBezTo>
                    <a:pt x="391" y="224"/>
                    <a:pt x="392" y="223"/>
                    <a:pt x="393" y="223"/>
                  </a:cubicBezTo>
                  <a:cubicBezTo>
                    <a:pt x="396" y="223"/>
                    <a:pt x="399" y="230"/>
                    <a:pt x="402" y="230"/>
                  </a:cubicBezTo>
                  <a:cubicBezTo>
                    <a:pt x="427" y="234"/>
                    <a:pt x="447" y="234"/>
                    <a:pt x="472" y="238"/>
                  </a:cubicBezTo>
                  <a:cubicBezTo>
                    <a:pt x="476" y="239"/>
                    <a:pt x="479" y="239"/>
                    <a:pt x="483" y="239"/>
                  </a:cubicBezTo>
                  <a:cubicBezTo>
                    <a:pt x="498" y="239"/>
                    <a:pt x="514" y="236"/>
                    <a:pt x="530" y="236"/>
                  </a:cubicBezTo>
                  <a:cubicBezTo>
                    <a:pt x="537" y="236"/>
                    <a:pt x="543" y="236"/>
                    <a:pt x="550" y="238"/>
                  </a:cubicBezTo>
                  <a:lnTo>
                    <a:pt x="550" y="0"/>
                  </a:ln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05" name="Google Shape;229;p29">
              <a:extLst>
                <a:ext uri="{FF2B5EF4-FFF2-40B4-BE49-F238E27FC236}">
                  <a16:creationId xmlns:a16="http://schemas.microsoft.com/office/drawing/2014/main" id="{86FE1C77-4576-BA41-BC9C-3DD5ED144615}"/>
                </a:ext>
              </a:extLst>
            </p:cNvPr>
            <p:cNvSpPr/>
            <p:nvPr/>
          </p:nvSpPr>
          <p:spPr>
            <a:xfrm>
              <a:off x="4835625" y="5368100"/>
              <a:ext cx="750" cy="6100"/>
            </a:xfrm>
            <a:custGeom>
              <a:avLst/>
              <a:gdLst/>
              <a:ahLst/>
              <a:cxnLst/>
              <a:rect l="l" t="t" r="r" b="b"/>
              <a:pathLst>
                <a:path w="30" h="244" extrusionOk="0">
                  <a:moveTo>
                    <a:pt x="5" y="0"/>
                  </a:moveTo>
                  <a:cubicBezTo>
                    <a:pt x="4" y="0"/>
                    <a:pt x="2" y="1"/>
                    <a:pt x="1" y="2"/>
                  </a:cubicBezTo>
                  <a:lnTo>
                    <a:pt x="1" y="240"/>
                  </a:lnTo>
                  <a:cubicBezTo>
                    <a:pt x="1" y="244"/>
                    <a:pt x="5" y="244"/>
                    <a:pt x="5" y="244"/>
                  </a:cubicBezTo>
                  <a:cubicBezTo>
                    <a:pt x="21" y="240"/>
                    <a:pt x="30" y="203"/>
                    <a:pt x="30" y="137"/>
                  </a:cubicBezTo>
                  <a:cubicBezTo>
                    <a:pt x="30" y="40"/>
                    <a:pt x="19" y="0"/>
                    <a:pt x="5"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06" name="Google Shape;230;p29">
              <a:extLst>
                <a:ext uri="{FF2B5EF4-FFF2-40B4-BE49-F238E27FC236}">
                  <a16:creationId xmlns:a16="http://schemas.microsoft.com/office/drawing/2014/main" id="{F8A294EF-6EBA-DC44-84A3-15DB5D07CD07}"/>
                </a:ext>
              </a:extLst>
            </p:cNvPr>
            <p:cNvSpPr/>
            <p:nvPr/>
          </p:nvSpPr>
          <p:spPr>
            <a:xfrm>
              <a:off x="4835625" y="5380850"/>
              <a:ext cx="750" cy="6900"/>
            </a:xfrm>
            <a:custGeom>
              <a:avLst/>
              <a:gdLst/>
              <a:ahLst/>
              <a:cxnLst/>
              <a:rect l="l" t="t" r="r" b="b"/>
              <a:pathLst>
                <a:path w="30" h="276" extrusionOk="0">
                  <a:moveTo>
                    <a:pt x="2" y="0"/>
                  </a:moveTo>
                  <a:cubicBezTo>
                    <a:pt x="2" y="0"/>
                    <a:pt x="1" y="0"/>
                    <a:pt x="1" y="0"/>
                  </a:cubicBezTo>
                  <a:lnTo>
                    <a:pt x="1" y="275"/>
                  </a:lnTo>
                  <a:lnTo>
                    <a:pt x="5" y="275"/>
                  </a:lnTo>
                  <a:cubicBezTo>
                    <a:pt x="6" y="275"/>
                    <a:pt x="6" y="276"/>
                    <a:pt x="7" y="276"/>
                  </a:cubicBezTo>
                  <a:cubicBezTo>
                    <a:pt x="18" y="276"/>
                    <a:pt x="30" y="231"/>
                    <a:pt x="30" y="156"/>
                  </a:cubicBezTo>
                  <a:cubicBezTo>
                    <a:pt x="30" y="72"/>
                    <a:pt x="18" y="0"/>
                    <a:pt x="2"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07" name="Google Shape;231;p29">
              <a:extLst>
                <a:ext uri="{FF2B5EF4-FFF2-40B4-BE49-F238E27FC236}">
                  <a16:creationId xmlns:a16="http://schemas.microsoft.com/office/drawing/2014/main" id="{85F44249-6499-D44A-A8E4-A09E2B5C80B3}"/>
                </a:ext>
              </a:extLst>
            </p:cNvPr>
            <p:cNvSpPr/>
            <p:nvPr/>
          </p:nvSpPr>
          <p:spPr>
            <a:xfrm>
              <a:off x="4835625" y="5341875"/>
              <a:ext cx="850" cy="6750"/>
            </a:xfrm>
            <a:custGeom>
              <a:avLst/>
              <a:gdLst/>
              <a:ahLst/>
              <a:cxnLst/>
              <a:rect l="l" t="t" r="r" b="b"/>
              <a:pathLst>
                <a:path w="34" h="270" extrusionOk="0">
                  <a:moveTo>
                    <a:pt x="1" y="0"/>
                  </a:moveTo>
                  <a:lnTo>
                    <a:pt x="1" y="263"/>
                  </a:lnTo>
                  <a:cubicBezTo>
                    <a:pt x="3" y="267"/>
                    <a:pt x="6" y="270"/>
                    <a:pt x="8" y="270"/>
                  </a:cubicBezTo>
                  <a:cubicBezTo>
                    <a:pt x="14" y="270"/>
                    <a:pt x="20" y="255"/>
                    <a:pt x="26" y="226"/>
                  </a:cubicBezTo>
                  <a:cubicBezTo>
                    <a:pt x="34" y="177"/>
                    <a:pt x="34" y="123"/>
                    <a:pt x="26" y="74"/>
                  </a:cubicBezTo>
                  <a:cubicBezTo>
                    <a:pt x="17" y="33"/>
                    <a:pt x="9" y="0"/>
                    <a:pt x="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08" name="Google Shape;232;p29">
              <a:extLst>
                <a:ext uri="{FF2B5EF4-FFF2-40B4-BE49-F238E27FC236}">
                  <a16:creationId xmlns:a16="http://schemas.microsoft.com/office/drawing/2014/main" id="{8CAA8529-D2AC-B147-9C3F-82D205DD379E}"/>
                </a:ext>
              </a:extLst>
            </p:cNvPr>
            <p:cNvSpPr/>
            <p:nvPr/>
          </p:nvSpPr>
          <p:spPr>
            <a:xfrm>
              <a:off x="4835625" y="5328950"/>
              <a:ext cx="850" cy="6175"/>
            </a:xfrm>
            <a:custGeom>
              <a:avLst/>
              <a:gdLst/>
              <a:ahLst/>
              <a:cxnLst/>
              <a:rect l="l" t="t" r="r" b="b"/>
              <a:pathLst>
                <a:path w="34" h="247" extrusionOk="0">
                  <a:moveTo>
                    <a:pt x="1" y="0"/>
                  </a:moveTo>
                  <a:lnTo>
                    <a:pt x="1" y="246"/>
                  </a:lnTo>
                  <a:cubicBezTo>
                    <a:pt x="13" y="242"/>
                    <a:pt x="21" y="213"/>
                    <a:pt x="30" y="177"/>
                  </a:cubicBezTo>
                  <a:cubicBezTo>
                    <a:pt x="34" y="140"/>
                    <a:pt x="34" y="99"/>
                    <a:pt x="30" y="62"/>
                  </a:cubicBezTo>
                  <a:cubicBezTo>
                    <a:pt x="21" y="4"/>
                    <a:pt x="13" y="0"/>
                    <a:pt x="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09" name="Google Shape;233;p29">
              <a:extLst>
                <a:ext uri="{FF2B5EF4-FFF2-40B4-BE49-F238E27FC236}">
                  <a16:creationId xmlns:a16="http://schemas.microsoft.com/office/drawing/2014/main" id="{FA97A69F-A7E9-BC40-83E9-854947344D46}"/>
                </a:ext>
              </a:extLst>
            </p:cNvPr>
            <p:cNvSpPr/>
            <p:nvPr/>
          </p:nvSpPr>
          <p:spPr>
            <a:xfrm>
              <a:off x="4835625" y="5354900"/>
              <a:ext cx="850" cy="5975"/>
            </a:xfrm>
            <a:custGeom>
              <a:avLst/>
              <a:gdLst/>
              <a:ahLst/>
              <a:cxnLst/>
              <a:rect l="l" t="t" r="r" b="b"/>
              <a:pathLst>
                <a:path w="34" h="239" extrusionOk="0">
                  <a:moveTo>
                    <a:pt x="13" y="0"/>
                  </a:moveTo>
                  <a:lnTo>
                    <a:pt x="1" y="4"/>
                  </a:lnTo>
                  <a:lnTo>
                    <a:pt x="1" y="238"/>
                  </a:lnTo>
                  <a:cubicBezTo>
                    <a:pt x="2" y="238"/>
                    <a:pt x="2" y="238"/>
                    <a:pt x="3" y="238"/>
                  </a:cubicBezTo>
                  <a:cubicBezTo>
                    <a:pt x="22" y="238"/>
                    <a:pt x="34" y="181"/>
                    <a:pt x="30" y="82"/>
                  </a:cubicBezTo>
                  <a:cubicBezTo>
                    <a:pt x="30" y="54"/>
                    <a:pt x="21" y="29"/>
                    <a:pt x="13"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10" name="Google Shape;234;p29">
              <a:extLst>
                <a:ext uri="{FF2B5EF4-FFF2-40B4-BE49-F238E27FC236}">
                  <a16:creationId xmlns:a16="http://schemas.microsoft.com/office/drawing/2014/main" id="{3B83EFF2-C1E7-C04C-A87F-11E49E65361E}"/>
                </a:ext>
              </a:extLst>
            </p:cNvPr>
            <p:cNvSpPr/>
            <p:nvPr/>
          </p:nvSpPr>
          <p:spPr>
            <a:xfrm>
              <a:off x="4835625" y="5433050"/>
              <a:ext cx="850" cy="7000"/>
            </a:xfrm>
            <a:custGeom>
              <a:avLst/>
              <a:gdLst/>
              <a:ahLst/>
              <a:cxnLst/>
              <a:rect l="l" t="t" r="r" b="b"/>
              <a:pathLst>
                <a:path w="34" h="280" extrusionOk="0">
                  <a:moveTo>
                    <a:pt x="1" y="1"/>
                  </a:moveTo>
                  <a:lnTo>
                    <a:pt x="1" y="280"/>
                  </a:lnTo>
                  <a:cubicBezTo>
                    <a:pt x="17" y="280"/>
                    <a:pt x="30" y="264"/>
                    <a:pt x="30" y="210"/>
                  </a:cubicBezTo>
                  <a:cubicBezTo>
                    <a:pt x="34" y="149"/>
                    <a:pt x="30" y="87"/>
                    <a:pt x="13" y="30"/>
                  </a:cubicBezTo>
                  <a:cubicBezTo>
                    <a:pt x="13" y="17"/>
                    <a:pt x="5" y="9"/>
                    <a:pt x="1"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11" name="Google Shape;235;p29">
              <a:extLst>
                <a:ext uri="{FF2B5EF4-FFF2-40B4-BE49-F238E27FC236}">
                  <a16:creationId xmlns:a16="http://schemas.microsoft.com/office/drawing/2014/main" id="{0128976E-76C4-1E4A-9589-486835F3B90E}"/>
                </a:ext>
              </a:extLst>
            </p:cNvPr>
            <p:cNvSpPr/>
            <p:nvPr/>
          </p:nvSpPr>
          <p:spPr>
            <a:xfrm>
              <a:off x="4835525" y="5446100"/>
              <a:ext cx="950" cy="7200"/>
            </a:xfrm>
            <a:custGeom>
              <a:avLst/>
              <a:gdLst/>
              <a:ahLst/>
              <a:cxnLst/>
              <a:rect l="l" t="t" r="r" b="b"/>
              <a:pathLst>
                <a:path w="38" h="288" extrusionOk="0">
                  <a:moveTo>
                    <a:pt x="1" y="0"/>
                  </a:moveTo>
                  <a:lnTo>
                    <a:pt x="1" y="287"/>
                  </a:lnTo>
                  <a:cubicBezTo>
                    <a:pt x="17" y="279"/>
                    <a:pt x="34" y="263"/>
                    <a:pt x="34" y="222"/>
                  </a:cubicBezTo>
                  <a:cubicBezTo>
                    <a:pt x="38" y="107"/>
                    <a:pt x="34" y="25"/>
                    <a:pt x="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12" name="Google Shape;236;p29">
              <a:extLst>
                <a:ext uri="{FF2B5EF4-FFF2-40B4-BE49-F238E27FC236}">
                  <a16:creationId xmlns:a16="http://schemas.microsoft.com/office/drawing/2014/main" id="{FA570DA7-25C1-FE49-A278-E1E0CE5D253F}"/>
                </a:ext>
              </a:extLst>
            </p:cNvPr>
            <p:cNvSpPr/>
            <p:nvPr/>
          </p:nvSpPr>
          <p:spPr>
            <a:xfrm>
              <a:off x="4835625" y="5458800"/>
              <a:ext cx="950" cy="7425"/>
            </a:xfrm>
            <a:custGeom>
              <a:avLst/>
              <a:gdLst/>
              <a:ahLst/>
              <a:cxnLst/>
              <a:rect l="l" t="t" r="r" b="b"/>
              <a:pathLst>
                <a:path w="38" h="297" extrusionOk="0">
                  <a:moveTo>
                    <a:pt x="1" y="1"/>
                  </a:moveTo>
                  <a:lnTo>
                    <a:pt x="1" y="296"/>
                  </a:lnTo>
                  <a:cubicBezTo>
                    <a:pt x="30" y="251"/>
                    <a:pt x="38" y="194"/>
                    <a:pt x="30" y="140"/>
                  </a:cubicBezTo>
                  <a:cubicBezTo>
                    <a:pt x="21" y="54"/>
                    <a:pt x="13" y="13"/>
                    <a:pt x="1"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13" name="Google Shape;237;p29">
              <a:extLst>
                <a:ext uri="{FF2B5EF4-FFF2-40B4-BE49-F238E27FC236}">
                  <a16:creationId xmlns:a16="http://schemas.microsoft.com/office/drawing/2014/main" id="{6F34EFDF-7B98-7349-A55B-E751095C6AD4}"/>
                </a:ext>
              </a:extLst>
            </p:cNvPr>
            <p:cNvSpPr/>
            <p:nvPr/>
          </p:nvSpPr>
          <p:spPr>
            <a:xfrm>
              <a:off x="4835625" y="5407200"/>
              <a:ext cx="750" cy="6400"/>
            </a:xfrm>
            <a:custGeom>
              <a:avLst/>
              <a:gdLst/>
              <a:ahLst/>
              <a:cxnLst/>
              <a:rect l="l" t="t" r="r" b="b"/>
              <a:pathLst>
                <a:path w="30" h="256" extrusionOk="0">
                  <a:moveTo>
                    <a:pt x="1" y="1"/>
                  </a:moveTo>
                  <a:lnTo>
                    <a:pt x="1" y="255"/>
                  </a:lnTo>
                  <a:cubicBezTo>
                    <a:pt x="5" y="251"/>
                    <a:pt x="13" y="247"/>
                    <a:pt x="21" y="227"/>
                  </a:cubicBezTo>
                  <a:cubicBezTo>
                    <a:pt x="30" y="181"/>
                    <a:pt x="30" y="132"/>
                    <a:pt x="30" y="87"/>
                  </a:cubicBezTo>
                  <a:cubicBezTo>
                    <a:pt x="26" y="34"/>
                    <a:pt x="17" y="9"/>
                    <a:pt x="1"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14" name="Google Shape;238;p29">
              <a:extLst>
                <a:ext uri="{FF2B5EF4-FFF2-40B4-BE49-F238E27FC236}">
                  <a16:creationId xmlns:a16="http://schemas.microsoft.com/office/drawing/2014/main" id="{8975C436-F088-F84B-A578-486B1DA4D690}"/>
                </a:ext>
              </a:extLst>
            </p:cNvPr>
            <p:cNvSpPr/>
            <p:nvPr/>
          </p:nvSpPr>
          <p:spPr>
            <a:xfrm>
              <a:off x="4835525" y="5393975"/>
              <a:ext cx="950" cy="6825"/>
            </a:xfrm>
            <a:custGeom>
              <a:avLst/>
              <a:gdLst/>
              <a:ahLst/>
              <a:cxnLst/>
              <a:rect l="l" t="t" r="r" b="b"/>
              <a:pathLst>
                <a:path w="38" h="273" extrusionOk="0">
                  <a:moveTo>
                    <a:pt x="1" y="1"/>
                  </a:moveTo>
                  <a:lnTo>
                    <a:pt x="1" y="271"/>
                  </a:lnTo>
                  <a:lnTo>
                    <a:pt x="5" y="271"/>
                  </a:lnTo>
                  <a:cubicBezTo>
                    <a:pt x="6" y="272"/>
                    <a:pt x="8" y="272"/>
                    <a:pt x="9" y="272"/>
                  </a:cubicBezTo>
                  <a:cubicBezTo>
                    <a:pt x="27" y="272"/>
                    <a:pt x="38" y="223"/>
                    <a:pt x="34" y="128"/>
                  </a:cubicBezTo>
                  <a:cubicBezTo>
                    <a:pt x="25" y="42"/>
                    <a:pt x="21" y="13"/>
                    <a:pt x="1"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15" name="Google Shape;239;p29">
              <a:extLst>
                <a:ext uri="{FF2B5EF4-FFF2-40B4-BE49-F238E27FC236}">
                  <a16:creationId xmlns:a16="http://schemas.microsoft.com/office/drawing/2014/main" id="{68F218DC-CF95-6241-87D6-E637C1F93C6C}"/>
                </a:ext>
              </a:extLst>
            </p:cNvPr>
            <p:cNvSpPr/>
            <p:nvPr/>
          </p:nvSpPr>
          <p:spPr>
            <a:xfrm>
              <a:off x="4835625" y="5420950"/>
              <a:ext cx="750" cy="6075"/>
            </a:xfrm>
            <a:custGeom>
              <a:avLst/>
              <a:gdLst/>
              <a:ahLst/>
              <a:cxnLst/>
              <a:rect l="l" t="t" r="r" b="b"/>
              <a:pathLst>
                <a:path w="30" h="243" extrusionOk="0">
                  <a:moveTo>
                    <a:pt x="1" y="1"/>
                  </a:moveTo>
                  <a:lnTo>
                    <a:pt x="1" y="243"/>
                  </a:lnTo>
                  <a:cubicBezTo>
                    <a:pt x="30" y="231"/>
                    <a:pt x="30" y="157"/>
                    <a:pt x="30" y="124"/>
                  </a:cubicBezTo>
                  <a:cubicBezTo>
                    <a:pt x="30" y="62"/>
                    <a:pt x="26" y="13"/>
                    <a:pt x="13" y="9"/>
                  </a:cubicBezTo>
                  <a:cubicBezTo>
                    <a:pt x="9" y="5"/>
                    <a:pt x="5" y="1"/>
                    <a:pt x="1"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16" name="Google Shape;240;p29">
              <a:extLst>
                <a:ext uri="{FF2B5EF4-FFF2-40B4-BE49-F238E27FC236}">
                  <a16:creationId xmlns:a16="http://schemas.microsoft.com/office/drawing/2014/main" id="{BB97ED98-9250-7048-BD6D-8CB3880F4467}"/>
                </a:ext>
              </a:extLst>
            </p:cNvPr>
            <p:cNvSpPr/>
            <p:nvPr/>
          </p:nvSpPr>
          <p:spPr>
            <a:xfrm>
              <a:off x="3017475" y="4529075"/>
              <a:ext cx="850" cy="6100"/>
            </a:xfrm>
            <a:custGeom>
              <a:avLst/>
              <a:gdLst/>
              <a:ahLst/>
              <a:cxnLst/>
              <a:rect l="l" t="t" r="r" b="b"/>
              <a:pathLst>
                <a:path w="34" h="244" extrusionOk="0">
                  <a:moveTo>
                    <a:pt x="28" y="1"/>
                  </a:moveTo>
                  <a:cubicBezTo>
                    <a:pt x="12" y="1"/>
                    <a:pt x="4" y="37"/>
                    <a:pt x="1" y="137"/>
                  </a:cubicBezTo>
                  <a:cubicBezTo>
                    <a:pt x="1" y="203"/>
                    <a:pt x="9" y="236"/>
                    <a:pt x="25" y="244"/>
                  </a:cubicBezTo>
                  <a:cubicBezTo>
                    <a:pt x="25" y="244"/>
                    <a:pt x="29" y="244"/>
                    <a:pt x="34" y="240"/>
                  </a:cubicBezTo>
                  <a:lnTo>
                    <a:pt x="34" y="2"/>
                  </a:lnTo>
                  <a:cubicBezTo>
                    <a:pt x="32" y="1"/>
                    <a:pt x="30" y="1"/>
                    <a:pt x="28"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17" name="Google Shape;241;p29">
              <a:extLst>
                <a:ext uri="{FF2B5EF4-FFF2-40B4-BE49-F238E27FC236}">
                  <a16:creationId xmlns:a16="http://schemas.microsoft.com/office/drawing/2014/main" id="{561ADC38-BA3C-0A41-AB9A-1C484BAE38DD}"/>
                </a:ext>
              </a:extLst>
            </p:cNvPr>
            <p:cNvSpPr/>
            <p:nvPr/>
          </p:nvSpPr>
          <p:spPr>
            <a:xfrm>
              <a:off x="3017475" y="4541825"/>
              <a:ext cx="850" cy="6825"/>
            </a:xfrm>
            <a:custGeom>
              <a:avLst/>
              <a:gdLst/>
              <a:ahLst/>
              <a:cxnLst/>
              <a:rect l="l" t="t" r="r" b="b"/>
              <a:pathLst>
                <a:path w="34" h="273" extrusionOk="0">
                  <a:moveTo>
                    <a:pt x="31" y="0"/>
                  </a:moveTo>
                  <a:cubicBezTo>
                    <a:pt x="12" y="0"/>
                    <a:pt x="1" y="71"/>
                    <a:pt x="1" y="153"/>
                  </a:cubicBezTo>
                  <a:cubicBezTo>
                    <a:pt x="1" y="225"/>
                    <a:pt x="11" y="272"/>
                    <a:pt x="26" y="272"/>
                  </a:cubicBezTo>
                  <a:cubicBezTo>
                    <a:pt x="27" y="272"/>
                    <a:pt x="28" y="272"/>
                    <a:pt x="29" y="271"/>
                  </a:cubicBezTo>
                  <a:lnTo>
                    <a:pt x="34" y="271"/>
                  </a:lnTo>
                  <a:lnTo>
                    <a:pt x="34" y="1"/>
                  </a:lnTo>
                  <a:cubicBezTo>
                    <a:pt x="33" y="0"/>
                    <a:pt x="32" y="0"/>
                    <a:pt x="3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18" name="Google Shape;242;p29">
              <a:extLst>
                <a:ext uri="{FF2B5EF4-FFF2-40B4-BE49-F238E27FC236}">
                  <a16:creationId xmlns:a16="http://schemas.microsoft.com/office/drawing/2014/main" id="{D2BEA808-D91D-464A-8AA8-D187CB9C1414}"/>
                </a:ext>
              </a:extLst>
            </p:cNvPr>
            <p:cNvSpPr/>
            <p:nvPr/>
          </p:nvSpPr>
          <p:spPr>
            <a:xfrm>
              <a:off x="3017375" y="4502750"/>
              <a:ext cx="850" cy="6850"/>
            </a:xfrm>
            <a:custGeom>
              <a:avLst/>
              <a:gdLst/>
              <a:ahLst/>
              <a:cxnLst/>
              <a:rect l="l" t="t" r="r" b="b"/>
              <a:pathLst>
                <a:path w="34" h="274" extrusionOk="0">
                  <a:moveTo>
                    <a:pt x="33" y="0"/>
                  </a:moveTo>
                  <a:cubicBezTo>
                    <a:pt x="29" y="0"/>
                    <a:pt x="17" y="37"/>
                    <a:pt x="13" y="78"/>
                  </a:cubicBezTo>
                  <a:cubicBezTo>
                    <a:pt x="1" y="128"/>
                    <a:pt x="1" y="181"/>
                    <a:pt x="13" y="230"/>
                  </a:cubicBezTo>
                  <a:cubicBezTo>
                    <a:pt x="16" y="257"/>
                    <a:pt x="21" y="273"/>
                    <a:pt x="27" y="273"/>
                  </a:cubicBezTo>
                  <a:cubicBezTo>
                    <a:pt x="29" y="273"/>
                    <a:pt x="31" y="271"/>
                    <a:pt x="33" y="267"/>
                  </a:cubicBezTo>
                  <a:lnTo>
                    <a:pt x="33" y="0"/>
                  </a:ln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19" name="Google Shape;243;p29">
              <a:extLst>
                <a:ext uri="{FF2B5EF4-FFF2-40B4-BE49-F238E27FC236}">
                  <a16:creationId xmlns:a16="http://schemas.microsoft.com/office/drawing/2014/main" id="{F18476F4-698B-B841-9776-68E0DB11771E}"/>
                </a:ext>
              </a:extLst>
            </p:cNvPr>
            <p:cNvSpPr/>
            <p:nvPr/>
          </p:nvSpPr>
          <p:spPr>
            <a:xfrm>
              <a:off x="3017475" y="4489925"/>
              <a:ext cx="850" cy="6175"/>
            </a:xfrm>
            <a:custGeom>
              <a:avLst/>
              <a:gdLst/>
              <a:ahLst/>
              <a:cxnLst/>
              <a:rect l="l" t="t" r="r" b="b"/>
              <a:pathLst>
                <a:path w="34" h="247" extrusionOk="0">
                  <a:moveTo>
                    <a:pt x="34" y="0"/>
                  </a:moveTo>
                  <a:cubicBezTo>
                    <a:pt x="17" y="0"/>
                    <a:pt x="9" y="0"/>
                    <a:pt x="5" y="62"/>
                  </a:cubicBezTo>
                  <a:cubicBezTo>
                    <a:pt x="1" y="99"/>
                    <a:pt x="1" y="140"/>
                    <a:pt x="5" y="177"/>
                  </a:cubicBezTo>
                  <a:cubicBezTo>
                    <a:pt x="13" y="214"/>
                    <a:pt x="21" y="243"/>
                    <a:pt x="34" y="247"/>
                  </a:cubicBezTo>
                  <a:lnTo>
                    <a:pt x="34" y="0"/>
                  </a:ln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20" name="Google Shape;244;p29">
              <a:extLst>
                <a:ext uri="{FF2B5EF4-FFF2-40B4-BE49-F238E27FC236}">
                  <a16:creationId xmlns:a16="http://schemas.microsoft.com/office/drawing/2014/main" id="{63AB556A-B75F-C747-A945-C46CBFF80BD7}"/>
                </a:ext>
              </a:extLst>
            </p:cNvPr>
            <p:cNvSpPr/>
            <p:nvPr/>
          </p:nvSpPr>
          <p:spPr>
            <a:xfrm>
              <a:off x="3017400" y="4515875"/>
              <a:ext cx="825" cy="6000"/>
            </a:xfrm>
            <a:custGeom>
              <a:avLst/>
              <a:gdLst/>
              <a:ahLst/>
              <a:cxnLst/>
              <a:rect l="l" t="t" r="r" b="b"/>
              <a:pathLst>
                <a:path w="33" h="240" extrusionOk="0">
                  <a:moveTo>
                    <a:pt x="20" y="1"/>
                  </a:moveTo>
                  <a:cubicBezTo>
                    <a:pt x="12" y="29"/>
                    <a:pt x="8" y="54"/>
                    <a:pt x="8" y="83"/>
                  </a:cubicBezTo>
                  <a:cubicBezTo>
                    <a:pt x="0" y="179"/>
                    <a:pt x="11" y="239"/>
                    <a:pt x="29" y="239"/>
                  </a:cubicBezTo>
                  <a:cubicBezTo>
                    <a:pt x="30" y="239"/>
                    <a:pt x="31" y="239"/>
                    <a:pt x="32" y="239"/>
                  </a:cubicBezTo>
                  <a:lnTo>
                    <a:pt x="32" y="5"/>
                  </a:lnTo>
                  <a:lnTo>
                    <a:pt x="20" y="1"/>
                  </a:ln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21" name="Google Shape;245;p29">
              <a:extLst>
                <a:ext uri="{FF2B5EF4-FFF2-40B4-BE49-F238E27FC236}">
                  <a16:creationId xmlns:a16="http://schemas.microsoft.com/office/drawing/2014/main" id="{AD01FA62-F6E2-674B-8F47-04D350E35E3A}"/>
                </a:ext>
              </a:extLst>
            </p:cNvPr>
            <p:cNvSpPr/>
            <p:nvPr/>
          </p:nvSpPr>
          <p:spPr>
            <a:xfrm>
              <a:off x="3017375" y="4594050"/>
              <a:ext cx="950" cy="7000"/>
            </a:xfrm>
            <a:custGeom>
              <a:avLst/>
              <a:gdLst/>
              <a:ahLst/>
              <a:cxnLst/>
              <a:rect l="l" t="t" r="r" b="b"/>
              <a:pathLst>
                <a:path w="38" h="280" extrusionOk="0">
                  <a:moveTo>
                    <a:pt x="38" y="0"/>
                  </a:moveTo>
                  <a:cubicBezTo>
                    <a:pt x="29" y="4"/>
                    <a:pt x="25" y="17"/>
                    <a:pt x="21" y="25"/>
                  </a:cubicBezTo>
                  <a:cubicBezTo>
                    <a:pt x="9" y="86"/>
                    <a:pt x="1" y="144"/>
                    <a:pt x="5" y="205"/>
                  </a:cubicBezTo>
                  <a:cubicBezTo>
                    <a:pt x="5" y="259"/>
                    <a:pt x="21" y="275"/>
                    <a:pt x="38" y="279"/>
                  </a:cubicBezTo>
                  <a:lnTo>
                    <a:pt x="38" y="0"/>
                  </a:ln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22" name="Google Shape;246;p29">
              <a:extLst>
                <a:ext uri="{FF2B5EF4-FFF2-40B4-BE49-F238E27FC236}">
                  <a16:creationId xmlns:a16="http://schemas.microsoft.com/office/drawing/2014/main" id="{56EC32BE-A030-9F47-A1A5-0E5690005F86}"/>
                </a:ext>
              </a:extLst>
            </p:cNvPr>
            <p:cNvSpPr/>
            <p:nvPr/>
          </p:nvSpPr>
          <p:spPr>
            <a:xfrm>
              <a:off x="3017475" y="4606975"/>
              <a:ext cx="850" cy="7200"/>
            </a:xfrm>
            <a:custGeom>
              <a:avLst/>
              <a:gdLst/>
              <a:ahLst/>
              <a:cxnLst/>
              <a:rect l="l" t="t" r="r" b="b"/>
              <a:pathLst>
                <a:path w="34" h="288" extrusionOk="0">
                  <a:moveTo>
                    <a:pt x="34" y="0"/>
                  </a:moveTo>
                  <a:cubicBezTo>
                    <a:pt x="5" y="29"/>
                    <a:pt x="1" y="107"/>
                    <a:pt x="1" y="222"/>
                  </a:cubicBezTo>
                  <a:cubicBezTo>
                    <a:pt x="1" y="267"/>
                    <a:pt x="17" y="283"/>
                    <a:pt x="34" y="287"/>
                  </a:cubicBezTo>
                  <a:lnTo>
                    <a:pt x="34" y="0"/>
                  </a:ln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23" name="Google Shape;247;p29">
              <a:extLst>
                <a:ext uri="{FF2B5EF4-FFF2-40B4-BE49-F238E27FC236}">
                  <a16:creationId xmlns:a16="http://schemas.microsoft.com/office/drawing/2014/main" id="{128E5872-AF00-F846-8D0C-884F9FC19752}"/>
                </a:ext>
              </a:extLst>
            </p:cNvPr>
            <p:cNvSpPr/>
            <p:nvPr/>
          </p:nvSpPr>
          <p:spPr>
            <a:xfrm>
              <a:off x="3017275" y="4619800"/>
              <a:ext cx="1050" cy="7400"/>
            </a:xfrm>
            <a:custGeom>
              <a:avLst/>
              <a:gdLst/>
              <a:ahLst/>
              <a:cxnLst/>
              <a:rect l="l" t="t" r="r" b="b"/>
              <a:pathLst>
                <a:path w="42" h="296" extrusionOk="0">
                  <a:moveTo>
                    <a:pt x="42" y="0"/>
                  </a:moveTo>
                  <a:cubicBezTo>
                    <a:pt x="25" y="12"/>
                    <a:pt x="17" y="54"/>
                    <a:pt x="13" y="140"/>
                  </a:cubicBezTo>
                  <a:cubicBezTo>
                    <a:pt x="1" y="193"/>
                    <a:pt x="9" y="250"/>
                    <a:pt x="42" y="296"/>
                  </a:cubicBezTo>
                  <a:lnTo>
                    <a:pt x="42" y="0"/>
                  </a:ln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24" name="Google Shape;248;p29">
              <a:extLst>
                <a:ext uri="{FF2B5EF4-FFF2-40B4-BE49-F238E27FC236}">
                  <a16:creationId xmlns:a16="http://schemas.microsoft.com/office/drawing/2014/main" id="{FD5A7FF2-0CFD-024C-B003-6F8D2E566D5E}"/>
                </a:ext>
              </a:extLst>
            </p:cNvPr>
            <p:cNvSpPr/>
            <p:nvPr/>
          </p:nvSpPr>
          <p:spPr>
            <a:xfrm>
              <a:off x="3017475" y="4568200"/>
              <a:ext cx="850" cy="6275"/>
            </a:xfrm>
            <a:custGeom>
              <a:avLst/>
              <a:gdLst/>
              <a:ahLst/>
              <a:cxnLst/>
              <a:rect l="l" t="t" r="r" b="b"/>
              <a:pathLst>
                <a:path w="34" h="251" extrusionOk="0">
                  <a:moveTo>
                    <a:pt x="29" y="0"/>
                  </a:moveTo>
                  <a:cubicBezTo>
                    <a:pt x="13" y="8"/>
                    <a:pt x="9" y="33"/>
                    <a:pt x="5" y="82"/>
                  </a:cubicBezTo>
                  <a:cubicBezTo>
                    <a:pt x="1" y="132"/>
                    <a:pt x="1" y="177"/>
                    <a:pt x="9" y="226"/>
                  </a:cubicBezTo>
                  <a:cubicBezTo>
                    <a:pt x="17" y="242"/>
                    <a:pt x="25" y="251"/>
                    <a:pt x="34" y="251"/>
                  </a:cubicBezTo>
                  <a:lnTo>
                    <a:pt x="34" y="0"/>
                  </a:ln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25" name="Google Shape;249;p29">
              <a:extLst>
                <a:ext uri="{FF2B5EF4-FFF2-40B4-BE49-F238E27FC236}">
                  <a16:creationId xmlns:a16="http://schemas.microsoft.com/office/drawing/2014/main" id="{F4F2FE94-7FC2-BE40-A6B6-593D07CFBDE9}"/>
                </a:ext>
              </a:extLst>
            </p:cNvPr>
            <p:cNvSpPr/>
            <p:nvPr/>
          </p:nvSpPr>
          <p:spPr>
            <a:xfrm>
              <a:off x="3017400" y="4554950"/>
              <a:ext cx="925" cy="6750"/>
            </a:xfrm>
            <a:custGeom>
              <a:avLst/>
              <a:gdLst/>
              <a:ahLst/>
              <a:cxnLst/>
              <a:rect l="l" t="t" r="r" b="b"/>
              <a:pathLst>
                <a:path w="37" h="270" extrusionOk="0">
                  <a:moveTo>
                    <a:pt x="37" y="1"/>
                  </a:moveTo>
                  <a:cubicBezTo>
                    <a:pt x="20" y="13"/>
                    <a:pt x="12" y="42"/>
                    <a:pt x="8" y="128"/>
                  </a:cubicBezTo>
                  <a:cubicBezTo>
                    <a:pt x="0" y="220"/>
                    <a:pt x="10" y="269"/>
                    <a:pt x="27" y="269"/>
                  </a:cubicBezTo>
                  <a:cubicBezTo>
                    <a:pt x="28" y="269"/>
                    <a:pt x="30" y="269"/>
                    <a:pt x="32" y="268"/>
                  </a:cubicBezTo>
                  <a:lnTo>
                    <a:pt x="37" y="268"/>
                  </a:lnTo>
                  <a:lnTo>
                    <a:pt x="37" y="1"/>
                  </a:ln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26" name="Google Shape;250;p29">
              <a:extLst>
                <a:ext uri="{FF2B5EF4-FFF2-40B4-BE49-F238E27FC236}">
                  <a16:creationId xmlns:a16="http://schemas.microsoft.com/office/drawing/2014/main" id="{F5EC3D59-7F46-FC44-BD90-24415BC76651}"/>
                </a:ext>
              </a:extLst>
            </p:cNvPr>
            <p:cNvSpPr/>
            <p:nvPr/>
          </p:nvSpPr>
          <p:spPr>
            <a:xfrm>
              <a:off x="3017475" y="4581825"/>
              <a:ext cx="850" cy="6100"/>
            </a:xfrm>
            <a:custGeom>
              <a:avLst/>
              <a:gdLst/>
              <a:ahLst/>
              <a:cxnLst/>
              <a:rect l="l" t="t" r="r" b="b"/>
              <a:pathLst>
                <a:path w="34" h="244" extrusionOk="0">
                  <a:moveTo>
                    <a:pt x="34" y="1"/>
                  </a:moveTo>
                  <a:cubicBezTo>
                    <a:pt x="29" y="5"/>
                    <a:pt x="21" y="9"/>
                    <a:pt x="17" y="9"/>
                  </a:cubicBezTo>
                  <a:cubicBezTo>
                    <a:pt x="9" y="13"/>
                    <a:pt x="1" y="67"/>
                    <a:pt x="1" y="124"/>
                  </a:cubicBezTo>
                  <a:cubicBezTo>
                    <a:pt x="1" y="157"/>
                    <a:pt x="1" y="235"/>
                    <a:pt x="34" y="243"/>
                  </a:cubicBezTo>
                  <a:lnTo>
                    <a:pt x="34" y="1"/>
                  </a:ln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27" name="Google Shape;251;p29">
              <a:extLst>
                <a:ext uri="{FF2B5EF4-FFF2-40B4-BE49-F238E27FC236}">
                  <a16:creationId xmlns:a16="http://schemas.microsoft.com/office/drawing/2014/main" id="{A4CD5FF1-EF62-514D-B498-691B15559D91}"/>
                </a:ext>
              </a:extLst>
            </p:cNvPr>
            <p:cNvSpPr/>
            <p:nvPr/>
          </p:nvSpPr>
          <p:spPr>
            <a:xfrm>
              <a:off x="3048150" y="4556525"/>
              <a:ext cx="4750" cy="3825"/>
            </a:xfrm>
            <a:custGeom>
              <a:avLst/>
              <a:gdLst/>
              <a:ahLst/>
              <a:cxnLst/>
              <a:rect l="l" t="t" r="r" b="b"/>
              <a:pathLst>
                <a:path w="190" h="153" extrusionOk="0">
                  <a:moveTo>
                    <a:pt x="149" y="1"/>
                  </a:moveTo>
                  <a:cubicBezTo>
                    <a:pt x="145" y="1"/>
                    <a:pt x="140" y="2"/>
                    <a:pt x="136" y="4"/>
                  </a:cubicBezTo>
                  <a:cubicBezTo>
                    <a:pt x="133" y="7"/>
                    <a:pt x="127" y="15"/>
                    <a:pt x="123" y="15"/>
                  </a:cubicBezTo>
                  <a:cubicBezTo>
                    <a:pt x="122" y="15"/>
                    <a:pt x="121" y="14"/>
                    <a:pt x="120" y="12"/>
                  </a:cubicBezTo>
                  <a:cubicBezTo>
                    <a:pt x="112" y="4"/>
                    <a:pt x="104" y="1"/>
                    <a:pt x="96" y="1"/>
                  </a:cubicBezTo>
                  <a:cubicBezTo>
                    <a:pt x="72" y="1"/>
                    <a:pt x="48" y="28"/>
                    <a:pt x="21" y="28"/>
                  </a:cubicBezTo>
                  <a:cubicBezTo>
                    <a:pt x="20" y="28"/>
                    <a:pt x="18" y="28"/>
                    <a:pt x="17" y="28"/>
                  </a:cubicBezTo>
                  <a:cubicBezTo>
                    <a:pt x="13" y="28"/>
                    <a:pt x="9" y="28"/>
                    <a:pt x="9" y="36"/>
                  </a:cubicBezTo>
                  <a:cubicBezTo>
                    <a:pt x="1" y="61"/>
                    <a:pt x="1" y="86"/>
                    <a:pt x="5" y="114"/>
                  </a:cubicBezTo>
                  <a:cubicBezTo>
                    <a:pt x="10" y="136"/>
                    <a:pt x="18" y="147"/>
                    <a:pt x="24" y="147"/>
                  </a:cubicBezTo>
                  <a:cubicBezTo>
                    <a:pt x="28" y="147"/>
                    <a:pt x="31" y="144"/>
                    <a:pt x="33" y="139"/>
                  </a:cubicBezTo>
                  <a:cubicBezTo>
                    <a:pt x="39" y="125"/>
                    <a:pt x="45" y="120"/>
                    <a:pt x="51" y="120"/>
                  </a:cubicBezTo>
                  <a:cubicBezTo>
                    <a:pt x="59" y="120"/>
                    <a:pt x="67" y="129"/>
                    <a:pt x="74" y="139"/>
                  </a:cubicBezTo>
                  <a:cubicBezTo>
                    <a:pt x="81" y="147"/>
                    <a:pt x="86" y="151"/>
                    <a:pt x="90" y="151"/>
                  </a:cubicBezTo>
                  <a:cubicBezTo>
                    <a:pt x="95" y="151"/>
                    <a:pt x="99" y="147"/>
                    <a:pt x="103" y="139"/>
                  </a:cubicBezTo>
                  <a:cubicBezTo>
                    <a:pt x="111" y="121"/>
                    <a:pt x="119" y="113"/>
                    <a:pt x="127" y="113"/>
                  </a:cubicBezTo>
                  <a:cubicBezTo>
                    <a:pt x="135" y="113"/>
                    <a:pt x="142" y="122"/>
                    <a:pt x="148" y="139"/>
                  </a:cubicBezTo>
                  <a:cubicBezTo>
                    <a:pt x="153" y="148"/>
                    <a:pt x="157" y="153"/>
                    <a:pt x="161" y="153"/>
                  </a:cubicBezTo>
                  <a:cubicBezTo>
                    <a:pt x="172" y="153"/>
                    <a:pt x="181" y="124"/>
                    <a:pt x="189" y="73"/>
                  </a:cubicBezTo>
                  <a:cubicBezTo>
                    <a:pt x="185" y="57"/>
                    <a:pt x="181" y="40"/>
                    <a:pt x="177" y="28"/>
                  </a:cubicBezTo>
                  <a:cubicBezTo>
                    <a:pt x="169" y="6"/>
                    <a:pt x="159" y="1"/>
                    <a:pt x="149"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28" name="Google Shape;252;p29">
              <a:extLst>
                <a:ext uri="{FF2B5EF4-FFF2-40B4-BE49-F238E27FC236}">
                  <a16:creationId xmlns:a16="http://schemas.microsoft.com/office/drawing/2014/main" id="{D644B2A2-C179-4E49-B4F9-CD84E6DFB8C8}"/>
                </a:ext>
              </a:extLst>
            </p:cNvPr>
            <p:cNvSpPr/>
            <p:nvPr/>
          </p:nvSpPr>
          <p:spPr>
            <a:xfrm>
              <a:off x="3040450" y="4556400"/>
              <a:ext cx="3100" cy="3900"/>
            </a:xfrm>
            <a:custGeom>
              <a:avLst/>
              <a:gdLst/>
              <a:ahLst/>
              <a:cxnLst/>
              <a:rect l="l" t="t" r="r" b="b"/>
              <a:pathLst>
                <a:path w="124" h="156" extrusionOk="0">
                  <a:moveTo>
                    <a:pt x="21" y="0"/>
                  </a:moveTo>
                  <a:cubicBezTo>
                    <a:pt x="13" y="0"/>
                    <a:pt x="5" y="9"/>
                    <a:pt x="5" y="50"/>
                  </a:cubicBezTo>
                  <a:cubicBezTo>
                    <a:pt x="1" y="70"/>
                    <a:pt x="5" y="95"/>
                    <a:pt x="17" y="111"/>
                  </a:cubicBezTo>
                  <a:cubicBezTo>
                    <a:pt x="21" y="121"/>
                    <a:pt x="27" y="134"/>
                    <a:pt x="31" y="134"/>
                  </a:cubicBezTo>
                  <a:cubicBezTo>
                    <a:pt x="32" y="134"/>
                    <a:pt x="33" y="133"/>
                    <a:pt x="34" y="132"/>
                  </a:cubicBezTo>
                  <a:cubicBezTo>
                    <a:pt x="38" y="126"/>
                    <a:pt x="41" y="123"/>
                    <a:pt x="45" y="123"/>
                  </a:cubicBezTo>
                  <a:cubicBezTo>
                    <a:pt x="56" y="123"/>
                    <a:pt x="65" y="146"/>
                    <a:pt x="75" y="152"/>
                  </a:cubicBezTo>
                  <a:cubicBezTo>
                    <a:pt x="79" y="155"/>
                    <a:pt x="83" y="156"/>
                    <a:pt x="87" y="156"/>
                  </a:cubicBezTo>
                  <a:cubicBezTo>
                    <a:pt x="96" y="156"/>
                    <a:pt x="106" y="151"/>
                    <a:pt x="112" y="148"/>
                  </a:cubicBezTo>
                  <a:cubicBezTo>
                    <a:pt x="120" y="144"/>
                    <a:pt x="124" y="107"/>
                    <a:pt x="124" y="70"/>
                  </a:cubicBezTo>
                  <a:cubicBezTo>
                    <a:pt x="124" y="33"/>
                    <a:pt x="120" y="21"/>
                    <a:pt x="112" y="13"/>
                  </a:cubicBezTo>
                  <a:lnTo>
                    <a:pt x="108" y="13"/>
                  </a:lnTo>
                  <a:lnTo>
                    <a:pt x="42" y="0"/>
                  </a:lnTo>
                  <a:lnTo>
                    <a:pt x="42" y="4"/>
                  </a:lnTo>
                  <a:cubicBezTo>
                    <a:pt x="34" y="4"/>
                    <a:pt x="26" y="0"/>
                    <a:pt x="2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29" name="Google Shape;253;p29">
              <a:extLst>
                <a:ext uri="{FF2B5EF4-FFF2-40B4-BE49-F238E27FC236}">
                  <a16:creationId xmlns:a16="http://schemas.microsoft.com/office/drawing/2014/main" id="{F1A8AFF3-F047-DD4B-B791-A002524D3983}"/>
                </a:ext>
              </a:extLst>
            </p:cNvPr>
            <p:cNvSpPr/>
            <p:nvPr/>
          </p:nvSpPr>
          <p:spPr>
            <a:xfrm>
              <a:off x="3038825" y="4556575"/>
              <a:ext cx="1550" cy="2650"/>
            </a:xfrm>
            <a:custGeom>
              <a:avLst/>
              <a:gdLst/>
              <a:ahLst/>
              <a:cxnLst/>
              <a:rect l="l" t="t" r="r" b="b"/>
              <a:pathLst>
                <a:path w="62" h="106" extrusionOk="0">
                  <a:moveTo>
                    <a:pt x="32" y="1"/>
                  </a:moveTo>
                  <a:cubicBezTo>
                    <a:pt x="23" y="1"/>
                    <a:pt x="16" y="11"/>
                    <a:pt x="8" y="18"/>
                  </a:cubicBezTo>
                  <a:cubicBezTo>
                    <a:pt x="4" y="30"/>
                    <a:pt x="0" y="43"/>
                    <a:pt x="4" y="59"/>
                  </a:cubicBezTo>
                  <a:cubicBezTo>
                    <a:pt x="0" y="71"/>
                    <a:pt x="4" y="84"/>
                    <a:pt x="8" y="96"/>
                  </a:cubicBezTo>
                  <a:cubicBezTo>
                    <a:pt x="14" y="102"/>
                    <a:pt x="20" y="105"/>
                    <a:pt x="26" y="105"/>
                  </a:cubicBezTo>
                  <a:cubicBezTo>
                    <a:pt x="37" y="105"/>
                    <a:pt x="49" y="95"/>
                    <a:pt x="62" y="71"/>
                  </a:cubicBezTo>
                  <a:cubicBezTo>
                    <a:pt x="54" y="5"/>
                    <a:pt x="47" y="2"/>
                    <a:pt x="40" y="2"/>
                  </a:cubicBezTo>
                  <a:cubicBezTo>
                    <a:pt x="39" y="2"/>
                    <a:pt x="38" y="2"/>
                    <a:pt x="37" y="2"/>
                  </a:cubicBezTo>
                  <a:cubicBezTo>
                    <a:pt x="35" y="1"/>
                    <a:pt x="34" y="1"/>
                    <a:pt x="32"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30" name="Google Shape;254;p29">
              <a:extLst>
                <a:ext uri="{FF2B5EF4-FFF2-40B4-BE49-F238E27FC236}">
                  <a16:creationId xmlns:a16="http://schemas.microsoft.com/office/drawing/2014/main" id="{6F95F9A6-1B01-6F4E-B386-1C5A7FB42910}"/>
                </a:ext>
              </a:extLst>
            </p:cNvPr>
            <p:cNvSpPr/>
            <p:nvPr/>
          </p:nvSpPr>
          <p:spPr>
            <a:xfrm>
              <a:off x="3037375" y="4556275"/>
              <a:ext cx="1275" cy="3325"/>
            </a:xfrm>
            <a:custGeom>
              <a:avLst/>
              <a:gdLst/>
              <a:ahLst/>
              <a:cxnLst/>
              <a:rect l="l" t="t" r="r" b="b"/>
              <a:pathLst>
                <a:path w="51" h="133" extrusionOk="0">
                  <a:moveTo>
                    <a:pt x="22" y="0"/>
                  </a:moveTo>
                  <a:cubicBezTo>
                    <a:pt x="18" y="0"/>
                    <a:pt x="14" y="4"/>
                    <a:pt x="9" y="9"/>
                  </a:cubicBezTo>
                  <a:cubicBezTo>
                    <a:pt x="5" y="22"/>
                    <a:pt x="1" y="38"/>
                    <a:pt x="1" y="50"/>
                  </a:cubicBezTo>
                  <a:cubicBezTo>
                    <a:pt x="1" y="71"/>
                    <a:pt x="5" y="87"/>
                    <a:pt x="9" y="108"/>
                  </a:cubicBezTo>
                  <a:cubicBezTo>
                    <a:pt x="14" y="125"/>
                    <a:pt x="19" y="132"/>
                    <a:pt x="24" y="132"/>
                  </a:cubicBezTo>
                  <a:cubicBezTo>
                    <a:pt x="33" y="132"/>
                    <a:pt x="42" y="110"/>
                    <a:pt x="50" y="71"/>
                  </a:cubicBezTo>
                  <a:cubicBezTo>
                    <a:pt x="41" y="21"/>
                    <a:pt x="32" y="0"/>
                    <a:pt x="22"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31" name="Google Shape;255;p29">
              <a:extLst>
                <a:ext uri="{FF2B5EF4-FFF2-40B4-BE49-F238E27FC236}">
                  <a16:creationId xmlns:a16="http://schemas.microsoft.com/office/drawing/2014/main" id="{DF2A2C6A-1167-8248-A532-5EA9DFA4576D}"/>
                </a:ext>
              </a:extLst>
            </p:cNvPr>
            <p:cNvSpPr/>
            <p:nvPr/>
          </p:nvSpPr>
          <p:spPr>
            <a:xfrm>
              <a:off x="3045275" y="4556825"/>
              <a:ext cx="950" cy="3400"/>
            </a:xfrm>
            <a:custGeom>
              <a:avLst/>
              <a:gdLst/>
              <a:ahLst/>
              <a:cxnLst/>
              <a:rect l="l" t="t" r="r" b="b"/>
              <a:pathLst>
                <a:path w="38" h="136" extrusionOk="0">
                  <a:moveTo>
                    <a:pt x="21" y="1"/>
                  </a:moveTo>
                  <a:cubicBezTo>
                    <a:pt x="16" y="1"/>
                    <a:pt x="11" y="18"/>
                    <a:pt x="1" y="53"/>
                  </a:cubicBezTo>
                  <a:cubicBezTo>
                    <a:pt x="5" y="110"/>
                    <a:pt x="12" y="136"/>
                    <a:pt x="20" y="136"/>
                  </a:cubicBezTo>
                  <a:cubicBezTo>
                    <a:pt x="20" y="136"/>
                    <a:pt x="21" y="135"/>
                    <a:pt x="21" y="135"/>
                  </a:cubicBezTo>
                  <a:cubicBezTo>
                    <a:pt x="29" y="127"/>
                    <a:pt x="38" y="98"/>
                    <a:pt x="38" y="53"/>
                  </a:cubicBezTo>
                  <a:cubicBezTo>
                    <a:pt x="29" y="18"/>
                    <a:pt x="25" y="1"/>
                    <a:pt x="21"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32" name="Google Shape;256;p29">
              <a:extLst>
                <a:ext uri="{FF2B5EF4-FFF2-40B4-BE49-F238E27FC236}">
                  <a16:creationId xmlns:a16="http://schemas.microsoft.com/office/drawing/2014/main" id="{D1CE5851-6EA3-A743-8B79-21947AF07C75}"/>
                </a:ext>
              </a:extLst>
            </p:cNvPr>
            <p:cNvSpPr/>
            <p:nvPr/>
          </p:nvSpPr>
          <p:spPr>
            <a:xfrm>
              <a:off x="3043850" y="4556800"/>
              <a:ext cx="1050" cy="3425"/>
            </a:xfrm>
            <a:custGeom>
              <a:avLst/>
              <a:gdLst/>
              <a:ahLst/>
              <a:cxnLst/>
              <a:rect l="l" t="t" r="r" b="b"/>
              <a:pathLst>
                <a:path w="42" h="137" extrusionOk="0">
                  <a:moveTo>
                    <a:pt x="17" y="1"/>
                  </a:moveTo>
                  <a:cubicBezTo>
                    <a:pt x="13" y="9"/>
                    <a:pt x="9" y="21"/>
                    <a:pt x="4" y="29"/>
                  </a:cubicBezTo>
                  <a:cubicBezTo>
                    <a:pt x="0" y="46"/>
                    <a:pt x="0" y="58"/>
                    <a:pt x="4" y="71"/>
                  </a:cubicBezTo>
                  <a:cubicBezTo>
                    <a:pt x="4" y="109"/>
                    <a:pt x="12" y="137"/>
                    <a:pt x="19" y="137"/>
                  </a:cubicBezTo>
                  <a:cubicBezTo>
                    <a:pt x="20" y="137"/>
                    <a:pt x="20" y="136"/>
                    <a:pt x="21" y="136"/>
                  </a:cubicBezTo>
                  <a:cubicBezTo>
                    <a:pt x="37" y="112"/>
                    <a:pt x="41" y="87"/>
                    <a:pt x="41" y="58"/>
                  </a:cubicBezTo>
                  <a:cubicBezTo>
                    <a:pt x="41" y="25"/>
                    <a:pt x="33" y="5"/>
                    <a:pt x="21"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33" name="Google Shape;257;p29">
              <a:extLst>
                <a:ext uri="{FF2B5EF4-FFF2-40B4-BE49-F238E27FC236}">
                  <a16:creationId xmlns:a16="http://schemas.microsoft.com/office/drawing/2014/main" id="{F09726F6-9EF9-514A-8AD0-6A653945138C}"/>
                </a:ext>
              </a:extLst>
            </p:cNvPr>
            <p:cNvSpPr/>
            <p:nvPr/>
          </p:nvSpPr>
          <p:spPr>
            <a:xfrm>
              <a:off x="3046500" y="4556600"/>
              <a:ext cx="950" cy="3175"/>
            </a:xfrm>
            <a:custGeom>
              <a:avLst/>
              <a:gdLst/>
              <a:ahLst/>
              <a:cxnLst/>
              <a:rect l="l" t="t" r="r" b="b"/>
              <a:pathLst>
                <a:path w="38" h="127" extrusionOk="0">
                  <a:moveTo>
                    <a:pt x="21" y="1"/>
                  </a:moveTo>
                  <a:cubicBezTo>
                    <a:pt x="17" y="5"/>
                    <a:pt x="13" y="5"/>
                    <a:pt x="9" y="13"/>
                  </a:cubicBezTo>
                  <a:cubicBezTo>
                    <a:pt x="5" y="21"/>
                    <a:pt x="5" y="33"/>
                    <a:pt x="1" y="46"/>
                  </a:cubicBezTo>
                  <a:cubicBezTo>
                    <a:pt x="1" y="66"/>
                    <a:pt x="5" y="87"/>
                    <a:pt x="9" y="107"/>
                  </a:cubicBezTo>
                  <a:cubicBezTo>
                    <a:pt x="11" y="120"/>
                    <a:pt x="14" y="126"/>
                    <a:pt x="18" y="126"/>
                  </a:cubicBezTo>
                  <a:cubicBezTo>
                    <a:pt x="24" y="126"/>
                    <a:pt x="31" y="112"/>
                    <a:pt x="34" y="87"/>
                  </a:cubicBezTo>
                  <a:cubicBezTo>
                    <a:pt x="38" y="70"/>
                    <a:pt x="38" y="54"/>
                    <a:pt x="34" y="33"/>
                  </a:cubicBezTo>
                  <a:cubicBezTo>
                    <a:pt x="34" y="21"/>
                    <a:pt x="26" y="13"/>
                    <a:pt x="21"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34" name="Google Shape;258;p29">
              <a:extLst>
                <a:ext uri="{FF2B5EF4-FFF2-40B4-BE49-F238E27FC236}">
                  <a16:creationId xmlns:a16="http://schemas.microsoft.com/office/drawing/2014/main" id="{C6BA8AAF-A5E1-D842-B8B3-B154F2F88322}"/>
                </a:ext>
              </a:extLst>
            </p:cNvPr>
            <p:cNvSpPr/>
            <p:nvPr/>
          </p:nvSpPr>
          <p:spPr>
            <a:xfrm>
              <a:off x="3037700" y="4595075"/>
              <a:ext cx="9350" cy="4425"/>
            </a:xfrm>
            <a:custGeom>
              <a:avLst/>
              <a:gdLst/>
              <a:ahLst/>
              <a:cxnLst/>
              <a:rect l="l" t="t" r="r" b="b"/>
              <a:pathLst>
                <a:path w="374" h="177" extrusionOk="0">
                  <a:moveTo>
                    <a:pt x="17" y="0"/>
                  </a:moveTo>
                  <a:cubicBezTo>
                    <a:pt x="12" y="0"/>
                    <a:pt x="8" y="4"/>
                    <a:pt x="8" y="8"/>
                  </a:cubicBezTo>
                  <a:cubicBezTo>
                    <a:pt x="4" y="33"/>
                    <a:pt x="0" y="58"/>
                    <a:pt x="4" y="86"/>
                  </a:cubicBezTo>
                  <a:cubicBezTo>
                    <a:pt x="7" y="131"/>
                    <a:pt x="14" y="165"/>
                    <a:pt x="24" y="165"/>
                  </a:cubicBezTo>
                  <a:cubicBezTo>
                    <a:pt x="28" y="165"/>
                    <a:pt x="32" y="159"/>
                    <a:pt x="37" y="148"/>
                  </a:cubicBezTo>
                  <a:cubicBezTo>
                    <a:pt x="46" y="129"/>
                    <a:pt x="55" y="123"/>
                    <a:pt x="63" y="123"/>
                  </a:cubicBezTo>
                  <a:cubicBezTo>
                    <a:pt x="73" y="123"/>
                    <a:pt x="82" y="131"/>
                    <a:pt x="90" y="136"/>
                  </a:cubicBezTo>
                  <a:cubicBezTo>
                    <a:pt x="94" y="140"/>
                    <a:pt x="103" y="140"/>
                    <a:pt x="111" y="144"/>
                  </a:cubicBezTo>
                  <a:lnTo>
                    <a:pt x="222" y="160"/>
                  </a:lnTo>
                  <a:cubicBezTo>
                    <a:pt x="234" y="160"/>
                    <a:pt x="246" y="167"/>
                    <a:pt x="259" y="167"/>
                  </a:cubicBezTo>
                  <a:cubicBezTo>
                    <a:pt x="263" y="167"/>
                    <a:pt x="267" y="166"/>
                    <a:pt x="271" y="164"/>
                  </a:cubicBezTo>
                  <a:cubicBezTo>
                    <a:pt x="278" y="163"/>
                    <a:pt x="286" y="161"/>
                    <a:pt x="293" y="161"/>
                  </a:cubicBezTo>
                  <a:cubicBezTo>
                    <a:pt x="303" y="161"/>
                    <a:pt x="313" y="164"/>
                    <a:pt x="324" y="173"/>
                  </a:cubicBezTo>
                  <a:cubicBezTo>
                    <a:pt x="327" y="175"/>
                    <a:pt x="329" y="176"/>
                    <a:pt x="331" y="176"/>
                  </a:cubicBezTo>
                  <a:cubicBezTo>
                    <a:pt x="337" y="176"/>
                    <a:pt x="343" y="170"/>
                    <a:pt x="349" y="164"/>
                  </a:cubicBezTo>
                  <a:cubicBezTo>
                    <a:pt x="357" y="156"/>
                    <a:pt x="369" y="156"/>
                    <a:pt x="373" y="91"/>
                  </a:cubicBezTo>
                  <a:cubicBezTo>
                    <a:pt x="361" y="50"/>
                    <a:pt x="349" y="50"/>
                    <a:pt x="337" y="50"/>
                  </a:cubicBezTo>
                  <a:cubicBezTo>
                    <a:pt x="324" y="52"/>
                    <a:pt x="312" y="53"/>
                    <a:pt x="300" y="53"/>
                  </a:cubicBezTo>
                  <a:cubicBezTo>
                    <a:pt x="287" y="53"/>
                    <a:pt x="275" y="52"/>
                    <a:pt x="263" y="50"/>
                  </a:cubicBezTo>
                  <a:cubicBezTo>
                    <a:pt x="209" y="29"/>
                    <a:pt x="156" y="17"/>
                    <a:pt x="103" y="4"/>
                  </a:cubicBezTo>
                  <a:cubicBezTo>
                    <a:pt x="74" y="0"/>
                    <a:pt x="45" y="0"/>
                    <a:pt x="17"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35" name="Google Shape;259;p29">
              <a:extLst>
                <a:ext uri="{FF2B5EF4-FFF2-40B4-BE49-F238E27FC236}">
                  <a16:creationId xmlns:a16="http://schemas.microsoft.com/office/drawing/2014/main" id="{616CE448-2B91-E941-8818-EBAA9055E640}"/>
                </a:ext>
              </a:extLst>
            </p:cNvPr>
            <p:cNvSpPr/>
            <p:nvPr/>
          </p:nvSpPr>
          <p:spPr>
            <a:xfrm>
              <a:off x="3036350" y="4594950"/>
              <a:ext cx="1250" cy="3425"/>
            </a:xfrm>
            <a:custGeom>
              <a:avLst/>
              <a:gdLst/>
              <a:ahLst/>
              <a:cxnLst/>
              <a:rect l="l" t="t" r="r" b="b"/>
              <a:pathLst>
                <a:path w="50" h="137" extrusionOk="0">
                  <a:moveTo>
                    <a:pt x="27" y="0"/>
                  </a:moveTo>
                  <a:cubicBezTo>
                    <a:pt x="19" y="0"/>
                    <a:pt x="11" y="15"/>
                    <a:pt x="5" y="34"/>
                  </a:cubicBezTo>
                  <a:cubicBezTo>
                    <a:pt x="1" y="91"/>
                    <a:pt x="1" y="112"/>
                    <a:pt x="13" y="128"/>
                  </a:cubicBezTo>
                  <a:cubicBezTo>
                    <a:pt x="18" y="132"/>
                    <a:pt x="23" y="136"/>
                    <a:pt x="28" y="136"/>
                  </a:cubicBezTo>
                  <a:cubicBezTo>
                    <a:pt x="37" y="136"/>
                    <a:pt x="44" y="119"/>
                    <a:pt x="50" y="46"/>
                  </a:cubicBezTo>
                  <a:cubicBezTo>
                    <a:pt x="42" y="13"/>
                    <a:pt x="34" y="0"/>
                    <a:pt x="27"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36" name="Google Shape;260;p29">
              <a:extLst>
                <a:ext uri="{FF2B5EF4-FFF2-40B4-BE49-F238E27FC236}">
                  <a16:creationId xmlns:a16="http://schemas.microsoft.com/office/drawing/2014/main" id="{407EEA4B-1E14-334E-AE3E-8BA27052C17E}"/>
                </a:ext>
              </a:extLst>
            </p:cNvPr>
            <p:cNvSpPr/>
            <p:nvPr/>
          </p:nvSpPr>
          <p:spPr>
            <a:xfrm>
              <a:off x="3034725" y="4595450"/>
              <a:ext cx="1150" cy="3375"/>
            </a:xfrm>
            <a:custGeom>
              <a:avLst/>
              <a:gdLst/>
              <a:ahLst/>
              <a:cxnLst/>
              <a:rect l="l" t="t" r="r" b="b"/>
              <a:pathLst>
                <a:path w="46" h="135" extrusionOk="0">
                  <a:moveTo>
                    <a:pt x="19" y="1"/>
                  </a:moveTo>
                  <a:cubicBezTo>
                    <a:pt x="12" y="1"/>
                    <a:pt x="6" y="8"/>
                    <a:pt x="0" y="30"/>
                  </a:cubicBezTo>
                  <a:cubicBezTo>
                    <a:pt x="0" y="88"/>
                    <a:pt x="8" y="125"/>
                    <a:pt x="17" y="133"/>
                  </a:cubicBezTo>
                  <a:cubicBezTo>
                    <a:pt x="18" y="134"/>
                    <a:pt x="20" y="135"/>
                    <a:pt x="21" y="135"/>
                  </a:cubicBezTo>
                  <a:cubicBezTo>
                    <a:pt x="31" y="135"/>
                    <a:pt x="38" y="112"/>
                    <a:pt x="41" y="80"/>
                  </a:cubicBezTo>
                  <a:cubicBezTo>
                    <a:pt x="45" y="59"/>
                    <a:pt x="45" y="35"/>
                    <a:pt x="37" y="14"/>
                  </a:cubicBezTo>
                  <a:cubicBezTo>
                    <a:pt x="31" y="8"/>
                    <a:pt x="25" y="1"/>
                    <a:pt x="19"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37" name="Google Shape;261;p29">
              <a:extLst>
                <a:ext uri="{FF2B5EF4-FFF2-40B4-BE49-F238E27FC236}">
                  <a16:creationId xmlns:a16="http://schemas.microsoft.com/office/drawing/2014/main" id="{A1293DBD-4F48-9744-B5AE-A08A00BDF80C}"/>
                </a:ext>
              </a:extLst>
            </p:cNvPr>
            <p:cNvSpPr/>
            <p:nvPr/>
          </p:nvSpPr>
          <p:spPr>
            <a:xfrm>
              <a:off x="3050725" y="4596300"/>
              <a:ext cx="725" cy="2600"/>
            </a:xfrm>
            <a:custGeom>
              <a:avLst/>
              <a:gdLst/>
              <a:ahLst/>
              <a:cxnLst/>
              <a:rect l="l" t="t" r="r" b="b"/>
              <a:pathLst>
                <a:path w="29" h="104" extrusionOk="0">
                  <a:moveTo>
                    <a:pt x="17" y="1"/>
                  </a:moveTo>
                  <a:cubicBezTo>
                    <a:pt x="13" y="5"/>
                    <a:pt x="8" y="1"/>
                    <a:pt x="8" y="9"/>
                  </a:cubicBezTo>
                  <a:cubicBezTo>
                    <a:pt x="4" y="21"/>
                    <a:pt x="4" y="37"/>
                    <a:pt x="4" y="54"/>
                  </a:cubicBezTo>
                  <a:cubicBezTo>
                    <a:pt x="0" y="66"/>
                    <a:pt x="4" y="78"/>
                    <a:pt x="8" y="87"/>
                  </a:cubicBezTo>
                  <a:cubicBezTo>
                    <a:pt x="13" y="95"/>
                    <a:pt x="21" y="99"/>
                    <a:pt x="29" y="103"/>
                  </a:cubicBezTo>
                  <a:cubicBezTo>
                    <a:pt x="29" y="74"/>
                    <a:pt x="29" y="50"/>
                    <a:pt x="29" y="33"/>
                  </a:cubicBezTo>
                  <a:cubicBezTo>
                    <a:pt x="29" y="1"/>
                    <a:pt x="21" y="1"/>
                    <a:pt x="17"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38" name="Google Shape;262;p29">
              <a:extLst>
                <a:ext uri="{FF2B5EF4-FFF2-40B4-BE49-F238E27FC236}">
                  <a16:creationId xmlns:a16="http://schemas.microsoft.com/office/drawing/2014/main" id="{9B870CE6-B213-2449-8875-D6F67F0F2897}"/>
                </a:ext>
              </a:extLst>
            </p:cNvPr>
            <p:cNvSpPr/>
            <p:nvPr/>
          </p:nvSpPr>
          <p:spPr>
            <a:xfrm>
              <a:off x="3026000" y="4516750"/>
              <a:ext cx="14900" cy="5650"/>
            </a:xfrm>
            <a:custGeom>
              <a:avLst/>
              <a:gdLst/>
              <a:ahLst/>
              <a:cxnLst/>
              <a:rect l="l" t="t" r="r" b="b"/>
              <a:pathLst>
                <a:path w="596" h="226" extrusionOk="0">
                  <a:moveTo>
                    <a:pt x="82" y="1"/>
                  </a:moveTo>
                  <a:cubicBezTo>
                    <a:pt x="81" y="1"/>
                    <a:pt x="79" y="1"/>
                    <a:pt x="78" y="2"/>
                  </a:cubicBezTo>
                  <a:cubicBezTo>
                    <a:pt x="67" y="13"/>
                    <a:pt x="53" y="19"/>
                    <a:pt x="38" y="19"/>
                  </a:cubicBezTo>
                  <a:cubicBezTo>
                    <a:pt x="31" y="19"/>
                    <a:pt x="24" y="18"/>
                    <a:pt x="17" y="15"/>
                  </a:cubicBezTo>
                  <a:cubicBezTo>
                    <a:pt x="16" y="14"/>
                    <a:pt x="15" y="14"/>
                    <a:pt x="14" y="14"/>
                  </a:cubicBezTo>
                  <a:cubicBezTo>
                    <a:pt x="7" y="14"/>
                    <a:pt x="0" y="32"/>
                    <a:pt x="0" y="72"/>
                  </a:cubicBezTo>
                  <a:cubicBezTo>
                    <a:pt x="0" y="123"/>
                    <a:pt x="7" y="152"/>
                    <a:pt x="17" y="152"/>
                  </a:cubicBezTo>
                  <a:cubicBezTo>
                    <a:pt x="18" y="152"/>
                    <a:pt x="19" y="151"/>
                    <a:pt x="21" y="150"/>
                  </a:cubicBezTo>
                  <a:cubicBezTo>
                    <a:pt x="23" y="149"/>
                    <a:pt x="26" y="149"/>
                    <a:pt x="28" y="149"/>
                  </a:cubicBezTo>
                  <a:cubicBezTo>
                    <a:pt x="43" y="149"/>
                    <a:pt x="60" y="163"/>
                    <a:pt x="71" y="163"/>
                  </a:cubicBezTo>
                  <a:cubicBezTo>
                    <a:pt x="72" y="163"/>
                    <a:pt x="73" y="163"/>
                    <a:pt x="74" y="163"/>
                  </a:cubicBezTo>
                  <a:cubicBezTo>
                    <a:pt x="86" y="158"/>
                    <a:pt x="99" y="154"/>
                    <a:pt x="107" y="121"/>
                  </a:cubicBezTo>
                  <a:lnTo>
                    <a:pt x="181" y="216"/>
                  </a:lnTo>
                  <a:cubicBezTo>
                    <a:pt x="187" y="196"/>
                    <a:pt x="193" y="189"/>
                    <a:pt x="200" y="189"/>
                  </a:cubicBezTo>
                  <a:cubicBezTo>
                    <a:pt x="213" y="189"/>
                    <a:pt x="225" y="212"/>
                    <a:pt x="230" y="212"/>
                  </a:cubicBezTo>
                  <a:cubicBezTo>
                    <a:pt x="231" y="211"/>
                    <a:pt x="232" y="211"/>
                    <a:pt x="233" y="211"/>
                  </a:cubicBezTo>
                  <a:cubicBezTo>
                    <a:pt x="242" y="211"/>
                    <a:pt x="249" y="226"/>
                    <a:pt x="255" y="226"/>
                  </a:cubicBezTo>
                  <a:cubicBezTo>
                    <a:pt x="256" y="226"/>
                    <a:pt x="258" y="225"/>
                    <a:pt x="259" y="224"/>
                  </a:cubicBezTo>
                  <a:cubicBezTo>
                    <a:pt x="288" y="204"/>
                    <a:pt x="312" y="183"/>
                    <a:pt x="345" y="167"/>
                  </a:cubicBezTo>
                  <a:cubicBezTo>
                    <a:pt x="370" y="158"/>
                    <a:pt x="398" y="142"/>
                    <a:pt x="427" y="134"/>
                  </a:cubicBezTo>
                  <a:cubicBezTo>
                    <a:pt x="431" y="132"/>
                    <a:pt x="436" y="131"/>
                    <a:pt x="441" y="131"/>
                  </a:cubicBezTo>
                  <a:cubicBezTo>
                    <a:pt x="454" y="131"/>
                    <a:pt x="466" y="138"/>
                    <a:pt x="472" y="150"/>
                  </a:cubicBezTo>
                  <a:cubicBezTo>
                    <a:pt x="474" y="154"/>
                    <a:pt x="476" y="156"/>
                    <a:pt x="478" y="156"/>
                  </a:cubicBezTo>
                  <a:cubicBezTo>
                    <a:pt x="483" y="156"/>
                    <a:pt x="490" y="149"/>
                    <a:pt x="493" y="146"/>
                  </a:cubicBezTo>
                  <a:cubicBezTo>
                    <a:pt x="497" y="146"/>
                    <a:pt x="501" y="142"/>
                    <a:pt x="505" y="142"/>
                  </a:cubicBezTo>
                  <a:cubicBezTo>
                    <a:pt x="530" y="142"/>
                    <a:pt x="554" y="150"/>
                    <a:pt x="583" y="154"/>
                  </a:cubicBezTo>
                  <a:cubicBezTo>
                    <a:pt x="583" y="154"/>
                    <a:pt x="587" y="150"/>
                    <a:pt x="591" y="146"/>
                  </a:cubicBezTo>
                  <a:cubicBezTo>
                    <a:pt x="595" y="130"/>
                    <a:pt x="595" y="113"/>
                    <a:pt x="595" y="93"/>
                  </a:cubicBezTo>
                  <a:cubicBezTo>
                    <a:pt x="595" y="85"/>
                    <a:pt x="595" y="76"/>
                    <a:pt x="595" y="72"/>
                  </a:cubicBezTo>
                  <a:cubicBezTo>
                    <a:pt x="591" y="60"/>
                    <a:pt x="591" y="48"/>
                    <a:pt x="583" y="35"/>
                  </a:cubicBezTo>
                  <a:cubicBezTo>
                    <a:pt x="579" y="31"/>
                    <a:pt x="571" y="27"/>
                    <a:pt x="558" y="27"/>
                  </a:cubicBezTo>
                  <a:cubicBezTo>
                    <a:pt x="547" y="27"/>
                    <a:pt x="535" y="36"/>
                    <a:pt x="523" y="36"/>
                  </a:cubicBezTo>
                  <a:cubicBezTo>
                    <a:pt x="516" y="36"/>
                    <a:pt x="510" y="34"/>
                    <a:pt x="505" y="27"/>
                  </a:cubicBezTo>
                  <a:cubicBezTo>
                    <a:pt x="494" y="16"/>
                    <a:pt x="483" y="12"/>
                    <a:pt x="472" y="12"/>
                  </a:cubicBezTo>
                  <a:cubicBezTo>
                    <a:pt x="456" y="12"/>
                    <a:pt x="440" y="21"/>
                    <a:pt x="423" y="23"/>
                  </a:cubicBezTo>
                  <a:cubicBezTo>
                    <a:pt x="419" y="23"/>
                    <a:pt x="411" y="27"/>
                    <a:pt x="402" y="27"/>
                  </a:cubicBezTo>
                  <a:cubicBezTo>
                    <a:pt x="391" y="27"/>
                    <a:pt x="379" y="18"/>
                    <a:pt x="367" y="18"/>
                  </a:cubicBezTo>
                  <a:cubicBezTo>
                    <a:pt x="362" y="18"/>
                    <a:pt x="358" y="20"/>
                    <a:pt x="353" y="23"/>
                  </a:cubicBezTo>
                  <a:cubicBezTo>
                    <a:pt x="338" y="31"/>
                    <a:pt x="324" y="34"/>
                    <a:pt x="309" y="34"/>
                  </a:cubicBezTo>
                  <a:cubicBezTo>
                    <a:pt x="280" y="34"/>
                    <a:pt x="252" y="23"/>
                    <a:pt x="222" y="23"/>
                  </a:cubicBezTo>
                  <a:cubicBezTo>
                    <a:pt x="209" y="20"/>
                    <a:pt x="195" y="8"/>
                    <a:pt x="184" y="8"/>
                  </a:cubicBezTo>
                  <a:cubicBezTo>
                    <a:pt x="182" y="8"/>
                    <a:pt x="179" y="9"/>
                    <a:pt x="177" y="11"/>
                  </a:cubicBezTo>
                  <a:cubicBezTo>
                    <a:pt x="174" y="12"/>
                    <a:pt x="172" y="12"/>
                    <a:pt x="169" y="12"/>
                  </a:cubicBezTo>
                  <a:cubicBezTo>
                    <a:pt x="160" y="12"/>
                    <a:pt x="151" y="8"/>
                    <a:pt x="143" y="8"/>
                  </a:cubicBezTo>
                  <a:cubicBezTo>
                    <a:pt x="131" y="8"/>
                    <a:pt x="120" y="16"/>
                    <a:pt x="111" y="60"/>
                  </a:cubicBezTo>
                  <a:cubicBezTo>
                    <a:pt x="97" y="21"/>
                    <a:pt x="89" y="1"/>
                    <a:pt x="82"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39" name="Google Shape;263;p29">
              <a:extLst>
                <a:ext uri="{FF2B5EF4-FFF2-40B4-BE49-F238E27FC236}">
                  <a16:creationId xmlns:a16="http://schemas.microsoft.com/office/drawing/2014/main" id="{3D75BEA8-BD15-3140-86E0-E4CCE420F9DB}"/>
                </a:ext>
              </a:extLst>
            </p:cNvPr>
            <p:cNvSpPr/>
            <p:nvPr/>
          </p:nvSpPr>
          <p:spPr>
            <a:xfrm>
              <a:off x="3046500" y="4516725"/>
              <a:ext cx="2400" cy="3175"/>
            </a:xfrm>
            <a:custGeom>
              <a:avLst/>
              <a:gdLst/>
              <a:ahLst/>
              <a:cxnLst/>
              <a:rect l="l" t="t" r="r" b="b"/>
              <a:pathLst>
                <a:path w="96" h="127" extrusionOk="0">
                  <a:moveTo>
                    <a:pt x="47" y="0"/>
                  </a:moveTo>
                  <a:cubicBezTo>
                    <a:pt x="38" y="0"/>
                    <a:pt x="30" y="1"/>
                    <a:pt x="21" y="3"/>
                  </a:cubicBezTo>
                  <a:cubicBezTo>
                    <a:pt x="13" y="3"/>
                    <a:pt x="5" y="20"/>
                    <a:pt x="5" y="53"/>
                  </a:cubicBezTo>
                  <a:cubicBezTo>
                    <a:pt x="1" y="77"/>
                    <a:pt x="9" y="102"/>
                    <a:pt x="21" y="122"/>
                  </a:cubicBezTo>
                  <a:cubicBezTo>
                    <a:pt x="21" y="127"/>
                    <a:pt x="26" y="127"/>
                    <a:pt x="26" y="127"/>
                  </a:cubicBezTo>
                  <a:cubicBezTo>
                    <a:pt x="31" y="115"/>
                    <a:pt x="37" y="112"/>
                    <a:pt x="43" y="112"/>
                  </a:cubicBezTo>
                  <a:cubicBezTo>
                    <a:pt x="52" y="112"/>
                    <a:pt x="60" y="120"/>
                    <a:pt x="69" y="120"/>
                  </a:cubicBezTo>
                  <a:cubicBezTo>
                    <a:pt x="71" y="120"/>
                    <a:pt x="73" y="119"/>
                    <a:pt x="75" y="118"/>
                  </a:cubicBezTo>
                  <a:cubicBezTo>
                    <a:pt x="83" y="118"/>
                    <a:pt x="91" y="110"/>
                    <a:pt x="95" y="69"/>
                  </a:cubicBezTo>
                  <a:cubicBezTo>
                    <a:pt x="87" y="12"/>
                    <a:pt x="87" y="8"/>
                    <a:pt x="75" y="3"/>
                  </a:cubicBezTo>
                  <a:cubicBezTo>
                    <a:pt x="65" y="1"/>
                    <a:pt x="55" y="0"/>
                    <a:pt x="47"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40" name="Google Shape;264;p29">
              <a:extLst>
                <a:ext uri="{FF2B5EF4-FFF2-40B4-BE49-F238E27FC236}">
                  <a16:creationId xmlns:a16="http://schemas.microsoft.com/office/drawing/2014/main" id="{70FEB70D-8BDF-224E-B039-09C4891CD729}"/>
                </a:ext>
              </a:extLst>
            </p:cNvPr>
            <p:cNvSpPr/>
            <p:nvPr/>
          </p:nvSpPr>
          <p:spPr>
            <a:xfrm>
              <a:off x="3043750" y="4516450"/>
              <a:ext cx="1050" cy="3350"/>
            </a:xfrm>
            <a:custGeom>
              <a:avLst/>
              <a:gdLst/>
              <a:ahLst/>
              <a:cxnLst/>
              <a:rect l="l" t="t" r="r" b="b"/>
              <a:pathLst>
                <a:path w="42" h="134" extrusionOk="0">
                  <a:moveTo>
                    <a:pt x="11" y="1"/>
                  </a:moveTo>
                  <a:cubicBezTo>
                    <a:pt x="7" y="1"/>
                    <a:pt x="4" y="25"/>
                    <a:pt x="0" y="68"/>
                  </a:cubicBezTo>
                  <a:cubicBezTo>
                    <a:pt x="0" y="88"/>
                    <a:pt x="4" y="109"/>
                    <a:pt x="13" y="129"/>
                  </a:cubicBezTo>
                  <a:cubicBezTo>
                    <a:pt x="14" y="132"/>
                    <a:pt x="16" y="134"/>
                    <a:pt x="18" y="134"/>
                  </a:cubicBezTo>
                  <a:cubicBezTo>
                    <a:pt x="22" y="134"/>
                    <a:pt x="28" y="129"/>
                    <a:pt x="33" y="121"/>
                  </a:cubicBezTo>
                  <a:cubicBezTo>
                    <a:pt x="41" y="92"/>
                    <a:pt x="41" y="64"/>
                    <a:pt x="37" y="35"/>
                  </a:cubicBezTo>
                  <a:cubicBezTo>
                    <a:pt x="33" y="23"/>
                    <a:pt x="25" y="10"/>
                    <a:pt x="13" y="2"/>
                  </a:cubicBezTo>
                  <a:cubicBezTo>
                    <a:pt x="12" y="1"/>
                    <a:pt x="11" y="1"/>
                    <a:pt x="11"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41" name="Google Shape;265;p29">
              <a:extLst>
                <a:ext uri="{FF2B5EF4-FFF2-40B4-BE49-F238E27FC236}">
                  <a16:creationId xmlns:a16="http://schemas.microsoft.com/office/drawing/2014/main" id="{C7CE2261-AD0C-2849-9E05-0B2ED3C1A8BA}"/>
                </a:ext>
              </a:extLst>
            </p:cNvPr>
            <p:cNvSpPr/>
            <p:nvPr/>
          </p:nvSpPr>
          <p:spPr>
            <a:xfrm>
              <a:off x="3042100" y="4516875"/>
              <a:ext cx="1150" cy="3475"/>
            </a:xfrm>
            <a:custGeom>
              <a:avLst/>
              <a:gdLst/>
              <a:ahLst/>
              <a:cxnLst/>
              <a:rect l="l" t="t" r="r" b="b"/>
              <a:pathLst>
                <a:path w="46" h="139" extrusionOk="0">
                  <a:moveTo>
                    <a:pt x="22" y="0"/>
                  </a:moveTo>
                  <a:cubicBezTo>
                    <a:pt x="15" y="0"/>
                    <a:pt x="9" y="11"/>
                    <a:pt x="5" y="43"/>
                  </a:cubicBezTo>
                  <a:cubicBezTo>
                    <a:pt x="1" y="75"/>
                    <a:pt x="5" y="108"/>
                    <a:pt x="17" y="137"/>
                  </a:cubicBezTo>
                  <a:cubicBezTo>
                    <a:pt x="18" y="138"/>
                    <a:pt x="19" y="138"/>
                    <a:pt x="20" y="138"/>
                  </a:cubicBezTo>
                  <a:cubicBezTo>
                    <a:pt x="28" y="138"/>
                    <a:pt x="38" y="108"/>
                    <a:pt x="42" y="71"/>
                  </a:cubicBezTo>
                  <a:cubicBezTo>
                    <a:pt x="46" y="51"/>
                    <a:pt x="42" y="30"/>
                    <a:pt x="37" y="14"/>
                  </a:cubicBezTo>
                  <a:cubicBezTo>
                    <a:pt x="32" y="7"/>
                    <a:pt x="27" y="0"/>
                    <a:pt x="22"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42" name="Google Shape;266;p29">
              <a:extLst>
                <a:ext uri="{FF2B5EF4-FFF2-40B4-BE49-F238E27FC236}">
                  <a16:creationId xmlns:a16="http://schemas.microsoft.com/office/drawing/2014/main" id="{1A6311AD-28B4-8542-A863-61E9311128ED}"/>
                </a:ext>
              </a:extLst>
            </p:cNvPr>
            <p:cNvSpPr/>
            <p:nvPr/>
          </p:nvSpPr>
          <p:spPr>
            <a:xfrm>
              <a:off x="3041075" y="4516950"/>
              <a:ext cx="950" cy="3575"/>
            </a:xfrm>
            <a:custGeom>
              <a:avLst/>
              <a:gdLst/>
              <a:ahLst/>
              <a:cxnLst/>
              <a:rect l="l" t="t" r="r" b="b"/>
              <a:pathLst>
                <a:path w="38" h="143" extrusionOk="0">
                  <a:moveTo>
                    <a:pt x="16" y="0"/>
                  </a:moveTo>
                  <a:cubicBezTo>
                    <a:pt x="11" y="0"/>
                    <a:pt x="7" y="19"/>
                    <a:pt x="1" y="56"/>
                  </a:cubicBezTo>
                  <a:cubicBezTo>
                    <a:pt x="4" y="107"/>
                    <a:pt x="8" y="143"/>
                    <a:pt x="16" y="143"/>
                  </a:cubicBezTo>
                  <a:cubicBezTo>
                    <a:pt x="16" y="143"/>
                    <a:pt x="17" y="142"/>
                    <a:pt x="17" y="142"/>
                  </a:cubicBezTo>
                  <a:cubicBezTo>
                    <a:pt x="29" y="134"/>
                    <a:pt x="37" y="113"/>
                    <a:pt x="37" y="52"/>
                  </a:cubicBezTo>
                  <a:cubicBezTo>
                    <a:pt x="27" y="18"/>
                    <a:pt x="21" y="0"/>
                    <a:pt x="16"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43" name="Google Shape;267;p29">
              <a:extLst>
                <a:ext uri="{FF2B5EF4-FFF2-40B4-BE49-F238E27FC236}">
                  <a16:creationId xmlns:a16="http://schemas.microsoft.com/office/drawing/2014/main" id="{3B5C9129-C2D6-4340-9EFE-DCF5EEA1E68C}"/>
                </a:ext>
              </a:extLst>
            </p:cNvPr>
            <p:cNvSpPr/>
            <p:nvPr/>
          </p:nvSpPr>
          <p:spPr>
            <a:xfrm>
              <a:off x="3045075" y="4516675"/>
              <a:ext cx="850" cy="2800"/>
            </a:xfrm>
            <a:custGeom>
              <a:avLst/>
              <a:gdLst/>
              <a:ahLst/>
              <a:cxnLst/>
              <a:rect l="l" t="t" r="r" b="b"/>
              <a:pathLst>
                <a:path w="34" h="112" extrusionOk="0">
                  <a:moveTo>
                    <a:pt x="16" y="1"/>
                  </a:moveTo>
                  <a:cubicBezTo>
                    <a:pt x="14" y="1"/>
                    <a:pt x="11" y="3"/>
                    <a:pt x="9" y="10"/>
                  </a:cubicBezTo>
                  <a:cubicBezTo>
                    <a:pt x="5" y="22"/>
                    <a:pt x="1" y="34"/>
                    <a:pt x="1" y="47"/>
                  </a:cubicBezTo>
                  <a:cubicBezTo>
                    <a:pt x="1" y="67"/>
                    <a:pt x="5" y="88"/>
                    <a:pt x="9" y="108"/>
                  </a:cubicBezTo>
                  <a:cubicBezTo>
                    <a:pt x="11" y="110"/>
                    <a:pt x="13" y="112"/>
                    <a:pt x="15" y="112"/>
                  </a:cubicBezTo>
                  <a:cubicBezTo>
                    <a:pt x="23" y="112"/>
                    <a:pt x="30" y="98"/>
                    <a:pt x="33" y="42"/>
                  </a:cubicBezTo>
                  <a:cubicBezTo>
                    <a:pt x="28" y="16"/>
                    <a:pt x="22" y="1"/>
                    <a:pt x="16"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44" name="Google Shape;268;p29">
              <a:extLst>
                <a:ext uri="{FF2B5EF4-FFF2-40B4-BE49-F238E27FC236}">
                  <a16:creationId xmlns:a16="http://schemas.microsoft.com/office/drawing/2014/main" id="{4B759FAF-F065-494D-A40D-EAD33B311641}"/>
                </a:ext>
              </a:extLst>
            </p:cNvPr>
            <p:cNvSpPr/>
            <p:nvPr/>
          </p:nvSpPr>
          <p:spPr>
            <a:xfrm>
              <a:off x="3025075" y="4516975"/>
              <a:ext cx="850" cy="2825"/>
            </a:xfrm>
            <a:custGeom>
              <a:avLst/>
              <a:gdLst/>
              <a:ahLst/>
              <a:cxnLst/>
              <a:rect l="l" t="t" r="r" b="b"/>
              <a:pathLst>
                <a:path w="34" h="113" extrusionOk="0">
                  <a:moveTo>
                    <a:pt x="14" y="0"/>
                  </a:moveTo>
                  <a:cubicBezTo>
                    <a:pt x="11" y="0"/>
                    <a:pt x="7" y="4"/>
                    <a:pt x="5" y="14"/>
                  </a:cubicBezTo>
                  <a:cubicBezTo>
                    <a:pt x="0" y="47"/>
                    <a:pt x="0" y="80"/>
                    <a:pt x="9" y="112"/>
                  </a:cubicBezTo>
                  <a:lnTo>
                    <a:pt x="29" y="96"/>
                  </a:lnTo>
                  <a:cubicBezTo>
                    <a:pt x="33" y="67"/>
                    <a:pt x="29" y="35"/>
                    <a:pt x="21" y="6"/>
                  </a:cubicBezTo>
                  <a:cubicBezTo>
                    <a:pt x="19" y="2"/>
                    <a:pt x="17" y="0"/>
                    <a:pt x="14"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45" name="Google Shape;269;p29">
              <a:extLst>
                <a:ext uri="{FF2B5EF4-FFF2-40B4-BE49-F238E27FC236}">
                  <a16:creationId xmlns:a16="http://schemas.microsoft.com/office/drawing/2014/main" id="{6C44480B-2D3D-D848-99EB-6E4DBC009D25}"/>
                </a:ext>
              </a:extLst>
            </p:cNvPr>
            <p:cNvSpPr/>
            <p:nvPr/>
          </p:nvSpPr>
          <p:spPr>
            <a:xfrm>
              <a:off x="3032050" y="4608600"/>
              <a:ext cx="10700" cy="3775"/>
            </a:xfrm>
            <a:custGeom>
              <a:avLst/>
              <a:gdLst/>
              <a:ahLst/>
              <a:cxnLst/>
              <a:rect l="l" t="t" r="r" b="b"/>
              <a:pathLst>
                <a:path w="428" h="151" extrusionOk="0">
                  <a:moveTo>
                    <a:pt x="50" y="9"/>
                  </a:moveTo>
                  <a:cubicBezTo>
                    <a:pt x="33" y="13"/>
                    <a:pt x="17" y="1"/>
                    <a:pt x="0" y="38"/>
                  </a:cubicBezTo>
                  <a:lnTo>
                    <a:pt x="0" y="95"/>
                  </a:lnTo>
                  <a:cubicBezTo>
                    <a:pt x="13" y="136"/>
                    <a:pt x="25" y="140"/>
                    <a:pt x="41" y="140"/>
                  </a:cubicBezTo>
                  <a:cubicBezTo>
                    <a:pt x="119" y="140"/>
                    <a:pt x="193" y="149"/>
                    <a:pt x="271" y="149"/>
                  </a:cubicBezTo>
                  <a:cubicBezTo>
                    <a:pt x="276" y="150"/>
                    <a:pt x="281" y="150"/>
                    <a:pt x="286" y="150"/>
                  </a:cubicBezTo>
                  <a:cubicBezTo>
                    <a:pt x="301" y="150"/>
                    <a:pt x="316" y="145"/>
                    <a:pt x="329" y="132"/>
                  </a:cubicBezTo>
                  <a:cubicBezTo>
                    <a:pt x="339" y="125"/>
                    <a:pt x="347" y="119"/>
                    <a:pt x="356" y="119"/>
                  </a:cubicBezTo>
                  <a:cubicBezTo>
                    <a:pt x="361" y="119"/>
                    <a:pt x="367" y="122"/>
                    <a:pt x="374" y="128"/>
                  </a:cubicBezTo>
                  <a:cubicBezTo>
                    <a:pt x="378" y="133"/>
                    <a:pt x="383" y="135"/>
                    <a:pt x="387" y="135"/>
                  </a:cubicBezTo>
                  <a:cubicBezTo>
                    <a:pt x="399" y="135"/>
                    <a:pt x="412" y="118"/>
                    <a:pt x="427" y="79"/>
                  </a:cubicBezTo>
                  <a:cubicBezTo>
                    <a:pt x="411" y="37"/>
                    <a:pt x="397" y="20"/>
                    <a:pt x="384" y="20"/>
                  </a:cubicBezTo>
                  <a:cubicBezTo>
                    <a:pt x="376" y="20"/>
                    <a:pt x="369" y="25"/>
                    <a:pt x="362" y="34"/>
                  </a:cubicBezTo>
                  <a:cubicBezTo>
                    <a:pt x="358" y="37"/>
                    <a:pt x="354" y="47"/>
                    <a:pt x="351" y="47"/>
                  </a:cubicBezTo>
                  <a:cubicBezTo>
                    <a:pt x="350" y="47"/>
                    <a:pt x="350" y="47"/>
                    <a:pt x="349" y="46"/>
                  </a:cubicBezTo>
                  <a:cubicBezTo>
                    <a:pt x="334" y="26"/>
                    <a:pt x="320" y="20"/>
                    <a:pt x="306" y="20"/>
                  </a:cubicBezTo>
                  <a:cubicBezTo>
                    <a:pt x="292" y="20"/>
                    <a:pt x="277" y="26"/>
                    <a:pt x="262" y="26"/>
                  </a:cubicBezTo>
                  <a:cubicBezTo>
                    <a:pt x="259" y="26"/>
                    <a:pt x="257" y="26"/>
                    <a:pt x="255" y="26"/>
                  </a:cubicBezTo>
                  <a:cubicBezTo>
                    <a:pt x="210" y="17"/>
                    <a:pt x="165" y="21"/>
                    <a:pt x="119" y="17"/>
                  </a:cubicBezTo>
                  <a:cubicBezTo>
                    <a:pt x="95" y="13"/>
                    <a:pt x="74" y="9"/>
                    <a:pt x="50" y="9"/>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46" name="Google Shape;270;p29">
              <a:extLst>
                <a:ext uri="{FF2B5EF4-FFF2-40B4-BE49-F238E27FC236}">
                  <a16:creationId xmlns:a16="http://schemas.microsoft.com/office/drawing/2014/main" id="{D69317CE-ED65-544E-B067-B919420041CE}"/>
                </a:ext>
              </a:extLst>
            </p:cNvPr>
            <p:cNvSpPr/>
            <p:nvPr/>
          </p:nvSpPr>
          <p:spPr>
            <a:xfrm>
              <a:off x="3042825" y="4609575"/>
              <a:ext cx="950" cy="2025"/>
            </a:xfrm>
            <a:custGeom>
              <a:avLst/>
              <a:gdLst/>
              <a:ahLst/>
              <a:cxnLst/>
              <a:rect l="l" t="t" r="r" b="b"/>
              <a:pathLst>
                <a:path w="38" h="81" extrusionOk="0">
                  <a:moveTo>
                    <a:pt x="21" y="0"/>
                  </a:moveTo>
                  <a:cubicBezTo>
                    <a:pt x="15" y="0"/>
                    <a:pt x="9" y="11"/>
                    <a:pt x="0" y="23"/>
                  </a:cubicBezTo>
                  <a:cubicBezTo>
                    <a:pt x="7" y="62"/>
                    <a:pt x="12" y="81"/>
                    <a:pt x="18" y="81"/>
                  </a:cubicBezTo>
                  <a:cubicBezTo>
                    <a:pt x="23" y="81"/>
                    <a:pt x="29" y="65"/>
                    <a:pt x="37" y="36"/>
                  </a:cubicBezTo>
                  <a:cubicBezTo>
                    <a:pt x="31" y="10"/>
                    <a:pt x="26" y="0"/>
                    <a:pt x="2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47" name="Google Shape;271;p29">
              <a:extLst>
                <a:ext uri="{FF2B5EF4-FFF2-40B4-BE49-F238E27FC236}">
                  <a16:creationId xmlns:a16="http://schemas.microsoft.com/office/drawing/2014/main" id="{0A856BEB-1B04-884B-9FE7-6943E603B530}"/>
                </a:ext>
              </a:extLst>
            </p:cNvPr>
            <p:cNvSpPr/>
            <p:nvPr/>
          </p:nvSpPr>
          <p:spPr>
            <a:xfrm>
              <a:off x="3040550" y="4621775"/>
              <a:ext cx="10200" cy="3575"/>
            </a:xfrm>
            <a:custGeom>
              <a:avLst/>
              <a:gdLst/>
              <a:ahLst/>
              <a:cxnLst/>
              <a:rect l="l" t="t" r="r" b="b"/>
              <a:pathLst>
                <a:path w="408" h="143" extrusionOk="0">
                  <a:moveTo>
                    <a:pt x="338" y="1"/>
                  </a:moveTo>
                  <a:cubicBezTo>
                    <a:pt x="310" y="1"/>
                    <a:pt x="282" y="13"/>
                    <a:pt x="251" y="16"/>
                  </a:cubicBezTo>
                  <a:cubicBezTo>
                    <a:pt x="210" y="20"/>
                    <a:pt x="169" y="24"/>
                    <a:pt x="128" y="24"/>
                  </a:cubicBezTo>
                  <a:cubicBezTo>
                    <a:pt x="91" y="24"/>
                    <a:pt x="58" y="11"/>
                    <a:pt x="26" y="7"/>
                  </a:cubicBezTo>
                  <a:cubicBezTo>
                    <a:pt x="22" y="7"/>
                    <a:pt x="13" y="11"/>
                    <a:pt x="9" y="20"/>
                  </a:cubicBezTo>
                  <a:cubicBezTo>
                    <a:pt x="5" y="32"/>
                    <a:pt x="1" y="48"/>
                    <a:pt x="5" y="61"/>
                  </a:cubicBezTo>
                  <a:cubicBezTo>
                    <a:pt x="1" y="77"/>
                    <a:pt x="5" y="94"/>
                    <a:pt x="9" y="106"/>
                  </a:cubicBezTo>
                  <a:cubicBezTo>
                    <a:pt x="17" y="118"/>
                    <a:pt x="26" y="126"/>
                    <a:pt x="30" y="126"/>
                  </a:cubicBezTo>
                  <a:lnTo>
                    <a:pt x="83" y="126"/>
                  </a:lnTo>
                  <a:cubicBezTo>
                    <a:pt x="108" y="135"/>
                    <a:pt x="136" y="139"/>
                    <a:pt x="161" y="143"/>
                  </a:cubicBezTo>
                  <a:cubicBezTo>
                    <a:pt x="218" y="143"/>
                    <a:pt x="272" y="135"/>
                    <a:pt x="329" y="130"/>
                  </a:cubicBezTo>
                  <a:cubicBezTo>
                    <a:pt x="346" y="126"/>
                    <a:pt x="366" y="126"/>
                    <a:pt x="374" y="126"/>
                  </a:cubicBezTo>
                  <a:cubicBezTo>
                    <a:pt x="387" y="122"/>
                    <a:pt x="399" y="114"/>
                    <a:pt x="407" y="40"/>
                  </a:cubicBezTo>
                  <a:cubicBezTo>
                    <a:pt x="399" y="28"/>
                    <a:pt x="387" y="20"/>
                    <a:pt x="378" y="11"/>
                  </a:cubicBezTo>
                  <a:cubicBezTo>
                    <a:pt x="365" y="3"/>
                    <a:pt x="352" y="1"/>
                    <a:pt x="338"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48" name="Google Shape;272;p29">
              <a:extLst>
                <a:ext uri="{FF2B5EF4-FFF2-40B4-BE49-F238E27FC236}">
                  <a16:creationId xmlns:a16="http://schemas.microsoft.com/office/drawing/2014/main" id="{1E29F434-3A42-C04B-9B73-6A0F337CCEFD}"/>
                </a:ext>
              </a:extLst>
            </p:cNvPr>
            <p:cNvSpPr/>
            <p:nvPr/>
          </p:nvSpPr>
          <p:spPr>
            <a:xfrm>
              <a:off x="3050925" y="4621925"/>
              <a:ext cx="1775" cy="2925"/>
            </a:xfrm>
            <a:custGeom>
              <a:avLst/>
              <a:gdLst/>
              <a:ahLst/>
              <a:cxnLst/>
              <a:rect l="l" t="t" r="r" b="b"/>
              <a:pathLst>
                <a:path w="71" h="117" extrusionOk="0">
                  <a:moveTo>
                    <a:pt x="38" y="0"/>
                  </a:moveTo>
                  <a:cubicBezTo>
                    <a:pt x="28" y="0"/>
                    <a:pt x="18" y="8"/>
                    <a:pt x="9" y="14"/>
                  </a:cubicBezTo>
                  <a:cubicBezTo>
                    <a:pt x="5" y="30"/>
                    <a:pt x="0" y="46"/>
                    <a:pt x="5" y="59"/>
                  </a:cubicBezTo>
                  <a:cubicBezTo>
                    <a:pt x="0" y="75"/>
                    <a:pt x="5" y="92"/>
                    <a:pt x="9" y="108"/>
                  </a:cubicBezTo>
                  <a:cubicBezTo>
                    <a:pt x="17" y="111"/>
                    <a:pt x="25" y="117"/>
                    <a:pt x="32" y="117"/>
                  </a:cubicBezTo>
                  <a:cubicBezTo>
                    <a:pt x="45" y="117"/>
                    <a:pt x="58" y="103"/>
                    <a:pt x="70" y="42"/>
                  </a:cubicBezTo>
                  <a:cubicBezTo>
                    <a:pt x="59" y="10"/>
                    <a:pt x="48" y="0"/>
                    <a:pt x="38"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49" name="Google Shape;273;p29">
              <a:extLst>
                <a:ext uri="{FF2B5EF4-FFF2-40B4-BE49-F238E27FC236}">
                  <a16:creationId xmlns:a16="http://schemas.microsoft.com/office/drawing/2014/main" id="{8995EECC-65E5-E542-BD47-2F1E2E36FA72}"/>
                </a:ext>
              </a:extLst>
            </p:cNvPr>
            <p:cNvSpPr/>
            <p:nvPr/>
          </p:nvSpPr>
          <p:spPr>
            <a:xfrm>
              <a:off x="3053500" y="4622150"/>
              <a:ext cx="1750" cy="3000"/>
            </a:xfrm>
            <a:custGeom>
              <a:avLst/>
              <a:gdLst/>
              <a:ahLst/>
              <a:cxnLst/>
              <a:rect l="l" t="t" r="r" b="b"/>
              <a:pathLst>
                <a:path w="70" h="120" extrusionOk="0">
                  <a:moveTo>
                    <a:pt x="21" y="1"/>
                  </a:moveTo>
                  <a:cubicBezTo>
                    <a:pt x="12" y="1"/>
                    <a:pt x="8" y="21"/>
                    <a:pt x="0" y="33"/>
                  </a:cubicBezTo>
                  <a:cubicBezTo>
                    <a:pt x="8" y="111"/>
                    <a:pt x="8" y="111"/>
                    <a:pt x="12" y="111"/>
                  </a:cubicBezTo>
                  <a:cubicBezTo>
                    <a:pt x="29" y="115"/>
                    <a:pt x="41" y="120"/>
                    <a:pt x="57" y="120"/>
                  </a:cubicBezTo>
                  <a:cubicBezTo>
                    <a:pt x="62" y="120"/>
                    <a:pt x="66" y="103"/>
                    <a:pt x="70" y="87"/>
                  </a:cubicBezTo>
                  <a:cubicBezTo>
                    <a:pt x="66" y="66"/>
                    <a:pt x="62" y="46"/>
                    <a:pt x="57" y="25"/>
                  </a:cubicBezTo>
                  <a:cubicBezTo>
                    <a:pt x="49" y="13"/>
                    <a:pt x="33" y="5"/>
                    <a:pt x="21"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0" name="Google Shape;274;p29">
              <a:extLst>
                <a:ext uri="{FF2B5EF4-FFF2-40B4-BE49-F238E27FC236}">
                  <a16:creationId xmlns:a16="http://schemas.microsoft.com/office/drawing/2014/main" id="{6792565F-7810-EB4B-B966-12D45F786B7D}"/>
                </a:ext>
              </a:extLst>
            </p:cNvPr>
            <p:cNvSpPr/>
            <p:nvPr/>
          </p:nvSpPr>
          <p:spPr>
            <a:xfrm>
              <a:off x="3056150" y="4622425"/>
              <a:ext cx="850" cy="2100"/>
            </a:xfrm>
            <a:custGeom>
              <a:avLst/>
              <a:gdLst/>
              <a:ahLst/>
              <a:cxnLst/>
              <a:rect l="l" t="t" r="r" b="b"/>
              <a:pathLst>
                <a:path w="34" h="84" extrusionOk="0">
                  <a:moveTo>
                    <a:pt x="16" y="1"/>
                  </a:moveTo>
                  <a:cubicBezTo>
                    <a:pt x="11" y="1"/>
                    <a:pt x="7" y="16"/>
                    <a:pt x="1" y="47"/>
                  </a:cubicBezTo>
                  <a:cubicBezTo>
                    <a:pt x="7" y="72"/>
                    <a:pt x="12" y="84"/>
                    <a:pt x="17" y="84"/>
                  </a:cubicBezTo>
                  <a:cubicBezTo>
                    <a:pt x="22" y="84"/>
                    <a:pt x="27" y="72"/>
                    <a:pt x="34" y="47"/>
                  </a:cubicBezTo>
                  <a:cubicBezTo>
                    <a:pt x="25" y="16"/>
                    <a:pt x="20" y="1"/>
                    <a:pt x="16"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1" name="Google Shape;275;p29">
              <a:extLst>
                <a:ext uri="{FF2B5EF4-FFF2-40B4-BE49-F238E27FC236}">
                  <a16:creationId xmlns:a16="http://schemas.microsoft.com/office/drawing/2014/main" id="{0BC30A0C-467D-9C40-9814-E0A9E8B4D1B9}"/>
                </a:ext>
              </a:extLst>
            </p:cNvPr>
            <p:cNvSpPr/>
            <p:nvPr/>
          </p:nvSpPr>
          <p:spPr>
            <a:xfrm>
              <a:off x="3042100" y="4503175"/>
              <a:ext cx="1050" cy="2875"/>
            </a:xfrm>
            <a:custGeom>
              <a:avLst/>
              <a:gdLst/>
              <a:ahLst/>
              <a:cxnLst/>
              <a:rect l="l" t="t" r="r" b="b"/>
              <a:pathLst>
                <a:path w="42" h="115" extrusionOk="0">
                  <a:moveTo>
                    <a:pt x="18" y="1"/>
                  </a:moveTo>
                  <a:cubicBezTo>
                    <a:pt x="12" y="1"/>
                    <a:pt x="6" y="11"/>
                    <a:pt x="1" y="41"/>
                  </a:cubicBezTo>
                  <a:cubicBezTo>
                    <a:pt x="5" y="94"/>
                    <a:pt x="13" y="115"/>
                    <a:pt x="17" y="115"/>
                  </a:cubicBezTo>
                  <a:cubicBezTo>
                    <a:pt x="25" y="115"/>
                    <a:pt x="29" y="111"/>
                    <a:pt x="37" y="98"/>
                  </a:cubicBezTo>
                  <a:cubicBezTo>
                    <a:pt x="42" y="74"/>
                    <a:pt x="42" y="53"/>
                    <a:pt x="37" y="28"/>
                  </a:cubicBezTo>
                  <a:cubicBezTo>
                    <a:pt x="31" y="13"/>
                    <a:pt x="25" y="1"/>
                    <a:pt x="18"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2" name="Google Shape;276;p29">
              <a:extLst>
                <a:ext uri="{FF2B5EF4-FFF2-40B4-BE49-F238E27FC236}">
                  <a16:creationId xmlns:a16="http://schemas.microsoft.com/office/drawing/2014/main" id="{2AF05321-0D70-7145-B71D-6EF1CBDF863D}"/>
                </a:ext>
              </a:extLst>
            </p:cNvPr>
            <p:cNvSpPr/>
            <p:nvPr/>
          </p:nvSpPr>
          <p:spPr>
            <a:xfrm>
              <a:off x="3035025" y="4503325"/>
              <a:ext cx="850" cy="2775"/>
            </a:xfrm>
            <a:custGeom>
              <a:avLst/>
              <a:gdLst/>
              <a:ahLst/>
              <a:cxnLst/>
              <a:rect l="l" t="t" r="r" b="b"/>
              <a:pathLst>
                <a:path w="34" h="111" extrusionOk="0">
                  <a:moveTo>
                    <a:pt x="21" y="0"/>
                  </a:moveTo>
                  <a:cubicBezTo>
                    <a:pt x="13" y="0"/>
                    <a:pt x="7" y="9"/>
                    <a:pt x="0" y="47"/>
                  </a:cubicBezTo>
                  <a:cubicBezTo>
                    <a:pt x="9" y="89"/>
                    <a:pt x="15" y="110"/>
                    <a:pt x="21" y="110"/>
                  </a:cubicBezTo>
                  <a:cubicBezTo>
                    <a:pt x="24" y="110"/>
                    <a:pt x="27" y="105"/>
                    <a:pt x="29" y="96"/>
                  </a:cubicBezTo>
                  <a:cubicBezTo>
                    <a:pt x="33" y="76"/>
                    <a:pt x="33" y="59"/>
                    <a:pt x="33" y="39"/>
                  </a:cubicBezTo>
                  <a:cubicBezTo>
                    <a:pt x="33" y="27"/>
                    <a:pt x="33" y="14"/>
                    <a:pt x="29" y="2"/>
                  </a:cubicBezTo>
                  <a:cubicBezTo>
                    <a:pt x="26" y="1"/>
                    <a:pt x="24" y="0"/>
                    <a:pt x="2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3" name="Google Shape;277;p29">
              <a:extLst>
                <a:ext uri="{FF2B5EF4-FFF2-40B4-BE49-F238E27FC236}">
                  <a16:creationId xmlns:a16="http://schemas.microsoft.com/office/drawing/2014/main" id="{2C67224A-BA00-044A-AF49-DDFC800169EF}"/>
                </a:ext>
              </a:extLst>
            </p:cNvPr>
            <p:cNvSpPr/>
            <p:nvPr/>
          </p:nvSpPr>
          <p:spPr>
            <a:xfrm>
              <a:off x="3036450" y="4503300"/>
              <a:ext cx="5275" cy="3625"/>
            </a:xfrm>
            <a:custGeom>
              <a:avLst/>
              <a:gdLst/>
              <a:ahLst/>
              <a:cxnLst/>
              <a:rect l="l" t="t" r="r" b="b"/>
              <a:pathLst>
                <a:path w="211" h="145" extrusionOk="0">
                  <a:moveTo>
                    <a:pt x="190" y="1"/>
                  </a:moveTo>
                  <a:cubicBezTo>
                    <a:pt x="188" y="1"/>
                    <a:pt x="187" y="2"/>
                    <a:pt x="186" y="3"/>
                  </a:cubicBezTo>
                  <a:lnTo>
                    <a:pt x="103" y="7"/>
                  </a:lnTo>
                  <a:lnTo>
                    <a:pt x="17" y="7"/>
                  </a:lnTo>
                  <a:cubicBezTo>
                    <a:pt x="13" y="7"/>
                    <a:pt x="13" y="7"/>
                    <a:pt x="9" y="11"/>
                  </a:cubicBezTo>
                  <a:cubicBezTo>
                    <a:pt x="1" y="40"/>
                    <a:pt x="1" y="69"/>
                    <a:pt x="5" y="97"/>
                  </a:cubicBezTo>
                  <a:cubicBezTo>
                    <a:pt x="8" y="131"/>
                    <a:pt x="14" y="140"/>
                    <a:pt x="21" y="140"/>
                  </a:cubicBezTo>
                  <a:cubicBezTo>
                    <a:pt x="22" y="140"/>
                    <a:pt x="24" y="139"/>
                    <a:pt x="25" y="138"/>
                  </a:cubicBezTo>
                  <a:cubicBezTo>
                    <a:pt x="29" y="131"/>
                    <a:pt x="35" y="116"/>
                    <a:pt x="40" y="116"/>
                  </a:cubicBezTo>
                  <a:cubicBezTo>
                    <a:pt x="40" y="116"/>
                    <a:pt x="41" y="117"/>
                    <a:pt x="42" y="118"/>
                  </a:cubicBezTo>
                  <a:cubicBezTo>
                    <a:pt x="52" y="138"/>
                    <a:pt x="61" y="142"/>
                    <a:pt x="71" y="142"/>
                  </a:cubicBezTo>
                  <a:cubicBezTo>
                    <a:pt x="78" y="142"/>
                    <a:pt x="84" y="141"/>
                    <a:pt x="92" y="141"/>
                  </a:cubicBezTo>
                  <a:cubicBezTo>
                    <a:pt x="95" y="141"/>
                    <a:pt x="99" y="141"/>
                    <a:pt x="103" y="142"/>
                  </a:cubicBezTo>
                  <a:cubicBezTo>
                    <a:pt x="105" y="143"/>
                    <a:pt x="107" y="143"/>
                    <a:pt x="109" y="143"/>
                  </a:cubicBezTo>
                  <a:cubicBezTo>
                    <a:pt x="124" y="143"/>
                    <a:pt x="139" y="132"/>
                    <a:pt x="155" y="132"/>
                  </a:cubicBezTo>
                  <a:cubicBezTo>
                    <a:pt x="162" y="132"/>
                    <a:pt x="170" y="135"/>
                    <a:pt x="177" y="142"/>
                  </a:cubicBezTo>
                  <a:cubicBezTo>
                    <a:pt x="179" y="144"/>
                    <a:pt x="181" y="144"/>
                    <a:pt x="183" y="144"/>
                  </a:cubicBezTo>
                  <a:cubicBezTo>
                    <a:pt x="193" y="144"/>
                    <a:pt x="203" y="121"/>
                    <a:pt x="210" y="40"/>
                  </a:cubicBezTo>
                  <a:cubicBezTo>
                    <a:pt x="203" y="16"/>
                    <a:pt x="197" y="1"/>
                    <a:pt x="190"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4" name="Google Shape;278;p29">
              <a:extLst>
                <a:ext uri="{FF2B5EF4-FFF2-40B4-BE49-F238E27FC236}">
                  <a16:creationId xmlns:a16="http://schemas.microsoft.com/office/drawing/2014/main" id="{995B3004-CE8A-9B40-BFA5-2EB3C0D9A026}"/>
                </a:ext>
              </a:extLst>
            </p:cNvPr>
            <p:cNvSpPr/>
            <p:nvPr/>
          </p:nvSpPr>
          <p:spPr>
            <a:xfrm>
              <a:off x="3044875" y="4503675"/>
              <a:ext cx="1150" cy="3000"/>
            </a:xfrm>
            <a:custGeom>
              <a:avLst/>
              <a:gdLst/>
              <a:ahLst/>
              <a:cxnLst/>
              <a:rect l="l" t="t" r="r" b="b"/>
              <a:pathLst>
                <a:path w="46" h="120" extrusionOk="0">
                  <a:moveTo>
                    <a:pt x="19" y="0"/>
                  </a:moveTo>
                  <a:cubicBezTo>
                    <a:pt x="12" y="0"/>
                    <a:pt x="7" y="20"/>
                    <a:pt x="0" y="58"/>
                  </a:cubicBezTo>
                  <a:cubicBezTo>
                    <a:pt x="4" y="119"/>
                    <a:pt x="17" y="115"/>
                    <a:pt x="25" y="119"/>
                  </a:cubicBezTo>
                  <a:cubicBezTo>
                    <a:pt x="26" y="120"/>
                    <a:pt x="28" y="120"/>
                    <a:pt x="29" y="120"/>
                  </a:cubicBezTo>
                  <a:cubicBezTo>
                    <a:pt x="38" y="120"/>
                    <a:pt x="42" y="105"/>
                    <a:pt x="45" y="54"/>
                  </a:cubicBezTo>
                  <a:cubicBezTo>
                    <a:pt x="33" y="18"/>
                    <a:pt x="25" y="0"/>
                    <a:pt x="19"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5" name="Google Shape;279;p29">
              <a:extLst>
                <a:ext uri="{FF2B5EF4-FFF2-40B4-BE49-F238E27FC236}">
                  <a16:creationId xmlns:a16="http://schemas.microsoft.com/office/drawing/2014/main" id="{70D4383B-7038-2747-B96D-DFEABF414AB9}"/>
                </a:ext>
              </a:extLst>
            </p:cNvPr>
            <p:cNvSpPr/>
            <p:nvPr/>
          </p:nvSpPr>
          <p:spPr>
            <a:xfrm>
              <a:off x="3030000" y="4503750"/>
              <a:ext cx="850" cy="3050"/>
            </a:xfrm>
            <a:custGeom>
              <a:avLst/>
              <a:gdLst/>
              <a:ahLst/>
              <a:cxnLst/>
              <a:rect l="l" t="t" r="r" b="b"/>
              <a:pathLst>
                <a:path w="34" h="122" extrusionOk="0">
                  <a:moveTo>
                    <a:pt x="26" y="1"/>
                  </a:moveTo>
                  <a:cubicBezTo>
                    <a:pt x="26" y="1"/>
                    <a:pt x="25" y="1"/>
                    <a:pt x="25" y="1"/>
                  </a:cubicBezTo>
                  <a:cubicBezTo>
                    <a:pt x="17" y="5"/>
                    <a:pt x="9" y="14"/>
                    <a:pt x="0" y="26"/>
                  </a:cubicBezTo>
                  <a:cubicBezTo>
                    <a:pt x="6" y="93"/>
                    <a:pt x="10" y="122"/>
                    <a:pt x="17" y="122"/>
                  </a:cubicBezTo>
                  <a:cubicBezTo>
                    <a:pt x="19" y="122"/>
                    <a:pt x="22" y="118"/>
                    <a:pt x="25" y="112"/>
                  </a:cubicBezTo>
                  <a:cubicBezTo>
                    <a:pt x="29" y="92"/>
                    <a:pt x="33" y="71"/>
                    <a:pt x="33" y="51"/>
                  </a:cubicBezTo>
                  <a:cubicBezTo>
                    <a:pt x="33" y="21"/>
                    <a:pt x="30" y="1"/>
                    <a:pt x="26"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6" name="Google Shape;280;p29">
              <a:extLst>
                <a:ext uri="{FF2B5EF4-FFF2-40B4-BE49-F238E27FC236}">
                  <a16:creationId xmlns:a16="http://schemas.microsoft.com/office/drawing/2014/main" id="{B5A1D5DE-AA90-C247-BAE1-927EA6EC60C8}"/>
                </a:ext>
              </a:extLst>
            </p:cNvPr>
            <p:cNvSpPr/>
            <p:nvPr/>
          </p:nvSpPr>
          <p:spPr>
            <a:xfrm>
              <a:off x="3043525" y="4503525"/>
              <a:ext cx="850" cy="3050"/>
            </a:xfrm>
            <a:custGeom>
              <a:avLst/>
              <a:gdLst/>
              <a:ahLst/>
              <a:cxnLst/>
              <a:rect l="l" t="t" r="r" b="b"/>
              <a:pathLst>
                <a:path w="34" h="122" extrusionOk="0">
                  <a:moveTo>
                    <a:pt x="16" y="0"/>
                  </a:moveTo>
                  <a:cubicBezTo>
                    <a:pt x="10" y="0"/>
                    <a:pt x="6" y="11"/>
                    <a:pt x="1" y="39"/>
                  </a:cubicBezTo>
                  <a:cubicBezTo>
                    <a:pt x="9" y="117"/>
                    <a:pt x="5" y="121"/>
                    <a:pt x="13" y="121"/>
                  </a:cubicBezTo>
                  <a:cubicBezTo>
                    <a:pt x="17" y="117"/>
                    <a:pt x="26" y="109"/>
                    <a:pt x="30" y="92"/>
                  </a:cubicBezTo>
                  <a:cubicBezTo>
                    <a:pt x="34" y="68"/>
                    <a:pt x="34" y="39"/>
                    <a:pt x="30" y="14"/>
                  </a:cubicBezTo>
                  <a:cubicBezTo>
                    <a:pt x="24" y="6"/>
                    <a:pt x="20" y="0"/>
                    <a:pt x="16"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7" name="Google Shape;281;p29">
              <a:extLst>
                <a:ext uri="{FF2B5EF4-FFF2-40B4-BE49-F238E27FC236}">
                  <a16:creationId xmlns:a16="http://schemas.microsoft.com/office/drawing/2014/main" id="{0AAA6F79-753D-4541-94F0-1F74AED959E6}"/>
                </a:ext>
              </a:extLst>
            </p:cNvPr>
            <p:cNvSpPr/>
            <p:nvPr/>
          </p:nvSpPr>
          <p:spPr>
            <a:xfrm>
              <a:off x="3033475" y="4503650"/>
              <a:ext cx="850" cy="3025"/>
            </a:xfrm>
            <a:custGeom>
              <a:avLst/>
              <a:gdLst/>
              <a:ahLst/>
              <a:cxnLst/>
              <a:rect l="l" t="t" r="r" b="b"/>
              <a:pathLst>
                <a:path w="34" h="121" extrusionOk="0">
                  <a:moveTo>
                    <a:pt x="17" y="0"/>
                  </a:moveTo>
                  <a:cubicBezTo>
                    <a:pt x="15" y="0"/>
                    <a:pt x="14" y="2"/>
                    <a:pt x="13" y="5"/>
                  </a:cubicBezTo>
                  <a:cubicBezTo>
                    <a:pt x="9" y="22"/>
                    <a:pt x="5" y="38"/>
                    <a:pt x="5" y="55"/>
                  </a:cubicBezTo>
                  <a:cubicBezTo>
                    <a:pt x="1" y="75"/>
                    <a:pt x="5" y="100"/>
                    <a:pt x="13" y="120"/>
                  </a:cubicBezTo>
                  <a:cubicBezTo>
                    <a:pt x="14" y="121"/>
                    <a:pt x="15" y="121"/>
                    <a:pt x="16" y="121"/>
                  </a:cubicBezTo>
                  <a:cubicBezTo>
                    <a:pt x="26" y="121"/>
                    <a:pt x="30" y="96"/>
                    <a:pt x="34" y="42"/>
                  </a:cubicBezTo>
                  <a:cubicBezTo>
                    <a:pt x="25" y="13"/>
                    <a:pt x="20" y="0"/>
                    <a:pt x="17"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8" name="Google Shape;282;p29">
              <a:extLst>
                <a:ext uri="{FF2B5EF4-FFF2-40B4-BE49-F238E27FC236}">
                  <a16:creationId xmlns:a16="http://schemas.microsoft.com/office/drawing/2014/main" id="{61B2246C-D1B7-144B-B7C4-1C463CF2DA8E}"/>
                </a:ext>
              </a:extLst>
            </p:cNvPr>
            <p:cNvSpPr/>
            <p:nvPr/>
          </p:nvSpPr>
          <p:spPr>
            <a:xfrm>
              <a:off x="3031225" y="4503675"/>
              <a:ext cx="750" cy="3150"/>
            </a:xfrm>
            <a:custGeom>
              <a:avLst/>
              <a:gdLst/>
              <a:ahLst/>
              <a:cxnLst/>
              <a:rect l="l" t="t" r="r" b="b"/>
              <a:pathLst>
                <a:path w="30" h="126" extrusionOk="0">
                  <a:moveTo>
                    <a:pt x="13" y="0"/>
                  </a:moveTo>
                  <a:cubicBezTo>
                    <a:pt x="9" y="0"/>
                    <a:pt x="5" y="17"/>
                    <a:pt x="5" y="33"/>
                  </a:cubicBezTo>
                  <a:cubicBezTo>
                    <a:pt x="1" y="54"/>
                    <a:pt x="5" y="78"/>
                    <a:pt x="5" y="99"/>
                  </a:cubicBezTo>
                  <a:cubicBezTo>
                    <a:pt x="8" y="119"/>
                    <a:pt x="12" y="126"/>
                    <a:pt x="16" y="126"/>
                  </a:cubicBezTo>
                  <a:cubicBezTo>
                    <a:pt x="20" y="126"/>
                    <a:pt x="25" y="114"/>
                    <a:pt x="29" y="103"/>
                  </a:cubicBezTo>
                  <a:cubicBezTo>
                    <a:pt x="25" y="25"/>
                    <a:pt x="17" y="0"/>
                    <a:pt x="13"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9" name="Google Shape;283;p29">
              <a:extLst>
                <a:ext uri="{FF2B5EF4-FFF2-40B4-BE49-F238E27FC236}">
                  <a16:creationId xmlns:a16="http://schemas.microsoft.com/office/drawing/2014/main" id="{CACA5CC2-82F0-A14F-8E53-0E802BCD82FC}"/>
                </a:ext>
              </a:extLst>
            </p:cNvPr>
            <p:cNvSpPr/>
            <p:nvPr/>
          </p:nvSpPr>
          <p:spPr>
            <a:xfrm>
              <a:off x="3046725" y="4504300"/>
              <a:ext cx="850" cy="2375"/>
            </a:xfrm>
            <a:custGeom>
              <a:avLst/>
              <a:gdLst/>
              <a:ahLst/>
              <a:cxnLst/>
              <a:rect l="l" t="t" r="r" b="b"/>
              <a:pathLst>
                <a:path w="34" h="95" extrusionOk="0">
                  <a:moveTo>
                    <a:pt x="17" y="1"/>
                  </a:moveTo>
                  <a:cubicBezTo>
                    <a:pt x="14" y="1"/>
                    <a:pt x="11" y="3"/>
                    <a:pt x="8" y="4"/>
                  </a:cubicBezTo>
                  <a:cubicBezTo>
                    <a:pt x="4" y="16"/>
                    <a:pt x="0" y="29"/>
                    <a:pt x="4" y="41"/>
                  </a:cubicBezTo>
                  <a:cubicBezTo>
                    <a:pt x="0" y="57"/>
                    <a:pt x="4" y="70"/>
                    <a:pt x="8" y="86"/>
                  </a:cubicBezTo>
                  <a:cubicBezTo>
                    <a:pt x="11" y="91"/>
                    <a:pt x="14" y="94"/>
                    <a:pt x="17" y="94"/>
                  </a:cubicBezTo>
                  <a:cubicBezTo>
                    <a:pt x="24" y="94"/>
                    <a:pt x="30" y="80"/>
                    <a:pt x="33" y="41"/>
                  </a:cubicBezTo>
                  <a:cubicBezTo>
                    <a:pt x="28" y="8"/>
                    <a:pt x="22" y="1"/>
                    <a:pt x="17"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0" name="Google Shape;284;p29">
              <a:extLst>
                <a:ext uri="{FF2B5EF4-FFF2-40B4-BE49-F238E27FC236}">
                  <a16:creationId xmlns:a16="http://schemas.microsoft.com/office/drawing/2014/main" id="{69E4B1A2-E28F-6C4C-9826-A88411D9503E}"/>
                </a:ext>
              </a:extLst>
            </p:cNvPr>
            <p:cNvSpPr/>
            <p:nvPr/>
          </p:nvSpPr>
          <p:spPr>
            <a:xfrm>
              <a:off x="3032675" y="4503875"/>
              <a:ext cx="525" cy="2700"/>
            </a:xfrm>
            <a:custGeom>
              <a:avLst/>
              <a:gdLst/>
              <a:ahLst/>
              <a:cxnLst/>
              <a:rect l="l" t="t" r="r" b="b"/>
              <a:pathLst>
                <a:path w="21" h="108" extrusionOk="0">
                  <a:moveTo>
                    <a:pt x="8" y="0"/>
                  </a:moveTo>
                  <a:cubicBezTo>
                    <a:pt x="0" y="0"/>
                    <a:pt x="0" y="25"/>
                    <a:pt x="0" y="46"/>
                  </a:cubicBezTo>
                  <a:cubicBezTo>
                    <a:pt x="0" y="87"/>
                    <a:pt x="0" y="107"/>
                    <a:pt x="8" y="107"/>
                  </a:cubicBezTo>
                  <a:cubicBezTo>
                    <a:pt x="12" y="107"/>
                    <a:pt x="21" y="78"/>
                    <a:pt x="21" y="50"/>
                  </a:cubicBezTo>
                  <a:cubicBezTo>
                    <a:pt x="21" y="25"/>
                    <a:pt x="12" y="0"/>
                    <a:pt x="8"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1" name="Google Shape;285;p29">
              <a:extLst>
                <a:ext uri="{FF2B5EF4-FFF2-40B4-BE49-F238E27FC236}">
                  <a16:creationId xmlns:a16="http://schemas.microsoft.com/office/drawing/2014/main" id="{00147AC0-1D26-DF41-A79C-33C05ADD77C8}"/>
                </a:ext>
              </a:extLst>
            </p:cNvPr>
            <p:cNvSpPr/>
            <p:nvPr/>
          </p:nvSpPr>
          <p:spPr>
            <a:xfrm>
              <a:off x="3045475" y="4543150"/>
              <a:ext cx="3825" cy="3450"/>
            </a:xfrm>
            <a:custGeom>
              <a:avLst/>
              <a:gdLst/>
              <a:ahLst/>
              <a:cxnLst/>
              <a:rect l="l" t="t" r="r" b="b"/>
              <a:pathLst>
                <a:path w="153" h="138" extrusionOk="0">
                  <a:moveTo>
                    <a:pt x="106" y="0"/>
                  </a:moveTo>
                  <a:cubicBezTo>
                    <a:pt x="104" y="0"/>
                    <a:pt x="102" y="1"/>
                    <a:pt x="99" y="1"/>
                  </a:cubicBezTo>
                  <a:cubicBezTo>
                    <a:pt x="83" y="5"/>
                    <a:pt x="67" y="9"/>
                    <a:pt x="50" y="9"/>
                  </a:cubicBezTo>
                  <a:cubicBezTo>
                    <a:pt x="38" y="9"/>
                    <a:pt x="26" y="13"/>
                    <a:pt x="17" y="22"/>
                  </a:cubicBezTo>
                  <a:cubicBezTo>
                    <a:pt x="9" y="26"/>
                    <a:pt x="1" y="50"/>
                    <a:pt x="5" y="116"/>
                  </a:cubicBezTo>
                  <a:cubicBezTo>
                    <a:pt x="13" y="120"/>
                    <a:pt x="21" y="132"/>
                    <a:pt x="30" y="132"/>
                  </a:cubicBezTo>
                  <a:cubicBezTo>
                    <a:pt x="49" y="132"/>
                    <a:pt x="68" y="116"/>
                    <a:pt x="87" y="116"/>
                  </a:cubicBezTo>
                  <a:cubicBezTo>
                    <a:pt x="97" y="116"/>
                    <a:pt x="106" y="120"/>
                    <a:pt x="116" y="132"/>
                  </a:cubicBezTo>
                  <a:cubicBezTo>
                    <a:pt x="118" y="136"/>
                    <a:pt x="121" y="138"/>
                    <a:pt x="124" y="138"/>
                  </a:cubicBezTo>
                  <a:cubicBezTo>
                    <a:pt x="133" y="138"/>
                    <a:pt x="143" y="113"/>
                    <a:pt x="153" y="58"/>
                  </a:cubicBezTo>
                  <a:cubicBezTo>
                    <a:pt x="138" y="15"/>
                    <a:pt x="124" y="0"/>
                    <a:pt x="106"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2" name="Google Shape;286;p29">
              <a:extLst>
                <a:ext uri="{FF2B5EF4-FFF2-40B4-BE49-F238E27FC236}">
                  <a16:creationId xmlns:a16="http://schemas.microsoft.com/office/drawing/2014/main" id="{3D659112-8462-A34D-A0BE-7D03B1C45020}"/>
                </a:ext>
              </a:extLst>
            </p:cNvPr>
            <p:cNvSpPr/>
            <p:nvPr/>
          </p:nvSpPr>
          <p:spPr>
            <a:xfrm>
              <a:off x="3050100" y="4544000"/>
              <a:ext cx="1875" cy="2800"/>
            </a:xfrm>
            <a:custGeom>
              <a:avLst/>
              <a:gdLst/>
              <a:ahLst/>
              <a:cxnLst/>
              <a:rect l="l" t="t" r="r" b="b"/>
              <a:pathLst>
                <a:path w="75" h="112" extrusionOk="0">
                  <a:moveTo>
                    <a:pt x="23" y="1"/>
                  </a:moveTo>
                  <a:cubicBezTo>
                    <a:pt x="16" y="1"/>
                    <a:pt x="9" y="8"/>
                    <a:pt x="1" y="33"/>
                  </a:cubicBezTo>
                  <a:cubicBezTo>
                    <a:pt x="1" y="53"/>
                    <a:pt x="5" y="74"/>
                    <a:pt x="9" y="90"/>
                  </a:cubicBezTo>
                  <a:cubicBezTo>
                    <a:pt x="19" y="102"/>
                    <a:pt x="29" y="111"/>
                    <a:pt x="39" y="111"/>
                  </a:cubicBezTo>
                  <a:cubicBezTo>
                    <a:pt x="50" y="111"/>
                    <a:pt x="62" y="101"/>
                    <a:pt x="74" y="74"/>
                  </a:cubicBezTo>
                  <a:cubicBezTo>
                    <a:pt x="66" y="12"/>
                    <a:pt x="58" y="16"/>
                    <a:pt x="42" y="12"/>
                  </a:cubicBezTo>
                  <a:cubicBezTo>
                    <a:pt x="35" y="8"/>
                    <a:pt x="29" y="1"/>
                    <a:pt x="23"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3" name="Google Shape;287;p29">
              <a:extLst>
                <a:ext uri="{FF2B5EF4-FFF2-40B4-BE49-F238E27FC236}">
                  <a16:creationId xmlns:a16="http://schemas.microsoft.com/office/drawing/2014/main" id="{8689BEC5-6FD7-9D45-BE71-151964EDACDB}"/>
                </a:ext>
              </a:extLst>
            </p:cNvPr>
            <p:cNvSpPr/>
            <p:nvPr/>
          </p:nvSpPr>
          <p:spPr>
            <a:xfrm>
              <a:off x="3052875" y="4543850"/>
              <a:ext cx="1550" cy="2925"/>
            </a:xfrm>
            <a:custGeom>
              <a:avLst/>
              <a:gdLst/>
              <a:ahLst/>
              <a:cxnLst/>
              <a:rect l="l" t="t" r="r" b="b"/>
              <a:pathLst>
                <a:path w="62" h="117" extrusionOk="0">
                  <a:moveTo>
                    <a:pt x="31" y="1"/>
                  </a:moveTo>
                  <a:cubicBezTo>
                    <a:pt x="26" y="1"/>
                    <a:pt x="22" y="2"/>
                    <a:pt x="19" y="2"/>
                  </a:cubicBezTo>
                  <a:cubicBezTo>
                    <a:pt x="18" y="2"/>
                    <a:pt x="18" y="2"/>
                    <a:pt x="17" y="2"/>
                  </a:cubicBezTo>
                  <a:cubicBezTo>
                    <a:pt x="16" y="1"/>
                    <a:pt x="15" y="1"/>
                    <a:pt x="14" y="1"/>
                  </a:cubicBezTo>
                  <a:cubicBezTo>
                    <a:pt x="8" y="1"/>
                    <a:pt x="4" y="16"/>
                    <a:pt x="0" y="63"/>
                  </a:cubicBezTo>
                  <a:cubicBezTo>
                    <a:pt x="13" y="117"/>
                    <a:pt x="33" y="117"/>
                    <a:pt x="41" y="117"/>
                  </a:cubicBezTo>
                  <a:cubicBezTo>
                    <a:pt x="50" y="117"/>
                    <a:pt x="58" y="108"/>
                    <a:pt x="62" y="55"/>
                  </a:cubicBezTo>
                  <a:cubicBezTo>
                    <a:pt x="54" y="8"/>
                    <a:pt x="41" y="1"/>
                    <a:pt x="31"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4" name="Google Shape;288;p29">
              <a:extLst>
                <a:ext uri="{FF2B5EF4-FFF2-40B4-BE49-F238E27FC236}">
                  <a16:creationId xmlns:a16="http://schemas.microsoft.com/office/drawing/2014/main" id="{647E5DCA-05C1-114C-B94A-69E28EE96086}"/>
                </a:ext>
              </a:extLst>
            </p:cNvPr>
            <p:cNvSpPr/>
            <p:nvPr/>
          </p:nvSpPr>
          <p:spPr>
            <a:xfrm>
              <a:off x="3035525" y="4543450"/>
              <a:ext cx="1175" cy="3650"/>
            </a:xfrm>
            <a:custGeom>
              <a:avLst/>
              <a:gdLst/>
              <a:ahLst/>
              <a:cxnLst/>
              <a:rect l="l" t="t" r="r" b="b"/>
              <a:pathLst>
                <a:path w="47" h="146" extrusionOk="0">
                  <a:moveTo>
                    <a:pt x="18" y="1"/>
                  </a:moveTo>
                  <a:cubicBezTo>
                    <a:pt x="16" y="1"/>
                    <a:pt x="14" y="1"/>
                    <a:pt x="13" y="1"/>
                  </a:cubicBezTo>
                  <a:cubicBezTo>
                    <a:pt x="9" y="5"/>
                    <a:pt x="1" y="14"/>
                    <a:pt x="1" y="51"/>
                  </a:cubicBezTo>
                  <a:cubicBezTo>
                    <a:pt x="5" y="71"/>
                    <a:pt x="5" y="96"/>
                    <a:pt x="9" y="120"/>
                  </a:cubicBezTo>
                  <a:cubicBezTo>
                    <a:pt x="15" y="137"/>
                    <a:pt x="20" y="145"/>
                    <a:pt x="24" y="145"/>
                  </a:cubicBezTo>
                  <a:cubicBezTo>
                    <a:pt x="33" y="145"/>
                    <a:pt x="41" y="113"/>
                    <a:pt x="46" y="51"/>
                  </a:cubicBezTo>
                  <a:cubicBezTo>
                    <a:pt x="40" y="6"/>
                    <a:pt x="26" y="1"/>
                    <a:pt x="18"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5" name="Google Shape;289;p29">
              <a:extLst>
                <a:ext uri="{FF2B5EF4-FFF2-40B4-BE49-F238E27FC236}">
                  <a16:creationId xmlns:a16="http://schemas.microsoft.com/office/drawing/2014/main" id="{E27636C1-D330-C948-A6B8-5C9CD6F05A2E}"/>
                </a:ext>
              </a:extLst>
            </p:cNvPr>
            <p:cNvSpPr/>
            <p:nvPr/>
          </p:nvSpPr>
          <p:spPr>
            <a:xfrm>
              <a:off x="3037375" y="4543575"/>
              <a:ext cx="950" cy="2825"/>
            </a:xfrm>
            <a:custGeom>
              <a:avLst/>
              <a:gdLst/>
              <a:ahLst/>
              <a:cxnLst/>
              <a:rect l="l" t="t" r="r" b="b"/>
              <a:pathLst>
                <a:path w="38" h="113" extrusionOk="0">
                  <a:moveTo>
                    <a:pt x="21" y="0"/>
                  </a:moveTo>
                  <a:cubicBezTo>
                    <a:pt x="17" y="0"/>
                    <a:pt x="17" y="0"/>
                    <a:pt x="13" y="5"/>
                  </a:cubicBezTo>
                  <a:cubicBezTo>
                    <a:pt x="5" y="21"/>
                    <a:pt x="1" y="41"/>
                    <a:pt x="5" y="58"/>
                  </a:cubicBezTo>
                  <a:cubicBezTo>
                    <a:pt x="5" y="78"/>
                    <a:pt x="9" y="95"/>
                    <a:pt x="13" y="111"/>
                  </a:cubicBezTo>
                  <a:cubicBezTo>
                    <a:pt x="14" y="112"/>
                    <a:pt x="15" y="112"/>
                    <a:pt x="16" y="112"/>
                  </a:cubicBezTo>
                  <a:cubicBezTo>
                    <a:pt x="22" y="112"/>
                    <a:pt x="27" y="101"/>
                    <a:pt x="34" y="91"/>
                  </a:cubicBezTo>
                  <a:cubicBezTo>
                    <a:pt x="38" y="66"/>
                    <a:pt x="38" y="37"/>
                    <a:pt x="34" y="13"/>
                  </a:cubicBezTo>
                  <a:cubicBezTo>
                    <a:pt x="30" y="9"/>
                    <a:pt x="25" y="5"/>
                    <a:pt x="2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6" name="Google Shape;290;p29">
              <a:extLst>
                <a:ext uri="{FF2B5EF4-FFF2-40B4-BE49-F238E27FC236}">
                  <a16:creationId xmlns:a16="http://schemas.microsoft.com/office/drawing/2014/main" id="{1DD40D52-90CC-DB48-A616-C873A4884DD6}"/>
                </a:ext>
              </a:extLst>
            </p:cNvPr>
            <p:cNvSpPr/>
            <p:nvPr/>
          </p:nvSpPr>
          <p:spPr>
            <a:xfrm>
              <a:off x="3044350" y="4543850"/>
              <a:ext cx="850" cy="2525"/>
            </a:xfrm>
            <a:custGeom>
              <a:avLst/>
              <a:gdLst/>
              <a:ahLst/>
              <a:cxnLst/>
              <a:rect l="l" t="t" r="r" b="b"/>
              <a:pathLst>
                <a:path w="34" h="101" extrusionOk="0">
                  <a:moveTo>
                    <a:pt x="17" y="1"/>
                  </a:moveTo>
                  <a:cubicBezTo>
                    <a:pt x="13" y="1"/>
                    <a:pt x="9" y="12"/>
                    <a:pt x="1" y="35"/>
                  </a:cubicBezTo>
                  <a:cubicBezTo>
                    <a:pt x="4" y="97"/>
                    <a:pt x="11" y="100"/>
                    <a:pt x="19" y="100"/>
                  </a:cubicBezTo>
                  <a:cubicBezTo>
                    <a:pt x="20" y="100"/>
                    <a:pt x="20" y="100"/>
                    <a:pt x="21" y="100"/>
                  </a:cubicBezTo>
                  <a:cubicBezTo>
                    <a:pt x="30" y="96"/>
                    <a:pt x="34" y="72"/>
                    <a:pt x="34" y="35"/>
                  </a:cubicBezTo>
                  <a:cubicBezTo>
                    <a:pt x="25" y="12"/>
                    <a:pt x="21" y="1"/>
                    <a:pt x="17"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7" name="Google Shape;291;p29">
              <a:extLst>
                <a:ext uri="{FF2B5EF4-FFF2-40B4-BE49-F238E27FC236}">
                  <a16:creationId xmlns:a16="http://schemas.microsoft.com/office/drawing/2014/main" id="{91DE1AD6-B647-1B4C-8347-83DB2AEF390E}"/>
                </a:ext>
              </a:extLst>
            </p:cNvPr>
            <p:cNvSpPr/>
            <p:nvPr/>
          </p:nvSpPr>
          <p:spPr>
            <a:xfrm>
              <a:off x="3040975" y="4543675"/>
              <a:ext cx="650" cy="2600"/>
            </a:xfrm>
            <a:custGeom>
              <a:avLst/>
              <a:gdLst/>
              <a:ahLst/>
              <a:cxnLst/>
              <a:rect l="l" t="t" r="r" b="b"/>
              <a:pathLst>
                <a:path w="26" h="104" extrusionOk="0">
                  <a:moveTo>
                    <a:pt x="17" y="1"/>
                  </a:moveTo>
                  <a:cubicBezTo>
                    <a:pt x="13" y="1"/>
                    <a:pt x="5" y="13"/>
                    <a:pt x="0" y="21"/>
                  </a:cubicBezTo>
                  <a:cubicBezTo>
                    <a:pt x="4" y="81"/>
                    <a:pt x="8" y="104"/>
                    <a:pt x="15" y="104"/>
                  </a:cubicBezTo>
                  <a:cubicBezTo>
                    <a:pt x="16" y="104"/>
                    <a:pt x="16" y="103"/>
                    <a:pt x="17" y="103"/>
                  </a:cubicBezTo>
                  <a:cubicBezTo>
                    <a:pt x="21" y="95"/>
                    <a:pt x="25" y="79"/>
                    <a:pt x="25" y="46"/>
                  </a:cubicBezTo>
                  <a:cubicBezTo>
                    <a:pt x="25" y="29"/>
                    <a:pt x="21" y="13"/>
                    <a:pt x="17"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8" name="Google Shape;292;p29">
              <a:extLst>
                <a:ext uri="{FF2B5EF4-FFF2-40B4-BE49-F238E27FC236}">
                  <a16:creationId xmlns:a16="http://schemas.microsoft.com/office/drawing/2014/main" id="{E6C89358-834C-F848-B4A0-BE93FFFF1BF6}"/>
                </a:ext>
              </a:extLst>
            </p:cNvPr>
            <p:cNvSpPr/>
            <p:nvPr/>
          </p:nvSpPr>
          <p:spPr>
            <a:xfrm>
              <a:off x="3042625" y="4543750"/>
              <a:ext cx="525" cy="2425"/>
            </a:xfrm>
            <a:custGeom>
              <a:avLst/>
              <a:gdLst/>
              <a:ahLst/>
              <a:cxnLst/>
              <a:rect l="l" t="t" r="r" b="b"/>
              <a:pathLst>
                <a:path w="21" h="97" extrusionOk="0">
                  <a:moveTo>
                    <a:pt x="10" y="1"/>
                  </a:moveTo>
                  <a:cubicBezTo>
                    <a:pt x="9" y="1"/>
                    <a:pt x="9" y="1"/>
                    <a:pt x="8" y="2"/>
                  </a:cubicBezTo>
                  <a:cubicBezTo>
                    <a:pt x="0" y="10"/>
                    <a:pt x="0" y="22"/>
                    <a:pt x="0" y="34"/>
                  </a:cubicBezTo>
                  <a:cubicBezTo>
                    <a:pt x="0" y="51"/>
                    <a:pt x="0" y="71"/>
                    <a:pt x="4" y="92"/>
                  </a:cubicBezTo>
                  <a:cubicBezTo>
                    <a:pt x="6" y="95"/>
                    <a:pt x="9" y="97"/>
                    <a:pt x="11" y="97"/>
                  </a:cubicBezTo>
                  <a:cubicBezTo>
                    <a:pt x="16" y="97"/>
                    <a:pt x="21" y="83"/>
                    <a:pt x="21" y="47"/>
                  </a:cubicBezTo>
                  <a:cubicBezTo>
                    <a:pt x="17" y="12"/>
                    <a:pt x="14" y="1"/>
                    <a:pt x="10"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9" name="Google Shape;293;p29">
              <a:extLst>
                <a:ext uri="{FF2B5EF4-FFF2-40B4-BE49-F238E27FC236}">
                  <a16:creationId xmlns:a16="http://schemas.microsoft.com/office/drawing/2014/main" id="{70BC5855-D5E1-5547-94D6-F3328342CB86}"/>
                </a:ext>
              </a:extLst>
            </p:cNvPr>
            <p:cNvSpPr/>
            <p:nvPr/>
          </p:nvSpPr>
          <p:spPr>
            <a:xfrm>
              <a:off x="3039225" y="4543975"/>
              <a:ext cx="650" cy="2700"/>
            </a:xfrm>
            <a:custGeom>
              <a:avLst/>
              <a:gdLst/>
              <a:ahLst/>
              <a:cxnLst/>
              <a:rect l="l" t="t" r="r" b="b"/>
              <a:pathLst>
                <a:path w="26" h="108" extrusionOk="0">
                  <a:moveTo>
                    <a:pt x="13" y="1"/>
                  </a:moveTo>
                  <a:cubicBezTo>
                    <a:pt x="1" y="1"/>
                    <a:pt x="1" y="34"/>
                    <a:pt x="9" y="108"/>
                  </a:cubicBezTo>
                  <a:cubicBezTo>
                    <a:pt x="13" y="103"/>
                    <a:pt x="13" y="99"/>
                    <a:pt x="17" y="95"/>
                  </a:cubicBezTo>
                  <a:cubicBezTo>
                    <a:pt x="21" y="91"/>
                    <a:pt x="21" y="83"/>
                    <a:pt x="21" y="75"/>
                  </a:cubicBezTo>
                  <a:cubicBezTo>
                    <a:pt x="25" y="58"/>
                    <a:pt x="25" y="42"/>
                    <a:pt x="21" y="25"/>
                  </a:cubicBezTo>
                  <a:cubicBezTo>
                    <a:pt x="21" y="13"/>
                    <a:pt x="17" y="1"/>
                    <a:pt x="13"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70" name="Google Shape;294;p29">
              <a:extLst>
                <a:ext uri="{FF2B5EF4-FFF2-40B4-BE49-F238E27FC236}">
                  <a16:creationId xmlns:a16="http://schemas.microsoft.com/office/drawing/2014/main" id="{7209BAEB-B58D-2247-A788-F4C4B7FC3680}"/>
                </a:ext>
              </a:extLst>
            </p:cNvPr>
            <p:cNvSpPr/>
            <p:nvPr/>
          </p:nvSpPr>
          <p:spPr>
            <a:xfrm>
              <a:off x="3046400" y="4530775"/>
              <a:ext cx="1275" cy="2775"/>
            </a:xfrm>
            <a:custGeom>
              <a:avLst/>
              <a:gdLst/>
              <a:ahLst/>
              <a:cxnLst/>
              <a:rect l="l" t="t" r="r" b="b"/>
              <a:pathLst>
                <a:path w="51" h="111" extrusionOk="0">
                  <a:moveTo>
                    <a:pt x="24" y="1"/>
                  </a:moveTo>
                  <a:cubicBezTo>
                    <a:pt x="18" y="1"/>
                    <a:pt x="12" y="8"/>
                    <a:pt x="5" y="20"/>
                  </a:cubicBezTo>
                  <a:cubicBezTo>
                    <a:pt x="1" y="45"/>
                    <a:pt x="5" y="73"/>
                    <a:pt x="9" y="98"/>
                  </a:cubicBezTo>
                  <a:cubicBezTo>
                    <a:pt x="14" y="106"/>
                    <a:pt x="19" y="111"/>
                    <a:pt x="24" y="111"/>
                  </a:cubicBezTo>
                  <a:cubicBezTo>
                    <a:pt x="34" y="111"/>
                    <a:pt x="42" y="92"/>
                    <a:pt x="50" y="45"/>
                  </a:cubicBezTo>
                  <a:cubicBezTo>
                    <a:pt x="41" y="14"/>
                    <a:pt x="33" y="1"/>
                    <a:pt x="24"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71" name="Google Shape;295;p29">
              <a:extLst>
                <a:ext uri="{FF2B5EF4-FFF2-40B4-BE49-F238E27FC236}">
                  <a16:creationId xmlns:a16="http://schemas.microsoft.com/office/drawing/2014/main" id="{2BEB7783-9E28-414D-BBF8-68A673AC0170}"/>
                </a:ext>
              </a:extLst>
            </p:cNvPr>
            <p:cNvSpPr/>
            <p:nvPr/>
          </p:nvSpPr>
          <p:spPr>
            <a:xfrm>
              <a:off x="3044575" y="4530875"/>
              <a:ext cx="825" cy="2450"/>
            </a:xfrm>
            <a:custGeom>
              <a:avLst/>
              <a:gdLst/>
              <a:ahLst/>
              <a:cxnLst/>
              <a:rect l="l" t="t" r="r" b="b"/>
              <a:pathLst>
                <a:path w="33" h="98" extrusionOk="0">
                  <a:moveTo>
                    <a:pt x="17" y="1"/>
                  </a:moveTo>
                  <a:cubicBezTo>
                    <a:pt x="13" y="1"/>
                    <a:pt x="9" y="15"/>
                    <a:pt x="0" y="45"/>
                  </a:cubicBezTo>
                  <a:cubicBezTo>
                    <a:pt x="3" y="89"/>
                    <a:pt x="9" y="98"/>
                    <a:pt x="16" y="98"/>
                  </a:cubicBezTo>
                  <a:cubicBezTo>
                    <a:pt x="19" y="98"/>
                    <a:pt x="22" y="95"/>
                    <a:pt x="25" y="94"/>
                  </a:cubicBezTo>
                  <a:cubicBezTo>
                    <a:pt x="29" y="94"/>
                    <a:pt x="33" y="78"/>
                    <a:pt x="33" y="37"/>
                  </a:cubicBezTo>
                  <a:cubicBezTo>
                    <a:pt x="25" y="13"/>
                    <a:pt x="21" y="1"/>
                    <a:pt x="17"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72" name="Google Shape;296;p29">
              <a:extLst>
                <a:ext uri="{FF2B5EF4-FFF2-40B4-BE49-F238E27FC236}">
                  <a16:creationId xmlns:a16="http://schemas.microsoft.com/office/drawing/2014/main" id="{49B6A67D-8BA0-E04C-BCB7-BDAEA60B066B}"/>
                </a:ext>
              </a:extLst>
            </p:cNvPr>
            <p:cNvSpPr/>
            <p:nvPr/>
          </p:nvSpPr>
          <p:spPr>
            <a:xfrm>
              <a:off x="3036975" y="4531000"/>
              <a:ext cx="625" cy="2525"/>
            </a:xfrm>
            <a:custGeom>
              <a:avLst/>
              <a:gdLst/>
              <a:ahLst/>
              <a:cxnLst/>
              <a:rect l="l" t="t" r="r" b="b"/>
              <a:pathLst>
                <a:path w="25" h="101" extrusionOk="0">
                  <a:moveTo>
                    <a:pt x="9" y="1"/>
                  </a:moveTo>
                  <a:cubicBezTo>
                    <a:pt x="3" y="1"/>
                    <a:pt x="0" y="23"/>
                    <a:pt x="0" y="93"/>
                  </a:cubicBezTo>
                  <a:cubicBezTo>
                    <a:pt x="5" y="98"/>
                    <a:pt x="9" y="100"/>
                    <a:pt x="12" y="100"/>
                  </a:cubicBezTo>
                  <a:cubicBezTo>
                    <a:pt x="19" y="100"/>
                    <a:pt x="21" y="86"/>
                    <a:pt x="21" y="60"/>
                  </a:cubicBezTo>
                  <a:cubicBezTo>
                    <a:pt x="25" y="40"/>
                    <a:pt x="21" y="23"/>
                    <a:pt x="13" y="3"/>
                  </a:cubicBezTo>
                  <a:cubicBezTo>
                    <a:pt x="11" y="2"/>
                    <a:pt x="10" y="1"/>
                    <a:pt x="9"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73" name="Google Shape;297;p29">
              <a:extLst>
                <a:ext uri="{FF2B5EF4-FFF2-40B4-BE49-F238E27FC236}">
                  <a16:creationId xmlns:a16="http://schemas.microsoft.com/office/drawing/2014/main" id="{ECBFFC68-8807-6344-BE2D-B62640C6CD86}"/>
                </a:ext>
              </a:extLst>
            </p:cNvPr>
            <p:cNvSpPr/>
            <p:nvPr/>
          </p:nvSpPr>
          <p:spPr>
            <a:xfrm>
              <a:off x="3034500" y="4582750"/>
              <a:ext cx="1275" cy="2725"/>
            </a:xfrm>
            <a:custGeom>
              <a:avLst/>
              <a:gdLst/>
              <a:ahLst/>
              <a:cxnLst/>
              <a:rect l="l" t="t" r="r" b="b"/>
              <a:pathLst>
                <a:path w="51" h="109" extrusionOk="0">
                  <a:moveTo>
                    <a:pt x="23" y="0"/>
                  </a:moveTo>
                  <a:cubicBezTo>
                    <a:pt x="16" y="0"/>
                    <a:pt x="8" y="11"/>
                    <a:pt x="1" y="34"/>
                  </a:cubicBezTo>
                  <a:cubicBezTo>
                    <a:pt x="5" y="84"/>
                    <a:pt x="11" y="108"/>
                    <a:pt x="19" y="108"/>
                  </a:cubicBezTo>
                  <a:cubicBezTo>
                    <a:pt x="27" y="108"/>
                    <a:pt x="37" y="89"/>
                    <a:pt x="50" y="50"/>
                  </a:cubicBezTo>
                  <a:cubicBezTo>
                    <a:pt x="41" y="16"/>
                    <a:pt x="32" y="0"/>
                    <a:pt x="23"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74" name="Google Shape;298;p29">
              <a:extLst>
                <a:ext uri="{FF2B5EF4-FFF2-40B4-BE49-F238E27FC236}">
                  <a16:creationId xmlns:a16="http://schemas.microsoft.com/office/drawing/2014/main" id="{F0860E87-CCEC-934F-91CF-2C9D33BE526A}"/>
                </a:ext>
              </a:extLst>
            </p:cNvPr>
            <p:cNvSpPr/>
            <p:nvPr/>
          </p:nvSpPr>
          <p:spPr>
            <a:xfrm>
              <a:off x="3038925" y="4583125"/>
              <a:ext cx="950" cy="2500"/>
            </a:xfrm>
            <a:custGeom>
              <a:avLst/>
              <a:gdLst/>
              <a:ahLst/>
              <a:cxnLst/>
              <a:rect l="l" t="t" r="r" b="b"/>
              <a:pathLst>
                <a:path w="38" h="100" extrusionOk="0">
                  <a:moveTo>
                    <a:pt x="18" y="0"/>
                  </a:moveTo>
                  <a:cubicBezTo>
                    <a:pt x="12" y="0"/>
                    <a:pt x="7" y="16"/>
                    <a:pt x="0" y="47"/>
                  </a:cubicBezTo>
                  <a:cubicBezTo>
                    <a:pt x="7" y="86"/>
                    <a:pt x="13" y="99"/>
                    <a:pt x="20" y="99"/>
                  </a:cubicBezTo>
                  <a:cubicBezTo>
                    <a:pt x="21" y="99"/>
                    <a:pt x="23" y="98"/>
                    <a:pt x="25" y="97"/>
                  </a:cubicBezTo>
                  <a:cubicBezTo>
                    <a:pt x="29" y="93"/>
                    <a:pt x="37" y="80"/>
                    <a:pt x="37" y="39"/>
                  </a:cubicBezTo>
                  <a:cubicBezTo>
                    <a:pt x="29" y="14"/>
                    <a:pt x="23" y="0"/>
                    <a:pt x="18"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75" name="Google Shape;299;p29">
              <a:extLst>
                <a:ext uri="{FF2B5EF4-FFF2-40B4-BE49-F238E27FC236}">
                  <a16:creationId xmlns:a16="http://schemas.microsoft.com/office/drawing/2014/main" id="{DA0DCA7F-92D0-F04B-AB28-D9040AAE5921}"/>
                </a:ext>
              </a:extLst>
            </p:cNvPr>
            <p:cNvSpPr/>
            <p:nvPr/>
          </p:nvSpPr>
          <p:spPr>
            <a:xfrm>
              <a:off x="3051850" y="4582800"/>
              <a:ext cx="750" cy="2350"/>
            </a:xfrm>
            <a:custGeom>
              <a:avLst/>
              <a:gdLst/>
              <a:ahLst/>
              <a:cxnLst/>
              <a:rect l="l" t="t" r="r" b="b"/>
              <a:pathLst>
                <a:path w="30" h="94" extrusionOk="0">
                  <a:moveTo>
                    <a:pt x="13" y="1"/>
                  </a:moveTo>
                  <a:cubicBezTo>
                    <a:pt x="11" y="1"/>
                    <a:pt x="10" y="1"/>
                    <a:pt x="9" y="3"/>
                  </a:cubicBezTo>
                  <a:cubicBezTo>
                    <a:pt x="4" y="15"/>
                    <a:pt x="0" y="40"/>
                    <a:pt x="4" y="93"/>
                  </a:cubicBezTo>
                  <a:lnTo>
                    <a:pt x="29" y="93"/>
                  </a:lnTo>
                  <a:cubicBezTo>
                    <a:pt x="22" y="20"/>
                    <a:pt x="18" y="1"/>
                    <a:pt x="13"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76" name="Google Shape;300;p29">
              <a:extLst>
                <a:ext uri="{FF2B5EF4-FFF2-40B4-BE49-F238E27FC236}">
                  <a16:creationId xmlns:a16="http://schemas.microsoft.com/office/drawing/2014/main" id="{19CCB891-2F3D-D040-AD62-B31890D42E68}"/>
                </a:ext>
              </a:extLst>
            </p:cNvPr>
            <p:cNvSpPr/>
            <p:nvPr/>
          </p:nvSpPr>
          <p:spPr>
            <a:xfrm>
              <a:off x="3050100" y="4583100"/>
              <a:ext cx="650" cy="2350"/>
            </a:xfrm>
            <a:custGeom>
              <a:avLst/>
              <a:gdLst/>
              <a:ahLst/>
              <a:cxnLst/>
              <a:rect l="l" t="t" r="r" b="b"/>
              <a:pathLst>
                <a:path w="26" h="94" extrusionOk="0">
                  <a:moveTo>
                    <a:pt x="12" y="0"/>
                  </a:moveTo>
                  <a:cubicBezTo>
                    <a:pt x="11" y="0"/>
                    <a:pt x="10" y="1"/>
                    <a:pt x="9" y="3"/>
                  </a:cubicBezTo>
                  <a:cubicBezTo>
                    <a:pt x="5" y="20"/>
                    <a:pt x="1" y="32"/>
                    <a:pt x="5" y="48"/>
                  </a:cubicBezTo>
                  <a:cubicBezTo>
                    <a:pt x="1" y="61"/>
                    <a:pt x="5" y="73"/>
                    <a:pt x="9" y="85"/>
                  </a:cubicBezTo>
                  <a:cubicBezTo>
                    <a:pt x="11" y="91"/>
                    <a:pt x="14" y="94"/>
                    <a:pt x="16" y="94"/>
                  </a:cubicBezTo>
                  <a:cubicBezTo>
                    <a:pt x="20" y="94"/>
                    <a:pt x="22" y="79"/>
                    <a:pt x="25" y="40"/>
                  </a:cubicBezTo>
                  <a:cubicBezTo>
                    <a:pt x="22" y="12"/>
                    <a:pt x="16" y="0"/>
                    <a:pt x="12"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77" name="Google Shape;301;p29">
              <a:extLst>
                <a:ext uri="{FF2B5EF4-FFF2-40B4-BE49-F238E27FC236}">
                  <a16:creationId xmlns:a16="http://schemas.microsoft.com/office/drawing/2014/main" id="{BEE982C1-EAA3-B34F-A652-F11BFD1F759C}"/>
                </a:ext>
              </a:extLst>
            </p:cNvPr>
            <p:cNvSpPr/>
            <p:nvPr/>
          </p:nvSpPr>
          <p:spPr>
            <a:xfrm>
              <a:off x="3048450" y="4582850"/>
              <a:ext cx="650" cy="2350"/>
            </a:xfrm>
            <a:custGeom>
              <a:avLst/>
              <a:gdLst/>
              <a:ahLst/>
              <a:cxnLst/>
              <a:rect l="l" t="t" r="r" b="b"/>
              <a:pathLst>
                <a:path w="26" h="94" extrusionOk="0">
                  <a:moveTo>
                    <a:pt x="13" y="1"/>
                  </a:moveTo>
                  <a:cubicBezTo>
                    <a:pt x="5" y="1"/>
                    <a:pt x="1" y="26"/>
                    <a:pt x="1" y="79"/>
                  </a:cubicBezTo>
                  <a:cubicBezTo>
                    <a:pt x="7" y="89"/>
                    <a:pt x="11" y="94"/>
                    <a:pt x="14" y="94"/>
                  </a:cubicBezTo>
                  <a:cubicBezTo>
                    <a:pt x="18" y="94"/>
                    <a:pt x="21" y="88"/>
                    <a:pt x="26" y="75"/>
                  </a:cubicBezTo>
                  <a:cubicBezTo>
                    <a:pt x="26" y="26"/>
                    <a:pt x="21" y="1"/>
                    <a:pt x="13"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78" name="Google Shape;302;p29">
              <a:extLst>
                <a:ext uri="{FF2B5EF4-FFF2-40B4-BE49-F238E27FC236}">
                  <a16:creationId xmlns:a16="http://schemas.microsoft.com/office/drawing/2014/main" id="{3A8E59F9-5E4B-8A4C-9DA7-BAADB591E5ED}"/>
                </a:ext>
              </a:extLst>
            </p:cNvPr>
            <p:cNvSpPr/>
            <p:nvPr/>
          </p:nvSpPr>
          <p:spPr>
            <a:xfrm>
              <a:off x="3049700" y="4569325"/>
              <a:ext cx="3300" cy="3525"/>
            </a:xfrm>
            <a:custGeom>
              <a:avLst/>
              <a:gdLst/>
              <a:ahLst/>
              <a:cxnLst/>
              <a:rect l="l" t="t" r="r" b="b"/>
              <a:pathLst>
                <a:path w="132" h="141" extrusionOk="0">
                  <a:moveTo>
                    <a:pt x="67" y="1"/>
                  </a:moveTo>
                  <a:cubicBezTo>
                    <a:pt x="47" y="1"/>
                    <a:pt x="27" y="11"/>
                    <a:pt x="8" y="13"/>
                  </a:cubicBezTo>
                  <a:cubicBezTo>
                    <a:pt x="4" y="13"/>
                    <a:pt x="0" y="37"/>
                    <a:pt x="0" y="91"/>
                  </a:cubicBezTo>
                  <a:cubicBezTo>
                    <a:pt x="6" y="125"/>
                    <a:pt x="17" y="140"/>
                    <a:pt x="28" y="140"/>
                  </a:cubicBezTo>
                  <a:cubicBezTo>
                    <a:pt x="31" y="140"/>
                    <a:pt x="34" y="139"/>
                    <a:pt x="37" y="136"/>
                  </a:cubicBezTo>
                  <a:cubicBezTo>
                    <a:pt x="45" y="132"/>
                    <a:pt x="56" y="130"/>
                    <a:pt x="66" y="130"/>
                  </a:cubicBezTo>
                  <a:cubicBezTo>
                    <a:pt x="77" y="130"/>
                    <a:pt x="88" y="132"/>
                    <a:pt x="99" y="136"/>
                  </a:cubicBezTo>
                  <a:cubicBezTo>
                    <a:pt x="100" y="136"/>
                    <a:pt x="102" y="137"/>
                    <a:pt x="103" y="137"/>
                  </a:cubicBezTo>
                  <a:cubicBezTo>
                    <a:pt x="111" y="137"/>
                    <a:pt x="121" y="126"/>
                    <a:pt x="131" y="74"/>
                  </a:cubicBezTo>
                  <a:cubicBezTo>
                    <a:pt x="127" y="62"/>
                    <a:pt x="123" y="50"/>
                    <a:pt x="119" y="41"/>
                  </a:cubicBezTo>
                  <a:cubicBezTo>
                    <a:pt x="103" y="10"/>
                    <a:pt x="85" y="1"/>
                    <a:pt x="67"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79" name="Google Shape;303;p29">
              <a:extLst>
                <a:ext uri="{FF2B5EF4-FFF2-40B4-BE49-F238E27FC236}">
                  <a16:creationId xmlns:a16="http://schemas.microsoft.com/office/drawing/2014/main" id="{60689703-0A39-6245-BC1D-22361790FE2C}"/>
                </a:ext>
              </a:extLst>
            </p:cNvPr>
            <p:cNvSpPr/>
            <p:nvPr/>
          </p:nvSpPr>
          <p:spPr>
            <a:xfrm>
              <a:off x="3038725" y="4569500"/>
              <a:ext cx="2475" cy="3550"/>
            </a:xfrm>
            <a:custGeom>
              <a:avLst/>
              <a:gdLst/>
              <a:ahLst/>
              <a:cxnLst/>
              <a:rect l="l" t="t" r="r" b="b"/>
              <a:pathLst>
                <a:path w="99" h="142" extrusionOk="0">
                  <a:moveTo>
                    <a:pt x="75" y="1"/>
                  </a:moveTo>
                  <a:cubicBezTo>
                    <a:pt x="61" y="1"/>
                    <a:pt x="46" y="6"/>
                    <a:pt x="30" y="6"/>
                  </a:cubicBezTo>
                  <a:cubicBezTo>
                    <a:pt x="23" y="6"/>
                    <a:pt x="15" y="5"/>
                    <a:pt x="8" y="2"/>
                  </a:cubicBezTo>
                  <a:cubicBezTo>
                    <a:pt x="8" y="1"/>
                    <a:pt x="7" y="1"/>
                    <a:pt x="7" y="1"/>
                  </a:cubicBezTo>
                  <a:cubicBezTo>
                    <a:pt x="0" y="1"/>
                    <a:pt x="0" y="24"/>
                    <a:pt x="0" y="92"/>
                  </a:cubicBezTo>
                  <a:cubicBezTo>
                    <a:pt x="7" y="120"/>
                    <a:pt x="16" y="136"/>
                    <a:pt x="24" y="136"/>
                  </a:cubicBezTo>
                  <a:cubicBezTo>
                    <a:pt x="30" y="136"/>
                    <a:pt x="36" y="127"/>
                    <a:pt x="41" y="108"/>
                  </a:cubicBezTo>
                  <a:cubicBezTo>
                    <a:pt x="42" y="107"/>
                    <a:pt x="43" y="106"/>
                    <a:pt x="44" y="106"/>
                  </a:cubicBezTo>
                  <a:cubicBezTo>
                    <a:pt x="47" y="106"/>
                    <a:pt x="50" y="117"/>
                    <a:pt x="53" y="121"/>
                  </a:cubicBezTo>
                  <a:cubicBezTo>
                    <a:pt x="60" y="134"/>
                    <a:pt x="66" y="141"/>
                    <a:pt x="71" y="141"/>
                  </a:cubicBezTo>
                  <a:cubicBezTo>
                    <a:pt x="82" y="141"/>
                    <a:pt x="90" y="111"/>
                    <a:pt x="99" y="43"/>
                  </a:cubicBezTo>
                  <a:cubicBezTo>
                    <a:pt x="90" y="30"/>
                    <a:pt x="86" y="6"/>
                    <a:pt x="82" y="2"/>
                  </a:cubicBezTo>
                  <a:cubicBezTo>
                    <a:pt x="80" y="1"/>
                    <a:pt x="77" y="1"/>
                    <a:pt x="75"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80" name="Google Shape;304;p29">
              <a:extLst>
                <a:ext uri="{FF2B5EF4-FFF2-40B4-BE49-F238E27FC236}">
                  <a16:creationId xmlns:a16="http://schemas.microsoft.com/office/drawing/2014/main" id="{02CF153B-EF9A-1648-9975-EE419ADF858D}"/>
                </a:ext>
              </a:extLst>
            </p:cNvPr>
            <p:cNvSpPr/>
            <p:nvPr/>
          </p:nvSpPr>
          <p:spPr>
            <a:xfrm>
              <a:off x="3043325" y="4569125"/>
              <a:ext cx="1675" cy="3575"/>
            </a:xfrm>
            <a:custGeom>
              <a:avLst/>
              <a:gdLst/>
              <a:ahLst/>
              <a:cxnLst/>
              <a:rect l="l" t="t" r="r" b="b"/>
              <a:pathLst>
                <a:path w="67" h="143" extrusionOk="0">
                  <a:moveTo>
                    <a:pt x="14" y="4"/>
                  </a:moveTo>
                  <a:cubicBezTo>
                    <a:pt x="8" y="4"/>
                    <a:pt x="4" y="17"/>
                    <a:pt x="1" y="53"/>
                  </a:cubicBezTo>
                  <a:cubicBezTo>
                    <a:pt x="5" y="111"/>
                    <a:pt x="5" y="136"/>
                    <a:pt x="21" y="140"/>
                  </a:cubicBezTo>
                  <a:cubicBezTo>
                    <a:pt x="27" y="140"/>
                    <a:pt x="33" y="143"/>
                    <a:pt x="39" y="143"/>
                  </a:cubicBezTo>
                  <a:cubicBezTo>
                    <a:pt x="49" y="143"/>
                    <a:pt x="59" y="133"/>
                    <a:pt x="66" y="78"/>
                  </a:cubicBezTo>
                  <a:cubicBezTo>
                    <a:pt x="50" y="0"/>
                    <a:pt x="30" y="21"/>
                    <a:pt x="17" y="4"/>
                  </a:cubicBezTo>
                  <a:cubicBezTo>
                    <a:pt x="16" y="4"/>
                    <a:pt x="15" y="4"/>
                    <a:pt x="14" y="4"/>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81" name="Google Shape;305;p29">
              <a:extLst>
                <a:ext uri="{FF2B5EF4-FFF2-40B4-BE49-F238E27FC236}">
                  <a16:creationId xmlns:a16="http://schemas.microsoft.com/office/drawing/2014/main" id="{96A2957D-CF1F-C34B-9AF5-0246F210530C}"/>
                </a:ext>
              </a:extLst>
            </p:cNvPr>
            <p:cNvSpPr/>
            <p:nvPr/>
          </p:nvSpPr>
          <p:spPr>
            <a:xfrm>
              <a:off x="3045600" y="4569475"/>
              <a:ext cx="1450" cy="3075"/>
            </a:xfrm>
            <a:custGeom>
              <a:avLst/>
              <a:gdLst/>
              <a:ahLst/>
              <a:cxnLst/>
              <a:rect l="l" t="t" r="r" b="b"/>
              <a:pathLst>
                <a:path w="58" h="123" extrusionOk="0">
                  <a:moveTo>
                    <a:pt x="22" y="1"/>
                  </a:moveTo>
                  <a:cubicBezTo>
                    <a:pt x="18" y="1"/>
                    <a:pt x="13" y="2"/>
                    <a:pt x="8" y="3"/>
                  </a:cubicBezTo>
                  <a:cubicBezTo>
                    <a:pt x="4" y="15"/>
                    <a:pt x="4" y="27"/>
                    <a:pt x="4" y="39"/>
                  </a:cubicBezTo>
                  <a:cubicBezTo>
                    <a:pt x="0" y="60"/>
                    <a:pt x="4" y="76"/>
                    <a:pt x="8" y="93"/>
                  </a:cubicBezTo>
                  <a:cubicBezTo>
                    <a:pt x="13" y="113"/>
                    <a:pt x="20" y="123"/>
                    <a:pt x="26" y="123"/>
                  </a:cubicBezTo>
                  <a:cubicBezTo>
                    <a:pt x="37" y="123"/>
                    <a:pt x="48" y="101"/>
                    <a:pt x="57" y="60"/>
                  </a:cubicBezTo>
                  <a:cubicBezTo>
                    <a:pt x="45" y="10"/>
                    <a:pt x="35" y="1"/>
                    <a:pt x="22"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82" name="Google Shape;306;p29">
              <a:extLst>
                <a:ext uri="{FF2B5EF4-FFF2-40B4-BE49-F238E27FC236}">
                  <a16:creationId xmlns:a16="http://schemas.microsoft.com/office/drawing/2014/main" id="{5A182278-2336-5049-AB60-35DC139DFCCA}"/>
                </a:ext>
              </a:extLst>
            </p:cNvPr>
            <p:cNvSpPr/>
            <p:nvPr/>
          </p:nvSpPr>
          <p:spPr>
            <a:xfrm>
              <a:off x="3047750" y="4569625"/>
              <a:ext cx="1250" cy="3300"/>
            </a:xfrm>
            <a:custGeom>
              <a:avLst/>
              <a:gdLst/>
              <a:ahLst/>
              <a:cxnLst/>
              <a:rect l="l" t="t" r="r" b="b"/>
              <a:pathLst>
                <a:path w="50" h="132" extrusionOk="0">
                  <a:moveTo>
                    <a:pt x="29" y="1"/>
                  </a:moveTo>
                  <a:cubicBezTo>
                    <a:pt x="21" y="1"/>
                    <a:pt x="8" y="9"/>
                    <a:pt x="4" y="21"/>
                  </a:cubicBezTo>
                  <a:cubicBezTo>
                    <a:pt x="0" y="38"/>
                    <a:pt x="0" y="58"/>
                    <a:pt x="4" y="79"/>
                  </a:cubicBezTo>
                  <a:cubicBezTo>
                    <a:pt x="10" y="112"/>
                    <a:pt x="16" y="132"/>
                    <a:pt x="22" y="132"/>
                  </a:cubicBezTo>
                  <a:cubicBezTo>
                    <a:pt x="25" y="132"/>
                    <a:pt x="27" y="129"/>
                    <a:pt x="29" y="124"/>
                  </a:cubicBezTo>
                  <a:lnTo>
                    <a:pt x="49" y="79"/>
                  </a:lnTo>
                  <a:cubicBezTo>
                    <a:pt x="45" y="17"/>
                    <a:pt x="41" y="1"/>
                    <a:pt x="29"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83" name="Google Shape;307;p29">
              <a:extLst>
                <a:ext uri="{FF2B5EF4-FFF2-40B4-BE49-F238E27FC236}">
                  <a16:creationId xmlns:a16="http://schemas.microsoft.com/office/drawing/2014/main" id="{04535ABE-04DB-E841-9224-3B35EC6E8872}"/>
                </a:ext>
              </a:extLst>
            </p:cNvPr>
            <p:cNvSpPr/>
            <p:nvPr/>
          </p:nvSpPr>
          <p:spPr>
            <a:xfrm>
              <a:off x="3041475" y="4569450"/>
              <a:ext cx="1175" cy="3275"/>
            </a:xfrm>
            <a:custGeom>
              <a:avLst/>
              <a:gdLst/>
              <a:ahLst/>
              <a:cxnLst/>
              <a:rect l="l" t="t" r="r" b="b"/>
              <a:pathLst>
                <a:path w="47" h="131" extrusionOk="0">
                  <a:moveTo>
                    <a:pt x="22" y="1"/>
                  </a:moveTo>
                  <a:cubicBezTo>
                    <a:pt x="18" y="1"/>
                    <a:pt x="16" y="2"/>
                    <a:pt x="13" y="4"/>
                  </a:cubicBezTo>
                  <a:cubicBezTo>
                    <a:pt x="9" y="4"/>
                    <a:pt x="5" y="12"/>
                    <a:pt x="5" y="49"/>
                  </a:cubicBezTo>
                  <a:cubicBezTo>
                    <a:pt x="1" y="73"/>
                    <a:pt x="5" y="98"/>
                    <a:pt x="13" y="123"/>
                  </a:cubicBezTo>
                  <a:cubicBezTo>
                    <a:pt x="17" y="128"/>
                    <a:pt x="20" y="131"/>
                    <a:pt x="23" y="131"/>
                  </a:cubicBezTo>
                  <a:cubicBezTo>
                    <a:pt x="32" y="131"/>
                    <a:pt x="40" y="109"/>
                    <a:pt x="46" y="61"/>
                  </a:cubicBezTo>
                  <a:cubicBezTo>
                    <a:pt x="40" y="11"/>
                    <a:pt x="30" y="1"/>
                    <a:pt x="22"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84" name="Google Shape;308;p29">
              <a:extLst>
                <a:ext uri="{FF2B5EF4-FFF2-40B4-BE49-F238E27FC236}">
                  <a16:creationId xmlns:a16="http://schemas.microsoft.com/office/drawing/2014/main" id="{D3E78F55-2961-6249-B970-EE67EA724C93}"/>
                </a:ext>
              </a:extLst>
            </p:cNvPr>
            <p:cNvSpPr/>
            <p:nvPr/>
          </p:nvSpPr>
          <p:spPr>
            <a:xfrm>
              <a:off x="3035525" y="4569425"/>
              <a:ext cx="850" cy="3050"/>
            </a:xfrm>
            <a:custGeom>
              <a:avLst/>
              <a:gdLst/>
              <a:ahLst/>
              <a:cxnLst/>
              <a:rect l="l" t="t" r="r" b="b"/>
              <a:pathLst>
                <a:path w="34" h="122" extrusionOk="0">
                  <a:moveTo>
                    <a:pt x="17" y="0"/>
                  </a:moveTo>
                  <a:cubicBezTo>
                    <a:pt x="12" y="0"/>
                    <a:pt x="6" y="13"/>
                    <a:pt x="1" y="46"/>
                  </a:cubicBezTo>
                  <a:cubicBezTo>
                    <a:pt x="7" y="97"/>
                    <a:pt x="13" y="121"/>
                    <a:pt x="19" y="121"/>
                  </a:cubicBezTo>
                  <a:cubicBezTo>
                    <a:pt x="21" y="121"/>
                    <a:pt x="23" y="118"/>
                    <a:pt x="26" y="111"/>
                  </a:cubicBezTo>
                  <a:cubicBezTo>
                    <a:pt x="30" y="95"/>
                    <a:pt x="34" y="78"/>
                    <a:pt x="34" y="58"/>
                  </a:cubicBezTo>
                  <a:cubicBezTo>
                    <a:pt x="34" y="41"/>
                    <a:pt x="30" y="25"/>
                    <a:pt x="26" y="9"/>
                  </a:cubicBezTo>
                  <a:cubicBezTo>
                    <a:pt x="23" y="3"/>
                    <a:pt x="20" y="0"/>
                    <a:pt x="17"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85" name="Google Shape;309;p29">
              <a:extLst>
                <a:ext uri="{FF2B5EF4-FFF2-40B4-BE49-F238E27FC236}">
                  <a16:creationId xmlns:a16="http://schemas.microsoft.com/office/drawing/2014/main" id="{732A31AE-0CE7-D541-A0F2-4FFFDCEB7E39}"/>
                </a:ext>
              </a:extLst>
            </p:cNvPr>
            <p:cNvSpPr/>
            <p:nvPr/>
          </p:nvSpPr>
          <p:spPr>
            <a:xfrm>
              <a:off x="3034625" y="4569525"/>
              <a:ext cx="625" cy="2800"/>
            </a:xfrm>
            <a:custGeom>
              <a:avLst/>
              <a:gdLst/>
              <a:ahLst/>
              <a:cxnLst/>
              <a:rect l="l" t="t" r="r" b="b"/>
              <a:pathLst>
                <a:path w="25" h="112" extrusionOk="0">
                  <a:moveTo>
                    <a:pt x="16" y="1"/>
                  </a:moveTo>
                  <a:cubicBezTo>
                    <a:pt x="4" y="1"/>
                    <a:pt x="0" y="21"/>
                    <a:pt x="0" y="50"/>
                  </a:cubicBezTo>
                  <a:cubicBezTo>
                    <a:pt x="0" y="79"/>
                    <a:pt x="4" y="111"/>
                    <a:pt x="8" y="111"/>
                  </a:cubicBezTo>
                  <a:cubicBezTo>
                    <a:pt x="21" y="91"/>
                    <a:pt x="25" y="66"/>
                    <a:pt x="25" y="42"/>
                  </a:cubicBezTo>
                  <a:cubicBezTo>
                    <a:pt x="21" y="25"/>
                    <a:pt x="16" y="13"/>
                    <a:pt x="16"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86" name="Google Shape;310;p29">
              <a:extLst>
                <a:ext uri="{FF2B5EF4-FFF2-40B4-BE49-F238E27FC236}">
                  <a16:creationId xmlns:a16="http://schemas.microsoft.com/office/drawing/2014/main" id="{037B8D7E-6104-4543-B332-DDF325BF0B2A}"/>
                </a:ext>
              </a:extLst>
            </p:cNvPr>
            <p:cNvSpPr/>
            <p:nvPr/>
          </p:nvSpPr>
          <p:spPr>
            <a:xfrm>
              <a:off x="3037075" y="4569800"/>
              <a:ext cx="650" cy="1950"/>
            </a:xfrm>
            <a:custGeom>
              <a:avLst/>
              <a:gdLst/>
              <a:ahLst/>
              <a:cxnLst/>
              <a:rect l="l" t="t" r="r" b="b"/>
              <a:pathLst>
                <a:path w="26" h="78" extrusionOk="0">
                  <a:moveTo>
                    <a:pt x="13" y="1"/>
                  </a:moveTo>
                  <a:cubicBezTo>
                    <a:pt x="10" y="1"/>
                    <a:pt x="7" y="12"/>
                    <a:pt x="0" y="35"/>
                  </a:cubicBezTo>
                  <a:cubicBezTo>
                    <a:pt x="9" y="63"/>
                    <a:pt x="13" y="78"/>
                    <a:pt x="16" y="78"/>
                  </a:cubicBezTo>
                  <a:cubicBezTo>
                    <a:pt x="19" y="78"/>
                    <a:pt x="21" y="63"/>
                    <a:pt x="25" y="35"/>
                  </a:cubicBezTo>
                  <a:cubicBezTo>
                    <a:pt x="19" y="12"/>
                    <a:pt x="16" y="1"/>
                    <a:pt x="13"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87" name="Google Shape;311;p29">
              <a:extLst>
                <a:ext uri="{FF2B5EF4-FFF2-40B4-BE49-F238E27FC236}">
                  <a16:creationId xmlns:a16="http://schemas.microsoft.com/office/drawing/2014/main" id="{5A59BF7D-13AB-AB42-8C10-FD83EC104BC2}"/>
                </a:ext>
              </a:extLst>
            </p:cNvPr>
            <p:cNvSpPr/>
            <p:nvPr/>
          </p:nvSpPr>
          <p:spPr>
            <a:xfrm>
              <a:off x="3022925" y="4490425"/>
              <a:ext cx="19000" cy="4750"/>
            </a:xfrm>
            <a:custGeom>
              <a:avLst/>
              <a:gdLst/>
              <a:ahLst/>
              <a:cxnLst/>
              <a:rect l="l" t="t" r="r" b="b"/>
              <a:pathLst>
                <a:path w="760" h="190" extrusionOk="0">
                  <a:moveTo>
                    <a:pt x="554" y="1"/>
                  </a:moveTo>
                  <a:cubicBezTo>
                    <a:pt x="517" y="5"/>
                    <a:pt x="480" y="17"/>
                    <a:pt x="443" y="21"/>
                  </a:cubicBezTo>
                  <a:cubicBezTo>
                    <a:pt x="390" y="30"/>
                    <a:pt x="333" y="42"/>
                    <a:pt x="283" y="46"/>
                  </a:cubicBezTo>
                  <a:cubicBezTo>
                    <a:pt x="271" y="48"/>
                    <a:pt x="259" y="49"/>
                    <a:pt x="246" y="49"/>
                  </a:cubicBezTo>
                  <a:cubicBezTo>
                    <a:pt x="234" y="49"/>
                    <a:pt x="222" y="48"/>
                    <a:pt x="209" y="46"/>
                  </a:cubicBezTo>
                  <a:cubicBezTo>
                    <a:pt x="201" y="46"/>
                    <a:pt x="189" y="34"/>
                    <a:pt x="181" y="34"/>
                  </a:cubicBezTo>
                  <a:cubicBezTo>
                    <a:pt x="156" y="30"/>
                    <a:pt x="132" y="26"/>
                    <a:pt x="111" y="13"/>
                  </a:cubicBezTo>
                  <a:cubicBezTo>
                    <a:pt x="103" y="7"/>
                    <a:pt x="95" y="5"/>
                    <a:pt x="87" y="5"/>
                  </a:cubicBezTo>
                  <a:cubicBezTo>
                    <a:pt x="73" y="5"/>
                    <a:pt x="58" y="13"/>
                    <a:pt x="45" y="26"/>
                  </a:cubicBezTo>
                  <a:cubicBezTo>
                    <a:pt x="40" y="31"/>
                    <a:pt x="34" y="37"/>
                    <a:pt x="28" y="37"/>
                  </a:cubicBezTo>
                  <a:cubicBezTo>
                    <a:pt x="26" y="37"/>
                    <a:pt x="23" y="36"/>
                    <a:pt x="21" y="34"/>
                  </a:cubicBezTo>
                  <a:cubicBezTo>
                    <a:pt x="19" y="32"/>
                    <a:pt x="18" y="31"/>
                    <a:pt x="16" y="31"/>
                  </a:cubicBezTo>
                  <a:cubicBezTo>
                    <a:pt x="9" y="31"/>
                    <a:pt x="1" y="53"/>
                    <a:pt x="4" y="87"/>
                  </a:cubicBezTo>
                  <a:cubicBezTo>
                    <a:pt x="8" y="124"/>
                    <a:pt x="17" y="136"/>
                    <a:pt x="21" y="136"/>
                  </a:cubicBezTo>
                  <a:cubicBezTo>
                    <a:pt x="23" y="136"/>
                    <a:pt x="26" y="133"/>
                    <a:pt x="28" y="133"/>
                  </a:cubicBezTo>
                  <a:cubicBezTo>
                    <a:pt x="28" y="133"/>
                    <a:pt x="29" y="134"/>
                    <a:pt x="29" y="136"/>
                  </a:cubicBezTo>
                  <a:cubicBezTo>
                    <a:pt x="35" y="161"/>
                    <a:pt x="41" y="167"/>
                    <a:pt x="47" y="167"/>
                  </a:cubicBezTo>
                  <a:cubicBezTo>
                    <a:pt x="53" y="167"/>
                    <a:pt x="58" y="160"/>
                    <a:pt x="63" y="160"/>
                  </a:cubicBezTo>
                  <a:cubicBezTo>
                    <a:pt x="66" y="160"/>
                    <a:pt x="68" y="161"/>
                    <a:pt x="70" y="165"/>
                  </a:cubicBezTo>
                  <a:cubicBezTo>
                    <a:pt x="80" y="148"/>
                    <a:pt x="90" y="142"/>
                    <a:pt x="99" y="142"/>
                  </a:cubicBezTo>
                  <a:cubicBezTo>
                    <a:pt x="112" y="142"/>
                    <a:pt x="125" y="154"/>
                    <a:pt x="140" y="161"/>
                  </a:cubicBezTo>
                  <a:cubicBezTo>
                    <a:pt x="160" y="173"/>
                    <a:pt x="181" y="186"/>
                    <a:pt x="205" y="190"/>
                  </a:cubicBezTo>
                  <a:cubicBezTo>
                    <a:pt x="246" y="190"/>
                    <a:pt x="283" y="186"/>
                    <a:pt x="320" y="173"/>
                  </a:cubicBezTo>
                  <a:cubicBezTo>
                    <a:pt x="361" y="169"/>
                    <a:pt x="402" y="161"/>
                    <a:pt x="443" y="153"/>
                  </a:cubicBezTo>
                  <a:cubicBezTo>
                    <a:pt x="455" y="152"/>
                    <a:pt x="468" y="151"/>
                    <a:pt x="480" y="151"/>
                  </a:cubicBezTo>
                  <a:cubicBezTo>
                    <a:pt x="513" y="151"/>
                    <a:pt x="546" y="155"/>
                    <a:pt x="579" y="161"/>
                  </a:cubicBezTo>
                  <a:cubicBezTo>
                    <a:pt x="583" y="161"/>
                    <a:pt x="591" y="149"/>
                    <a:pt x="595" y="149"/>
                  </a:cubicBezTo>
                  <a:cubicBezTo>
                    <a:pt x="624" y="157"/>
                    <a:pt x="649" y="165"/>
                    <a:pt x="677" y="169"/>
                  </a:cubicBezTo>
                  <a:cubicBezTo>
                    <a:pt x="698" y="165"/>
                    <a:pt x="722" y="157"/>
                    <a:pt x="743" y="145"/>
                  </a:cubicBezTo>
                  <a:cubicBezTo>
                    <a:pt x="751" y="140"/>
                    <a:pt x="759" y="108"/>
                    <a:pt x="759" y="46"/>
                  </a:cubicBezTo>
                  <a:cubicBezTo>
                    <a:pt x="751" y="42"/>
                    <a:pt x="747" y="26"/>
                    <a:pt x="743" y="21"/>
                  </a:cubicBezTo>
                  <a:cubicBezTo>
                    <a:pt x="735" y="21"/>
                    <a:pt x="722" y="26"/>
                    <a:pt x="718" y="30"/>
                  </a:cubicBezTo>
                  <a:cubicBezTo>
                    <a:pt x="704" y="41"/>
                    <a:pt x="690" y="45"/>
                    <a:pt x="676" y="45"/>
                  </a:cubicBezTo>
                  <a:cubicBezTo>
                    <a:pt x="649" y="45"/>
                    <a:pt x="622" y="30"/>
                    <a:pt x="595" y="21"/>
                  </a:cubicBezTo>
                  <a:cubicBezTo>
                    <a:pt x="583" y="17"/>
                    <a:pt x="571" y="1"/>
                    <a:pt x="554"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88" name="Google Shape;312;p29">
              <a:extLst>
                <a:ext uri="{FF2B5EF4-FFF2-40B4-BE49-F238E27FC236}">
                  <a16:creationId xmlns:a16="http://schemas.microsoft.com/office/drawing/2014/main" id="{26C0FC68-55BB-2241-B15B-4198803575AF}"/>
                </a:ext>
              </a:extLst>
            </p:cNvPr>
            <p:cNvSpPr/>
            <p:nvPr/>
          </p:nvSpPr>
          <p:spPr>
            <a:xfrm>
              <a:off x="3042200" y="4490500"/>
              <a:ext cx="10275" cy="4000"/>
            </a:xfrm>
            <a:custGeom>
              <a:avLst/>
              <a:gdLst/>
              <a:ahLst/>
              <a:cxnLst/>
              <a:rect l="l" t="t" r="r" b="b"/>
              <a:pathLst>
                <a:path w="411" h="160" extrusionOk="0">
                  <a:moveTo>
                    <a:pt x="181" y="0"/>
                  </a:moveTo>
                  <a:cubicBezTo>
                    <a:pt x="157" y="0"/>
                    <a:pt x="132" y="18"/>
                    <a:pt x="107" y="18"/>
                  </a:cubicBezTo>
                  <a:cubicBezTo>
                    <a:pt x="92" y="18"/>
                    <a:pt x="75" y="28"/>
                    <a:pt x="57" y="28"/>
                  </a:cubicBezTo>
                  <a:cubicBezTo>
                    <a:pt x="46" y="28"/>
                    <a:pt x="36" y="25"/>
                    <a:pt x="25" y="14"/>
                  </a:cubicBezTo>
                  <a:cubicBezTo>
                    <a:pt x="24" y="13"/>
                    <a:pt x="23" y="13"/>
                    <a:pt x="21" y="13"/>
                  </a:cubicBezTo>
                  <a:cubicBezTo>
                    <a:pt x="18" y="13"/>
                    <a:pt x="16" y="14"/>
                    <a:pt x="13" y="14"/>
                  </a:cubicBezTo>
                  <a:cubicBezTo>
                    <a:pt x="5" y="14"/>
                    <a:pt x="1" y="31"/>
                    <a:pt x="1" y="68"/>
                  </a:cubicBezTo>
                  <a:cubicBezTo>
                    <a:pt x="10" y="121"/>
                    <a:pt x="14" y="146"/>
                    <a:pt x="21" y="146"/>
                  </a:cubicBezTo>
                  <a:cubicBezTo>
                    <a:pt x="28" y="146"/>
                    <a:pt x="37" y="128"/>
                    <a:pt x="54" y="96"/>
                  </a:cubicBezTo>
                  <a:cubicBezTo>
                    <a:pt x="58" y="113"/>
                    <a:pt x="62" y="129"/>
                    <a:pt x="66" y="150"/>
                  </a:cubicBezTo>
                  <a:cubicBezTo>
                    <a:pt x="69" y="156"/>
                    <a:pt x="75" y="160"/>
                    <a:pt x="79" y="160"/>
                  </a:cubicBezTo>
                  <a:cubicBezTo>
                    <a:pt x="80" y="160"/>
                    <a:pt x="82" y="159"/>
                    <a:pt x="83" y="158"/>
                  </a:cubicBezTo>
                  <a:cubicBezTo>
                    <a:pt x="93" y="138"/>
                    <a:pt x="103" y="132"/>
                    <a:pt x="113" y="132"/>
                  </a:cubicBezTo>
                  <a:cubicBezTo>
                    <a:pt x="119" y="132"/>
                    <a:pt x="126" y="134"/>
                    <a:pt x="132" y="137"/>
                  </a:cubicBezTo>
                  <a:cubicBezTo>
                    <a:pt x="134" y="139"/>
                    <a:pt x="137" y="139"/>
                    <a:pt x="139" y="139"/>
                  </a:cubicBezTo>
                  <a:cubicBezTo>
                    <a:pt x="144" y="139"/>
                    <a:pt x="148" y="136"/>
                    <a:pt x="148" y="133"/>
                  </a:cubicBezTo>
                  <a:cubicBezTo>
                    <a:pt x="157" y="121"/>
                    <a:pt x="165" y="116"/>
                    <a:pt x="173" y="116"/>
                  </a:cubicBezTo>
                  <a:cubicBezTo>
                    <a:pt x="181" y="116"/>
                    <a:pt x="189" y="121"/>
                    <a:pt x="198" y="129"/>
                  </a:cubicBezTo>
                  <a:cubicBezTo>
                    <a:pt x="202" y="133"/>
                    <a:pt x="206" y="142"/>
                    <a:pt x="210" y="142"/>
                  </a:cubicBezTo>
                  <a:cubicBezTo>
                    <a:pt x="224" y="139"/>
                    <a:pt x="240" y="132"/>
                    <a:pt x="256" y="132"/>
                  </a:cubicBezTo>
                  <a:cubicBezTo>
                    <a:pt x="267" y="132"/>
                    <a:pt x="278" y="136"/>
                    <a:pt x="288" y="146"/>
                  </a:cubicBezTo>
                  <a:cubicBezTo>
                    <a:pt x="289" y="148"/>
                    <a:pt x="291" y="149"/>
                    <a:pt x="292" y="149"/>
                  </a:cubicBezTo>
                  <a:cubicBezTo>
                    <a:pt x="295" y="149"/>
                    <a:pt x="297" y="146"/>
                    <a:pt x="300" y="146"/>
                  </a:cubicBezTo>
                  <a:lnTo>
                    <a:pt x="329" y="142"/>
                  </a:lnTo>
                  <a:lnTo>
                    <a:pt x="354" y="137"/>
                  </a:lnTo>
                  <a:cubicBezTo>
                    <a:pt x="359" y="137"/>
                    <a:pt x="363" y="132"/>
                    <a:pt x="368" y="132"/>
                  </a:cubicBezTo>
                  <a:cubicBezTo>
                    <a:pt x="371" y="132"/>
                    <a:pt x="374" y="133"/>
                    <a:pt x="378" y="137"/>
                  </a:cubicBezTo>
                  <a:cubicBezTo>
                    <a:pt x="380" y="139"/>
                    <a:pt x="383" y="140"/>
                    <a:pt x="385" y="140"/>
                  </a:cubicBezTo>
                  <a:cubicBezTo>
                    <a:pt x="394" y="140"/>
                    <a:pt x="401" y="124"/>
                    <a:pt x="411" y="80"/>
                  </a:cubicBezTo>
                  <a:cubicBezTo>
                    <a:pt x="399" y="47"/>
                    <a:pt x="399" y="31"/>
                    <a:pt x="382" y="31"/>
                  </a:cubicBezTo>
                  <a:cubicBezTo>
                    <a:pt x="374" y="31"/>
                    <a:pt x="364" y="25"/>
                    <a:pt x="355" y="25"/>
                  </a:cubicBezTo>
                  <a:cubicBezTo>
                    <a:pt x="350" y="25"/>
                    <a:pt x="345" y="27"/>
                    <a:pt x="341" y="31"/>
                  </a:cubicBezTo>
                  <a:cubicBezTo>
                    <a:pt x="334" y="36"/>
                    <a:pt x="327" y="38"/>
                    <a:pt x="320" y="38"/>
                  </a:cubicBezTo>
                  <a:cubicBezTo>
                    <a:pt x="294" y="38"/>
                    <a:pt x="268" y="10"/>
                    <a:pt x="241" y="10"/>
                  </a:cubicBezTo>
                  <a:cubicBezTo>
                    <a:pt x="234" y="10"/>
                    <a:pt x="226" y="12"/>
                    <a:pt x="218" y="18"/>
                  </a:cubicBezTo>
                  <a:cubicBezTo>
                    <a:pt x="206" y="5"/>
                    <a:pt x="193" y="0"/>
                    <a:pt x="18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89" name="Google Shape;313;p29">
              <a:extLst>
                <a:ext uri="{FF2B5EF4-FFF2-40B4-BE49-F238E27FC236}">
                  <a16:creationId xmlns:a16="http://schemas.microsoft.com/office/drawing/2014/main" id="{25751F79-484E-934D-BD8C-3E9890EC5257}"/>
                </a:ext>
              </a:extLst>
            </p:cNvPr>
            <p:cNvSpPr/>
            <p:nvPr/>
          </p:nvSpPr>
          <p:spPr>
            <a:xfrm>
              <a:off x="3054400" y="4491050"/>
              <a:ext cx="7825" cy="3225"/>
            </a:xfrm>
            <a:custGeom>
              <a:avLst/>
              <a:gdLst/>
              <a:ahLst/>
              <a:cxnLst/>
              <a:rect l="l" t="t" r="r" b="b"/>
              <a:pathLst>
                <a:path w="313" h="129" extrusionOk="0">
                  <a:moveTo>
                    <a:pt x="26" y="1"/>
                  </a:moveTo>
                  <a:cubicBezTo>
                    <a:pt x="5" y="1"/>
                    <a:pt x="1" y="13"/>
                    <a:pt x="1" y="50"/>
                  </a:cubicBezTo>
                  <a:cubicBezTo>
                    <a:pt x="3" y="88"/>
                    <a:pt x="8" y="97"/>
                    <a:pt x="13" y="97"/>
                  </a:cubicBezTo>
                  <a:cubicBezTo>
                    <a:pt x="17" y="97"/>
                    <a:pt x="22" y="91"/>
                    <a:pt x="26" y="91"/>
                  </a:cubicBezTo>
                  <a:lnTo>
                    <a:pt x="62" y="107"/>
                  </a:lnTo>
                  <a:cubicBezTo>
                    <a:pt x="71" y="107"/>
                    <a:pt x="75" y="115"/>
                    <a:pt x="83" y="115"/>
                  </a:cubicBezTo>
                  <a:cubicBezTo>
                    <a:pt x="97" y="115"/>
                    <a:pt x="112" y="110"/>
                    <a:pt x="127" y="110"/>
                  </a:cubicBezTo>
                  <a:cubicBezTo>
                    <a:pt x="135" y="110"/>
                    <a:pt x="142" y="111"/>
                    <a:pt x="149" y="115"/>
                  </a:cubicBezTo>
                  <a:cubicBezTo>
                    <a:pt x="151" y="116"/>
                    <a:pt x="154" y="117"/>
                    <a:pt x="156" y="117"/>
                  </a:cubicBezTo>
                  <a:cubicBezTo>
                    <a:pt x="169" y="117"/>
                    <a:pt x="181" y="107"/>
                    <a:pt x="194" y="107"/>
                  </a:cubicBezTo>
                  <a:cubicBezTo>
                    <a:pt x="202" y="107"/>
                    <a:pt x="210" y="111"/>
                    <a:pt x="218" y="124"/>
                  </a:cubicBezTo>
                  <a:cubicBezTo>
                    <a:pt x="220" y="127"/>
                    <a:pt x="221" y="129"/>
                    <a:pt x="222" y="129"/>
                  </a:cubicBezTo>
                  <a:cubicBezTo>
                    <a:pt x="225" y="129"/>
                    <a:pt x="229" y="121"/>
                    <a:pt x="235" y="115"/>
                  </a:cubicBezTo>
                  <a:cubicBezTo>
                    <a:pt x="237" y="106"/>
                    <a:pt x="240" y="103"/>
                    <a:pt x="243" y="103"/>
                  </a:cubicBezTo>
                  <a:cubicBezTo>
                    <a:pt x="247" y="103"/>
                    <a:pt x="251" y="107"/>
                    <a:pt x="255" y="111"/>
                  </a:cubicBezTo>
                  <a:cubicBezTo>
                    <a:pt x="263" y="119"/>
                    <a:pt x="271" y="126"/>
                    <a:pt x="279" y="126"/>
                  </a:cubicBezTo>
                  <a:cubicBezTo>
                    <a:pt x="291" y="126"/>
                    <a:pt x="303" y="109"/>
                    <a:pt x="313" y="54"/>
                  </a:cubicBezTo>
                  <a:cubicBezTo>
                    <a:pt x="305" y="25"/>
                    <a:pt x="296" y="25"/>
                    <a:pt x="288" y="21"/>
                  </a:cubicBezTo>
                  <a:cubicBezTo>
                    <a:pt x="272" y="21"/>
                    <a:pt x="255" y="23"/>
                    <a:pt x="239" y="23"/>
                  </a:cubicBezTo>
                  <a:cubicBezTo>
                    <a:pt x="231" y="23"/>
                    <a:pt x="223" y="22"/>
                    <a:pt x="214" y="21"/>
                  </a:cubicBezTo>
                  <a:cubicBezTo>
                    <a:pt x="198" y="21"/>
                    <a:pt x="181" y="5"/>
                    <a:pt x="169" y="5"/>
                  </a:cubicBezTo>
                  <a:cubicBezTo>
                    <a:pt x="140" y="1"/>
                    <a:pt x="112" y="1"/>
                    <a:pt x="83"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90" name="Google Shape;314;p29">
              <a:extLst>
                <a:ext uri="{FF2B5EF4-FFF2-40B4-BE49-F238E27FC236}">
                  <a16:creationId xmlns:a16="http://schemas.microsoft.com/office/drawing/2014/main" id="{E7CF4B28-87EF-8246-B7DB-CF969BEB56B4}"/>
                </a:ext>
              </a:extLst>
            </p:cNvPr>
            <p:cNvSpPr/>
            <p:nvPr/>
          </p:nvSpPr>
          <p:spPr>
            <a:xfrm>
              <a:off x="3063750" y="4491600"/>
              <a:ext cx="3100" cy="2525"/>
            </a:xfrm>
            <a:custGeom>
              <a:avLst/>
              <a:gdLst/>
              <a:ahLst/>
              <a:cxnLst/>
              <a:rect l="l" t="t" r="r" b="b"/>
              <a:pathLst>
                <a:path w="124" h="101" extrusionOk="0">
                  <a:moveTo>
                    <a:pt x="54" y="0"/>
                  </a:moveTo>
                  <a:cubicBezTo>
                    <a:pt x="36" y="0"/>
                    <a:pt x="19" y="1"/>
                    <a:pt x="0" y="3"/>
                  </a:cubicBezTo>
                  <a:cubicBezTo>
                    <a:pt x="4" y="61"/>
                    <a:pt x="4" y="94"/>
                    <a:pt x="14" y="94"/>
                  </a:cubicBezTo>
                  <a:cubicBezTo>
                    <a:pt x="16" y="94"/>
                    <a:pt x="18" y="92"/>
                    <a:pt x="21" y="89"/>
                  </a:cubicBezTo>
                  <a:cubicBezTo>
                    <a:pt x="24" y="85"/>
                    <a:pt x="28" y="83"/>
                    <a:pt x="32" y="83"/>
                  </a:cubicBezTo>
                  <a:cubicBezTo>
                    <a:pt x="42" y="83"/>
                    <a:pt x="53" y="95"/>
                    <a:pt x="62" y="98"/>
                  </a:cubicBezTo>
                  <a:cubicBezTo>
                    <a:pt x="68" y="100"/>
                    <a:pt x="75" y="101"/>
                    <a:pt x="82" y="101"/>
                  </a:cubicBezTo>
                  <a:cubicBezTo>
                    <a:pt x="90" y="101"/>
                    <a:pt x="97" y="100"/>
                    <a:pt x="103" y="98"/>
                  </a:cubicBezTo>
                  <a:cubicBezTo>
                    <a:pt x="111" y="93"/>
                    <a:pt x="119" y="81"/>
                    <a:pt x="123" y="28"/>
                  </a:cubicBezTo>
                  <a:cubicBezTo>
                    <a:pt x="115" y="20"/>
                    <a:pt x="111" y="3"/>
                    <a:pt x="107" y="3"/>
                  </a:cubicBezTo>
                  <a:cubicBezTo>
                    <a:pt x="89" y="1"/>
                    <a:pt x="71" y="0"/>
                    <a:pt x="54"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91" name="Google Shape;315;p29">
              <a:extLst>
                <a:ext uri="{FF2B5EF4-FFF2-40B4-BE49-F238E27FC236}">
                  <a16:creationId xmlns:a16="http://schemas.microsoft.com/office/drawing/2014/main" id="{F69F7BDA-B146-3249-9ABB-9009E4704D43}"/>
                </a:ext>
              </a:extLst>
            </p:cNvPr>
            <p:cNvSpPr/>
            <p:nvPr/>
          </p:nvSpPr>
          <p:spPr>
            <a:xfrm>
              <a:off x="3062825" y="4491650"/>
              <a:ext cx="525" cy="2200"/>
            </a:xfrm>
            <a:custGeom>
              <a:avLst/>
              <a:gdLst/>
              <a:ahLst/>
              <a:cxnLst/>
              <a:rect l="l" t="t" r="r" b="b"/>
              <a:pathLst>
                <a:path w="21" h="88" extrusionOk="0">
                  <a:moveTo>
                    <a:pt x="7" y="0"/>
                  </a:moveTo>
                  <a:cubicBezTo>
                    <a:pt x="3" y="0"/>
                    <a:pt x="0" y="11"/>
                    <a:pt x="0" y="46"/>
                  </a:cubicBezTo>
                  <a:cubicBezTo>
                    <a:pt x="0" y="59"/>
                    <a:pt x="0" y="75"/>
                    <a:pt x="5" y="87"/>
                  </a:cubicBezTo>
                  <a:cubicBezTo>
                    <a:pt x="5" y="88"/>
                    <a:pt x="5" y="88"/>
                    <a:pt x="6" y="88"/>
                  </a:cubicBezTo>
                  <a:cubicBezTo>
                    <a:pt x="14" y="88"/>
                    <a:pt x="21" y="57"/>
                    <a:pt x="17" y="34"/>
                  </a:cubicBezTo>
                  <a:cubicBezTo>
                    <a:pt x="17" y="22"/>
                    <a:pt x="13" y="9"/>
                    <a:pt x="9" y="1"/>
                  </a:cubicBezTo>
                  <a:cubicBezTo>
                    <a:pt x="8" y="1"/>
                    <a:pt x="7" y="0"/>
                    <a:pt x="7"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92" name="Google Shape;316;p29">
              <a:extLst>
                <a:ext uri="{FF2B5EF4-FFF2-40B4-BE49-F238E27FC236}">
                  <a16:creationId xmlns:a16="http://schemas.microsoft.com/office/drawing/2014/main" id="{24C8C762-D445-3E4A-ADB2-9E04F747B9D4}"/>
                </a:ext>
              </a:extLst>
            </p:cNvPr>
            <p:cNvSpPr/>
            <p:nvPr/>
          </p:nvSpPr>
          <p:spPr>
            <a:xfrm>
              <a:off x="3052975" y="4491350"/>
              <a:ext cx="650" cy="1875"/>
            </a:xfrm>
            <a:custGeom>
              <a:avLst/>
              <a:gdLst/>
              <a:ahLst/>
              <a:cxnLst/>
              <a:rect l="l" t="t" r="r" b="b"/>
              <a:pathLst>
                <a:path w="26" h="75" extrusionOk="0">
                  <a:moveTo>
                    <a:pt x="5" y="1"/>
                  </a:moveTo>
                  <a:cubicBezTo>
                    <a:pt x="0" y="1"/>
                    <a:pt x="0" y="9"/>
                    <a:pt x="0" y="13"/>
                  </a:cubicBezTo>
                  <a:cubicBezTo>
                    <a:pt x="0" y="30"/>
                    <a:pt x="0" y="46"/>
                    <a:pt x="0" y="67"/>
                  </a:cubicBezTo>
                  <a:cubicBezTo>
                    <a:pt x="4" y="71"/>
                    <a:pt x="7" y="74"/>
                    <a:pt x="10" y="74"/>
                  </a:cubicBezTo>
                  <a:cubicBezTo>
                    <a:pt x="15" y="74"/>
                    <a:pt x="20" y="66"/>
                    <a:pt x="25" y="46"/>
                  </a:cubicBezTo>
                  <a:cubicBezTo>
                    <a:pt x="25" y="34"/>
                    <a:pt x="21" y="21"/>
                    <a:pt x="21" y="13"/>
                  </a:cubicBezTo>
                  <a:cubicBezTo>
                    <a:pt x="17" y="5"/>
                    <a:pt x="13" y="5"/>
                    <a:pt x="5"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93" name="Google Shape;317;p29">
              <a:extLst>
                <a:ext uri="{FF2B5EF4-FFF2-40B4-BE49-F238E27FC236}">
                  <a16:creationId xmlns:a16="http://schemas.microsoft.com/office/drawing/2014/main" id="{484E05A4-BB50-8149-8A71-8A317C41F40B}"/>
                </a:ext>
              </a:extLst>
            </p:cNvPr>
            <p:cNvSpPr/>
            <p:nvPr/>
          </p:nvSpPr>
          <p:spPr>
            <a:xfrm>
              <a:off x="3018300" y="4593725"/>
              <a:ext cx="16025" cy="7125"/>
            </a:xfrm>
            <a:custGeom>
              <a:avLst/>
              <a:gdLst/>
              <a:ahLst/>
              <a:cxnLst/>
              <a:rect l="l" t="t" r="r" b="b"/>
              <a:pathLst>
                <a:path w="641" h="285" extrusionOk="0">
                  <a:moveTo>
                    <a:pt x="9" y="1"/>
                  </a:moveTo>
                  <a:cubicBezTo>
                    <a:pt x="9" y="1"/>
                    <a:pt x="5" y="1"/>
                    <a:pt x="1" y="5"/>
                  </a:cubicBezTo>
                  <a:lnTo>
                    <a:pt x="1" y="284"/>
                  </a:lnTo>
                  <a:cubicBezTo>
                    <a:pt x="17" y="284"/>
                    <a:pt x="38" y="272"/>
                    <a:pt x="42" y="268"/>
                  </a:cubicBezTo>
                  <a:cubicBezTo>
                    <a:pt x="48" y="267"/>
                    <a:pt x="55" y="266"/>
                    <a:pt x="61" y="266"/>
                  </a:cubicBezTo>
                  <a:cubicBezTo>
                    <a:pt x="78" y="266"/>
                    <a:pt x="93" y="270"/>
                    <a:pt x="111" y="276"/>
                  </a:cubicBezTo>
                  <a:cubicBezTo>
                    <a:pt x="119" y="276"/>
                    <a:pt x="128" y="285"/>
                    <a:pt x="137" y="285"/>
                  </a:cubicBezTo>
                  <a:cubicBezTo>
                    <a:pt x="143" y="285"/>
                    <a:pt x="150" y="281"/>
                    <a:pt x="157" y="268"/>
                  </a:cubicBezTo>
                  <a:cubicBezTo>
                    <a:pt x="161" y="251"/>
                    <a:pt x="173" y="243"/>
                    <a:pt x="189" y="243"/>
                  </a:cubicBezTo>
                  <a:cubicBezTo>
                    <a:pt x="218" y="235"/>
                    <a:pt x="251" y="227"/>
                    <a:pt x="280" y="223"/>
                  </a:cubicBezTo>
                  <a:cubicBezTo>
                    <a:pt x="285" y="223"/>
                    <a:pt x="290" y="223"/>
                    <a:pt x="296" y="223"/>
                  </a:cubicBezTo>
                  <a:cubicBezTo>
                    <a:pt x="304" y="223"/>
                    <a:pt x="313" y="222"/>
                    <a:pt x="321" y="214"/>
                  </a:cubicBezTo>
                  <a:cubicBezTo>
                    <a:pt x="328" y="208"/>
                    <a:pt x="336" y="205"/>
                    <a:pt x="343" y="205"/>
                  </a:cubicBezTo>
                  <a:cubicBezTo>
                    <a:pt x="363" y="205"/>
                    <a:pt x="383" y="222"/>
                    <a:pt x="404" y="222"/>
                  </a:cubicBezTo>
                  <a:cubicBezTo>
                    <a:pt x="414" y="222"/>
                    <a:pt x="425" y="218"/>
                    <a:pt x="436" y="206"/>
                  </a:cubicBezTo>
                  <a:cubicBezTo>
                    <a:pt x="436" y="206"/>
                    <a:pt x="436" y="205"/>
                    <a:pt x="437" y="205"/>
                  </a:cubicBezTo>
                  <a:cubicBezTo>
                    <a:pt x="441" y="205"/>
                    <a:pt x="445" y="218"/>
                    <a:pt x="452" y="218"/>
                  </a:cubicBezTo>
                  <a:cubicBezTo>
                    <a:pt x="454" y="221"/>
                    <a:pt x="458" y="223"/>
                    <a:pt x="462" y="223"/>
                  </a:cubicBezTo>
                  <a:cubicBezTo>
                    <a:pt x="466" y="223"/>
                    <a:pt x="469" y="222"/>
                    <a:pt x="472" y="218"/>
                  </a:cubicBezTo>
                  <a:cubicBezTo>
                    <a:pt x="482" y="209"/>
                    <a:pt x="490" y="204"/>
                    <a:pt x="498" y="204"/>
                  </a:cubicBezTo>
                  <a:cubicBezTo>
                    <a:pt x="504" y="204"/>
                    <a:pt x="510" y="207"/>
                    <a:pt x="518" y="214"/>
                  </a:cubicBezTo>
                  <a:cubicBezTo>
                    <a:pt x="523" y="220"/>
                    <a:pt x="528" y="222"/>
                    <a:pt x="534" y="222"/>
                  </a:cubicBezTo>
                  <a:cubicBezTo>
                    <a:pt x="547" y="222"/>
                    <a:pt x="560" y="210"/>
                    <a:pt x="571" y="181"/>
                  </a:cubicBezTo>
                  <a:cubicBezTo>
                    <a:pt x="571" y="179"/>
                    <a:pt x="573" y="172"/>
                    <a:pt x="575" y="172"/>
                  </a:cubicBezTo>
                  <a:cubicBezTo>
                    <a:pt x="577" y="172"/>
                    <a:pt x="578" y="173"/>
                    <a:pt x="579" y="177"/>
                  </a:cubicBezTo>
                  <a:cubicBezTo>
                    <a:pt x="588" y="205"/>
                    <a:pt x="597" y="209"/>
                    <a:pt x="607" y="209"/>
                  </a:cubicBezTo>
                  <a:cubicBezTo>
                    <a:pt x="612" y="209"/>
                    <a:pt x="617" y="208"/>
                    <a:pt x="622" y="208"/>
                  </a:cubicBezTo>
                  <a:cubicBezTo>
                    <a:pt x="625" y="208"/>
                    <a:pt x="629" y="209"/>
                    <a:pt x="632" y="210"/>
                  </a:cubicBezTo>
                  <a:cubicBezTo>
                    <a:pt x="632" y="210"/>
                    <a:pt x="632" y="206"/>
                    <a:pt x="637" y="206"/>
                  </a:cubicBezTo>
                  <a:cubicBezTo>
                    <a:pt x="637" y="177"/>
                    <a:pt x="641" y="149"/>
                    <a:pt x="641" y="120"/>
                  </a:cubicBezTo>
                  <a:cubicBezTo>
                    <a:pt x="637" y="79"/>
                    <a:pt x="628" y="79"/>
                    <a:pt x="620" y="79"/>
                  </a:cubicBezTo>
                  <a:cubicBezTo>
                    <a:pt x="613" y="77"/>
                    <a:pt x="605" y="76"/>
                    <a:pt x="598" y="76"/>
                  </a:cubicBezTo>
                  <a:cubicBezTo>
                    <a:pt x="585" y="76"/>
                    <a:pt x="571" y="78"/>
                    <a:pt x="558" y="78"/>
                  </a:cubicBezTo>
                  <a:cubicBezTo>
                    <a:pt x="546" y="78"/>
                    <a:pt x="534" y="77"/>
                    <a:pt x="522" y="71"/>
                  </a:cubicBezTo>
                  <a:cubicBezTo>
                    <a:pt x="485" y="58"/>
                    <a:pt x="452" y="50"/>
                    <a:pt x="415" y="50"/>
                  </a:cubicBezTo>
                  <a:cubicBezTo>
                    <a:pt x="411" y="50"/>
                    <a:pt x="407" y="46"/>
                    <a:pt x="407" y="46"/>
                  </a:cubicBezTo>
                  <a:cubicBezTo>
                    <a:pt x="397" y="30"/>
                    <a:pt x="388" y="25"/>
                    <a:pt x="379" y="25"/>
                  </a:cubicBezTo>
                  <a:cubicBezTo>
                    <a:pt x="372" y="25"/>
                    <a:pt x="365" y="28"/>
                    <a:pt x="358" y="30"/>
                  </a:cubicBezTo>
                  <a:cubicBezTo>
                    <a:pt x="351" y="30"/>
                    <a:pt x="347" y="35"/>
                    <a:pt x="342" y="35"/>
                  </a:cubicBezTo>
                  <a:cubicBezTo>
                    <a:pt x="340" y="35"/>
                    <a:pt x="339" y="35"/>
                    <a:pt x="337" y="34"/>
                  </a:cubicBezTo>
                  <a:cubicBezTo>
                    <a:pt x="292" y="26"/>
                    <a:pt x="247" y="17"/>
                    <a:pt x="202" y="9"/>
                  </a:cubicBezTo>
                  <a:cubicBezTo>
                    <a:pt x="193" y="9"/>
                    <a:pt x="181" y="17"/>
                    <a:pt x="169" y="21"/>
                  </a:cubicBezTo>
                  <a:lnTo>
                    <a:pt x="120" y="21"/>
                  </a:lnTo>
                  <a:cubicBezTo>
                    <a:pt x="115" y="21"/>
                    <a:pt x="111" y="17"/>
                    <a:pt x="103" y="17"/>
                  </a:cubicBezTo>
                  <a:cubicBezTo>
                    <a:pt x="99" y="17"/>
                    <a:pt x="87" y="21"/>
                    <a:pt x="74" y="21"/>
                  </a:cubicBezTo>
                  <a:cubicBezTo>
                    <a:pt x="54" y="13"/>
                    <a:pt x="33" y="5"/>
                    <a:pt x="9"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94" name="Google Shape;318;p29">
              <a:extLst>
                <a:ext uri="{FF2B5EF4-FFF2-40B4-BE49-F238E27FC236}">
                  <a16:creationId xmlns:a16="http://schemas.microsoft.com/office/drawing/2014/main" id="{009B7BE7-8252-C34B-A717-58E324AF37DB}"/>
                </a:ext>
              </a:extLst>
            </p:cNvPr>
            <p:cNvSpPr/>
            <p:nvPr/>
          </p:nvSpPr>
          <p:spPr>
            <a:xfrm>
              <a:off x="3018200" y="4580675"/>
              <a:ext cx="16125" cy="7125"/>
            </a:xfrm>
            <a:custGeom>
              <a:avLst/>
              <a:gdLst/>
              <a:ahLst/>
              <a:cxnLst/>
              <a:rect l="l" t="t" r="r" b="b"/>
              <a:pathLst>
                <a:path w="645" h="285" extrusionOk="0">
                  <a:moveTo>
                    <a:pt x="59" y="1"/>
                  </a:moveTo>
                  <a:cubicBezTo>
                    <a:pt x="40" y="1"/>
                    <a:pt x="19" y="28"/>
                    <a:pt x="0" y="43"/>
                  </a:cubicBezTo>
                  <a:lnTo>
                    <a:pt x="0" y="285"/>
                  </a:lnTo>
                  <a:lnTo>
                    <a:pt x="13" y="285"/>
                  </a:lnTo>
                  <a:cubicBezTo>
                    <a:pt x="25" y="269"/>
                    <a:pt x="50" y="269"/>
                    <a:pt x="70" y="269"/>
                  </a:cubicBezTo>
                  <a:cubicBezTo>
                    <a:pt x="91" y="269"/>
                    <a:pt x="111" y="264"/>
                    <a:pt x="136" y="260"/>
                  </a:cubicBezTo>
                  <a:cubicBezTo>
                    <a:pt x="151" y="251"/>
                    <a:pt x="169" y="246"/>
                    <a:pt x="187" y="246"/>
                  </a:cubicBezTo>
                  <a:cubicBezTo>
                    <a:pt x="193" y="246"/>
                    <a:pt x="199" y="247"/>
                    <a:pt x="206" y="248"/>
                  </a:cubicBezTo>
                  <a:cubicBezTo>
                    <a:pt x="224" y="253"/>
                    <a:pt x="241" y="260"/>
                    <a:pt x="258" y="260"/>
                  </a:cubicBezTo>
                  <a:cubicBezTo>
                    <a:pt x="268" y="260"/>
                    <a:pt x="277" y="258"/>
                    <a:pt x="288" y="252"/>
                  </a:cubicBezTo>
                  <a:cubicBezTo>
                    <a:pt x="297" y="249"/>
                    <a:pt x="304" y="241"/>
                    <a:pt x="312" y="241"/>
                  </a:cubicBezTo>
                  <a:cubicBezTo>
                    <a:pt x="315" y="241"/>
                    <a:pt x="318" y="242"/>
                    <a:pt x="321" y="244"/>
                  </a:cubicBezTo>
                  <a:cubicBezTo>
                    <a:pt x="326" y="247"/>
                    <a:pt x="331" y="248"/>
                    <a:pt x="337" y="248"/>
                  </a:cubicBezTo>
                  <a:cubicBezTo>
                    <a:pt x="360" y="248"/>
                    <a:pt x="385" y="227"/>
                    <a:pt x="410" y="227"/>
                  </a:cubicBezTo>
                  <a:cubicBezTo>
                    <a:pt x="411" y="227"/>
                    <a:pt x="413" y="227"/>
                    <a:pt x="415" y="228"/>
                  </a:cubicBezTo>
                  <a:cubicBezTo>
                    <a:pt x="431" y="228"/>
                    <a:pt x="447" y="210"/>
                    <a:pt x="465" y="210"/>
                  </a:cubicBezTo>
                  <a:cubicBezTo>
                    <a:pt x="470" y="210"/>
                    <a:pt x="475" y="212"/>
                    <a:pt x="481" y="215"/>
                  </a:cubicBezTo>
                  <a:cubicBezTo>
                    <a:pt x="489" y="222"/>
                    <a:pt x="497" y="224"/>
                    <a:pt x="503" y="224"/>
                  </a:cubicBezTo>
                  <a:cubicBezTo>
                    <a:pt x="509" y="224"/>
                    <a:pt x="515" y="223"/>
                    <a:pt x="520" y="223"/>
                  </a:cubicBezTo>
                  <a:cubicBezTo>
                    <a:pt x="522" y="223"/>
                    <a:pt x="524" y="223"/>
                    <a:pt x="526" y="223"/>
                  </a:cubicBezTo>
                  <a:cubicBezTo>
                    <a:pt x="532" y="226"/>
                    <a:pt x="538" y="227"/>
                    <a:pt x="544" y="227"/>
                  </a:cubicBezTo>
                  <a:cubicBezTo>
                    <a:pt x="560" y="227"/>
                    <a:pt x="574" y="218"/>
                    <a:pt x="583" y="203"/>
                  </a:cubicBezTo>
                  <a:cubicBezTo>
                    <a:pt x="587" y="197"/>
                    <a:pt x="592" y="192"/>
                    <a:pt x="598" y="192"/>
                  </a:cubicBezTo>
                  <a:cubicBezTo>
                    <a:pt x="603" y="192"/>
                    <a:pt x="608" y="197"/>
                    <a:pt x="612" y="211"/>
                  </a:cubicBezTo>
                  <a:cubicBezTo>
                    <a:pt x="616" y="228"/>
                    <a:pt x="628" y="223"/>
                    <a:pt x="636" y="232"/>
                  </a:cubicBezTo>
                  <a:cubicBezTo>
                    <a:pt x="641" y="195"/>
                    <a:pt x="641" y="166"/>
                    <a:pt x="645" y="137"/>
                  </a:cubicBezTo>
                  <a:cubicBezTo>
                    <a:pt x="638" y="94"/>
                    <a:pt x="631" y="77"/>
                    <a:pt x="625" y="77"/>
                  </a:cubicBezTo>
                  <a:cubicBezTo>
                    <a:pt x="623" y="77"/>
                    <a:pt x="622" y="78"/>
                    <a:pt x="620" y="80"/>
                  </a:cubicBezTo>
                  <a:cubicBezTo>
                    <a:pt x="612" y="88"/>
                    <a:pt x="604" y="96"/>
                    <a:pt x="595" y="96"/>
                  </a:cubicBezTo>
                  <a:cubicBezTo>
                    <a:pt x="554" y="92"/>
                    <a:pt x="517" y="80"/>
                    <a:pt x="481" y="67"/>
                  </a:cubicBezTo>
                  <a:cubicBezTo>
                    <a:pt x="468" y="59"/>
                    <a:pt x="453" y="55"/>
                    <a:pt x="437" y="55"/>
                  </a:cubicBezTo>
                  <a:cubicBezTo>
                    <a:pt x="422" y="55"/>
                    <a:pt x="407" y="59"/>
                    <a:pt x="394" y="67"/>
                  </a:cubicBezTo>
                  <a:cubicBezTo>
                    <a:pt x="393" y="68"/>
                    <a:pt x="391" y="69"/>
                    <a:pt x="390" y="69"/>
                  </a:cubicBezTo>
                  <a:cubicBezTo>
                    <a:pt x="383" y="69"/>
                    <a:pt x="376" y="63"/>
                    <a:pt x="370" y="59"/>
                  </a:cubicBezTo>
                  <a:cubicBezTo>
                    <a:pt x="364" y="59"/>
                    <a:pt x="348" y="52"/>
                    <a:pt x="336" y="52"/>
                  </a:cubicBezTo>
                  <a:cubicBezTo>
                    <a:pt x="332" y="52"/>
                    <a:pt x="328" y="53"/>
                    <a:pt x="325" y="55"/>
                  </a:cubicBezTo>
                  <a:cubicBezTo>
                    <a:pt x="318" y="59"/>
                    <a:pt x="310" y="61"/>
                    <a:pt x="302" y="61"/>
                  </a:cubicBezTo>
                  <a:cubicBezTo>
                    <a:pt x="294" y="61"/>
                    <a:pt x="286" y="59"/>
                    <a:pt x="280" y="55"/>
                  </a:cubicBezTo>
                  <a:cubicBezTo>
                    <a:pt x="263" y="47"/>
                    <a:pt x="247" y="43"/>
                    <a:pt x="230" y="43"/>
                  </a:cubicBezTo>
                  <a:cubicBezTo>
                    <a:pt x="217" y="43"/>
                    <a:pt x="207" y="48"/>
                    <a:pt x="195" y="48"/>
                  </a:cubicBezTo>
                  <a:cubicBezTo>
                    <a:pt x="192" y="48"/>
                    <a:pt x="188" y="48"/>
                    <a:pt x="185" y="47"/>
                  </a:cubicBezTo>
                  <a:cubicBezTo>
                    <a:pt x="148" y="35"/>
                    <a:pt x="107" y="18"/>
                    <a:pt x="66" y="2"/>
                  </a:cubicBezTo>
                  <a:cubicBezTo>
                    <a:pt x="64" y="1"/>
                    <a:pt x="62" y="1"/>
                    <a:pt x="59"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95" name="Google Shape;319;p29">
              <a:extLst>
                <a:ext uri="{FF2B5EF4-FFF2-40B4-BE49-F238E27FC236}">
                  <a16:creationId xmlns:a16="http://schemas.microsoft.com/office/drawing/2014/main" id="{EACC4FAE-3B5B-334E-B730-4D2E3AFAFA23}"/>
                </a:ext>
              </a:extLst>
            </p:cNvPr>
            <p:cNvSpPr/>
            <p:nvPr/>
          </p:nvSpPr>
          <p:spPr>
            <a:xfrm>
              <a:off x="3018300" y="4606550"/>
              <a:ext cx="13475" cy="7450"/>
            </a:xfrm>
            <a:custGeom>
              <a:avLst/>
              <a:gdLst/>
              <a:ahLst/>
              <a:cxnLst/>
              <a:rect l="l" t="t" r="r" b="b"/>
              <a:pathLst>
                <a:path w="539" h="298" extrusionOk="0">
                  <a:moveTo>
                    <a:pt x="13" y="1"/>
                  </a:moveTo>
                  <a:cubicBezTo>
                    <a:pt x="5" y="5"/>
                    <a:pt x="1" y="5"/>
                    <a:pt x="1" y="9"/>
                  </a:cubicBezTo>
                  <a:lnTo>
                    <a:pt x="1" y="296"/>
                  </a:lnTo>
                  <a:cubicBezTo>
                    <a:pt x="5" y="297"/>
                    <a:pt x="9" y="297"/>
                    <a:pt x="13" y="297"/>
                  </a:cubicBezTo>
                  <a:cubicBezTo>
                    <a:pt x="33" y="297"/>
                    <a:pt x="53" y="289"/>
                    <a:pt x="66" y="272"/>
                  </a:cubicBezTo>
                  <a:cubicBezTo>
                    <a:pt x="74" y="263"/>
                    <a:pt x="83" y="268"/>
                    <a:pt x="91" y="263"/>
                  </a:cubicBezTo>
                  <a:cubicBezTo>
                    <a:pt x="120" y="263"/>
                    <a:pt x="148" y="255"/>
                    <a:pt x="177" y="251"/>
                  </a:cubicBezTo>
                  <a:cubicBezTo>
                    <a:pt x="206" y="239"/>
                    <a:pt x="239" y="227"/>
                    <a:pt x="267" y="222"/>
                  </a:cubicBezTo>
                  <a:cubicBezTo>
                    <a:pt x="288" y="222"/>
                    <a:pt x="308" y="227"/>
                    <a:pt x="328" y="227"/>
                  </a:cubicBezTo>
                  <a:cubicBezTo>
                    <a:pt x="348" y="227"/>
                    <a:pt x="368" y="222"/>
                    <a:pt x="386" y="206"/>
                  </a:cubicBezTo>
                  <a:cubicBezTo>
                    <a:pt x="388" y="204"/>
                    <a:pt x="390" y="203"/>
                    <a:pt x="393" y="203"/>
                  </a:cubicBezTo>
                  <a:cubicBezTo>
                    <a:pt x="396" y="203"/>
                    <a:pt x="400" y="205"/>
                    <a:pt x="403" y="210"/>
                  </a:cubicBezTo>
                  <a:cubicBezTo>
                    <a:pt x="409" y="222"/>
                    <a:pt x="415" y="227"/>
                    <a:pt x="422" y="227"/>
                  </a:cubicBezTo>
                  <a:cubicBezTo>
                    <a:pt x="430" y="227"/>
                    <a:pt x="437" y="221"/>
                    <a:pt x="444" y="210"/>
                  </a:cubicBezTo>
                  <a:cubicBezTo>
                    <a:pt x="449" y="203"/>
                    <a:pt x="456" y="200"/>
                    <a:pt x="463" y="200"/>
                  </a:cubicBezTo>
                  <a:cubicBezTo>
                    <a:pt x="471" y="200"/>
                    <a:pt x="480" y="204"/>
                    <a:pt x="489" y="206"/>
                  </a:cubicBezTo>
                  <a:cubicBezTo>
                    <a:pt x="505" y="206"/>
                    <a:pt x="518" y="198"/>
                    <a:pt x="530" y="185"/>
                  </a:cubicBezTo>
                  <a:cubicBezTo>
                    <a:pt x="534" y="169"/>
                    <a:pt x="538" y="153"/>
                    <a:pt x="538" y="136"/>
                  </a:cubicBezTo>
                  <a:lnTo>
                    <a:pt x="538" y="108"/>
                  </a:lnTo>
                  <a:cubicBezTo>
                    <a:pt x="530" y="95"/>
                    <a:pt x="522" y="83"/>
                    <a:pt x="513" y="75"/>
                  </a:cubicBezTo>
                  <a:cubicBezTo>
                    <a:pt x="509" y="73"/>
                    <a:pt x="505" y="73"/>
                    <a:pt x="501" y="73"/>
                  </a:cubicBezTo>
                  <a:cubicBezTo>
                    <a:pt x="497" y="73"/>
                    <a:pt x="493" y="73"/>
                    <a:pt x="489" y="71"/>
                  </a:cubicBezTo>
                  <a:cubicBezTo>
                    <a:pt x="444" y="67"/>
                    <a:pt x="403" y="54"/>
                    <a:pt x="358" y="42"/>
                  </a:cubicBezTo>
                  <a:cubicBezTo>
                    <a:pt x="329" y="29"/>
                    <a:pt x="299" y="24"/>
                    <a:pt x="268" y="24"/>
                  </a:cubicBezTo>
                  <a:cubicBezTo>
                    <a:pt x="258" y="24"/>
                    <a:pt x="248" y="24"/>
                    <a:pt x="239" y="25"/>
                  </a:cubicBezTo>
                  <a:cubicBezTo>
                    <a:pt x="232" y="27"/>
                    <a:pt x="224" y="28"/>
                    <a:pt x="217" y="28"/>
                  </a:cubicBezTo>
                  <a:cubicBezTo>
                    <a:pt x="207" y="28"/>
                    <a:pt x="197" y="26"/>
                    <a:pt x="189" y="21"/>
                  </a:cubicBezTo>
                  <a:cubicBezTo>
                    <a:pt x="179" y="13"/>
                    <a:pt x="166" y="9"/>
                    <a:pt x="155" y="9"/>
                  </a:cubicBezTo>
                  <a:cubicBezTo>
                    <a:pt x="148" y="9"/>
                    <a:pt x="142" y="10"/>
                    <a:pt x="136" y="13"/>
                  </a:cubicBezTo>
                  <a:cubicBezTo>
                    <a:pt x="130" y="15"/>
                    <a:pt x="124" y="16"/>
                    <a:pt x="118" y="16"/>
                  </a:cubicBezTo>
                  <a:cubicBezTo>
                    <a:pt x="111" y="16"/>
                    <a:pt x="105" y="15"/>
                    <a:pt x="99" y="13"/>
                  </a:cubicBezTo>
                  <a:cubicBezTo>
                    <a:pt x="96" y="13"/>
                    <a:pt x="92" y="4"/>
                    <a:pt x="86" y="4"/>
                  </a:cubicBezTo>
                  <a:cubicBezTo>
                    <a:pt x="85" y="4"/>
                    <a:pt x="84" y="4"/>
                    <a:pt x="83" y="5"/>
                  </a:cubicBezTo>
                  <a:cubicBezTo>
                    <a:pt x="75" y="17"/>
                    <a:pt x="67" y="21"/>
                    <a:pt x="59" y="21"/>
                  </a:cubicBezTo>
                  <a:cubicBezTo>
                    <a:pt x="44" y="21"/>
                    <a:pt x="28" y="9"/>
                    <a:pt x="13"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96" name="Google Shape;320;p29">
              <a:extLst>
                <a:ext uri="{FF2B5EF4-FFF2-40B4-BE49-F238E27FC236}">
                  <a16:creationId xmlns:a16="http://schemas.microsoft.com/office/drawing/2014/main" id="{932835AB-6E99-A441-9614-B08B6F1DC14E}"/>
                </a:ext>
              </a:extLst>
            </p:cNvPr>
            <p:cNvSpPr/>
            <p:nvPr/>
          </p:nvSpPr>
          <p:spPr>
            <a:xfrm>
              <a:off x="3018300" y="4515700"/>
              <a:ext cx="6600" cy="6275"/>
            </a:xfrm>
            <a:custGeom>
              <a:avLst/>
              <a:gdLst/>
              <a:ahLst/>
              <a:cxnLst/>
              <a:rect l="l" t="t" r="r" b="b"/>
              <a:pathLst>
                <a:path w="264" h="251" extrusionOk="0">
                  <a:moveTo>
                    <a:pt x="80" y="0"/>
                  </a:moveTo>
                  <a:cubicBezTo>
                    <a:pt x="70" y="0"/>
                    <a:pt x="60" y="5"/>
                    <a:pt x="50" y="16"/>
                  </a:cubicBezTo>
                  <a:lnTo>
                    <a:pt x="42" y="16"/>
                  </a:lnTo>
                  <a:cubicBezTo>
                    <a:pt x="29" y="12"/>
                    <a:pt x="13" y="8"/>
                    <a:pt x="1" y="8"/>
                  </a:cubicBezTo>
                  <a:lnTo>
                    <a:pt x="1" y="241"/>
                  </a:lnTo>
                  <a:cubicBezTo>
                    <a:pt x="2" y="240"/>
                    <a:pt x="4" y="240"/>
                    <a:pt x="6" y="240"/>
                  </a:cubicBezTo>
                  <a:cubicBezTo>
                    <a:pt x="14" y="240"/>
                    <a:pt x="24" y="251"/>
                    <a:pt x="34" y="251"/>
                  </a:cubicBezTo>
                  <a:cubicBezTo>
                    <a:pt x="38" y="251"/>
                    <a:pt x="42" y="249"/>
                    <a:pt x="46" y="246"/>
                  </a:cubicBezTo>
                  <a:cubicBezTo>
                    <a:pt x="50" y="235"/>
                    <a:pt x="55" y="233"/>
                    <a:pt x="60" y="233"/>
                  </a:cubicBezTo>
                  <a:cubicBezTo>
                    <a:pt x="63" y="233"/>
                    <a:pt x="67" y="234"/>
                    <a:pt x="70" y="234"/>
                  </a:cubicBezTo>
                  <a:cubicBezTo>
                    <a:pt x="72" y="234"/>
                    <a:pt x="73" y="234"/>
                    <a:pt x="74" y="233"/>
                  </a:cubicBezTo>
                  <a:cubicBezTo>
                    <a:pt x="81" y="231"/>
                    <a:pt x="87" y="231"/>
                    <a:pt x="93" y="231"/>
                  </a:cubicBezTo>
                  <a:cubicBezTo>
                    <a:pt x="99" y="231"/>
                    <a:pt x="105" y="231"/>
                    <a:pt x="111" y="229"/>
                  </a:cubicBezTo>
                  <a:cubicBezTo>
                    <a:pt x="128" y="226"/>
                    <a:pt x="144" y="194"/>
                    <a:pt x="161" y="194"/>
                  </a:cubicBezTo>
                  <a:cubicBezTo>
                    <a:pt x="165" y="194"/>
                    <a:pt x="169" y="196"/>
                    <a:pt x="173" y="200"/>
                  </a:cubicBezTo>
                  <a:cubicBezTo>
                    <a:pt x="174" y="202"/>
                    <a:pt x="175" y="202"/>
                    <a:pt x="177" y="202"/>
                  </a:cubicBezTo>
                  <a:cubicBezTo>
                    <a:pt x="179" y="202"/>
                    <a:pt x="182" y="199"/>
                    <a:pt x="185" y="196"/>
                  </a:cubicBezTo>
                  <a:cubicBezTo>
                    <a:pt x="199" y="183"/>
                    <a:pt x="212" y="175"/>
                    <a:pt x="226" y="175"/>
                  </a:cubicBezTo>
                  <a:cubicBezTo>
                    <a:pt x="229" y="175"/>
                    <a:pt x="232" y="175"/>
                    <a:pt x="234" y="176"/>
                  </a:cubicBezTo>
                  <a:cubicBezTo>
                    <a:pt x="235" y="176"/>
                    <a:pt x="236" y="176"/>
                    <a:pt x="236" y="176"/>
                  </a:cubicBezTo>
                  <a:cubicBezTo>
                    <a:pt x="244" y="176"/>
                    <a:pt x="251" y="150"/>
                    <a:pt x="255" y="127"/>
                  </a:cubicBezTo>
                  <a:cubicBezTo>
                    <a:pt x="259" y="102"/>
                    <a:pt x="263" y="77"/>
                    <a:pt x="263" y="53"/>
                  </a:cubicBezTo>
                  <a:cubicBezTo>
                    <a:pt x="251" y="49"/>
                    <a:pt x="243" y="44"/>
                    <a:pt x="234" y="44"/>
                  </a:cubicBezTo>
                  <a:cubicBezTo>
                    <a:pt x="214" y="40"/>
                    <a:pt x="193" y="32"/>
                    <a:pt x="173" y="28"/>
                  </a:cubicBezTo>
                  <a:cubicBezTo>
                    <a:pt x="169" y="28"/>
                    <a:pt x="161" y="32"/>
                    <a:pt x="157" y="32"/>
                  </a:cubicBezTo>
                  <a:cubicBezTo>
                    <a:pt x="153" y="32"/>
                    <a:pt x="150" y="37"/>
                    <a:pt x="147" y="37"/>
                  </a:cubicBezTo>
                  <a:cubicBezTo>
                    <a:pt x="146" y="37"/>
                    <a:pt x="145" y="37"/>
                    <a:pt x="144" y="36"/>
                  </a:cubicBezTo>
                  <a:cubicBezTo>
                    <a:pt x="123" y="17"/>
                    <a:pt x="101" y="0"/>
                    <a:pt x="80"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97" name="Google Shape;321;p29">
              <a:extLst>
                <a:ext uri="{FF2B5EF4-FFF2-40B4-BE49-F238E27FC236}">
                  <a16:creationId xmlns:a16="http://schemas.microsoft.com/office/drawing/2014/main" id="{7D7EC5B5-F8C7-EA48-B06A-84190DEE4F12}"/>
                </a:ext>
              </a:extLst>
            </p:cNvPr>
            <p:cNvSpPr/>
            <p:nvPr/>
          </p:nvSpPr>
          <p:spPr>
            <a:xfrm>
              <a:off x="3018300" y="4567850"/>
              <a:ext cx="15525" cy="6725"/>
            </a:xfrm>
            <a:custGeom>
              <a:avLst/>
              <a:gdLst/>
              <a:ahLst/>
              <a:cxnLst/>
              <a:rect l="l" t="t" r="r" b="b"/>
              <a:pathLst>
                <a:path w="621" h="269" extrusionOk="0">
                  <a:moveTo>
                    <a:pt x="29" y="1"/>
                  </a:moveTo>
                  <a:cubicBezTo>
                    <a:pt x="19" y="1"/>
                    <a:pt x="9" y="3"/>
                    <a:pt x="1" y="6"/>
                  </a:cubicBezTo>
                  <a:lnTo>
                    <a:pt x="1" y="260"/>
                  </a:lnTo>
                  <a:cubicBezTo>
                    <a:pt x="9" y="260"/>
                    <a:pt x="17" y="256"/>
                    <a:pt x="25" y="248"/>
                  </a:cubicBezTo>
                  <a:cubicBezTo>
                    <a:pt x="33" y="230"/>
                    <a:pt x="41" y="224"/>
                    <a:pt x="48" y="224"/>
                  </a:cubicBezTo>
                  <a:cubicBezTo>
                    <a:pt x="65" y="224"/>
                    <a:pt x="81" y="257"/>
                    <a:pt x="102" y="257"/>
                  </a:cubicBezTo>
                  <a:cubicBezTo>
                    <a:pt x="104" y="257"/>
                    <a:pt x="106" y="257"/>
                    <a:pt x="107" y="256"/>
                  </a:cubicBezTo>
                  <a:cubicBezTo>
                    <a:pt x="109" y="256"/>
                    <a:pt x="111" y="256"/>
                    <a:pt x="113" y="256"/>
                  </a:cubicBezTo>
                  <a:cubicBezTo>
                    <a:pt x="134" y="256"/>
                    <a:pt x="152" y="268"/>
                    <a:pt x="171" y="268"/>
                  </a:cubicBezTo>
                  <a:cubicBezTo>
                    <a:pt x="180" y="268"/>
                    <a:pt x="189" y="265"/>
                    <a:pt x="198" y="256"/>
                  </a:cubicBezTo>
                  <a:cubicBezTo>
                    <a:pt x="214" y="244"/>
                    <a:pt x="234" y="236"/>
                    <a:pt x="255" y="228"/>
                  </a:cubicBezTo>
                  <a:cubicBezTo>
                    <a:pt x="256" y="227"/>
                    <a:pt x="257" y="227"/>
                    <a:pt x="258" y="227"/>
                  </a:cubicBezTo>
                  <a:cubicBezTo>
                    <a:pt x="271" y="227"/>
                    <a:pt x="284" y="241"/>
                    <a:pt x="297" y="241"/>
                  </a:cubicBezTo>
                  <a:cubicBezTo>
                    <a:pt x="304" y="241"/>
                    <a:pt x="310" y="238"/>
                    <a:pt x="317" y="228"/>
                  </a:cubicBezTo>
                  <a:cubicBezTo>
                    <a:pt x="317" y="228"/>
                    <a:pt x="321" y="236"/>
                    <a:pt x="321" y="240"/>
                  </a:cubicBezTo>
                  <a:cubicBezTo>
                    <a:pt x="332" y="258"/>
                    <a:pt x="345" y="264"/>
                    <a:pt x="357" y="264"/>
                  </a:cubicBezTo>
                  <a:cubicBezTo>
                    <a:pt x="367" y="264"/>
                    <a:pt x="377" y="260"/>
                    <a:pt x="386" y="256"/>
                  </a:cubicBezTo>
                  <a:cubicBezTo>
                    <a:pt x="399" y="248"/>
                    <a:pt x="411" y="236"/>
                    <a:pt x="423" y="232"/>
                  </a:cubicBezTo>
                  <a:cubicBezTo>
                    <a:pt x="436" y="223"/>
                    <a:pt x="440" y="232"/>
                    <a:pt x="448" y="219"/>
                  </a:cubicBezTo>
                  <a:cubicBezTo>
                    <a:pt x="453" y="212"/>
                    <a:pt x="462" y="200"/>
                    <a:pt x="472" y="200"/>
                  </a:cubicBezTo>
                  <a:cubicBezTo>
                    <a:pt x="478" y="200"/>
                    <a:pt x="484" y="205"/>
                    <a:pt x="489" y="219"/>
                  </a:cubicBezTo>
                  <a:cubicBezTo>
                    <a:pt x="503" y="205"/>
                    <a:pt x="519" y="199"/>
                    <a:pt x="535" y="199"/>
                  </a:cubicBezTo>
                  <a:cubicBezTo>
                    <a:pt x="543" y="199"/>
                    <a:pt x="551" y="200"/>
                    <a:pt x="559" y="203"/>
                  </a:cubicBezTo>
                  <a:cubicBezTo>
                    <a:pt x="560" y="203"/>
                    <a:pt x="561" y="204"/>
                    <a:pt x="563" y="204"/>
                  </a:cubicBezTo>
                  <a:cubicBezTo>
                    <a:pt x="573" y="204"/>
                    <a:pt x="581" y="191"/>
                    <a:pt x="591" y="191"/>
                  </a:cubicBezTo>
                  <a:cubicBezTo>
                    <a:pt x="600" y="191"/>
                    <a:pt x="612" y="174"/>
                    <a:pt x="620" y="109"/>
                  </a:cubicBezTo>
                  <a:cubicBezTo>
                    <a:pt x="612" y="35"/>
                    <a:pt x="600" y="35"/>
                    <a:pt x="587" y="35"/>
                  </a:cubicBezTo>
                  <a:cubicBezTo>
                    <a:pt x="563" y="35"/>
                    <a:pt x="534" y="35"/>
                    <a:pt x="505" y="55"/>
                  </a:cubicBezTo>
                  <a:cubicBezTo>
                    <a:pt x="499" y="61"/>
                    <a:pt x="491" y="65"/>
                    <a:pt x="484" y="65"/>
                  </a:cubicBezTo>
                  <a:cubicBezTo>
                    <a:pt x="481" y="65"/>
                    <a:pt x="479" y="65"/>
                    <a:pt x="477" y="63"/>
                  </a:cubicBezTo>
                  <a:cubicBezTo>
                    <a:pt x="472" y="64"/>
                    <a:pt x="467" y="64"/>
                    <a:pt x="463" y="64"/>
                  </a:cubicBezTo>
                  <a:cubicBezTo>
                    <a:pt x="432" y="64"/>
                    <a:pt x="402" y="51"/>
                    <a:pt x="372" y="51"/>
                  </a:cubicBezTo>
                  <a:cubicBezTo>
                    <a:pt x="353" y="51"/>
                    <a:pt x="335" y="56"/>
                    <a:pt x="317" y="72"/>
                  </a:cubicBezTo>
                  <a:cubicBezTo>
                    <a:pt x="315" y="73"/>
                    <a:pt x="314" y="73"/>
                    <a:pt x="312" y="73"/>
                  </a:cubicBezTo>
                  <a:cubicBezTo>
                    <a:pt x="309" y="73"/>
                    <a:pt x="306" y="72"/>
                    <a:pt x="300" y="72"/>
                  </a:cubicBezTo>
                  <a:cubicBezTo>
                    <a:pt x="276" y="59"/>
                    <a:pt x="251" y="68"/>
                    <a:pt x="226" y="55"/>
                  </a:cubicBezTo>
                  <a:cubicBezTo>
                    <a:pt x="202" y="43"/>
                    <a:pt x="173" y="35"/>
                    <a:pt x="148" y="27"/>
                  </a:cubicBezTo>
                  <a:cubicBezTo>
                    <a:pt x="140" y="24"/>
                    <a:pt x="131" y="23"/>
                    <a:pt x="123" y="23"/>
                  </a:cubicBezTo>
                  <a:cubicBezTo>
                    <a:pt x="118" y="23"/>
                    <a:pt x="114" y="23"/>
                    <a:pt x="109" y="23"/>
                  </a:cubicBezTo>
                  <a:cubicBezTo>
                    <a:pt x="96" y="23"/>
                    <a:pt x="83" y="22"/>
                    <a:pt x="70" y="14"/>
                  </a:cubicBezTo>
                  <a:cubicBezTo>
                    <a:pt x="58" y="5"/>
                    <a:pt x="43" y="1"/>
                    <a:pt x="29"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98" name="Google Shape;322;p29">
              <a:extLst>
                <a:ext uri="{FF2B5EF4-FFF2-40B4-BE49-F238E27FC236}">
                  <a16:creationId xmlns:a16="http://schemas.microsoft.com/office/drawing/2014/main" id="{004AA8B7-B4BD-B84B-835B-706DD47A634C}"/>
                </a:ext>
              </a:extLst>
            </p:cNvPr>
            <p:cNvSpPr/>
            <p:nvPr/>
          </p:nvSpPr>
          <p:spPr>
            <a:xfrm>
              <a:off x="3018300" y="4554625"/>
              <a:ext cx="18900" cy="7150"/>
            </a:xfrm>
            <a:custGeom>
              <a:avLst/>
              <a:gdLst/>
              <a:ahLst/>
              <a:cxnLst/>
              <a:rect l="l" t="t" r="r" b="b"/>
              <a:pathLst>
                <a:path w="756" h="286" extrusionOk="0">
                  <a:moveTo>
                    <a:pt x="33" y="0"/>
                  </a:moveTo>
                  <a:cubicBezTo>
                    <a:pt x="25" y="0"/>
                    <a:pt x="17" y="2"/>
                    <a:pt x="9" y="6"/>
                  </a:cubicBezTo>
                  <a:cubicBezTo>
                    <a:pt x="5" y="6"/>
                    <a:pt x="1" y="6"/>
                    <a:pt x="1" y="10"/>
                  </a:cubicBezTo>
                  <a:lnTo>
                    <a:pt x="1" y="277"/>
                  </a:lnTo>
                  <a:cubicBezTo>
                    <a:pt x="9" y="277"/>
                    <a:pt x="17" y="281"/>
                    <a:pt x="25" y="285"/>
                  </a:cubicBezTo>
                  <a:cubicBezTo>
                    <a:pt x="26" y="285"/>
                    <a:pt x="27" y="285"/>
                    <a:pt x="28" y="285"/>
                  </a:cubicBezTo>
                  <a:cubicBezTo>
                    <a:pt x="34" y="285"/>
                    <a:pt x="38" y="272"/>
                    <a:pt x="46" y="272"/>
                  </a:cubicBezTo>
                  <a:cubicBezTo>
                    <a:pt x="55" y="268"/>
                    <a:pt x="65" y="266"/>
                    <a:pt x="75" y="266"/>
                  </a:cubicBezTo>
                  <a:cubicBezTo>
                    <a:pt x="83" y="266"/>
                    <a:pt x="91" y="267"/>
                    <a:pt x="99" y="268"/>
                  </a:cubicBezTo>
                  <a:cubicBezTo>
                    <a:pt x="124" y="277"/>
                    <a:pt x="148" y="281"/>
                    <a:pt x="173" y="281"/>
                  </a:cubicBezTo>
                  <a:cubicBezTo>
                    <a:pt x="222" y="277"/>
                    <a:pt x="271" y="264"/>
                    <a:pt x="321" y="256"/>
                  </a:cubicBezTo>
                  <a:cubicBezTo>
                    <a:pt x="345" y="252"/>
                    <a:pt x="370" y="252"/>
                    <a:pt x="394" y="248"/>
                  </a:cubicBezTo>
                  <a:cubicBezTo>
                    <a:pt x="411" y="248"/>
                    <a:pt x="423" y="240"/>
                    <a:pt x="431" y="227"/>
                  </a:cubicBezTo>
                  <a:cubicBezTo>
                    <a:pt x="443" y="206"/>
                    <a:pt x="453" y="201"/>
                    <a:pt x="464" y="201"/>
                  </a:cubicBezTo>
                  <a:cubicBezTo>
                    <a:pt x="468" y="201"/>
                    <a:pt x="472" y="202"/>
                    <a:pt x="477" y="203"/>
                  </a:cubicBezTo>
                  <a:cubicBezTo>
                    <a:pt x="493" y="207"/>
                    <a:pt x="497" y="207"/>
                    <a:pt x="509" y="207"/>
                  </a:cubicBezTo>
                  <a:cubicBezTo>
                    <a:pt x="518" y="211"/>
                    <a:pt x="530" y="207"/>
                    <a:pt x="542" y="219"/>
                  </a:cubicBezTo>
                  <a:cubicBezTo>
                    <a:pt x="548" y="225"/>
                    <a:pt x="553" y="229"/>
                    <a:pt x="557" y="229"/>
                  </a:cubicBezTo>
                  <a:cubicBezTo>
                    <a:pt x="562" y="229"/>
                    <a:pt x="567" y="224"/>
                    <a:pt x="571" y="211"/>
                  </a:cubicBezTo>
                  <a:cubicBezTo>
                    <a:pt x="571" y="208"/>
                    <a:pt x="576" y="202"/>
                    <a:pt x="578" y="202"/>
                  </a:cubicBezTo>
                  <a:cubicBezTo>
                    <a:pt x="579" y="202"/>
                    <a:pt x="579" y="202"/>
                    <a:pt x="579" y="203"/>
                  </a:cubicBezTo>
                  <a:cubicBezTo>
                    <a:pt x="588" y="211"/>
                    <a:pt x="597" y="214"/>
                    <a:pt x="607" y="214"/>
                  </a:cubicBezTo>
                  <a:cubicBezTo>
                    <a:pt x="620" y="214"/>
                    <a:pt x="633" y="209"/>
                    <a:pt x="645" y="207"/>
                  </a:cubicBezTo>
                  <a:cubicBezTo>
                    <a:pt x="657" y="203"/>
                    <a:pt x="665" y="199"/>
                    <a:pt x="678" y="190"/>
                  </a:cubicBezTo>
                  <a:cubicBezTo>
                    <a:pt x="686" y="185"/>
                    <a:pt x="693" y="178"/>
                    <a:pt x="702" y="178"/>
                  </a:cubicBezTo>
                  <a:cubicBezTo>
                    <a:pt x="707" y="178"/>
                    <a:pt x="713" y="180"/>
                    <a:pt x="719" y="186"/>
                  </a:cubicBezTo>
                  <a:cubicBezTo>
                    <a:pt x="723" y="193"/>
                    <a:pt x="726" y="196"/>
                    <a:pt x="730" y="196"/>
                  </a:cubicBezTo>
                  <a:cubicBezTo>
                    <a:pt x="739" y="196"/>
                    <a:pt x="747" y="179"/>
                    <a:pt x="756" y="137"/>
                  </a:cubicBezTo>
                  <a:cubicBezTo>
                    <a:pt x="743" y="80"/>
                    <a:pt x="731" y="67"/>
                    <a:pt x="719" y="67"/>
                  </a:cubicBezTo>
                  <a:cubicBezTo>
                    <a:pt x="714" y="68"/>
                    <a:pt x="710" y="68"/>
                    <a:pt x="705" y="68"/>
                  </a:cubicBezTo>
                  <a:cubicBezTo>
                    <a:pt x="686" y="68"/>
                    <a:pt x="666" y="65"/>
                    <a:pt x="647" y="65"/>
                  </a:cubicBezTo>
                  <a:cubicBezTo>
                    <a:pt x="625" y="65"/>
                    <a:pt x="604" y="68"/>
                    <a:pt x="583" y="84"/>
                  </a:cubicBezTo>
                  <a:cubicBezTo>
                    <a:pt x="575" y="90"/>
                    <a:pt x="567" y="92"/>
                    <a:pt x="558" y="92"/>
                  </a:cubicBezTo>
                  <a:cubicBezTo>
                    <a:pt x="538" y="92"/>
                    <a:pt x="518" y="78"/>
                    <a:pt x="497" y="75"/>
                  </a:cubicBezTo>
                  <a:cubicBezTo>
                    <a:pt x="485" y="71"/>
                    <a:pt x="472" y="67"/>
                    <a:pt x="456" y="67"/>
                  </a:cubicBezTo>
                  <a:cubicBezTo>
                    <a:pt x="423" y="67"/>
                    <a:pt x="386" y="75"/>
                    <a:pt x="353" y="75"/>
                  </a:cubicBezTo>
                  <a:cubicBezTo>
                    <a:pt x="340" y="74"/>
                    <a:pt x="326" y="73"/>
                    <a:pt x="312" y="73"/>
                  </a:cubicBezTo>
                  <a:cubicBezTo>
                    <a:pt x="293" y="73"/>
                    <a:pt x="273" y="75"/>
                    <a:pt x="251" y="80"/>
                  </a:cubicBezTo>
                  <a:cubicBezTo>
                    <a:pt x="234" y="80"/>
                    <a:pt x="222" y="80"/>
                    <a:pt x="206" y="75"/>
                  </a:cubicBezTo>
                  <a:cubicBezTo>
                    <a:pt x="198" y="71"/>
                    <a:pt x="193" y="71"/>
                    <a:pt x="185" y="67"/>
                  </a:cubicBezTo>
                  <a:cubicBezTo>
                    <a:pt x="161" y="67"/>
                    <a:pt x="140" y="55"/>
                    <a:pt x="120" y="43"/>
                  </a:cubicBezTo>
                  <a:cubicBezTo>
                    <a:pt x="91" y="20"/>
                    <a:pt x="62" y="0"/>
                    <a:pt x="33"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99" name="Google Shape;323;p29">
              <a:extLst>
                <a:ext uri="{FF2B5EF4-FFF2-40B4-BE49-F238E27FC236}">
                  <a16:creationId xmlns:a16="http://schemas.microsoft.com/office/drawing/2014/main" id="{AA150D6E-0149-604F-B4E8-655338927B2D}"/>
                </a:ext>
              </a:extLst>
            </p:cNvPr>
            <p:cNvSpPr/>
            <p:nvPr/>
          </p:nvSpPr>
          <p:spPr>
            <a:xfrm>
              <a:off x="3018300" y="4541625"/>
              <a:ext cx="17050" cy="6800"/>
            </a:xfrm>
            <a:custGeom>
              <a:avLst/>
              <a:gdLst/>
              <a:ahLst/>
              <a:cxnLst/>
              <a:rect l="l" t="t" r="r" b="b"/>
              <a:pathLst>
                <a:path w="682" h="272" extrusionOk="0">
                  <a:moveTo>
                    <a:pt x="1" y="0"/>
                  </a:moveTo>
                  <a:lnTo>
                    <a:pt x="1" y="271"/>
                  </a:lnTo>
                  <a:cubicBezTo>
                    <a:pt x="17" y="271"/>
                    <a:pt x="33" y="263"/>
                    <a:pt x="42" y="247"/>
                  </a:cubicBezTo>
                  <a:cubicBezTo>
                    <a:pt x="54" y="222"/>
                    <a:pt x="62" y="214"/>
                    <a:pt x="74" y="214"/>
                  </a:cubicBezTo>
                  <a:cubicBezTo>
                    <a:pt x="87" y="218"/>
                    <a:pt x="111" y="234"/>
                    <a:pt x="128" y="238"/>
                  </a:cubicBezTo>
                  <a:cubicBezTo>
                    <a:pt x="144" y="247"/>
                    <a:pt x="173" y="255"/>
                    <a:pt x="193" y="263"/>
                  </a:cubicBezTo>
                  <a:cubicBezTo>
                    <a:pt x="198" y="265"/>
                    <a:pt x="203" y="267"/>
                    <a:pt x="208" y="267"/>
                  </a:cubicBezTo>
                  <a:cubicBezTo>
                    <a:pt x="216" y="267"/>
                    <a:pt x="224" y="261"/>
                    <a:pt x="234" y="238"/>
                  </a:cubicBezTo>
                  <a:cubicBezTo>
                    <a:pt x="234" y="231"/>
                    <a:pt x="238" y="228"/>
                    <a:pt x="241" y="228"/>
                  </a:cubicBezTo>
                  <a:cubicBezTo>
                    <a:pt x="243" y="228"/>
                    <a:pt x="245" y="229"/>
                    <a:pt x="247" y="230"/>
                  </a:cubicBezTo>
                  <a:cubicBezTo>
                    <a:pt x="250" y="235"/>
                    <a:pt x="254" y="238"/>
                    <a:pt x="259" y="238"/>
                  </a:cubicBezTo>
                  <a:cubicBezTo>
                    <a:pt x="265" y="238"/>
                    <a:pt x="272" y="233"/>
                    <a:pt x="280" y="226"/>
                  </a:cubicBezTo>
                  <a:cubicBezTo>
                    <a:pt x="284" y="220"/>
                    <a:pt x="288" y="219"/>
                    <a:pt x="292" y="219"/>
                  </a:cubicBezTo>
                  <a:cubicBezTo>
                    <a:pt x="294" y="219"/>
                    <a:pt x="296" y="219"/>
                    <a:pt x="298" y="219"/>
                  </a:cubicBezTo>
                  <a:cubicBezTo>
                    <a:pt x="300" y="219"/>
                    <a:pt x="302" y="219"/>
                    <a:pt x="304" y="218"/>
                  </a:cubicBezTo>
                  <a:cubicBezTo>
                    <a:pt x="325" y="218"/>
                    <a:pt x="353" y="218"/>
                    <a:pt x="374" y="214"/>
                  </a:cubicBezTo>
                  <a:cubicBezTo>
                    <a:pt x="394" y="210"/>
                    <a:pt x="415" y="206"/>
                    <a:pt x="436" y="206"/>
                  </a:cubicBezTo>
                  <a:cubicBezTo>
                    <a:pt x="438" y="206"/>
                    <a:pt x="441" y="207"/>
                    <a:pt x="444" y="207"/>
                  </a:cubicBezTo>
                  <a:cubicBezTo>
                    <a:pt x="456" y="207"/>
                    <a:pt x="466" y="197"/>
                    <a:pt x="477" y="156"/>
                  </a:cubicBezTo>
                  <a:cubicBezTo>
                    <a:pt x="482" y="192"/>
                    <a:pt x="490" y="204"/>
                    <a:pt x="498" y="204"/>
                  </a:cubicBezTo>
                  <a:cubicBezTo>
                    <a:pt x="501" y="204"/>
                    <a:pt x="505" y="201"/>
                    <a:pt x="509" y="197"/>
                  </a:cubicBezTo>
                  <a:cubicBezTo>
                    <a:pt x="518" y="189"/>
                    <a:pt x="521" y="182"/>
                    <a:pt x="523" y="182"/>
                  </a:cubicBezTo>
                  <a:cubicBezTo>
                    <a:pt x="524" y="182"/>
                    <a:pt x="525" y="183"/>
                    <a:pt x="526" y="185"/>
                  </a:cubicBezTo>
                  <a:cubicBezTo>
                    <a:pt x="531" y="203"/>
                    <a:pt x="538" y="209"/>
                    <a:pt x="544" y="209"/>
                  </a:cubicBezTo>
                  <a:cubicBezTo>
                    <a:pt x="552" y="209"/>
                    <a:pt x="560" y="200"/>
                    <a:pt x="567" y="193"/>
                  </a:cubicBezTo>
                  <a:cubicBezTo>
                    <a:pt x="572" y="188"/>
                    <a:pt x="576" y="187"/>
                    <a:pt x="579" y="187"/>
                  </a:cubicBezTo>
                  <a:cubicBezTo>
                    <a:pt x="584" y="187"/>
                    <a:pt x="588" y="191"/>
                    <a:pt x="591" y="191"/>
                  </a:cubicBezTo>
                  <a:cubicBezTo>
                    <a:pt x="593" y="191"/>
                    <a:pt x="594" y="191"/>
                    <a:pt x="596" y="189"/>
                  </a:cubicBezTo>
                  <a:cubicBezTo>
                    <a:pt x="602" y="183"/>
                    <a:pt x="610" y="180"/>
                    <a:pt x="619" y="180"/>
                  </a:cubicBezTo>
                  <a:cubicBezTo>
                    <a:pt x="627" y="180"/>
                    <a:pt x="637" y="183"/>
                    <a:pt x="645" y="189"/>
                  </a:cubicBezTo>
                  <a:cubicBezTo>
                    <a:pt x="647" y="191"/>
                    <a:pt x="650" y="192"/>
                    <a:pt x="654" y="192"/>
                  </a:cubicBezTo>
                  <a:cubicBezTo>
                    <a:pt x="657" y="192"/>
                    <a:pt x="661" y="191"/>
                    <a:pt x="665" y="189"/>
                  </a:cubicBezTo>
                  <a:cubicBezTo>
                    <a:pt x="669" y="189"/>
                    <a:pt x="674" y="185"/>
                    <a:pt x="678" y="173"/>
                  </a:cubicBezTo>
                  <a:cubicBezTo>
                    <a:pt x="682" y="156"/>
                    <a:pt x="682" y="140"/>
                    <a:pt x="682" y="124"/>
                  </a:cubicBezTo>
                  <a:cubicBezTo>
                    <a:pt x="682" y="107"/>
                    <a:pt x="682" y="91"/>
                    <a:pt x="678" y="78"/>
                  </a:cubicBezTo>
                  <a:cubicBezTo>
                    <a:pt x="669" y="62"/>
                    <a:pt x="661" y="54"/>
                    <a:pt x="653" y="54"/>
                  </a:cubicBezTo>
                  <a:cubicBezTo>
                    <a:pt x="604" y="54"/>
                    <a:pt x="559" y="54"/>
                    <a:pt x="513" y="58"/>
                  </a:cubicBezTo>
                  <a:cubicBezTo>
                    <a:pt x="511" y="57"/>
                    <a:pt x="509" y="57"/>
                    <a:pt x="507" y="57"/>
                  </a:cubicBezTo>
                  <a:cubicBezTo>
                    <a:pt x="493" y="57"/>
                    <a:pt x="481" y="68"/>
                    <a:pt x="481" y="83"/>
                  </a:cubicBezTo>
                  <a:cubicBezTo>
                    <a:pt x="478" y="88"/>
                    <a:pt x="476" y="91"/>
                    <a:pt x="474" y="91"/>
                  </a:cubicBezTo>
                  <a:cubicBezTo>
                    <a:pt x="466" y="91"/>
                    <a:pt x="460" y="52"/>
                    <a:pt x="451" y="52"/>
                  </a:cubicBezTo>
                  <a:cubicBezTo>
                    <a:pt x="450" y="52"/>
                    <a:pt x="449" y="52"/>
                    <a:pt x="448" y="54"/>
                  </a:cubicBezTo>
                  <a:lnTo>
                    <a:pt x="386" y="54"/>
                  </a:lnTo>
                  <a:lnTo>
                    <a:pt x="247" y="50"/>
                  </a:lnTo>
                  <a:cubicBezTo>
                    <a:pt x="237" y="48"/>
                    <a:pt x="225" y="47"/>
                    <a:pt x="213" y="47"/>
                  </a:cubicBezTo>
                  <a:cubicBezTo>
                    <a:pt x="202" y="47"/>
                    <a:pt x="189" y="48"/>
                    <a:pt x="177" y="50"/>
                  </a:cubicBezTo>
                  <a:cubicBezTo>
                    <a:pt x="174" y="50"/>
                    <a:pt x="171" y="51"/>
                    <a:pt x="168" y="51"/>
                  </a:cubicBezTo>
                  <a:cubicBezTo>
                    <a:pt x="154" y="51"/>
                    <a:pt x="138" y="43"/>
                    <a:pt x="128" y="33"/>
                  </a:cubicBezTo>
                  <a:cubicBezTo>
                    <a:pt x="120" y="21"/>
                    <a:pt x="107" y="13"/>
                    <a:pt x="91" y="9"/>
                  </a:cubicBezTo>
                  <a:cubicBezTo>
                    <a:pt x="80" y="3"/>
                    <a:pt x="70" y="1"/>
                    <a:pt x="59" y="1"/>
                  </a:cubicBezTo>
                  <a:cubicBezTo>
                    <a:pt x="47" y="1"/>
                    <a:pt x="35" y="3"/>
                    <a:pt x="22" y="3"/>
                  </a:cubicBezTo>
                  <a:cubicBezTo>
                    <a:pt x="15" y="3"/>
                    <a:pt x="8" y="2"/>
                    <a:pt x="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00" name="Google Shape;324;p29">
              <a:extLst>
                <a:ext uri="{FF2B5EF4-FFF2-40B4-BE49-F238E27FC236}">
                  <a16:creationId xmlns:a16="http://schemas.microsoft.com/office/drawing/2014/main" id="{980BB182-4BE9-FC4E-8A97-F61CCA717A16}"/>
                </a:ext>
              </a:extLst>
            </p:cNvPr>
            <p:cNvSpPr/>
            <p:nvPr/>
          </p:nvSpPr>
          <p:spPr>
            <a:xfrm>
              <a:off x="3018300" y="4489825"/>
              <a:ext cx="4550" cy="6175"/>
            </a:xfrm>
            <a:custGeom>
              <a:avLst/>
              <a:gdLst/>
              <a:ahLst/>
              <a:cxnLst/>
              <a:rect l="l" t="t" r="r" b="b"/>
              <a:pathLst>
                <a:path w="182" h="247" extrusionOk="0">
                  <a:moveTo>
                    <a:pt x="1" y="0"/>
                  </a:moveTo>
                  <a:lnTo>
                    <a:pt x="1" y="247"/>
                  </a:lnTo>
                  <a:cubicBezTo>
                    <a:pt x="5" y="247"/>
                    <a:pt x="9" y="242"/>
                    <a:pt x="13" y="238"/>
                  </a:cubicBezTo>
                  <a:cubicBezTo>
                    <a:pt x="15" y="229"/>
                    <a:pt x="19" y="226"/>
                    <a:pt x="23" y="226"/>
                  </a:cubicBezTo>
                  <a:cubicBezTo>
                    <a:pt x="32" y="226"/>
                    <a:pt x="42" y="239"/>
                    <a:pt x="48" y="239"/>
                  </a:cubicBezTo>
                  <a:cubicBezTo>
                    <a:pt x="49" y="239"/>
                    <a:pt x="49" y="239"/>
                    <a:pt x="50" y="238"/>
                  </a:cubicBezTo>
                  <a:cubicBezTo>
                    <a:pt x="69" y="231"/>
                    <a:pt x="85" y="201"/>
                    <a:pt x="104" y="201"/>
                  </a:cubicBezTo>
                  <a:cubicBezTo>
                    <a:pt x="105" y="201"/>
                    <a:pt x="106" y="201"/>
                    <a:pt x="107" y="201"/>
                  </a:cubicBezTo>
                  <a:cubicBezTo>
                    <a:pt x="110" y="202"/>
                    <a:pt x="112" y="203"/>
                    <a:pt x="115" y="203"/>
                  </a:cubicBezTo>
                  <a:cubicBezTo>
                    <a:pt x="127" y="203"/>
                    <a:pt x="136" y="192"/>
                    <a:pt x="148" y="192"/>
                  </a:cubicBezTo>
                  <a:cubicBezTo>
                    <a:pt x="152" y="192"/>
                    <a:pt x="156" y="194"/>
                    <a:pt x="161" y="197"/>
                  </a:cubicBezTo>
                  <a:cubicBezTo>
                    <a:pt x="161" y="198"/>
                    <a:pt x="162" y="198"/>
                    <a:pt x="163" y="198"/>
                  </a:cubicBezTo>
                  <a:cubicBezTo>
                    <a:pt x="170" y="198"/>
                    <a:pt x="177" y="156"/>
                    <a:pt x="177" y="111"/>
                  </a:cubicBezTo>
                  <a:cubicBezTo>
                    <a:pt x="181" y="86"/>
                    <a:pt x="177" y="58"/>
                    <a:pt x="161" y="37"/>
                  </a:cubicBezTo>
                  <a:lnTo>
                    <a:pt x="157" y="37"/>
                  </a:lnTo>
                  <a:lnTo>
                    <a:pt x="103" y="13"/>
                  </a:lnTo>
                  <a:cubicBezTo>
                    <a:pt x="99" y="13"/>
                    <a:pt x="95" y="4"/>
                    <a:pt x="91" y="4"/>
                  </a:cubicBezTo>
                  <a:lnTo>
                    <a:pt x="13" y="4"/>
                  </a:lnTo>
                  <a:cubicBezTo>
                    <a:pt x="13" y="0"/>
                    <a:pt x="5" y="0"/>
                    <a:pt x="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01" name="Google Shape;325;p29">
              <a:extLst>
                <a:ext uri="{FF2B5EF4-FFF2-40B4-BE49-F238E27FC236}">
                  <a16:creationId xmlns:a16="http://schemas.microsoft.com/office/drawing/2014/main" id="{FCB2054B-9A4E-6D4C-8F88-DCDFFAF0D06A}"/>
                </a:ext>
              </a:extLst>
            </p:cNvPr>
            <p:cNvSpPr/>
            <p:nvPr/>
          </p:nvSpPr>
          <p:spPr>
            <a:xfrm>
              <a:off x="3018300" y="4619650"/>
              <a:ext cx="21875" cy="7750"/>
            </a:xfrm>
            <a:custGeom>
              <a:avLst/>
              <a:gdLst/>
              <a:ahLst/>
              <a:cxnLst/>
              <a:rect l="l" t="t" r="r" b="b"/>
              <a:pathLst>
                <a:path w="875" h="310" extrusionOk="0">
                  <a:moveTo>
                    <a:pt x="9" y="0"/>
                  </a:moveTo>
                  <a:cubicBezTo>
                    <a:pt x="6" y="0"/>
                    <a:pt x="3" y="2"/>
                    <a:pt x="1" y="6"/>
                  </a:cubicBezTo>
                  <a:lnTo>
                    <a:pt x="1" y="302"/>
                  </a:lnTo>
                  <a:cubicBezTo>
                    <a:pt x="5" y="306"/>
                    <a:pt x="9" y="306"/>
                    <a:pt x="13" y="310"/>
                  </a:cubicBezTo>
                  <a:cubicBezTo>
                    <a:pt x="42" y="263"/>
                    <a:pt x="71" y="248"/>
                    <a:pt x="97" y="248"/>
                  </a:cubicBezTo>
                  <a:cubicBezTo>
                    <a:pt x="101" y="248"/>
                    <a:pt x="104" y="248"/>
                    <a:pt x="107" y="248"/>
                  </a:cubicBezTo>
                  <a:lnTo>
                    <a:pt x="144" y="248"/>
                  </a:lnTo>
                  <a:cubicBezTo>
                    <a:pt x="147" y="248"/>
                    <a:pt x="151" y="245"/>
                    <a:pt x="155" y="245"/>
                  </a:cubicBezTo>
                  <a:cubicBezTo>
                    <a:pt x="157" y="245"/>
                    <a:pt x="159" y="246"/>
                    <a:pt x="161" y="248"/>
                  </a:cubicBezTo>
                  <a:cubicBezTo>
                    <a:pt x="166" y="256"/>
                    <a:pt x="172" y="259"/>
                    <a:pt x="178" y="259"/>
                  </a:cubicBezTo>
                  <a:cubicBezTo>
                    <a:pt x="184" y="259"/>
                    <a:pt x="191" y="255"/>
                    <a:pt x="198" y="248"/>
                  </a:cubicBezTo>
                  <a:cubicBezTo>
                    <a:pt x="210" y="232"/>
                    <a:pt x="226" y="240"/>
                    <a:pt x="239" y="236"/>
                  </a:cubicBezTo>
                  <a:cubicBezTo>
                    <a:pt x="267" y="228"/>
                    <a:pt x="296" y="228"/>
                    <a:pt x="321" y="228"/>
                  </a:cubicBezTo>
                  <a:cubicBezTo>
                    <a:pt x="333" y="228"/>
                    <a:pt x="341" y="211"/>
                    <a:pt x="349" y="203"/>
                  </a:cubicBezTo>
                  <a:cubicBezTo>
                    <a:pt x="358" y="195"/>
                    <a:pt x="362" y="191"/>
                    <a:pt x="370" y="187"/>
                  </a:cubicBezTo>
                  <a:cubicBezTo>
                    <a:pt x="380" y="185"/>
                    <a:pt x="391" y="184"/>
                    <a:pt x="402" y="184"/>
                  </a:cubicBezTo>
                  <a:cubicBezTo>
                    <a:pt x="434" y="184"/>
                    <a:pt x="466" y="192"/>
                    <a:pt x="493" y="207"/>
                  </a:cubicBezTo>
                  <a:cubicBezTo>
                    <a:pt x="522" y="215"/>
                    <a:pt x="555" y="224"/>
                    <a:pt x="587" y="224"/>
                  </a:cubicBezTo>
                  <a:cubicBezTo>
                    <a:pt x="628" y="224"/>
                    <a:pt x="665" y="220"/>
                    <a:pt x="706" y="215"/>
                  </a:cubicBezTo>
                  <a:cubicBezTo>
                    <a:pt x="733" y="213"/>
                    <a:pt x="759" y="199"/>
                    <a:pt x="787" y="199"/>
                  </a:cubicBezTo>
                  <a:cubicBezTo>
                    <a:pt x="798" y="199"/>
                    <a:pt x="809" y="201"/>
                    <a:pt x="821" y="207"/>
                  </a:cubicBezTo>
                  <a:lnTo>
                    <a:pt x="846" y="207"/>
                  </a:lnTo>
                  <a:cubicBezTo>
                    <a:pt x="854" y="207"/>
                    <a:pt x="866" y="183"/>
                    <a:pt x="875" y="133"/>
                  </a:cubicBezTo>
                  <a:cubicBezTo>
                    <a:pt x="866" y="97"/>
                    <a:pt x="858" y="91"/>
                    <a:pt x="851" y="91"/>
                  </a:cubicBezTo>
                  <a:cubicBezTo>
                    <a:pt x="847" y="91"/>
                    <a:pt x="844" y="92"/>
                    <a:pt x="842" y="92"/>
                  </a:cubicBezTo>
                  <a:lnTo>
                    <a:pt x="731" y="92"/>
                  </a:lnTo>
                  <a:cubicBezTo>
                    <a:pt x="715" y="92"/>
                    <a:pt x="702" y="80"/>
                    <a:pt x="690" y="80"/>
                  </a:cubicBezTo>
                  <a:cubicBezTo>
                    <a:pt x="674" y="80"/>
                    <a:pt x="649" y="92"/>
                    <a:pt x="632" y="92"/>
                  </a:cubicBezTo>
                  <a:cubicBezTo>
                    <a:pt x="604" y="92"/>
                    <a:pt x="579" y="92"/>
                    <a:pt x="555" y="84"/>
                  </a:cubicBezTo>
                  <a:cubicBezTo>
                    <a:pt x="530" y="80"/>
                    <a:pt x="501" y="60"/>
                    <a:pt x="481" y="51"/>
                  </a:cubicBezTo>
                  <a:cubicBezTo>
                    <a:pt x="477" y="51"/>
                    <a:pt x="474" y="50"/>
                    <a:pt x="471" y="50"/>
                  </a:cubicBezTo>
                  <a:cubicBezTo>
                    <a:pt x="462" y="50"/>
                    <a:pt x="453" y="53"/>
                    <a:pt x="445" y="53"/>
                  </a:cubicBezTo>
                  <a:cubicBezTo>
                    <a:pt x="439" y="53"/>
                    <a:pt x="433" y="52"/>
                    <a:pt x="427" y="47"/>
                  </a:cubicBezTo>
                  <a:cubicBezTo>
                    <a:pt x="419" y="43"/>
                    <a:pt x="411" y="42"/>
                    <a:pt x="403" y="42"/>
                  </a:cubicBezTo>
                  <a:cubicBezTo>
                    <a:pt x="378" y="42"/>
                    <a:pt x="354" y="56"/>
                    <a:pt x="329" y="60"/>
                  </a:cubicBezTo>
                  <a:cubicBezTo>
                    <a:pt x="297" y="62"/>
                    <a:pt x="267" y="79"/>
                    <a:pt x="236" y="79"/>
                  </a:cubicBezTo>
                  <a:cubicBezTo>
                    <a:pt x="219" y="79"/>
                    <a:pt x="202" y="74"/>
                    <a:pt x="185" y="60"/>
                  </a:cubicBezTo>
                  <a:cubicBezTo>
                    <a:pt x="177" y="51"/>
                    <a:pt x="169" y="47"/>
                    <a:pt x="157" y="43"/>
                  </a:cubicBezTo>
                  <a:cubicBezTo>
                    <a:pt x="136" y="40"/>
                    <a:pt x="114" y="37"/>
                    <a:pt x="91" y="37"/>
                  </a:cubicBezTo>
                  <a:cubicBezTo>
                    <a:pt x="81" y="37"/>
                    <a:pt x="72" y="38"/>
                    <a:pt x="62" y="39"/>
                  </a:cubicBezTo>
                  <a:cubicBezTo>
                    <a:pt x="46" y="39"/>
                    <a:pt x="33" y="14"/>
                    <a:pt x="17" y="6"/>
                  </a:cubicBezTo>
                  <a:cubicBezTo>
                    <a:pt x="15" y="2"/>
                    <a:pt x="12" y="0"/>
                    <a:pt x="9"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02" name="Google Shape;326;p29">
              <a:extLst>
                <a:ext uri="{FF2B5EF4-FFF2-40B4-BE49-F238E27FC236}">
                  <a16:creationId xmlns:a16="http://schemas.microsoft.com/office/drawing/2014/main" id="{3D5097AA-6126-C64A-A096-C62B5D39D9F1}"/>
                </a:ext>
              </a:extLst>
            </p:cNvPr>
            <p:cNvSpPr/>
            <p:nvPr/>
          </p:nvSpPr>
          <p:spPr>
            <a:xfrm>
              <a:off x="3018200" y="4502450"/>
              <a:ext cx="11300" cy="6775"/>
            </a:xfrm>
            <a:custGeom>
              <a:avLst/>
              <a:gdLst/>
              <a:ahLst/>
              <a:cxnLst/>
              <a:rect l="l" t="t" r="r" b="b"/>
              <a:pathLst>
                <a:path w="452" h="271" extrusionOk="0">
                  <a:moveTo>
                    <a:pt x="33" y="0"/>
                  </a:moveTo>
                  <a:cubicBezTo>
                    <a:pt x="29" y="0"/>
                    <a:pt x="25" y="1"/>
                    <a:pt x="21" y="4"/>
                  </a:cubicBezTo>
                  <a:cubicBezTo>
                    <a:pt x="17" y="4"/>
                    <a:pt x="9" y="8"/>
                    <a:pt x="5" y="8"/>
                  </a:cubicBezTo>
                  <a:lnTo>
                    <a:pt x="0" y="8"/>
                  </a:lnTo>
                  <a:lnTo>
                    <a:pt x="0" y="271"/>
                  </a:lnTo>
                  <a:cubicBezTo>
                    <a:pt x="5" y="267"/>
                    <a:pt x="5" y="267"/>
                    <a:pt x="9" y="263"/>
                  </a:cubicBezTo>
                  <a:cubicBezTo>
                    <a:pt x="12" y="256"/>
                    <a:pt x="15" y="254"/>
                    <a:pt x="18" y="254"/>
                  </a:cubicBezTo>
                  <a:cubicBezTo>
                    <a:pt x="26" y="254"/>
                    <a:pt x="33" y="265"/>
                    <a:pt x="40" y="265"/>
                  </a:cubicBezTo>
                  <a:cubicBezTo>
                    <a:pt x="42" y="265"/>
                    <a:pt x="44" y="264"/>
                    <a:pt x="46" y="263"/>
                  </a:cubicBezTo>
                  <a:cubicBezTo>
                    <a:pt x="58" y="246"/>
                    <a:pt x="70" y="254"/>
                    <a:pt x="78" y="246"/>
                  </a:cubicBezTo>
                  <a:cubicBezTo>
                    <a:pt x="91" y="234"/>
                    <a:pt x="99" y="209"/>
                    <a:pt x="111" y="201"/>
                  </a:cubicBezTo>
                  <a:cubicBezTo>
                    <a:pt x="148" y="189"/>
                    <a:pt x="189" y="181"/>
                    <a:pt x="226" y="181"/>
                  </a:cubicBezTo>
                  <a:cubicBezTo>
                    <a:pt x="238" y="181"/>
                    <a:pt x="251" y="185"/>
                    <a:pt x="263" y="189"/>
                  </a:cubicBezTo>
                  <a:cubicBezTo>
                    <a:pt x="269" y="192"/>
                    <a:pt x="282" y="210"/>
                    <a:pt x="293" y="210"/>
                  </a:cubicBezTo>
                  <a:cubicBezTo>
                    <a:pt x="297" y="210"/>
                    <a:pt x="301" y="208"/>
                    <a:pt x="304" y="201"/>
                  </a:cubicBezTo>
                  <a:cubicBezTo>
                    <a:pt x="310" y="192"/>
                    <a:pt x="316" y="190"/>
                    <a:pt x="321" y="190"/>
                  </a:cubicBezTo>
                  <a:cubicBezTo>
                    <a:pt x="327" y="190"/>
                    <a:pt x="333" y="192"/>
                    <a:pt x="339" y="192"/>
                  </a:cubicBezTo>
                  <a:cubicBezTo>
                    <a:pt x="342" y="192"/>
                    <a:pt x="346" y="192"/>
                    <a:pt x="349" y="189"/>
                  </a:cubicBezTo>
                  <a:cubicBezTo>
                    <a:pt x="361" y="177"/>
                    <a:pt x="379" y="170"/>
                    <a:pt x="396" y="170"/>
                  </a:cubicBezTo>
                  <a:cubicBezTo>
                    <a:pt x="409" y="170"/>
                    <a:pt x="421" y="174"/>
                    <a:pt x="431" y="181"/>
                  </a:cubicBezTo>
                  <a:cubicBezTo>
                    <a:pt x="432" y="181"/>
                    <a:pt x="433" y="181"/>
                    <a:pt x="434" y="181"/>
                  </a:cubicBezTo>
                  <a:cubicBezTo>
                    <a:pt x="444" y="181"/>
                    <a:pt x="448" y="161"/>
                    <a:pt x="452" y="127"/>
                  </a:cubicBezTo>
                  <a:cubicBezTo>
                    <a:pt x="452" y="94"/>
                    <a:pt x="448" y="57"/>
                    <a:pt x="440" y="57"/>
                  </a:cubicBezTo>
                  <a:cubicBezTo>
                    <a:pt x="439" y="58"/>
                    <a:pt x="438" y="58"/>
                    <a:pt x="437" y="58"/>
                  </a:cubicBezTo>
                  <a:cubicBezTo>
                    <a:pt x="426" y="58"/>
                    <a:pt x="416" y="41"/>
                    <a:pt x="405" y="41"/>
                  </a:cubicBezTo>
                  <a:cubicBezTo>
                    <a:pt x="405" y="41"/>
                    <a:pt x="404" y="41"/>
                    <a:pt x="403" y="41"/>
                  </a:cubicBezTo>
                  <a:cubicBezTo>
                    <a:pt x="374" y="49"/>
                    <a:pt x="349" y="62"/>
                    <a:pt x="325" y="78"/>
                  </a:cubicBezTo>
                  <a:cubicBezTo>
                    <a:pt x="322" y="78"/>
                    <a:pt x="319" y="82"/>
                    <a:pt x="316" y="82"/>
                  </a:cubicBezTo>
                  <a:cubicBezTo>
                    <a:pt x="315" y="82"/>
                    <a:pt x="314" y="81"/>
                    <a:pt x="312" y="78"/>
                  </a:cubicBezTo>
                  <a:cubicBezTo>
                    <a:pt x="296" y="53"/>
                    <a:pt x="267" y="33"/>
                    <a:pt x="234" y="29"/>
                  </a:cubicBezTo>
                  <a:cubicBezTo>
                    <a:pt x="226" y="29"/>
                    <a:pt x="214" y="37"/>
                    <a:pt x="202" y="37"/>
                  </a:cubicBezTo>
                  <a:cubicBezTo>
                    <a:pt x="180" y="33"/>
                    <a:pt x="158" y="11"/>
                    <a:pt x="134" y="11"/>
                  </a:cubicBezTo>
                  <a:cubicBezTo>
                    <a:pt x="131" y="11"/>
                    <a:pt x="127" y="11"/>
                    <a:pt x="124" y="12"/>
                  </a:cubicBezTo>
                  <a:cubicBezTo>
                    <a:pt x="121" y="14"/>
                    <a:pt x="118" y="14"/>
                    <a:pt x="115" y="14"/>
                  </a:cubicBezTo>
                  <a:cubicBezTo>
                    <a:pt x="104" y="14"/>
                    <a:pt x="94" y="6"/>
                    <a:pt x="83" y="6"/>
                  </a:cubicBezTo>
                  <a:cubicBezTo>
                    <a:pt x="80" y="6"/>
                    <a:pt x="77" y="7"/>
                    <a:pt x="74" y="8"/>
                  </a:cubicBezTo>
                  <a:cubicBezTo>
                    <a:pt x="72" y="9"/>
                    <a:pt x="71" y="9"/>
                    <a:pt x="69" y="9"/>
                  </a:cubicBezTo>
                  <a:cubicBezTo>
                    <a:pt x="55" y="9"/>
                    <a:pt x="44" y="0"/>
                    <a:pt x="33"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03" name="Google Shape;327;p29">
              <a:extLst>
                <a:ext uri="{FF2B5EF4-FFF2-40B4-BE49-F238E27FC236}">
                  <a16:creationId xmlns:a16="http://schemas.microsoft.com/office/drawing/2014/main" id="{13CD072B-D840-3B40-9129-27721FB4D655}"/>
                </a:ext>
              </a:extLst>
            </p:cNvPr>
            <p:cNvSpPr/>
            <p:nvPr/>
          </p:nvSpPr>
          <p:spPr>
            <a:xfrm>
              <a:off x="3018300" y="4529000"/>
              <a:ext cx="13875" cy="6225"/>
            </a:xfrm>
            <a:custGeom>
              <a:avLst/>
              <a:gdLst/>
              <a:ahLst/>
              <a:cxnLst/>
              <a:rect l="l" t="t" r="r" b="b"/>
              <a:pathLst>
                <a:path w="555" h="249" extrusionOk="0">
                  <a:moveTo>
                    <a:pt x="1" y="1"/>
                  </a:moveTo>
                  <a:lnTo>
                    <a:pt x="1" y="235"/>
                  </a:lnTo>
                  <a:lnTo>
                    <a:pt x="5" y="235"/>
                  </a:lnTo>
                  <a:cubicBezTo>
                    <a:pt x="11" y="233"/>
                    <a:pt x="18" y="232"/>
                    <a:pt x="24" y="232"/>
                  </a:cubicBezTo>
                  <a:cubicBezTo>
                    <a:pt x="38" y="232"/>
                    <a:pt x="53" y="236"/>
                    <a:pt x="67" y="236"/>
                  </a:cubicBezTo>
                  <a:cubicBezTo>
                    <a:pt x="71" y="236"/>
                    <a:pt x="75" y="235"/>
                    <a:pt x="79" y="235"/>
                  </a:cubicBezTo>
                  <a:cubicBezTo>
                    <a:pt x="103" y="231"/>
                    <a:pt x="128" y="231"/>
                    <a:pt x="148" y="226"/>
                  </a:cubicBezTo>
                  <a:cubicBezTo>
                    <a:pt x="151" y="226"/>
                    <a:pt x="154" y="220"/>
                    <a:pt x="158" y="220"/>
                  </a:cubicBezTo>
                  <a:cubicBezTo>
                    <a:pt x="159" y="220"/>
                    <a:pt x="160" y="220"/>
                    <a:pt x="161" y="222"/>
                  </a:cubicBezTo>
                  <a:cubicBezTo>
                    <a:pt x="165" y="230"/>
                    <a:pt x="170" y="233"/>
                    <a:pt x="176" y="233"/>
                  </a:cubicBezTo>
                  <a:cubicBezTo>
                    <a:pt x="185" y="233"/>
                    <a:pt x="195" y="224"/>
                    <a:pt x="205" y="224"/>
                  </a:cubicBezTo>
                  <a:cubicBezTo>
                    <a:pt x="212" y="224"/>
                    <a:pt x="219" y="229"/>
                    <a:pt x="226" y="247"/>
                  </a:cubicBezTo>
                  <a:cubicBezTo>
                    <a:pt x="226" y="248"/>
                    <a:pt x="227" y="249"/>
                    <a:pt x="227" y="249"/>
                  </a:cubicBezTo>
                  <a:cubicBezTo>
                    <a:pt x="229" y="249"/>
                    <a:pt x="232" y="247"/>
                    <a:pt x="234" y="247"/>
                  </a:cubicBezTo>
                  <a:cubicBezTo>
                    <a:pt x="246" y="221"/>
                    <a:pt x="258" y="209"/>
                    <a:pt x="270" y="209"/>
                  </a:cubicBezTo>
                  <a:cubicBezTo>
                    <a:pt x="274" y="209"/>
                    <a:pt x="279" y="211"/>
                    <a:pt x="284" y="214"/>
                  </a:cubicBezTo>
                  <a:cubicBezTo>
                    <a:pt x="287" y="216"/>
                    <a:pt x="290" y="216"/>
                    <a:pt x="293" y="216"/>
                  </a:cubicBezTo>
                  <a:cubicBezTo>
                    <a:pt x="307" y="216"/>
                    <a:pt x="321" y="205"/>
                    <a:pt x="337" y="202"/>
                  </a:cubicBezTo>
                  <a:cubicBezTo>
                    <a:pt x="340" y="202"/>
                    <a:pt x="343" y="202"/>
                    <a:pt x="346" y="202"/>
                  </a:cubicBezTo>
                  <a:cubicBezTo>
                    <a:pt x="359" y="202"/>
                    <a:pt x="369" y="199"/>
                    <a:pt x="382" y="173"/>
                  </a:cubicBezTo>
                  <a:cubicBezTo>
                    <a:pt x="382" y="170"/>
                    <a:pt x="383" y="169"/>
                    <a:pt x="385" y="169"/>
                  </a:cubicBezTo>
                  <a:cubicBezTo>
                    <a:pt x="388" y="169"/>
                    <a:pt x="392" y="172"/>
                    <a:pt x="394" y="177"/>
                  </a:cubicBezTo>
                  <a:cubicBezTo>
                    <a:pt x="405" y="199"/>
                    <a:pt x="416" y="206"/>
                    <a:pt x="428" y="206"/>
                  </a:cubicBezTo>
                  <a:cubicBezTo>
                    <a:pt x="446" y="206"/>
                    <a:pt x="464" y="188"/>
                    <a:pt x="485" y="185"/>
                  </a:cubicBezTo>
                  <a:cubicBezTo>
                    <a:pt x="492" y="155"/>
                    <a:pt x="501" y="142"/>
                    <a:pt x="512" y="142"/>
                  </a:cubicBezTo>
                  <a:cubicBezTo>
                    <a:pt x="519" y="142"/>
                    <a:pt x="526" y="147"/>
                    <a:pt x="534" y="157"/>
                  </a:cubicBezTo>
                  <a:cubicBezTo>
                    <a:pt x="536" y="158"/>
                    <a:pt x="537" y="159"/>
                    <a:pt x="539" y="159"/>
                  </a:cubicBezTo>
                  <a:cubicBezTo>
                    <a:pt x="548" y="159"/>
                    <a:pt x="555" y="127"/>
                    <a:pt x="555" y="95"/>
                  </a:cubicBezTo>
                  <a:cubicBezTo>
                    <a:pt x="550" y="54"/>
                    <a:pt x="546" y="42"/>
                    <a:pt x="534" y="38"/>
                  </a:cubicBezTo>
                  <a:cubicBezTo>
                    <a:pt x="534" y="38"/>
                    <a:pt x="530" y="38"/>
                    <a:pt x="526" y="46"/>
                  </a:cubicBezTo>
                  <a:cubicBezTo>
                    <a:pt x="520" y="58"/>
                    <a:pt x="513" y="64"/>
                    <a:pt x="507" y="64"/>
                  </a:cubicBezTo>
                  <a:cubicBezTo>
                    <a:pt x="501" y="64"/>
                    <a:pt x="495" y="58"/>
                    <a:pt x="489" y="46"/>
                  </a:cubicBezTo>
                  <a:cubicBezTo>
                    <a:pt x="487" y="42"/>
                    <a:pt x="484" y="41"/>
                    <a:pt x="481" y="41"/>
                  </a:cubicBezTo>
                  <a:cubicBezTo>
                    <a:pt x="478" y="41"/>
                    <a:pt x="475" y="42"/>
                    <a:pt x="472" y="42"/>
                  </a:cubicBezTo>
                  <a:cubicBezTo>
                    <a:pt x="466" y="41"/>
                    <a:pt x="460" y="40"/>
                    <a:pt x="454" y="40"/>
                  </a:cubicBezTo>
                  <a:cubicBezTo>
                    <a:pt x="436" y="40"/>
                    <a:pt x="417" y="45"/>
                    <a:pt x="399" y="54"/>
                  </a:cubicBezTo>
                  <a:cubicBezTo>
                    <a:pt x="394" y="56"/>
                    <a:pt x="389" y="57"/>
                    <a:pt x="384" y="57"/>
                  </a:cubicBezTo>
                  <a:cubicBezTo>
                    <a:pt x="370" y="57"/>
                    <a:pt x="357" y="49"/>
                    <a:pt x="341" y="46"/>
                  </a:cubicBezTo>
                  <a:cubicBezTo>
                    <a:pt x="329" y="42"/>
                    <a:pt x="316" y="40"/>
                    <a:pt x="302" y="40"/>
                  </a:cubicBezTo>
                  <a:cubicBezTo>
                    <a:pt x="289" y="40"/>
                    <a:pt x="276" y="42"/>
                    <a:pt x="263" y="46"/>
                  </a:cubicBezTo>
                  <a:cubicBezTo>
                    <a:pt x="253" y="48"/>
                    <a:pt x="243" y="54"/>
                    <a:pt x="234" y="54"/>
                  </a:cubicBezTo>
                  <a:cubicBezTo>
                    <a:pt x="228" y="54"/>
                    <a:pt x="223" y="52"/>
                    <a:pt x="218" y="46"/>
                  </a:cubicBezTo>
                  <a:cubicBezTo>
                    <a:pt x="214" y="42"/>
                    <a:pt x="210" y="38"/>
                    <a:pt x="206" y="38"/>
                  </a:cubicBezTo>
                  <a:cubicBezTo>
                    <a:pt x="201" y="39"/>
                    <a:pt x="196" y="40"/>
                    <a:pt x="191" y="40"/>
                  </a:cubicBezTo>
                  <a:cubicBezTo>
                    <a:pt x="164" y="40"/>
                    <a:pt x="139" y="22"/>
                    <a:pt x="111" y="5"/>
                  </a:cubicBezTo>
                  <a:cubicBezTo>
                    <a:pt x="103" y="1"/>
                    <a:pt x="91" y="1"/>
                    <a:pt x="79" y="1"/>
                  </a:cubicBezTo>
                  <a:cubicBezTo>
                    <a:pt x="69" y="1"/>
                    <a:pt x="60" y="15"/>
                    <a:pt x="51" y="15"/>
                  </a:cubicBezTo>
                  <a:cubicBezTo>
                    <a:pt x="48" y="15"/>
                    <a:pt x="45" y="13"/>
                    <a:pt x="42" y="9"/>
                  </a:cubicBezTo>
                  <a:cubicBezTo>
                    <a:pt x="37" y="3"/>
                    <a:pt x="32" y="1"/>
                    <a:pt x="27" y="1"/>
                  </a:cubicBezTo>
                  <a:cubicBezTo>
                    <a:pt x="21" y="1"/>
                    <a:pt x="15" y="3"/>
                    <a:pt x="9" y="3"/>
                  </a:cubicBezTo>
                  <a:cubicBezTo>
                    <a:pt x="6" y="3"/>
                    <a:pt x="3" y="3"/>
                    <a:pt x="1"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grpSp>
      <p:pic>
        <p:nvPicPr>
          <p:cNvPr id="1026" name="Picture 2">
            <a:extLst>
              <a:ext uri="{FF2B5EF4-FFF2-40B4-BE49-F238E27FC236}">
                <a16:creationId xmlns:a16="http://schemas.microsoft.com/office/drawing/2014/main" id="{0335C54F-CF24-9B4A-978C-15D05CB28B2F}"/>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29841" t="17619" r="26349" b="16507"/>
          <a:stretch/>
        </p:blipFill>
        <p:spPr bwMode="auto">
          <a:xfrm>
            <a:off x="7462668" y="927238"/>
            <a:ext cx="962873" cy="1447797"/>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a:extLst>
              <a:ext uri="{FF2B5EF4-FFF2-40B4-BE49-F238E27FC236}">
                <a16:creationId xmlns:a16="http://schemas.microsoft.com/office/drawing/2014/main" id="{DE995050-2114-684D-88AB-6727600D9CF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03801" y="2071440"/>
            <a:ext cx="1026752" cy="1357561"/>
          </a:xfrm>
          <a:prstGeom prst="rect">
            <a:avLst/>
          </a:prstGeom>
          <a:noFill/>
          <a:extLst>
            <a:ext uri="{909E8E84-426E-40DD-AFC4-6F175D3DCCD1}">
              <a14:hiddenFill xmlns:a14="http://schemas.microsoft.com/office/drawing/2010/main">
                <a:solidFill>
                  <a:srgbClr val="FFFFFF"/>
                </a:solidFill>
              </a14:hiddenFill>
            </a:ext>
          </a:extLst>
        </p:spPr>
      </p:pic>
      <p:pic>
        <p:nvPicPr>
          <p:cNvPr id="204" name="Picture 203">
            <a:extLst>
              <a:ext uri="{FF2B5EF4-FFF2-40B4-BE49-F238E27FC236}">
                <a16:creationId xmlns:a16="http://schemas.microsoft.com/office/drawing/2014/main" id="{DDC162E0-C19E-0147-8768-72A9B98CB15A}"/>
              </a:ext>
            </a:extLst>
          </p:cNvPr>
          <p:cNvPicPr>
            <a:picLocks noChangeAspect="1"/>
          </p:cNvPicPr>
          <p:nvPr/>
        </p:nvPicPr>
        <p:blipFill rotWithShape="1">
          <a:blip r:embed="rId5"/>
          <a:srcRect l="26147" r="18223" b="11719"/>
          <a:stretch/>
        </p:blipFill>
        <p:spPr>
          <a:xfrm flipH="1">
            <a:off x="10803201" y="2198977"/>
            <a:ext cx="1312880" cy="1102483"/>
          </a:xfrm>
          <a:prstGeom prst="rect">
            <a:avLst/>
          </a:prstGeom>
        </p:spPr>
      </p:pic>
    </p:spTree>
    <p:extLst>
      <p:ext uri="{BB962C8B-B14F-4D97-AF65-F5344CB8AC3E}">
        <p14:creationId xmlns:p14="http://schemas.microsoft.com/office/powerpoint/2010/main" val="225680120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14:presetBounceEnd="50000">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14:bounceEnd="50000">
                                          <p:cBhvr additive="base">
                                            <p:cTn id="7" dur="500" fill="hold"/>
                                            <p:tgtEl>
                                              <p:spTgt spid="22"/>
                                            </p:tgtEl>
                                            <p:attrNameLst>
                                              <p:attrName>ppt_x</p:attrName>
                                            </p:attrNameLst>
                                          </p:cBhvr>
                                          <p:tavLst>
                                            <p:tav tm="0">
                                              <p:val>
                                                <p:strVal val="#ppt_x"/>
                                              </p:val>
                                            </p:tav>
                                            <p:tav tm="100000">
                                              <p:val>
                                                <p:strVal val="#ppt_x"/>
                                              </p:val>
                                            </p:tav>
                                          </p:tavLst>
                                        </p:anim>
                                        <p:anim calcmode="lin" valueType="num" p14:bounceEnd="50000">
                                          <p:cBhvr additive="base">
                                            <p:cTn id="8" dur="500" fill="hold"/>
                                            <p:tgtEl>
                                              <p:spTgt spid="22"/>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14:presetBounceEnd="50000">
                                      <p:stCondLst>
                                        <p:cond delay="0"/>
                                      </p:stCondLst>
                                      <p:childTnLst>
                                        <p:set>
                                          <p:cBhvr>
                                            <p:cTn id="10" dur="1" fill="hold">
                                              <p:stCondLst>
                                                <p:cond delay="0"/>
                                              </p:stCondLst>
                                            </p:cTn>
                                            <p:tgtEl>
                                              <p:spTgt spid="24"/>
                                            </p:tgtEl>
                                            <p:attrNameLst>
                                              <p:attrName>style.visibility</p:attrName>
                                            </p:attrNameLst>
                                          </p:cBhvr>
                                          <p:to>
                                            <p:strVal val="visible"/>
                                          </p:to>
                                        </p:set>
                                        <p:anim calcmode="lin" valueType="num" p14:bounceEnd="50000">
                                          <p:cBhvr additive="base">
                                            <p:cTn id="11" dur="500" fill="hold"/>
                                            <p:tgtEl>
                                              <p:spTgt spid="24"/>
                                            </p:tgtEl>
                                            <p:attrNameLst>
                                              <p:attrName>ppt_x</p:attrName>
                                            </p:attrNameLst>
                                          </p:cBhvr>
                                          <p:tavLst>
                                            <p:tav tm="0">
                                              <p:val>
                                                <p:strVal val="#ppt_x"/>
                                              </p:val>
                                            </p:tav>
                                            <p:tav tm="100000">
                                              <p:val>
                                                <p:strVal val="#ppt_x"/>
                                              </p:val>
                                            </p:tav>
                                          </p:tavLst>
                                        </p:anim>
                                        <p:anim calcmode="lin" valueType="num" p14:bounceEnd="50000">
                                          <p:cBhvr additive="base">
                                            <p:cTn id="12" dur="500" fill="hold"/>
                                            <p:tgtEl>
                                              <p:spTgt spid="24"/>
                                            </p:tgtEl>
                                            <p:attrNameLst>
                                              <p:attrName>ppt_y</p:attrName>
                                            </p:attrNameLst>
                                          </p:cBhvr>
                                          <p:tavLst>
                                            <p:tav tm="0">
                                              <p:val>
                                                <p:strVal val="0-#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wipe(up)">
                                          <p:cBhvr>
                                            <p:cTn id="17" dur="500"/>
                                            <p:tgtEl>
                                              <p:spTgt spid="13"/>
                                            </p:tgtEl>
                                          </p:cBhvr>
                                        </p:animEffect>
                                      </p:childTnLst>
                                    </p:cTn>
                                  </p:par>
                                  <p:par>
                                    <p:cTn id="18" presetID="16" presetClass="entr" presetSubtype="21" fill="hold" nodeType="withEffect">
                                      <p:stCondLst>
                                        <p:cond delay="0"/>
                                      </p:stCondLst>
                                      <p:childTnLst>
                                        <p:set>
                                          <p:cBhvr>
                                            <p:cTn id="19" dur="1" fill="hold">
                                              <p:stCondLst>
                                                <p:cond delay="0"/>
                                              </p:stCondLst>
                                            </p:cTn>
                                            <p:tgtEl>
                                              <p:spTgt spid="1026"/>
                                            </p:tgtEl>
                                            <p:attrNameLst>
                                              <p:attrName>style.visibility</p:attrName>
                                            </p:attrNameLst>
                                          </p:cBhvr>
                                          <p:to>
                                            <p:strVal val="visible"/>
                                          </p:to>
                                        </p:set>
                                        <p:animEffect transition="in" filter="barn(inVertical)">
                                          <p:cBhvr>
                                            <p:cTn id="20" dur="500"/>
                                            <p:tgtEl>
                                              <p:spTgt spid="1026"/>
                                            </p:tgtEl>
                                          </p:cBhvr>
                                        </p:animEffect>
                                      </p:childTnLst>
                                      <p:subTnLst>
                                        <p:audio>
                                          <p:cMediaNode>
                                            <p:cTn display="0" masterRel="sameClick">
                                              <p:stCondLst>
                                                <p:cond evt="begin" delay="0">
                                                  <p:tn val="18"/>
                                                </p:cond>
                                              </p:stCondLst>
                                              <p:endCondLst>
                                                <p:cond evt="onStopAudio" delay="0">
                                                  <p:tgtEl>
                                                    <p:sldTgt/>
                                                  </p:tgtEl>
                                                </p:cond>
                                              </p:endCondLst>
                                            </p:cTn>
                                            <p:tgtEl>
                                              <p:sndTgt r:embed="rId2" name="whoosh.wav"/>
                                            </p:tgtEl>
                                          </p:cMediaNode>
                                        </p:audio>
                                      </p:subTnLst>
                                    </p:cTn>
                                  </p:par>
                                </p:childTnLst>
                              </p:cTn>
                            </p:par>
                            <p:par>
                              <p:cTn id="21" fill="hold">
                                <p:stCondLst>
                                  <p:cond delay="500"/>
                                </p:stCondLst>
                                <p:childTnLst>
                                  <p:par>
                                    <p:cTn id="22" presetID="22" presetClass="entr" presetSubtype="1" fill="hold" nodeType="after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wipe(up)">
                                          <p:cBhvr>
                                            <p:cTn id="24" dur="500"/>
                                            <p:tgtEl>
                                              <p:spTgt spid="14"/>
                                            </p:tgtEl>
                                          </p:cBhvr>
                                        </p:animEffect>
                                      </p:childTnLst>
                                    </p:cTn>
                                  </p:par>
                                </p:childTnLst>
                              </p:cTn>
                            </p:par>
                            <p:par>
                              <p:cTn id="25" fill="hold">
                                <p:stCondLst>
                                  <p:cond delay="1000"/>
                                </p:stCondLst>
                                <p:childTnLst>
                                  <p:par>
                                    <p:cTn id="26" presetID="22" presetClass="entr" presetSubtype="1" fill="hold" grpId="0" nodeType="afterEffect">
                                      <p:stCondLst>
                                        <p:cond delay="0"/>
                                      </p:stCondLst>
                                      <p:childTnLst>
                                        <p:set>
                                          <p:cBhvr>
                                            <p:cTn id="27" dur="1" fill="hold">
                                              <p:stCondLst>
                                                <p:cond delay="0"/>
                                              </p:stCondLst>
                                            </p:cTn>
                                            <p:tgtEl>
                                              <p:spTgt spid="3"/>
                                            </p:tgtEl>
                                            <p:attrNameLst>
                                              <p:attrName>style.visibility</p:attrName>
                                            </p:attrNameLst>
                                          </p:cBhvr>
                                          <p:to>
                                            <p:strVal val="visible"/>
                                          </p:to>
                                        </p:set>
                                        <p:animEffect transition="in" filter="wipe(up)">
                                          <p:cBhvr>
                                            <p:cTn id="28" dur="500"/>
                                            <p:tgtEl>
                                              <p:spTgt spid="3"/>
                                            </p:tgtEl>
                                          </p:cBhvr>
                                        </p:animEffect>
                                      </p:childTnLst>
                                    </p:cTn>
                                  </p:par>
                                </p:childTnLst>
                              </p:cTn>
                            </p:par>
                            <p:par>
                              <p:cTn id="29" fill="hold">
                                <p:stCondLst>
                                  <p:cond delay="1500"/>
                                </p:stCondLst>
                                <p:childTnLst>
                                  <p:par>
                                    <p:cTn id="30" presetID="22" presetClass="entr" presetSubtype="1" fill="hold" nodeType="afterEffect">
                                      <p:stCondLst>
                                        <p:cond delay="0"/>
                                      </p:stCondLst>
                                      <p:childTnLst>
                                        <p:set>
                                          <p:cBhvr>
                                            <p:cTn id="31" dur="1" fill="hold">
                                              <p:stCondLst>
                                                <p:cond delay="0"/>
                                              </p:stCondLst>
                                            </p:cTn>
                                            <p:tgtEl>
                                              <p:spTgt spid="1028"/>
                                            </p:tgtEl>
                                            <p:attrNameLst>
                                              <p:attrName>style.visibility</p:attrName>
                                            </p:attrNameLst>
                                          </p:cBhvr>
                                          <p:to>
                                            <p:strVal val="visible"/>
                                          </p:to>
                                        </p:set>
                                        <p:animEffect transition="in" filter="wipe(up)">
                                          <p:cBhvr>
                                            <p:cTn id="32" dur="500"/>
                                            <p:tgtEl>
                                              <p:spTgt spid="1028"/>
                                            </p:tgtEl>
                                          </p:cBhvr>
                                        </p:animEffect>
                                      </p:childTnLst>
                                      <p:subTnLst>
                                        <p:audio>
                                          <p:cMediaNode>
                                            <p:cTn display="0" masterRel="sameClick">
                                              <p:stCondLst>
                                                <p:cond evt="begin" delay="0">
                                                  <p:tn val="30"/>
                                                </p:cond>
                                              </p:stCondLst>
                                              <p:endCondLst>
                                                <p:cond evt="onStopAudio" delay="0">
                                                  <p:tgtEl>
                                                    <p:sldTgt/>
                                                  </p:tgtEl>
                                                </p:cond>
                                              </p:endCondLst>
                                            </p:cTn>
                                            <p:tgtEl>
                                              <p:sndTgt r:embed="rId2" name="whoosh.wav"/>
                                            </p:tgtEl>
                                          </p:cMediaNode>
                                        </p:audio>
                                      </p:subTnLst>
                                    </p:cTn>
                                  </p:par>
                                </p:childTnLst>
                              </p:cTn>
                            </p:par>
                            <p:par>
                              <p:cTn id="33" fill="hold">
                                <p:stCondLst>
                                  <p:cond delay="2000"/>
                                </p:stCondLst>
                                <p:childTnLst>
                                  <p:par>
                                    <p:cTn id="34" presetID="22" presetClass="entr" presetSubtype="1" fill="hold" grpId="0" nodeType="afterEffect">
                                      <p:stCondLst>
                                        <p:cond delay="0"/>
                                      </p:stCondLst>
                                      <p:childTnLst>
                                        <p:set>
                                          <p:cBhvr>
                                            <p:cTn id="35" dur="1" fill="hold">
                                              <p:stCondLst>
                                                <p:cond delay="0"/>
                                              </p:stCondLst>
                                            </p:cTn>
                                            <p:tgtEl>
                                              <p:spTgt spid="4"/>
                                            </p:tgtEl>
                                            <p:attrNameLst>
                                              <p:attrName>style.visibility</p:attrName>
                                            </p:attrNameLst>
                                          </p:cBhvr>
                                          <p:to>
                                            <p:strVal val="visible"/>
                                          </p:to>
                                        </p:set>
                                        <p:animEffect transition="in" filter="wipe(up)">
                                          <p:cBhvr>
                                            <p:cTn id="36" dur="500"/>
                                            <p:tgtEl>
                                              <p:spTgt spid="4"/>
                                            </p:tgtEl>
                                          </p:cBhvr>
                                        </p:animEffect>
                                      </p:childTnLst>
                                    </p:cTn>
                                  </p:par>
                                </p:childTnLst>
                              </p:cTn>
                            </p:par>
                            <p:par>
                              <p:cTn id="37" fill="hold">
                                <p:stCondLst>
                                  <p:cond delay="2500"/>
                                </p:stCondLst>
                                <p:childTnLst>
                                  <p:par>
                                    <p:cTn id="38" presetID="22" presetClass="entr" presetSubtype="1" fill="hold" nodeType="afterEffect">
                                      <p:stCondLst>
                                        <p:cond delay="0"/>
                                      </p:stCondLst>
                                      <p:childTnLst>
                                        <p:set>
                                          <p:cBhvr>
                                            <p:cTn id="39" dur="1" fill="hold">
                                              <p:stCondLst>
                                                <p:cond delay="0"/>
                                              </p:stCondLst>
                                            </p:cTn>
                                            <p:tgtEl>
                                              <p:spTgt spid="204"/>
                                            </p:tgtEl>
                                            <p:attrNameLst>
                                              <p:attrName>style.visibility</p:attrName>
                                            </p:attrNameLst>
                                          </p:cBhvr>
                                          <p:to>
                                            <p:strVal val="visible"/>
                                          </p:to>
                                        </p:set>
                                        <p:animEffect transition="in" filter="wipe(up)">
                                          <p:cBhvr>
                                            <p:cTn id="40" dur="500"/>
                                            <p:tgtEl>
                                              <p:spTgt spid="204"/>
                                            </p:tgtEl>
                                          </p:cBhvr>
                                        </p:animEffect>
                                      </p:childTnLst>
                                      <p:subTnLst>
                                        <p:audio>
                                          <p:cMediaNode>
                                            <p:cTn display="0" masterRel="sameClick">
                                              <p:stCondLst>
                                                <p:cond evt="begin" delay="0">
                                                  <p:tn val="38"/>
                                                </p:cond>
                                              </p:stCondLst>
                                              <p:endCondLst>
                                                <p:cond evt="onStopAudio" delay="0">
                                                  <p:tgtEl>
                                                    <p:sldTgt/>
                                                  </p:tgtEl>
                                                </p:cond>
                                              </p:endCondLst>
                                            </p:cTn>
                                            <p:tgtEl>
                                              <p:sndTgt r:embed="rId2" name="whoosh.wav"/>
                                            </p:tgtEl>
                                          </p:cMediaNode>
                                        </p:audio>
                                      </p:subTnLst>
                                    </p:cTn>
                                  </p:par>
                                </p:childTnLst>
                              </p:cTn>
                            </p:par>
                            <p:par>
                              <p:cTn id="41" fill="hold">
                                <p:stCondLst>
                                  <p:cond delay="3000"/>
                                </p:stCondLst>
                                <p:childTnLst>
                                  <p:par>
                                    <p:cTn id="42" presetID="22" presetClass="entr" presetSubtype="1" fill="hold" nodeType="afterEffect">
                                      <p:stCondLst>
                                        <p:cond delay="0"/>
                                      </p:stCondLst>
                                      <p:childTnLst>
                                        <p:set>
                                          <p:cBhvr>
                                            <p:cTn id="43" dur="1" fill="hold">
                                              <p:stCondLst>
                                                <p:cond delay="0"/>
                                              </p:stCondLst>
                                            </p:cTn>
                                            <p:tgtEl>
                                              <p:spTgt spid="8"/>
                                            </p:tgtEl>
                                            <p:attrNameLst>
                                              <p:attrName>style.visibility</p:attrName>
                                            </p:attrNameLst>
                                          </p:cBhvr>
                                          <p:to>
                                            <p:strVal val="visible"/>
                                          </p:to>
                                        </p:set>
                                        <p:animEffect transition="in" filter="wipe(up)">
                                          <p:cBhvr>
                                            <p:cTn id="44" dur="500"/>
                                            <p:tgtEl>
                                              <p:spTgt spid="8"/>
                                            </p:tgtEl>
                                          </p:cBhvr>
                                        </p:animEffect>
                                      </p:childTnLst>
                                    </p:cTn>
                                  </p:par>
                                </p:childTnLst>
                              </p:cTn>
                            </p:par>
                            <p:par>
                              <p:cTn id="45" fill="hold">
                                <p:stCondLst>
                                  <p:cond delay="3500"/>
                                </p:stCondLst>
                                <p:childTnLst>
                                  <p:par>
                                    <p:cTn id="46" presetID="22" presetClass="entr" presetSubtype="1" fill="hold" nodeType="afterEffect">
                                      <p:stCondLst>
                                        <p:cond delay="0"/>
                                      </p:stCondLst>
                                      <p:childTnLst>
                                        <p:set>
                                          <p:cBhvr>
                                            <p:cTn id="47" dur="1" fill="hold">
                                              <p:stCondLst>
                                                <p:cond delay="0"/>
                                              </p:stCondLst>
                                            </p:cTn>
                                            <p:tgtEl>
                                              <p:spTgt spid="20"/>
                                            </p:tgtEl>
                                            <p:attrNameLst>
                                              <p:attrName>style.visibility</p:attrName>
                                            </p:attrNameLst>
                                          </p:cBhvr>
                                          <p:to>
                                            <p:strVal val="visible"/>
                                          </p:to>
                                        </p:set>
                                        <p:animEffect transition="in" filter="wipe(up)">
                                          <p:cBhvr>
                                            <p:cTn id="48" dur="500"/>
                                            <p:tgtEl>
                                              <p:spTgt spid="20"/>
                                            </p:tgtEl>
                                          </p:cBhvr>
                                        </p:animEffect>
                                      </p:childTnLst>
                                      <p:subTnLst>
                                        <p:audio>
                                          <p:cMediaNode>
                                            <p:cTn display="0" masterRel="sameClick">
                                              <p:stCondLst>
                                                <p:cond evt="begin" delay="0">
                                                  <p:tn val="46"/>
                                                </p:cond>
                                              </p:stCondLst>
                                              <p:endCondLst>
                                                <p:cond evt="onStopAudio" delay="0">
                                                  <p:tgtEl>
                                                    <p:sldTgt/>
                                                  </p:tgtEl>
                                                </p:cond>
                                              </p:endCondLst>
                                            </p:cTn>
                                            <p:tgtEl>
                                              <p:sndTgt r:embed="rId2" name="whoosh.wav"/>
                                            </p:tgtEl>
                                          </p:cMediaNode>
                                        </p:audio>
                                      </p:subTnLst>
                                    </p:cTn>
                                  </p:par>
                                </p:childTnLst>
                              </p:cTn>
                            </p:par>
                          </p:childTnLst>
                        </p:cTn>
                      </p:par>
                      <p:par>
                        <p:cTn id="49" fill="hold">
                          <p:stCondLst>
                            <p:cond delay="indefinite"/>
                          </p:stCondLst>
                          <p:childTnLst>
                            <p:par>
                              <p:cTn id="50" fill="hold">
                                <p:stCondLst>
                                  <p:cond delay="0"/>
                                </p:stCondLst>
                                <p:childTnLst>
                                  <p:par>
                                    <p:cTn id="51" presetID="41" presetClass="entr" presetSubtype="0" fill="hold" nodeType="clickEffect">
                                      <p:stCondLst>
                                        <p:cond delay="0"/>
                                      </p:stCondLst>
                                      <p:iterate type="lt">
                                        <p:tmPct val="10000"/>
                                      </p:iterate>
                                      <p:childTnLst>
                                        <p:set>
                                          <p:cBhvr>
                                            <p:cTn id="52" dur="1" fill="hold">
                                              <p:stCondLst>
                                                <p:cond delay="0"/>
                                              </p:stCondLst>
                                            </p:cTn>
                                            <p:tgtEl>
                                              <p:spTgt spid="28">
                                                <p:txEl>
                                                  <p:pRg st="0" end="0"/>
                                                </p:txEl>
                                              </p:spTgt>
                                            </p:tgtEl>
                                            <p:attrNameLst>
                                              <p:attrName>style.visibility</p:attrName>
                                            </p:attrNameLst>
                                          </p:cBhvr>
                                          <p:to>
                                            <p:strVal val="visible"/>
                                          </p:to>
                                        </p:set>
                                        <p:anim calcmode="lin" valueType="num">
                                          <p:cBhvr>
                                            <p:cTn id="53" dur="500" fill="hold"/>
                                            <p:tgtEl>
                                              <p:spTgt spid="28">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54" dur="500" fill="hold"/>
                                            <p:tgtEl>
                                              <p:spTgt spid="28">
                                                <p:txEl>
                                                  <p:pRg st="0" end="0"/>
                                                </p:txEl>
                                              </p:spTgt>
                                            </p:tgtEl>
                                            <p:attrNameLst>
                                              <p:attrName>ppt_y</p:attrName>
                                            </p:attrNameLst>
                                          </p:cBhvr>
                                          <p:tavLst>
                                            <p:tav tm="0">
                                              <p:val>
                                                <p:strVal val="#ppt_y"/>
                                              </p:val>
                                            </p:tav>
                                            <p:tav tm="100000">
                                              <p:val>
                                                <p:strVal val="#ppt_y"/>
                                              </p:val>
                                            </p:tav>
                                          </p:tavLst>
                                        </p:anim>
                                        <p:anim calcmode="lin" valueType="num">
                                          <p:cBhvr>
                                            <p:cTn id="55" dur="500" fill="hold"/>
                                            <p:tgtEl>
                                              <p:spTgt spid="28">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56" dur="500" fill="hold"/>
                                            <p:tgtEl>
                                              <p:spTgt spid="28">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57" dur="500" tmFilter="0,0; .5, 1; 1, 1"/>
                                            <p:tgtEl>
                                              <p:spTgt spid="28">
                                                <p:txEl>
                                                  <p:pRg st="0" end="0"/>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41" presetClass="entr" presetSubtype="0" fill="hold" nodeType="clickEffect">
                                      <p:stCondLst>
                                        <p:cond delay="0"/>
                                      </p:stCondLst>
                                      <p:iterate type="lt">
                                        <p:tmPct val="10000"/>
                                      </p:iterate>
                                      <p:childTnLst>
                                        <p:set>
                                          <p:cBhvr>
                                            <p:cTn id="61" dur="1" fill="hold">
                                              <p:stCondLst>
                                                <p:cond delay="0"/>
                                              </p:stCondLst>
                                            </p:cTn>
                                            <p:tgtEl>
                                              <p:spTgt spid="28">
                                                <p:txEl>
                                                  <p:pRg st="1" end="1"/>
                                                </p:txEl>
                                              </p:spTgt>
                                            </p:tgtEl>
                                            <p:attrNameLst>
                                              <p:attrName>style.visibility</p:attrName>
                                            </p:attrNameLst>
                                          </p:cBhvr>
                                          <p:to>
                                            <p:strVal val="visible"/>
                                          </p:to>
                                        </p:set>
                                        <p:anim calcmode="lin" valueType="num">
                                          <p:cBhvr>
                                            <p:cTn id="62" dur="250" fill="hold"/>
                                            <p:tgtEl>
                                              <p:spTgt spid="28">
                                                <p:txEl>
                                                  <p:pRg st="1" end="1"/>
                                                </p:txEl>
                                              </p:spTgt>
                                            </p:tgtEl>
                                            <p:attrNameLst>
                                              <p:attrName>ppt_x</p:attrName>
                                            </p:attrNameLst>
                                          </p:cBhvr>
                                          <p:tavLst>
                                            <p:tav tm="0">
                                              <p:val>
                                                <p:strVal val="#ppt_x"/>
                                              </p:val>
                                            </p:tav>
                                            <p:tav tm="50000">
                                              <p:val>
                                                <p:strVal val="#ppt_x+.1"/>
                                              </p:val>
                                            </p:tav>
                                            <p:tav tm="100000">
                                              <p:val>
                                                <p:strVal val="#ppt_x"/>
                                              </p:val>
                                            </p:tav>
                                          </p:tavLst>
                                        </p:anim>
                                        <p:anim calcmode="lin" valueType="num">
                                          <p:cBhvr>
                                            <p:cTn id="63" dur="250" fill="hold"/>
                                            <p:tgtEl>
                                              <p:spTgt spid="28">
                                                <p:txEl>
                                                  <p:pRg st="1" end="1"/>
                                                </p:txEl>
                                              </p:spTgt>
                                            </p:tgtEl>
                                            <p:attrNameLst>
                                              <p:attrName>ppt_y</p:attrName>
                                            </p:attrNameLst>
                                          </p:cBhvr>
                                          <p:tavLst>
                                            <p:tav tm="0">
                                              <p:val>
                                                <p:strVal val="#ppt_y"/>
                                              </p:val>
                                            </p:tav>
                                            <p:tav tm="100000">
                                              <p:val>
                                                <p:strVal val="#ppt_y"/>
                                              </p:val>
                                            </p:tav>
                                          </p:tavLst>
                                        </p:anim>
                                        <p:anim calcmode="lin" valueType="num">
                                          <p:cBhvr>
                                            <p:cTn id="64" dur="250" fill="hold"/>
                                            <p:tgtEl>
                                              <p:spTgt spid="28">
                                                <p:txEl>
                                                  <p:pRg st="1" end="1"/>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65" dur="250" fill="hold"/>
                                            <p:tgtEl>
                                              <p:spTgt spid="28">
                                                <p:txEl>
                                                  <p:pRg st="1" end="1"/>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66" dur="250" tmFilter="0,0; .5, 1; 1, 1"/>
                                            <p:tgtEl>
                                              <p:spTgt spid="28">
                                                <p:txEl>
                                                  <p:pRg st="1" end="1"/>
                                                </p:txEl>
                                              </p:spTgt>
                                            </p:tgtEl>
                                          </p:cBhvr>
                                        </p:animEffect>
                                      </p:childTnLst>
                                    </p:cTn>
                                  </p:par>
                                </p:childTnLst>
                              </p:cTn>
                            </p:par>
                          </p:childTnLst>
                        </p:cTn>
                      </p:par>
                      <p:par>
                        <p:cTn id="67" fill="hold">
                          <p:stCondLst>
                            <p:cond delay="indefinite"/>
                          </p:stCondLst>
                          <p:childTnLst>
                            <p:par>
                              <p:cTn id="68" fill="hold">
                                <p:stCondLst>
                                  <p:cond delay="0"/>
                                </p:stCondLst>
                                <p:childTnLst>
                                  <p:par>
                                    <p:cTn id="69" presetID="41" presetClass="entr" presetSubtype="0" fill="hold" nodeType="clickEffect">
                                      <p:stCondLst>
                                        <p:cond delay="0"/>
                                      </p:stCondLst>
                                      <p:iterate type="lt">
                                        <p:tmPct val="10000"/>
                                      </p:iterate>
                                      <p:childTnLst>
                                        <p:set>
                                          <p:cBhvr>
                                            <p:cTn id="70" dur="1" fill="hold">
                                              <p:stCondLst>
                                                <p:cond delay="0"/>
                                              </p:stCondLst>
                                            </p:cTn>
                                            <p:tgtEl>
                                              <p:spTgt spid="28">
                                                <p:txEl>
                                                  <p:pRg st="2" end="2"/>
                                                </p:txEl>
                                              </p:spTgt>
                                            </p:tgtEl>
                                            <p:attrNameLst>
                                              <p:attrName>style.visibility</p:attrName>
                                            </p:attrNameLst>
                                          </p:cBhvr>
                                          <p:to>
                                            <p:strVal val="visible"/>
                                          </p:to>
                                        </p:set>
                                        <p:anim calcmode="lin" valueType="num">
                                          <p:cBhvr>
                                            <p:cTn id="71" dur="500" fill="hold"/>
                                            <p:tgtEl>
                                              <p:spTgt spid="28">
                                                <p:txEl>
                                                  <p:pRg st="2" end="2"/>
                                                </p:txEl>
                                              </p:spTgt>
                                            </p:tgtEl>
                                            <p:attrNameLst>
                                              <p:attrName>ppt_x</p:attrName>
                                            </p:attrNameLst>
                                          </p:cBhvr>
                                          <p:tavLst>
                                            <p:tav tm="0">
                                              <p:val>
                                                <p:strVal val="#ppt_x"/>
                                              </p:val>
                                            </p:tav>
                                            <p:tav tm="50000">
                                              <p:val>
                                                <p:strVal val="#ppt_x+.1"/>
                                              </p:val>
                                            </p:tav>
                                            <p:tav tm="100000">
                                              <p:val>
                                                <p:strVal val="#ppt_x"/>
                                              </p:val>
                                            </p:tav>
                                          </p:tavLst>
                                        </p:anim>
                                        <p:anim calcmode="lin" valueType="num">
                                          <p:cBhvr>
                                            <p:cTn id="72" dur="500" fill="hold"/>
                                            <p:tgtEl>
                                              <p:spTgt spid="28">
                                                <p:txEl>
                                                  <p:pRg st="2" end="2"/>
                                                </p:txEl>
                                              </p:spTgt>
                                            </p:tgtEl>
                                            <p:attrNameLst>
                                              <p:attrName>ppt_y</p:attrName>
                                            </p:attrNameLst>
                                          </p:cBhvr>
                                          <p:tavLst>
                                            <p:tav tm="0">
                                              <p:val>
                                                <p:strVal val="#ppt_y"/>
                                              </p:val>
                                            </p:tav>
                                            <p:tav tm="100000">
                                              <p:val>
                                                <p:strVal val="#ppt_y"/>
                                              </p:val>
                                            </p:tav>
                                          </p:tavLst>
                                        </p:anim>
                                        <p:anim calcmode="lin" valueType="num">
                                          <p:cBhvr>
                                            <p:cTn id="73" dur="500" fill="hold"/>
                                            <p:tgtEl>
                                              <p:spTgt spid="28">
                                                <p:txEl>
                                                  <p:pRg st="2" end="2"/>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74" dur="500" fill="hold"/>
                                            <p:tgtEl>
                                              <p:spTgt spid="28">
                                                <p:txEl>
                                                  <p:pRg st="2" end="2"/>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75" dur="500" tmFilter="0,0; .5, 1; 1, 1"/>
                                            <p:tgtEl>
                                              <p:spTgt spid="28">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13" grpId="0" animBg="1"/>
          <p:bldP spid="2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ppt_x"/>
                                              </p:val>
                                            </p:tav>
                                            <p:tav tm="100000">
                                              <p:val>
                                                <p:strVal val="#ppt_x"/>
                                              </p:val>
                                            </p:tav>
                                          </p:tavLst>
                                        </p:anim>
                                        <p:anim calcmode="lin" valueType="num">
                                          <p:cBhvr additive="base">
                                            <p:cTn id="8" dur="500" fill="hold"/>
                                            <p:tgtEl>
                                              <p:spTgt spid="22"/>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24"/>
                                            </p:tgtEl>
                                            <p:attrNameLst>
                                              <p:attrName>style.visibility</p:attrName>
                                            </p:attrNameLst>
                                          </p:cBhvr>
                                          <p:to>
                                            <p:strVal val="visible"/>
                                          </p:to>
                                        </p:set>
                                        <p:anim calcmode="lin" valueType="num">
                                          <p:cBhvr additive="base">
                                            <p:cTn id="11" dur="500" fill="hold"/>
                                            <p:tgtEl>
                                              <p:spTgt spid="24"/>
                                            </p:tgtEl>
                                            <p:attrNameLst>
                                              <p:attrName>ppt_x</p:attrName>
                                            </p:attrNameLst>
                                          </p:cBhvr>
                                          <p:tavLst>
                                            <p:tav tm="0">
                                              <p:val>
                                                <p:strVal val="#ppt_x"/>
                                              </p:val>
                                            </p:tav>
                                            <p:tav tm="100000">
                                              <p:val>
                                                <p:strVal val="#ppt_x"/>
                                              </p:val>
                                            </p:tav>
                                          </p:tavLst>
                                        </p:anim>
                                        <p:anim calcmode="lin" valueType="num">
                                          <p:cBhvr additive="base">
                                            <p:cTn id="12" dur="500" fill="hold"/>
                                            <p:tgtEl>
                                              <p:spTgt spid="24"/>
                                            </p:tgtEl>
                                            <p:attrNameLst>
                                              <p:attrName>ppt_y</p:attrName>
                                            </p:attrNameLst>
                                          </p:cBhvr>
                                          <p:tavLst>
                                            <p:tav tm="0">
                                              <p:val>
                                                <p:strVal val="0-#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wipe(up)">
                                          <p:cBhvr>
                                            <p:cTn id="17" dur="500"/>
                                            <p:tgtEl>
                                              <p:spTgt spid="13"/>
                                            </p:tgtEl>
                                          </p:cBhvr>
                                        </p:animEffect>
                                      </p:childTnLst>
                                    </p:cTn>
                                  </p:par>
                                  <p:par>
                                    <p:cTn id="18" presetID="16" presetClass="entr" presetSubtype="21" fill="hold" nodeType="withEffect">
                                      <p:stCondLst>
                                        <p:cond delay="0"/>
                                      </p:stCondLst>
                                      <p:childTnLst>
                                        <p:set>
                                          <p:cBhvr>
                                            <p:cTn id="19" dur="1" fill="hold">
                                              <p:stCondLst>
                                                <p:cond delay="0"/>
                                              </p:stCondLst>
                                            </p:cTn>
                                            <p:tgtEl>
                                              <p:spTgt spid="1026"/>
                                            </p:tgtEl>
                                            <p:attrNameLst>
                                              <p:attrName>style.visibility</p:attrName>
                                            </p:attrNameLst>
                                          </p:cBhvr>
                                          <p:to>
                                            <p:strVal val="visible"/>
                                          </p:to>
                                        </p:set>
                                        <p:animEffect transition="in" filter="barn(inVertical)">
                                          <p:cBhvr>
                                            <p:cTn id="20" dur="500"/>
                                            <p:tgtEl>
                                              <p:spTgt spid="1026"/>
                                            </p:tgtEl>
                                          </p:cBhvr>
                                        </p:animEffect>
                                      </p:childTnLst>
                                      <p:subTnLst>
                                        <p:audio>
                                          <p:cMediaNode>
                                            <p:cTn display="0" masterRel="sameClick">
                                              <p:stCondLst>
                                                <p:cond evt="begin" delay="0">
                                                  <p:tn val="18"/>
                                                </p:cond>
                                              </p:stCondLst>
                                              <p:endCondLst>
                                                <p:cond evt="onStopAudio" delay="0">
                                                  <p:tgtEl>
                                                    <p:sldTgt/>
                                                  </p:tgtEl>
                                                </p:cond>
                                              </p:endCondLst>
                                            </p:cTn>
                                            <p:tgtEl>
                                              <p:sndTgt r:embed="rId6" name="whoosh.wav"/>
                                            </p:tgtEl>
                                          </p:cMediaNode>
                                        </p:audio>
                                      </p:subTnLst>
                                    </p:cTn>
                                  </p:par>
                                </p:childTnLst>
                              </p:cTn>
                            </p:par>
                            <p:par>
                              <p:cTn id="21" fill="hold">
                                <p:stCondLst>
                                  <p:cond delay="500"/>
                                </p:stCondLst>
                                <p:childTnLst>
                                  <p:par>
                                    <p:cTn id="22" presetID="22" presetClass="entr" presetSubtype="1" fill="hold" nodeType="after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wipe(up)">
                                          <p:cBhvr>
                                            <p:cTn id="24" dur="500"/>
                                            <p:tgtEl>
                                              <p:spTgt spid="14"/>
                                            </p:tgtEl>
                                          </p:cBhvr>
                                        </p:animEffect>
                                      </p:childTnLst>
                                    </p:cTn>
                                  </p:par>
                                </p:childTnLst>
                              </p:cTn>
                            </p:par>
                            <p:par>
                              <p:cTn id="25" fill="hold">
                                <p:stCondLst>
                                  <p:cond delay="1000"/>
                                </p:stCondLst>
                                <p:childTnLst>
                                  <p:par>
                                    <p:cTn id="26" presetID="22" presetClass="entr" presetSubtype="1" fill="hold" grpId="0" nodeType="afterEffect">
                                      <p:stCondLst>
                                        <p:cond delay="0"/>
                                      </p:stCondLst>
                                      <p:childTnLst>
                                        <p:set>
                                          <p:cBhvr>
                                            <p:cTn id="27" dur="1" fill="hold">
                                              <p:stCondLst>
                                                <p:cond delay="0"/>
                                              </p:stCondLst>
                                            </p:cTn>
                                            <p:tgtEl>
                                              <p:spTgt spid="3"/>
                                            </p:tgtEl>
                                            <p:attrNameLst>
                                              <p:attrName>style.visibility</p:attrName>
                                            </p:attrNameLst>
                                          </p:cBhvr>
                                          <p:to>
                                            <p:strVal val="visible"/>
                                          </p:to>
                                        </p:set>
                                        <p:animEffect transition="in" filter="wipe(up)">
                                          <p:cBhvr>
                                            <p:cTn id="28" dur="500"/>
                                            <p:tgtEl>
                                              <p:spTgt spid="3"/>
                                            </p:tgtEl>
                                          </p:cBhvr>
                                        </p:animEffect>
                                      </p:childTnLst>
                                    </p:cTn>
                                  </p:par>
                                </p:childTnLst>
                              </p:cTn>
                            </p:par>
                            <p:par>
                              <p:cTn id="29" fill="hold">
                                <p:stCondLst>
                                  <p:cond delay="1500"/>
                                </p:stCondLst>
                                <p:childTnLst>
                                  <p:par>
                                    <p:cTn id="30" presetID="22" presetClass="entr" presetSubtype="1" fill="hold" nodeType="afterEffect">
                                      <p:stCondLst>
                                        <p:cond delay="0"/>
                                      </p:stCondLst>
                                      <p:childTnLst>
                                        <p:set>
                                          <p:cBhvr>
                                            <p:cTn id="31" dur="1" fill="hold">
                                              <p:stCondLst>
                                                <p:cond delay="0"/>
                                              </p:stCondLst>
                                            </p:cTn>
                                            <p:tgtEl>
                                              <p:spTgt spid="1028"/>
                                            </p:tgtEl>
                                            <p:attrNameLst>
                                              <p:attrName>style.visibility</p:attrName>
                                            </p:attrNameLst>
                                          </p:cBhvr>
                                          <p:to>
                                            <p:strVal val="visible"/>
                                          </p:to>
                                        </p:set>
                                        <p:animEffect transition="in" filter="wipe(up)">
                                          <p:cBhvr>
                                            <p:cTn id="32" dur="500"/>
                                            <p:tgtEl>
                                              <p:spTgt spid="1028"/>
                                            </p:tgtEl>
                                          </p:cBhvr>
                                        </p:animEffect>
                                      </p:childTnLst>
                                      <p:subTnLst>
                                        <p:audio>
                                          <p:cMediaNode>
                                            <p:cTn display="0" masterRel="sameClick">
                                              <p:stCondLst>
                                                <p:cond evt="begin" delay="0">
                                                  <p:tn val="30"/>
                                                </p:cond>
                                              </p:stCondLst>
                                              <p:endCondLst>
                                                <p:cond evt="onStopAudio" delay="0">
                                                  <p:tgtEl>
                                                    <p:sldTgt/>
                                                  </p:tgtEl>
                                                </p:cond>
                                              </p:endCondLst>
                                            </p:cTn>
                                            <p:tgtEl>
                                              <p:sndTgt r:embed="rId6" name="whoosh.wav"/>
                                            </p:tgtEl>
                                          </p:cMediaNode>
                                        </p:audio>
                                      </p:subTnLst>
                                    </p:cTn>
                                  </p:par>
                                </p:childTnLst>
                              </p:cTn>
                            </p:par>
                            <p:par>
                              <p:cTn id="33" fill="hold">
                                <p:stCondLst>
                                  <p:cond delay="2000"/>
                                </p:stCondLst>
                                <p:childTnLst>
                                  <p:par>
                                    <p:cTn id="34" presetID="22" presetClass="entr" presetSubtype="1" fill="hold" grpId="0" nodeType="afterEffect">
                                      <p:stCondLst>
                                        <p:cond delay="0"/>
                                      </p:stCondLst>
                                      <p:childTnLst>
                                        <p:set>
                                          <p:cBhvr>
                                            <p:cTn id="35" dur="1" fill="hold">
                                              <p:stCondLst>
                                                <p:cond delay="0"/>
                                              </p:stCondLst>
                                            </p:cTn>
                                            <p:tgtEl>
                                              <p:spTgt spid="4"/>
                                            </p:tgtEl>
                                            <p:attrNameLst>
                                              <p:attrName>style.visibility</p:attrName>
                                            </p:attrNameLst>
                                          </p:cBhvr>
                                          <p:to>
                                            <p:strVal val="visible"/>
                                          </p:to>
                                        </p:set>
                                        <p:animEffect transition="in" filter="wipe(up)">
                                          <p:cBhvr>
                                            <p:cTn id="36" dur="500"/>
                                            <p:tgtEl>
                                              <p:spTgt spid="4"/>
                                            </p:tgtEl>
                                          </p:cBhvr>
                                        </p:animEffect>
                                      </p:childTnLst>
                                    </p:cTn>
                                  </p:par>
                                </p:childTnLst>
                              </p:cTn>
                            </p:par>
                            <p:par>
                              <p:cTn id="37" fill="hold">
                                <p:stCondLst>
                                  <p:cond delay="2500"/>
                                </p:stCondLst>
                                <p:childTnLst>
                                  <p:par>
                                    <p:cTn id="38" presetID="22" presetClass="entr" presetSubtype="1" fill="hold" nodeType="afterEffect">
                                      <p:stCondLst>
                                        <p:cond delay="0"/>
                                      </p:stCondLst>
                                      <p:childTnLst>
                                        <p:set>
                                          <p:cBhvr>
                                            <p:cTn id="39" dur="1" fill="hold">
                                              <p:stCondLst>
                                                <p:cond delay="0"/>
                                              </p:stCondLst>
                                            </p:cTn>
                                            <p:tgtEl>
                                              <p:spTgt spid="204"/>
                                            </p:tgtEl>
                                            <p:attrNameLst>
                                              <p:attrName>style.visibility</p:attrName>
                                            </p:attrNameLst>
                                          </p:cBhvr>
                                          <p:to>
                                            <p:strVal val="visible"/>
                                          </p:to>
                                        </p:set>
                                        <p:animEffect transition="in" filter="wipe(up)">
                                          <p:cBhvr>
                                            <p:cTn id="40" dur="500"/>
                                            <p:tgtEl>
                                              <p:spTgt spid="204"/>
                                            </p:tgtEl>
                                          </p:cBhvr>
                                        </p:animEffect>
                                      </p:childTnLst>
                                      <p:subTnLst>
                                        <p:audio>
                                          <p:cMediaNode>
                                            <p:cTn display="0" masterRel="sameClick">
                                              <p:stCondLst>
                                                <p:cond evt="begin" delay="0">
                                                  <p:tn val="38"/>
                                                </p:cond>
                                              </p:stCondLst>
                                              <p:endCondLst>
                                                <p:cond evt="onStopAudio" delay="0">
                                                  <p:tgtEl>
                                                    <p:sldTgt/>
                                                  </p:tgtEl>
                                                </p:cond>
                                              </p:endCondLst>
                                            </p:cTn>
                                            <p:tgtEl>
                                              <p:sndTgt r:embed="rId6" name="whoosh.wav"/>
                                            </p:tgtEl>
                                          </p:cMediaNode>
                                        </p:audio>
                                      </p:subTnLst>
                                    </p:cTn>
                                  </p:par>
                                </p:childTnLst>
                              </p:cTn>
                            </p:par>
                            <p:par>
                              <p:cTn id="41" fill="hold">
                                <p:stCondLst>
                                  <p:cond delay="3000"/>
                                </p:stCondLst>
                                <p:childTnLst>
                                  <p:par>
                                    <p:cTn id="42" presetID="22" presetClass="entr" presetSubtype="1" fill="hold" nodeType="afterEffect">
                                      <p:stCondLst>
                                        <p:cond delay="0"/>
                                      </p:stCondLst>
                                      <p:childTnLst>
                                        <p:set>
                                          <p:cBhvr>
                                            <p:cTn id="43" dur="1" fill="hold">
                                              <p:stCondLst>
                                                <p:cond delay="0"/>
                                              </p:stCondLst>
                                            </p:cTn>
                                            <p:tgtEl>
                                              <p:spTgt spid="8"/>
                                            </p:tgtEl>
                                            <p:attrNameLst>
                                              <p:attrName>style.visibility</p:attrName>
                                            </p:attrNameLst>
                                          </p:cBhvr>
                                          <p:to>
                                            <p:strVal val="visible"/>
                                          </p:to>
                                        </p:set>
                                        <p:animEffect transition="in" filter="wipe(up)">
                                          <p:cBhvr>
                                            <p:cTn id="44" dur="500"/>
                                            <p:tgtEl>
                                              <p:spTgt spid="8"/>
                                            </p:tgtEl>
                                          </p:cBhvr>
                                        </p:animEffect>
                                      </p:childTnLst>
                                    </p:cTn>
                                  </p:par>
                                </p:childTnLst>
                              </p:cTn>
                            </p:par>
                            <p:par>
                              <p:cTn id="45" fill="hold">
                                <p:stCondLst>
                                  <p:cond delay="3500"/>
                                </p:stCondLst>
                                <p:childTnLst>
                                  <p:par>
                                    <p:cTn id="46" presetID="22" presetClass="entr" presetSubtype="1" fill="hold" nodeType="afterEffect">
                                      <p:stCondLst>
                                        <p:cond delay="0"/>
                                      </p:stCondLst>
                                      <p:childTnLst>
                                        <p:set>
                                          <p:cBhvr>
                                            <p:cTn id="47" dur="1" fill="hold">
                                              <p:stCondLst>
                                                <p:cond delay="0"/>
                                              </p:stCondLst>
                                            </p:cTn>
                                            <p:tgtEl>
                                              <p:spTgt spid="20"/>
                                            </p:tgtEl>
                                            <p:attrNameLst>
                                              <p:attrName>style.visibility</p:attrName>
                                            </p:attrNameLst>
                                          </p:cBhvr>
                                          <p:to>
                                            <p:strVal val="visible"/>
                                          </p:to>
                                        </p:set>
                                        <p:animEffect transition="in" filter="wipe(up)">
                                          <p:cBhvr>
                                            <p:cTn id="48" dur="500"/>
                                            <p:tgtEl>
                                              <p:spTgt spid="20"/>
                                            </p:tgtEl>
                                          </p:cBhvr>
                                        </p:animEffect>
                                      </p:childTnLst>
                                      <p:subTnLst>
                                        <p:audio>
                                          <p:cMediaNode>
                                            <p:cTn display="0" masterRel="sameClick">
                                              <p:stCondLst>
                                                <p:cond evt="begin" delay="0">
                                                  <p:tn val="46"/>
                                                </p:cond>
                                              </p:stCondLst>
                                              <p:endCondLst>
                                                <p:cond evt="onStopAudio" delay="0">
                                                  <p:tgtEl>
                                                    <p:sldTgt/>
                                                  </p:tgtEl>
                                                </p:cond>
                                              </p:endCondLst>
                                            </p:cTn>
                                            <p:tgtEl>
                                              <p:sndTgt r:embed="rId6" name="whoosh.wav"/>
                                            </p:tgtEl>
                                          </p:cMediaNode>
                                        </p:audio>
                                      </p:subTnLst>
                                    </p:cTn>
                                  </p:par>
                                </p:childTnLst>
                              </p:cTn>
                            </p:par>
                          </p:childTnLst>
                        </p:cTn>
                      </p:par>
                      <p:par>
                        <p:cTn id="49" fill="hold">
                          <p:stCondLst>
                            <p:cond delay="indefinite"/>
                          </p:stCondLst>
                          <p:childTnLst>
                            <p:par>
                              <p:cTn id="50" fill="hold">
                                <p:stCondLst>
                                  <p:cond delay="0"/>
                                </p:stCondLst>
                                <p:childTnLst>
                                  <p:par>
                                    <p:cTn id="51" presetID="41" presetClass="entr" presetSubtype="0" fill="hold" nodeType="clickEffect">
                                      <p:stCondLst>
                                        <p:cond delay="0"/>
                                      </p:stCondLst>
                                      <p:iterate type="lt">
                                        <p:tmPct val="10000"/>
                                      </p:iterate>
                                      <p:childTnLst>
                                        <p:set>
                                          <p:cBhvr>
                                            <p:cTn id="52" dur="1" fill="hold">
                                              <p:stCondLst>
                                                <p:cond delay="0"/>
                                              </p:stCondLst>
                                            </p:cTn>
                                            <p:tgtEl>
                                              <p:spTgt spid="28">
                                                <p:txEl>
                                                  <p:pRg st="0" end="0"/>
                                                </p:txEl>
                                              </p:spTgt>
                                            </p:tgtEl>
                                            <p:attrNameLst>
                                              <p:attrName>style.visibility</p:attrName>
                                            </p:attrNameLst>
                                          </p:cBhvr>
                                          <p:to>
                                            <p:strVal val="visible"/>
                                          </p:to>
                                        </p:set>
                                        <p:anim calcmode="lin" valueType="num">
                                          <p:cBhvr>
                                            <p:cTn id="53" dur="500" fill="hold"/>
                                            <p:tgtEl>
                                              <p:spTgt spid="28">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54" dur="500" fill="hold"/>
                                            <p:tgtEl>
                                              <p:spTgt spid="28">
                                                <p:txEl>
                                                  <p:pRg st="0" end="0"/>
                                                </p:txEl>
                                              </p:spTgt>
                                            </p:tgtEl>
                                            <p:attrNameLst>
                                              <p:attrName>ppt_y</p:attrName>
                                            </p:attrNameLst>
                                          </p:cBhvr>
                                          <p:tavLst>
                                            <p:tav tm="0">
                                              <p:val>
                                                <p:strVal val="#ppt_y"/>
                                              </p:val>
                                            </p:tav>
                                            <p:tav tm="100000">
                                              <p:val>
                                                <p:strVal val="#ppt_y"/>
                                              </p:val>
                                            </p:tav>
                                          </p:tavLst>
                                        </p:anim>
                                        <p:anim calcmode="lin" valueType="num">
                                          <p:cBhvr>
                                            <p:cTn id="55" dur="500" fill="hold"/>
                                            <p:tgtEl>
                                              <p:spTgt spid="28">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56" dur="500" fill="hold"/>
                                            <p:tgtEl>
                                              <p:spTgt spid="28">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57" dur="500" tmFilter="0,0; .5, 1; 1, 1"/>
                                            <p:tgtEl>
                                              <p:spTgt spid="28">
                                                <p:txEl>
                                                  <p:pRg st="0" end="0"/>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41" presetClass="entr" presetSubtype="0" fill="hold" nodeType="clickEffect">
                                      <p:stCondLst>
                                        <p:cond delay="0"/>
                                      </p:stCondLst>
                                      <p:iterate type="lt">
                                        <p:tmPct val="10000"/>
                                      </p:iterate>
                                      <p:childTnLst>
                                        <p:set>
                                          <p:cBhvr>
                                            <p:cTn id="61" dur="1" fill="hold">
                                              <p:stCondLst>
                                                <p:cond delay="0"/>
                                              </p:stCondLst>
                                            </p:cTn>
                                            <p:tgtEl>
                                              <p:spTgt spid="28">
                                                <p:txEl>
                                                  <p:pRg st="1" end="1"/>
                                                </p:txEl>
                                              </p:spTgt>
                                            </p:tgtEl>
                                            <p:attrNameLst>
                                              <p:attrName>style.visibility</p:attrName>
                                            </p:attrNameLst>
                                          </p:cBhvr>
                                          <p:to>
                                            <p:strVal val="visible"/>
                                          </p:to>
                                        </p:set>
                                        <p:anim calcmode="lin" valueType="num">
                                          <p:cBhvr>
                                            <p:cTn id="62" dur="250" fill="hold"/>
                                            <p:tgtEl>
                                              <p:spTgt spid="28">
                                                <p:txEl>
                                                  <p:pRg st="1" end="1"/>
                                                </p:txEl>
                                              </p:spTgt>
                                            </p:tgtEl>
                                            <p:attrNameLst>
                                              <p:attrName>ppt_x</p:attrName>
                                            </p:attrNameLst>
                                          </p:cBhvr>
                                          <p:tavLst>
                                            <p:tav tm="0">
                                              <p:val>
                                                <p:strVal val="#ppt_x"/>
                                              </p:val>
                                            </p:tav>
                                            <p:tav tm="50000">
                                              <p:val>
                                                <p:strVal val="#ppt_x+.1"/>
                                              </p:val>
                                            </p:tav>
                                            <p:tav tm="100000">
                                              <p:val>
                                                <p:strVal val="#ppt_x"/>
                                              </p:val>
                                            </p:tav>
                                          </p:tavLst>
                                        </p:anim>
                                        <p:anim calcmode="lin" valueType="num">
                                          <p:cBhvr>
                                            <p:cTn id="63" dur="250" fill="hold"/>
                                            <p:tgtEl>
                                              <p:spTgt spid="28">
                                                <p:txEl>
                                                  <p:pRg st="1" end="1"/>
                                                </p:txEl>
                                              </p:spTgt>
                                            </p:tgtEl>
                                            <p:attrNameLst>
                                              <p:attrName>ppt_y</p:attrName>
                                            </p:attrNameLst>
                                          </p:cBhvr>
                                          <p:tavLst>
                                            <p:tav tm="0">
                                              <p:val>
                                                <p:strVal val="#ppt_y"/>
                                              </p:val>
                                            </p:tav>
                                            <p:tav tm="100000">
                                              <p:val>
                                                <p:strVal val="#ppt_y"/>
                                              </p:val>
                                            </p:tav>
                                          </p:tavLst>
                                        </p:anim>
                                        <p:anim calcmode="lin" valueType="num">
                                          <p:cBhvr>
                                            <p:cTn id="64" dur="250" fill="hold"/>
                                            <p:tgtEl>
                                              <p:spTgt spid="28">
                                                <p:txEl>
                                                  <p:pRg st="1" end="1"/>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65" dur="250" fill="hold"/>
                                            <p:tgtEl>
                                              <p:spTgt spid="28">
                                                <p:txEl>
                                                  <p:pRg st="1" end="1"/>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66" dur="250" tmFilter="0,0; .5, 1; 1, 1"/>
                                            <p:tgtEl>
                                              <p:spTgt spid="28">
                                                <p:txEl>
                                                  <p:pRg st="1" end="1"/>
                                                </p:txEl>
                                              </p:spTgt>
                                            </p:tgtEl>
                                          </p:cBhvr>
                                        </p:animEffect>
                                      </p:childTnLst>
                                    </p:cTn>
                                  </p:par>
                                </p:childTnLst>
                              </p:cTn>
                            </p:par>
                          </p:childTnLst>
                        </p:cTn>
                      </p:par>
                      <p:par>
                        <p:cTn id="67" fill="hold">
                          <p:stCondLst>
                            <p:cond delay="indefinite"/>
                          </p:stCondLst>
                          <p:childTnLst>
                            <p:par>
                              <p:cTn id="68" fill="hold">
                                <p:stCondLst>
                                  <p:cond delay="0"/>
                                </p:stCondLst>
                                <p:childTnLst>
                                  <p:par>
                                    <p:cTn id="69" presetID="41" presetClass="entr" presetSubtype="0" fill="hold" nodeType="clickEffect">
                                      <p:stCondLst>
                                        <p:cond delay="0"/>
                                      </p:stCondLst>
                                      <p:iterate type="lt">
                                        <p:tmPct val="10000"/>
                                      </p:iterate>
                                      <p:childTnLst>
                                        <p:set>
                                          <p:cBhvr>
                                            <p:cTn id="70" dur="1" fill="hold">
                                              <p:stCondLst>
                                                <p:cond delay="0"/>
                                              </p:stCondLst>
                                            </p:cTn>
                                            <p:tgtEl>
                                              <p:spTgt spid="28">
                                                <p:txEl>
                                                  <p:pRg st="2" end="2"/>
                                                </p:txEl>
                                              </p:spTgt>
                                            </p:tgtEl>
                                            <p:attrNameLst>
                                              <p:attrName>style.visibility</p:attrName>
                                            </p:attrNameLst>
                                          </p:cBhvr>
                                          <p:to>
                                            <p:strVal val="visible"/>
                                          </p:to>
                                        </p:set>
                                        <p:anim calcmode="lin" valueType="num">
                                          <p:cBhvr>
                                            <p:cTn id="71" dur="500" fill="hold"/>
                                            <p:tgtEl>
                                              <p:spTgt spid="28">
                                                <p:txEl>
                                                  <p:pRg st="2" end="2"/>
                                                </p:txEl>
                                              </p:spTgt>
                                            </p:tgtEl>
                                            <p:attrNameLst>
                                              <p:attrName>ppt_x</p:attrName>
                                            </p:attrNameLst>
                                          </p:cBhvr>
                                          <p:tavLst>
                                            <p:tav tm="0">
                                              <p:val>
                                                <p:strVal val="#ppt_x"/>
                                              </p:val>
                                            </p:tav>
                                            <p:tav tm="50000">
                                              <p:val>
                                                <p:strVal val="#ppt_x+.1"/>
                                              </p:val>
                                            </p:tav>
                                            <p:tav tm="100000">
                                              <p:val>
                                                <p:strVal val="#ppt_x"/>
                                              </p:val>
                                            </p:tav>
                                          </p:tavLst>
                                        </p:anim>
                                        <p:anim calcmode="lin" valueType="num">
                                          <p:cBhvr>
                                            <p:cTn id="72" dur="500" fill="hold"/>
                                            <p:tgtEl>
                                              <p:spTgt spid="28">
                                                <p:txEl>
                                                  <p:pRg st="2" end="2"/>
                                                </p:txEl>
                                              </p:spTgt>
                                            </p:tgtEl>
                                            <p:attrNameLst>
                                              <p:attrName>ppt_y</p:attrName>
                                            </p:attrNameLst>
                                          </p:cBhvr>
                                          <p:tavLst>
                                            <p:tav tm="0">
                                              <p:val>
                                                <p:strVal val="#ppt_y"/>
                                              </p:val>
                                            </p:tav>
                                            <p:tav tm="100000">
                                              <p:val>
                                                <p:strVal val="#ppt_y"/>
                                              </p:val>
                                            </p:tav>
                                          </p:tavLst>
                                        </p:anim>
                                        <p:anim calcmode="lin" valueType="num">
                                          <p:cBhvr>
                                            <p:cTn id="73" dur="500" fill="hold"/>
                                            <p:tgtEl>
                                              <p:spTgt spid="28">
                                                <p:txEl>
                                                  <p:pRg st="2" end="2"/>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74" dur="500" fill="hold"/>
                                            <p:tgtEl>
                                              <p:spTgt spid="28">
                                                <p:txEl>
                                                  <p:pRg st="2" end="2"/>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75" dur="500" tmFilter="0,0; .5, 1; 1, 1"/>
                                            <p:tgtEl>
                                              <p:spTgt spid="28">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13" grpId="0" animBg="1"/>
          <p:bldP spid="22" grpId="0"/>
        </p:bldLst>
      </p:timing>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21">
            <a:extLst>
              <a:ext uri="{FF2B5EF4-FFF2-40B4-BE49-F238E27FC236}">
                <a16:creationId xmlns:a16="http://schemas.microsoft.com/office/drawing/2014/main" id="{0E523017-36DD-FE4E-9672-51F5D1C6B26D}"/>
              </a:ext>
            </a:extLst>
          </p:cNvPr>
          <p:cNvSpPr/>
          <p:nvPr/>
        </p:nvSpPr>
        <p:spPr>
          <a:xfrm>
            <a:off x="5364466" y="-80840"/>
            <a:ext cx="6933949" cy="1107996"/>
          </a:xfrm>
          <a:prstGeom prst="rect">
            <a:avLst/>
          </a:prstGeom>
          <a:noFill/>
        </p:spPr>
        <p:txBody>
          <a:bodyPr wrap="none" lIns="121920" tIns="60960" rIns="121920" bIns="60960">
            <a:spAutoFit/>
          </a:bodyPr>
          <a:lstStyle/>
          <a:p>
            <a:pPr algn="ctr" defTabSz="1219170">
              <a:buClr>
                <a:srgbClr val="000000"/>
              </a:buClr>
            </a:pPr>
            <a:r>
              <a:rPr lang="en-US" sz="6400" kern="0" dirty="0" err="1">
                <a:ln w="0"/>
                <a:gradFill>
                  <a:gsLst>
                    <a:gs pos="0">
                      <a:srgbClr val="482400">
                        <a:lumMod val="50000"/>
                      </a:srgbClr>
                    </a:gs>
                    <a:gs pos="50000">
                      <a:srgbClr val="482400"/>
                    </a:gs>
                    <a:gs pos="100000">
                      <a:srgbClr val="482400">
                        <a:lumMod val="60000"/>
                        <a:lumOff val="40000"/>
                      </a:srgbClr>
                    </a:gs>
                  </a:gsLst>
                  <a:lin ang="5400000"/>
                </a:gradFill>
                <a:effectLst>
                  <a:reflection blurRad="6350" stA="53000" endA="300" endPos="35500" dir="5400000" sy="-90000" algn="bl" rotWithShape="0"/>
                </a:effectLst>
                <a:latin typeface="SVN-Blenda Script" panose="02000804000000020003" pitchFamily="2" charset="0"/>
                <a:cs typeface="Arial"/>
                <a:sym typeface="Arial"/>
              </a:rPr>
              <a:t>Sơ</a:t>
            </a:r>
            <a:r>
              <a:rPr lang="en-US" sz="6400" kern="0" dirty="0">
                <a:ln w="0"/>
                <a:gradFill>
                  <a:gsLst>
                    <a:gs pos="0">
                      <a:srgbClr val="482400">
                        <a:lumMod val="50000"/>
                      </a:srgbClr>
                    </a:gs>
                    <a:gs pos="50000">
                      <a:srgbClr val="482400"/>
                    </a:gs>
                    <a:gs pos="100000">
                      <a:srgbClr val="482400">
                        <a:lumMod val="60000"/>
                        <a:lumOff val="40000"/>
                      </a:srgbClr>
                    </a:gs>
                  </a:gsLst>
                  <a:lin ang="5400000"/>
                </a:gradFill>
                <a:effectLst>
                  <a:reflection blurRad="6350" stA="53000" endA="300" endPos="35500" dir="5400000" sy="-90000" algn="bl" rotWithShape="0"/>
                </a:effectLst>
                <a:latin typeface="SVN-Blenda Script" panose="02000804000000020003" pitchFamily="2" charset="0"/>
                <a:cs typeface="Arial"/>
                <a:sym typeface="Arial"/>
              </a:rPr>
              <a:t> </a:t>
            </a:r>
            <a:r>
              <a:rPr lang="en-US" sz="6400" kern="0" dirty="0" err="1">
                <a:ln w="0"/>
                <a:gradFill>
                  <a:gsLst>
                    <a:gs pos="0">
                      <a:srgbClr val="482400">
                        <a:lumMod val="50000"/>
                      </a:srgbClr>
                    </a:gs>
                    <a:gs pos="50000">
                      <a:srgbClr val="482400"/>
                    </a:gs>
                    <a:gs pos="100000">
                      <a:srgbClr val="482400">
                        <a:lumMod val="60000"/>
                        <a:lumOff val="40000"/>
                      </a:srgbClr>
                    </a:gs>
                  </a:gsLst>
                  <a:lin ang="5400000"/>
                </a:gradFill>
                <a:effectLst>
                  <a:reflection blurRad="6350" stA="53000" endA="300" endPos="35500" dir="5400000" sy="-90000" algn="bl" rotWithShape="0"/>
                </a:effectLst>
                <a:latin typeface="SVN-Blenda Script" panose="02000804000000020003" pitchFamily="2" charset="0"/>
                <a:cs typeface="Arial"/>
                <a:sym typeface="Arial"/>
              </a:rPr>
              <a:t>bộ</a:t>
            </a:r>
            <a:r>
              <a:rPr lang="en-US" sz="6400" kern="0" dirty="0">
                <a:ln w="0"/>
                <a:gradFill>
                  <a:gsLst>
                    <a:gs pos="0">
                      <a:srgbClr val="482400">
                        <a:lumMod val="50000"/>
                      </a:srgbClr>
                    </a:gs>
                    <a:gs pos="50000">
                      <a:srgbClr val="482400"/>
                    </a:gs>
                    <a:gs pos="100000">
                      <a:srgbClr val="482400">
                        <a:lumMod val="60000"/>
                        <a:lumOff val="40000"/>
                      </a:srgbClr>
                    </a:gs>
                  </a:gsLst>
                  <a:lin ang="5400000"/>
                </a:gradFill>
                <a:effectLst>
                  <a:reflection blurRad="6350" stA="53000" endA="300" endPos="35500" dir="5400000" sy="-90000" algn="bl" rotWithShape="0"/>
                </a:effectLst>
                <a:latin typeface="SVN-Blenda Script" panose="02000804000000020003" pitchFamily="2" charset="0"/>
                <a:cs typeface="Arial"/>
                <a:sym typeface="Arial"/>
              </a:rPr>
              <a:t> </a:t>
            </a:r>
            <a:r>
              <a:rPr lang="en-US" sz="6400" kern="0" dirty="0" err="1">
                <a:ln w="0"/>
                <a:gradFill>
                  <a:gsLst>
                    <a:gs pos="0">
                      <a:srgbClr val="482400">
                        <a:lumMod val="50000"/>
                      </a:srgbClr>
                    </a:gs>
                    <a:gs pos="50000">
                      <a:srgbClr val="482400"/>
                    </a:gs>
                    <a:gs pos="100000">
                      <a:srgbClr val="482400">
                        <a:lumMod val="60000"/>
                        <a:lumOff val="40000"/>
                      </a:srgbClr>
                    </a:gs>
                  </a:gsLst>
                  <a:lin ang="5400000"/>
                </a:gradFill>
                <a:effectLst>
                  <a:reflection blurRad="6350" stA="53000" endA="300" endPos="35500" dir="5400000" sy="-90000" algn="bl" rotWithShape="0"/>
                </a:effectLst>
                <a:latin typeface="SVN-Blenda Script" panose="02000804000000020003" pitchFamily="2" charset="0"/>
                <a:cs typeface="Arial"/>
                <a:sym typeface="Arial"/>
              </a:rPr>
              <a:t>máy</a:t>
            </a:r>
            <a:r>
              <a:rPr lang="en-US" sz="6400" kern="0" dirty="0">
                <a:ln w="0"/>
                <a:gradFill>
                  <a:gsLst>
                    <a:gs pos="0">
                      <a:srgbClr val="482400">
                        <a:lumMod val="50000"/>
                      </a:srgbClr>
                    </a:gs>
                    <a:gs pos="50000">
                      <a:srgbClr val="482400"/>
                    </a:gs>
                    <a:gs pos="100000">
                      <a:srgbClr val="482400">
                        <a:lumMod val="60000"/>
                        <a:lumOff val="40000"/>
                      </a:srgbClr>
                    </a:gs>
                  </a:gsLst>
                  <a:lin ang="5400000"/>
                </a:gradFill>
                <a:effectLst>
                  <a:reflection blurRad="6350" stA="53000" endA="300" endPos="35500" dir="5400000" sy="-90000" algn="bl" rotWithShape="0"/>
                </a:effectLst>
                <a:latin typeface="SVN-Blenda Script" panose="02000804000000020003" pitchFamily="2" charset="0"/>
                <a:cs typeface="Arial"/>
                <a:sym typeface="Arial"/>
              </a:rPr>
              <a:t> </a:t>
            </a:r>
            <a:r>
              <a:rPr lang="en-US" sz="6400" kern="0" dirty="0" err="1">
                <a:ln w="0"/>
                <a:gradFill>
                  <a:gsLst>
                    <a:gs pos="0">
                      <a:srgbClr val="482400">
                        <a:lumMod val="50000"/>
                      </a:srgbClr>
                    </a:gs>
                    <a:gs pos="50000">
                      <a:srgbClr val="482400"/>
                    </a:gs>
                    <a:gs pos="100000">
                      <a:srgbClr val="482400">
                        <a:lumMod val="60000"/>
                        <a:lumOff val="40000"/>
                      </a:srgbClr>
                    </a:gs>
                  </a:gsLst>
                  <a:lin ang="5400000"/>
                </a:gradFill>
                <a:effectLst>
                  <a:reflection blurRad="6350" stA="53000" endA="300" endPos="35500" dir="5400000" sy="-90000" algn="bl" rotWithShape="0"/>
                </a:effectLst>
                <a:latin typeface="SVN-Blenda Script" panose="02000804000000020003" pitchFamily="2" charset="0"/>
                <a:cs typeface="Arial"/>
                <a:sym typeface="Arial"/>
              </a:rPr>
              <a:t>thời</a:t>
            </a:r>
            <a:r>
              <a:rPr lang="en-US" sz="6400" kern="0" dirty="0">
                <a:ln w="0"/>
                <a:gradFill>
                  <a:gsLst>
                    <a:gs pos="0">
                      <a:srgbClr val="482400">
                        <a:lumMod val="50000"/>
                      </a:srgbClr>
                    </a:gs>
                    <a:gs pos="50000">
                      <a:srgbClr val="482400"/>
                    </a:gs>
                    <a:gs pos="100000">
                      <a:srgbClr val="482400">
                        <a:lumMod val="60000"/>
                        <a:lumOff val="40000"/>
                      </a:srgbClr>
                    </a:gs>
                  </a:gsLst>
                  <a:lin ang="5400000"/>
                </a:gradFill>
                <a:effectLst>
                  <a:reflection blurRad="6350" stA="53000" endA="300" endPos="35500" dir="5400000" sy="-90000" algn="bl" rotWithShape="0"/>
                </a:effectLst>
                <a:latin typeface="SVN-Blenda Script" panose="02000804000000020003" pitchFamily="2" charset="0"/>
                <a:cs typeface="Arial"/>
                <a:sym typeface="Arial"/>
              </a:rPr>
              <a:t> </a:t>
            </a:r>
            <a:r>
              <a:rPr lang="en-US" sz="6400" kern="0" dirty="0" err="1">
                <a:ln w="0"/>
                <a:gradFill>
                  <a:gsLst>
                    <a:gs pos="0">
                      <a:srgbClr val="482400">
                        <a:lumMod val="50000"/>
                      </a:srgbClr>
                    </a:gs>
                    <a:gs pos="50000">
                      <a:srgbClr val="482400"/>
                    </a:gs>
                    <a:gs pos="100000">
                      <a:srgbClr val="482400">
                        <a:lumMod val="60000"/>
                        <a:lumOff val="40000"/>
                      </a:srgbClr>
                    </a:gs>
                  </a:gsLst>
                  <a:lin ang="5400000"/>
                </a:gradFill>
                <a:effectLst>
                  <a:reflection blurRad="6350" stA="53000" endA="300" endPos="35500" dir="5400000" sy="-90000" algn="bl" rotWithShape="0"/>
                </a:effectLst>
                <a:latin typeface="SVN-Blenda Script" panose="02000804000000020003" pitchFamily="2" charset="0"/>
                <a:cs typeface="Arial"/>
                <a:sym typeface="Arial"/>
              </a:rPr>
              <a:t>Ngô</a:t>
            </a:r>
            <a:endParaRPr lang="en-US" sz="6400" kern="0" dirty="0">
              <a:ln w="0"/>
              <a:gradFill>
                <a:gsLst>
                  <a:gs pos="0">
                    <a:srgbClr val="482400">
                      <a:lumMod val="50000"/>
                    </a:srgbClr>
                  </a:gs>
                  <a:gs pos="50000">
                    <a:srgbClr val="482400"/>
                  </a:gs>
                  <a:gs pos="100000">
                    <a:srgbClr val="482400">
                      <a:lumMod val="60000"/>
                      <a:lumOff val="40000"/>
                    </a:srgbClr>
                  </a:gs>
                </a:gsLst>
                <a:lin ang="5400000"/>
              </a:gradFill>
              <a:effectLst>
                <a:reflection blurRad="6350" stA="53000" endA="300" endPos="35500" dir="5400000" sy="-90000" algn="bl" rotWithShape="0"/>
              </a:effectLst>
              <a:latin typeface="SVN-Blenda Script" panose="02000804000000020003" pitchFamily="2" charset="0"/>
              <a:cs typeface="Arial"/>
              <a:sym typeface="Arial"/>
            </a:endParaRPr>
          </a:p>
        </p:txBody>
      </p:sp>
      <p:grpSp>
        <p:nvGrpSpPr>
          <p:cNvPr id="24" name="Group 23">
            <a:extLst>
              <a:ext uri="{FF2B5EF4-FFF2-40B4-BE49-F238E27FC236}">
                <a16:creationId xmlns:a16="http://schemas.microsoft.com/office/drawing/2014/main" id="{FE21E3C0-13EF-1049-AC5A-5D569D9B7C5A}"/>
              </a:ext>
            </a:extLst>
          </p:cNvPr>
          <p:cNvGrpSpPr/>
          <p:nvPr/>
        </p:nvGrpSpPr>
        <p:grpSpPr>
          <a:xfrm>
            <a:off x="615" y="90575"/>
            <a:ext cx="3318076" cy="3117448"/>
            <a:chOff x="138896" y="70283"/>
            <a:chExt cx="2488557" cy="2338086"/>
          </a:xfrm>
          <a:effectLst>
            <a:reflection blurRad="6350" stA="50000" endA="300" endPos="38500" dist="50800" dir="5400000" sy="-100000" algn="bl" rotWithShape="0"/>
          </a:effectLst>
        </p:grpSpPr>
        <p:sp>
          <p:nvSpPr>
            <p:cNvPr id="25" name="Oval 24">
              <a:extLst>
                <a:ext uri="{FF2B5EF4-FFF2-40B4-BE49-F238E27FC236}">
                  <a16:creationId xmlns:a16="http://schemas.microsoft.com/office/drawing/2014/main" id="{8030D4D1-E112-7440-8E81-1BEF19E98AE9}"/>
                </a:ext>
              </a:extLst>
            </p:cNvPr>
            <p:cNvSpPr/>
            <p:nvPr/>
          </p:nvSpPr>
          <p:spPr>
            <a:xfrm>
              <a:off x="138896" y="70283"/>
              <a:ext cx="2488557" cy="2338086"/>
            </a:xfrm>
            <a:prstGeom prst="ellipse">
              <a:avLst/>
            </a:prstGeom>
            <a:solidFill>
              <a:srgbClr val="CFBC9D">
                <a:alpha val="36503"/>
              </a:srgbClr>
            </a:solidFill>
            <a:ln w="3810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buClr>
                  <a:srgbClr val="000000"/>
                </a:buClr>
              </a:pPr>
              <a:endParaRPr lang="en-VN" sz="1867" kern="0">
                <a:solidFill>
                  <a:srgbClr val="FFFFFF"/>
                </a:solidFill>
                <a:latin typeface="Arial"/>
                <a:sym typeface="Arial"/>
              </a:endParaRPr>
            </a:p>
          </p:txBody>
        </p:sp>
        <p:sp>
          <p:nvSpPr>
            <p:cNvPr id="26" name="TextBox 25">
              <a:extLst>
                <a:ext uri="{FF2B5EF4-FFF2-40B4-BE49-F238E27FC236}">
                  <a16:creationId xmlns:a16="http://schemas.microsoft.com/office/drawing/2014/main" id="{40BB0551-9AD7-EE48-B339-3EC9C868CF1A}"/>
                </a:ext>
              </a:extLst>
            </p:cNvPr>
            <p:cNvSpPr txBox="1"/>
            <p:nvPr/>
          </p:nvSpPr>
          <p:spPr>
            <a:xfrm>
              <a:off x="353027" y="639161"/>
              <a:ext cx="2060294" cy="1546577"/>
            </a:xfrm>
            <a:prstGeom prst="rect">
              <a:avLst/>
            </a:prstGeom>
            <a:noFill/>
          </p:spPr>
          <p:txBody>
            <a:bodyPr wrap="square" rtlCol="0">
              <a:spAutoFit/>
            </a:bodyPr>
            <a:lstStyle/>
            <a:p>
              <a:pPr algn="ctr" defTabSz="1219170">
                <a:buClr>
                  <a:srgbClr val="000000"/>
                </a:buClr>
              </a:pPr>
              <a:r>
                <a:rPr lang="en-VN" sz="3200" kern="0" dirty="0">
                  <a:solidFill>
                    <a:srgbClr val="000000"/>
                  </a:solidFill>
                  <a:latin typeface="SVN-Blenda Script" panose="02000804000000020003" pitchFamily="2" charset="0"/>
                  <a:cs typeface="Arial"/>
                  <a:sym typeface="Arial"/>
                </a:rPr>
                <a:t>Em nhận xét gì về bộ máy nhà nước thời Ngô?</a:t>
              </a:r>
            </a:p>
          </p:txBody>
        </p:sp>
      </p:grpSp>
      <p:sp>
        <p:nvSpPr>
          <p:cNvPr id="27" name="Rectangle 26">
            <a:extLst>
              <a:ext uri="{FF2B5EF4-FFF2-40B4-BE49-F238E27FC236}">
                <a16:creationId xmlns:a16="http://schemas.microsoft.com/office/drawing/2014/main" id="{38AB5979-DF68-2547-AE09-7FE63E47EC3A}"/>
              </a:ext>
            </a:extLst>
          </p:cNvPr>
          <p:cNvSpPr/>
          <p:nvPr/>
        </p:nvSpPr>
        <p:spPr>
          <a:xfrm>
            <a:off x="95300" y="5439228"/>
            <a:ext cx="3689043" cy="1323632"/>
          </a:xfrm>
          <a:prstGeom prst="rect">
            <a:avLst/>
          </a:prstGeom>
        </p:spPr>
        <p:txBody>
          <a:bodyPr wrap="square">
            <a:spAutoFit/>
          </a:bodyPr>
          <a:lstStyle/>
          <a:p>
            <a:pPr algn="just" defTabSz="1219170">
              <a:buClr>
                <a:srgbClr val="000000"/>
              </a:buClr>
            </a:pPr>
            <a:r>
              <a:rPr lang="vi-VN" sz="2667" kern="0" dirty="0">
                <a:solidFill>
                  <a:srgbClr val="000000"/>
                </a:solidFill>
                <a:latin typeface="Times New Roman" panose="02020603050405020304" pitchFamily="18" charset="0"/>
                <a:cs typeface="Times New Roman" panose="02020603050405020304" pitchFamily="18" charset="0"/>
                <a:sym typeface="Arial"/>
              </a:rPr>
              <a:t>.</a:t>
            </a:r>
            <a:br>
              <a:rPr lang="vi-VN" sz="2667" kern="0" dirty="0">
                <a:solidFill>
                  <a:srgbClr val="000000"/>
                </a:solidFill>
                <a:latin typeface="Times New Roman" panose="02020603050405020304" pitchFamily="18" charset="0"/>
                <a:cs typeface="Times New Roman" panose="02020603050405020304" pitchFamily="18" charset="0"/>
                <a:sym typeface="Arial"/>
              </a:rPr>
            </a:br>
            <a:r>
              <a:rPr lang="vi-VN" sz="2667" kern="0" dirty="0">
                <a:solidFill>
                  <a:srgbClr val="FF0000"/>
                </a:solidFill>
                <a:latin typeface="Times New Roman" panose="02020603050405020304" pitchFamily="18" charset="0"/>
                <a:cs typeface="Times New Roman" panose="02020603050405020304" pitchFamily="18" charset="0"/>
                <a:sym typeface="Arial"/>
              </a:rPr>
              <a:t>=&gt; Thể hiện ý thức độc lập, tự chủ của nhà Ngô.</a:t>
            </a:r>
            <a:endParaRPr lang="en-VN" sz="2667" kern="0" dirty="0">
              <a:solidFill>
                <a:srgbClr val="FF0000"/>
              </a:solidFill>
              <a:latin typeface="Times New Roman" panose="02020603050405020304" pitchFamily="18" charset="0"/>
              <a:cs typeface="Times New Roman" panose="02020603050405020304" pitchFamily="18" charset="0"/>
              <a:sym typeface="Arial"/>
            </a:endParaRPr>
          </a:p>
        </p:txBody>
      </p:sp>
      <p:pic>
        <p:nvPicPr>
          <p:cNvPr id="28" name="Google Shape;382;p33">
            <a:extLst>
              <a:ext uri="{FF2B5EF4-FFF2-40B4-BE49-F238E27FC236}">
                <a16:creationId xmlns:a16="http://schemas.microsoft.com/office/drawing/2014/main" id="{DE0E7E1D-235E-9343-879E-5B75A97EC78E}"/>
              </a:ext>
            </a:extLst>
          </p:cNvPr>
          <p:cNvPicPr preferRelativeResize="0"/>
          <p:nvPr/>
        </p:nvPicPr>
        <p:blipFill>
          <a:blip r:embed="rId2">
            <a:alphaModFix/>
          </a:blip>
          <a:stretch>
            <a:fillRect/>
          </a:stretch>
        </p:blipFill>
        <p:spPr>
          <a:xfrm rot="20965327" flipH="1">
            <a:off x="4123024" y="4075245"/>
            <a:ext cx="1496944" cy="2727967"/>
          </a:xfrm>
          <a:prstGeom prst="rect">
            <a:avLst/>
          </a:prstGeom>
          <a:noFill/>
          <a:ln>
            <a:noFill/>
          </a:ln>
        </p:spPr>
      </p:pic>
      <p:grpSp>
        <p:nvGrpSpPr>
          <p:cNvPr id="30" name="Group 29">
            <a:extLst>
              <a:ext uri="{FF2B5EF4-FFF2-40B4-BE49-F238E27FC236}">
                <a16:creationId xmlns:a16="http://schemas.microsoft.com/office/drawing/2014/main" id="{C263F257-4E6F-9D4B-B9F9-8B30259EC8AD}"/>
              </a:ext>
            </a:extLst>
          </p:cNvPr>
          <p:cNvGrpSpPr/>
          <p:nvPr/>
        </p:nvGrpSpPr>
        <p:grpSpPr>
          <a:xfrm>
            <a:off x="5073762" y="1359977"/>
            <a:ext cx="6929037" cy="5358965"/>
            <a:chOff x="3558729" y="1053299"/>
            <a:chExt cx="5196778" cy="4019224"/>
          </a:xfrm>
        </p:grpSpPr>
        <p:sp>
          <p:nvSpPr>
            <p:cNvPr id="31" name="Rectangle 20">
              <a:extLst>
                <a:ext uri="{FF2B5EF4-FFF2-40B4-BE49-F238E27FC236}">
                  <a16:creationId xmlns:a16="http://schemas.microsoft.com/office/drawing/2014/main" id="{060E8EB4-1BD7-214A-9BEB-79A87A70FBED}"/>
                </a:ext>
              </a:extLst>
            </p:cNvPr>
            <p:cNvSpPr>
              <a:spLocks noChangeArrowheads="1"/>
            </p:cNvSpPr>
            <p:nvPr/>
          </p:nvSpPr>
          <p:spPr bwMode="auto">
            <a:xfrm>
              <a:off x="3558730" y="2592962"/>
              <a:ext cx="2430394" cy="827262"/>
            </a:xfrm>
            <a:prstGeom prst="rect">
              <a:avLst/>
            </a:prstGeom>
            <a:noFill/>
            <a:ln w="57150">
              <a:solidFill>
                <a:schemeClr val="accent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defTabSz="1219170" eaLnBrk="0" hangingPunct="0">
                <a:buClr>
                  <a:srgbClr val="000000"/>
                </a:buClr>
              </a:pPr>
              <a:r>
                <a:rPr lang="en-US" altLang="zh-CN" sz="3733" b="1" kern="0" dirty="0">
                  <a:solidFill>
                    <a:srgbClr val="FF0000"/>
                  </a:solidFill>
                  <a:latin typeface="Times New Roman" panose="02020603050405020304" pitchFamily="18" charset="0"/>
                  <a:cs typeface="Times New Roman" panose="02020603050405020304" pitchFamily="18" charset="0"/>
                  <a:sym typeface="Arial"/>
                </a:rPr>
                <a:t> QUAN VĂN</a:t>
              </a:r>
            </a:p>
          </p:txBody>
        </p:sp>
        <p:sp>
          <p:nvSpPr>
            <p:cNvPr id="32" name="Rectangle 21">
              <a:extLst>
                <a:ext uri="{FF2B5EF4-FFF2-40B4-BE49-F238E27FC236}">
                  <a16:creationId xmlns:a16="http://schemas.microsoft.com/office/drawing/2014/main" id="{1E804726-9849-164B-845D-2D089D423C4E}"/>
                </a:ext>
              </a:extLst>
            </p:cNvPr>
            <p:cNvSpPr>
              <a:spLocks noChangeArrowheads="1"/>
            </p:cNvSpPr>
            <p:nvPr/>
          </p:nvSpPr>
          <p:spPr bwMode="auto">
            <a:xfrm>
              <a:off x="6338257" y="2594022"/>
              <a:ext cx="2417250" cy="827262"/>
            </a:xfrm>
            <a:prstGeom prst="rect">
              <a:avLst/>
            </a:prstGeom>
            <a:noFill/>
            <a:ln w="57150">
              <a:solidFill>
                <a:schemeClr val="accent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defTabSz="1219170" eaLnBrk="0" hangingPunct="0">
                <a:buClr>
                  <a:srgbClr val="000000"/>
                </a:buClr>
              </a:pPr>
              <a:r>
                <a:rPr lang="en-US" altLang="zh-CN" sz="3733" b="1" kern="0" dirty="0">
                  <a:solidFill>
                    <a:srgbClr val="FF0000"/>
                  </a:solidFill>
                  <a:latin typeface="Times New Roman" panose="02020603050405020304" pitchFamily="18" charset="0"/>
                  <a:cs typeface="Times New Roman" panose="02020603050405020304" pitchFamily="18" charset="0"/>
                  <a:sym typeface="Arial"/>
                </a:rPr>
                <a:t>QUAN VÕ</a:t>
              </a:r>
            </a:p>
          </p:txBody>
        </p:sp>
        <p:grpSp>
          <p:nvGrpSpPr>
            <p:cNvPr id="33" name="Group 1">
              <a:extLst>
                <a:ext uri="{FF2B5EF4-FFF2-40B4-BE49-F238E27FC236}">
                  <a16:creationId xmlns:a16="http://schemas.microsoft.com/office/drawing/2014/main" id="{7EDD2F97-3999-A747-9185-CAE3ECD9B49C}"/>
                </a:ext>
              </a:extLst>
            </p:cNvPr>
            <p:cNvGrpSpPr>
              <a:grpSpLocks/>
            </p:cNvGrpSpPr>
            <p:nvPr/>
          </p:nvGrpSpPr>
          <p:grpSpPr bwMode="auto">
            <a:xfrm>
              <a:off x="4744817" y="1053299"/>
              <a:ext cx="2989524" cy="1518452"/>
              <a:chOff x="5377" y="1990"/>
              <a:chExt cx="3722" cy="2020"/>
            </a:xfrm>
          </p:grpSpPr>
          <p:sp>
            <p:nvSpPr>
              <p:cNvPr id="42" name="Rectangle 18">
                <a:extLst>
                  <a:ext uri="{FF2B5EF4-FFF2-40B4-BE49-F238E27FC236}">
                    <a16:creationId xmlns:a16="http://schemas.microsoft.com/office/drawing/2014/main" id="{29D18452-6F18-4844-953B-5710A51CC92A}"/>
                  </a:ext>
                </a:extLst>
              </p:cNvPr>
              <p:cNvSpPr>
                <a:spLocks noChangeArrowheads="1"/>
              </p:cNvSpPr>
              <p:nvPr/>
            </p:nvSpPr>
            <p:spPr bwMode="auto">
              <a:xfrm>
                <a:off x="6041" y="1990"/>
                <a:ext cx="2608" cy="1080"/>
              </a:xfrm>
              <a:prstGeom prst="rect">
                <a:avLst/>
              </a:prstGeom>
              <a:noFill/>
              <a:ln w="57150">
                <a:solidFill>
                  <a:schemeClr val="accent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defTabSz="1219170" eaLnBrk="0" hangingPunct="0">
                  <a:buClr>
                    <a:srgbClr val="000000"/>
                  </a:buClr>
                </a:pPr>
                <a:r>
                  <a:rPr lang="en-US" altLang="zh-CN" sz="3733" b="1" kern="0" dirty="0">
                    <a:solidFill>
                      <a:srgbClr val="FF0000"/>
                    </a:solidFill>
                    <a:latin typeface="Times New Roman" panose="02020603050405020304" pitchFamily="18" charset="0"/>
                    <a:cs typeface="Times New Roman" panose="02020603050405020304" pitchFamily="18" charset="0"/>
                    <a:sym typeface="Arial"/>
                  </a:rPr>
                  <a:t>VUA</a:t>
                </a:r>
              </a:p>
            </p:txBody>
          </p:sp>
          <p:grpSp>
            <p:nvGrpSpPr>
              <p:cNvPr id="43" name="Group 22">
                <a:extLst>
                  <a:ext uri="{FF2B5EF4-FFF2-40B4-BE49-F238E27FC236}">
                    <a16:creationId xmlns:a16="http://schemas.microsoft.com/office/drawing/2014/main" id="{C31355F2-05BD-1B44-86C0-BD4F54BD1C78}"/>
                  </a:ext>
                </a:extLst>
              </p:cNvPr>
              <p:cNvGrpSpPr>
                <a:grpSpLocks/>
              </p:cNvGrpSpPr>
              <p:nvPr/>
            </p:nvGrpSpPr>
            <p:grpSpPr bwMode="auto">
              <a:xfrm>
                <a:off x="5377" y="3070"/>
                <a:ext cx="3722" cy="940"/>
                <a:chOff x="3300413" y="3704175"/>
                <a:chExt cx="2363005" cy="595691"/>
              </a:xfrm>
            </p:grpSpPr>
            <p:sp>
              <p:nvSpPr>
                <p:cNvPr id="44" name="Line 23">
                  <a:extLst>
                    <a:ext uri="{FF2B5EF4-FFF2-40B4-BE49-F238E27FC236}">
                      <a16:creationId xmlns:a16="http://schemas.microsoft.com/office/drawing/2014/main" id="{D4940246-DD08-4140-8D16-F3764D4F1BB5}"/>
                    </a:ext>
                  </a:extLst>
                </p:cNvPr>
                <p:cNvSpPr>
                  <a:spLocks noChangeShapeType="1"/>
                </p:cNvSpPr>
                <p:nvPr/>
              </p:nvSpPr>
              <p:spPr bwMode="auto">
                <a:xfrm>
                  <a:off x="4563206" y="3704175"/>
                  <a:ext cx="1" cy="258298"/>
                </a:xfrm>
                <a:prstGeom prst="line">
                  <a:avLst/>
                </a:prstGeom>
                <a:noFill/>
                <a:ln w="57150">
                  <a:solidFill>
                    <a:schemeClr val="accent1"/>
                  </a:solidFill>
                  <a:round/>
                  <a:headEnd/>
                  <a:tailEnd/>
                </a:ln>
                <a:extLst>
                  <a:ext uri="{909E8E84-426E-40DD-AFC4-6F175D3DCCD1}">
                    <a14:hiddenFill xmlns:a14="http://schemas.microsoft.com/office/drawing/2010/main">
                      <a:noFill/>
                    </a14:hiddenFill>
                  </a:ext>
                </a:extLst>
              </p:spPr>
              <p:txBody>
                <a:bodyPr/>
                <a:lstStyle/>
                <a:p>
                  <a:pPr defTabSz="1219170">
                    <a:buClr>
                      <a:srgbClr val="000000"/>
                    </a:buClr>
                  </a:pPr>
                  <a:endParaRPr lang="en-VN" sz="3733" b="1" kern="0">
                    <a:solidFill>
                      <a:srgbClr val="000000"/>
                    </a:solidFill>
                    <a:latin typeface="Times New Roman" panose="02020603050405020304" pitchFamily="18" charset="0"/>
                    <a:cs typeface="Times New Roman" panose="02020603050405020304" pitchFamily="18" charset="0"/>
                    <a:sym typeface="Arial"/>
                  </a:endParaRPr>
                </a:p>
              </p:txBody>
            </p:sp>
            <p:sp>
              <p:nvSpPr>
                <p:cNvPr id="45" name="Line 25">
                  <a:extLst>
                    <a:ext uri="{FF2B5EF4-FFF2-40B4-BE49-F238E27FC236}">
                      <a16:creationId xmlns:a16="http://schemas.microsoft.com/office/drawing/2014/main" id="{7259F824-BDF5-B840-AB2B-6DCDFA7A4863}"/>
                    </a:ext>
                  </a:extLst>
                </p:cNvPr>
                <p:cNvSpPr>
                  <a:spLocks noChangeShapeType="1"/>
                </p:cNvSpPr>
                <p:nvPr/>
              </p:nvSpPr>
              <p:spPr bwMode="auto">
                <a:xfrm>
                  <a:off x="5663418" y="3995066"/>
                  <a:ext cx="0" cy="304800"/>
                </a:xfrm>
                <a:prstGeom prst="line">
                  <a:avLst/>
                </a:prstGeom>
                <a:noFill/>
                <a:ln w="57150">
                  <a:solidFill>
                    <a:schemeClr val="accent1"/>
                  </a:solidFill>
                  <a:round/>
                  <a:headEnd/>
                  <a:tailEnd/>
                </a:ln>
                <a:extLst>
                  <a:ext uri="{909E8E84-426E-40DD-AFC4-6F175D3DCCD1}">
                    <a14:hiddenFill xmlns:a14="http://schemas.microsoft.com/office/drawing/2010/main">
                      <a:noFill/>
                    </a14:hiddenFill>
                  </a:ext>
                </a:extLst>
              </p:spPr>
              <p:txBody>
                <a:bodyPr/>
                <a:lstStyle/>
                <a:p>
                  <a:pPr defTabSz="1219170">
                    <a:buClr>
                      <a:srgbClr val="000000"/>
                    </a:buClr>
                  </a:pPr>
                  <a:endParaRPr lang="en-VN" sz="3733" b="1" kern="0">
                    <a:solidFill>
                      <a:srgbClr val="000000"/>
                    </a:solidFill>
                    <a:latin typeface="Times New Roman" panose="02020603050405020304" pitchFamily="18" charset="0"/>
                    <a:cs typeface="Times New Roman" panose="02020603050405020304" pitchFamily="18" charset="0"/>
                    <a:sym typeface="Arial"/>
                  </a:endParaRPr>
                </a:p>
              </p:txBody>
            </p:sp>
            <p:sp>
              <p:nvSpPr>
                <p:cNvPr id="46" name="Line 24">
                  <a:extLst>
                    <a:ext uri="{FF2B5EF4-FFF2-40B4-BE49-F238E27FC236}">
                      <a16:creationId xmlns:a16="http://schemas.microsoft.com/office/drawing/2014/main" id="{E8FEFCF1-520C-0148-9D76-FE7F276CDBCD}"/>
                    </a:ext>
                  </a:extLst>
                </p:cNvPr>
                <p:cNvSpPr>
                  <a:spLocks noChangeShapeType="1"/>
                </p:cNvSpPr>
                <p:nvPr/>
              </p:nvSpPr>
              <p:spPr bwMode="auto">
                <a:xfrm>
                  <a:off x="3300413" y="3995066"/>
                  <a:ext cx="2362200" cy="0"/>
                </a:xfrm>
                <a:prstGeom prst="line">
                  <a:avLst/>
                </a:prstGeom>
                <a:noFill/>
                <a:ln w="57150">
                  <a:solidFill>
                    <a:schemeClr val="accent1"/>
                  </a:solidFill>
                  <a:round/>
                  <a:headEnd/>
                  <a:tailEnd/>
                </a:ln>
                <a:extLst>
                  <a:ext uri="{909E8E84-426E-40DD-AFC4-6F175D3DCCD1}">
                    <a14:hiddenFill xmlns:a14="http://schemas.microsoft.com/office/drawing/2010/main">
                      <a:noFill/>
                    </a14:hiddenFill>
                  </a:ext>
                </a:extLst>
              </p:spPr>
              <p:txBody>
                <a:bodyPr/>
                <a:lstStyle/>
                <a:p>
                  <a:pPr defTabSz="1219170">
                    <a:buClr>
                      <a:srgbClr val="000000"/>
                    </a:buClr>
                  </a:pPr>
                  <a:endParaRPr lang="en-VN" sz="3733" b="1" kern="0">
                    <a:solidFill>
                      <a:srgbClr val="000000"/>
                    </a:solidFill>
                    <a:latin typeface="Times New Roman" panose="02020603050405020304" pitchFamily="18" charset="0"/>
                    <a:cs typeface="Times New Roman" panose="02020603050405020304" pitchFamily="18" charset="0"/>
                    <a:sym typeface="Arial"/>
                  </a:endParaRPr>
                </a:p>
              </p:txBody>
            </p:sp>
            <p:sp>
              <p:nvSpPr>
                <p:cNvPr id="47" name="Line 26">
                  <a:extLst>
                    <a:ext uri="{FF2B5EF4-FFF2-40B4-BE49-F238E27FC236}">
                      <a16:creationId xmlns:a16="http://schemas.microsoft.com/office/drawing/2014/main" id="{E485E909-667A-9B48-A7F5-075B36EC44A3}"/>
                    </a:ext>
                  </a:extLst>
                </p:cNvPr>
                <p:cNvSpPr>
                  <a:spLocks noChangeShapeType="1"/>
                </p:cNvSpPr>
                <p:nvPr/>
              </p:nvSpPr>
              <p:spPr bwMode="auto">
                <a:xfrm>
                  <a:off x="3301218" y="3995066"/>
                  <a:ext cx="0" cy="304800"/>
                </a:xfrm>
                <a:prstGeom prst="line">
                  <a:avLst/>
                </a:prstGeom>
                <a:noFill/>
                <a:ln w="57150">
                  <a:solidFill>
                    <a:schemeClr val="accent1"/>
                  </a:solidFill>
                  <a:round/>
                  <a:headEnd/>
                  <a:tailEnd/>
                </a:ln>
                <a:extLst>
                  <a:ext uri="{909E8E84-426E-40DD-AFC4-6F175D3DCCD1}">
                    <a14:hiddenFill xmlns:a14="http://schemas.microsoft.com/office/drawing/2010/main">
                      <a:noFill/>
                    </a14:hiddenFill>
                  </a:ext>
                </a:extLst>
              </p:spPr>
              <p:txBody>
                <a:bodyPr/>
                <a:lstStyle/>
                <a:p>
                  <a:pPr defTabSz="1219170">
                    <a:buClr>
                      <a:srgbClr val="000000"/>
                    </a:buClr>
                  </a:pPr>
                  <a:endParaRPr lang="en-VN" sz="3733" b="1" kern="0">
                    <a:solidFill>
                      <a:srgbClr val="000000"/>
                    </a:solidFill>
                    <a:latin typeface="Times New Roman" panose="02020603050405020304" pitchFamily="18" charset="0"/>
                    <a:cs typeface="Times New Roman" panose="02020603050405020304" pitchFamily="18" charset="0"/>
                    <a:sym typeface="Arial"/>
                  </a:endParaRPr>
                </a:p>
              </p:txBody>
            </p:sp>
          </p:grpSp>
        </p:grpSp>
        <p:grpSp>
          <p:nvGrpSpPr>
            <p:cNvPr id="34" name="Group 25">
              <a:extLst>
                <a:ext uri="{FF2B5EF4-FFF2-40B4-BE49-F238E27FC236}">
                  <a16:creationId xmlns:a16="http://schemas.microsoft.com/office/drawing/2014/main" id="{96827E30-858B-2B45-88C5-5442BF141C3E}"/>
                </a:ext>
              </a:extLst>
            </p:cNvPr>
            <p:cNvGrpSpPr>
              <a:grpSpLocks/>
            </p:cNvGrpSpPr>
            <p:nvPr/>
          </p:nvGrpSpPr>
          <p:grpSpPr bwMode="auto">
            <a:xfrm>
              <a:off x="4672584" y="3420226"/>
              <a:ext cx="3060739" cy="583739"/>
              <a:chOff x="3274841" y="5379363"/>
              <a:chExt cx="2420228" cy="698993"/>
            </a:xfrm>
          </p:grpSpPr>
          <p:sp>
            <p:nvSpPr>
              <p:cNvPr id="38" name="Line 27">
                <a:extLst>
                  <a:ext uri="{FF2B5EF4-FFF2-40B4-BE49-F238E27FC236}">
                    <a16:creationId xmlns:a16="http://schemas.microsoft.com/office/drawing/2014/main" id="{88A0F205-E1D2-D64C-B49D-25D985C13C90}"/>
                  </a:ext>
                </a:extLst>
              </p:cNvPr>
              <p:cNvSpPr>
                <a:spLocks noChangeShapeType="1"/>
              </p:cNvSpPr>
              <p:nvPr/>
            </p:nvSpPr>
            <p:spPr bwMode="auto">
              <a:xfrm>
                <a:off x="3301218" y="5404765"/>
                <a:ext cx="0" cy="291662"/>
              </a:xfrm>
              <a:prstGeom prst="line">
                <a:avLst/>
              </a:prstGeom>
              <a:noFill/>
              <a:ln w="57150">
                <a:solidFill>
                  <a:schemeClr val="accent1"/>
                </a:solidFill>
                <a:round/>
                <a:headEnd/>
                <a:tailEnd/>
              </a:ln>
              <a:extLst>
                <a:ext uri="{909E8E84-426E-40DD-AFC4-6F175D3DCCD1}">
                  <a14:hiddenFill xmlns:a14="http://schemas.microsoft.com/office/drawing/2010/main">
                    <a:noFill/>
                  </a14:hiddenFill>
                </a:ext>
              </a:extLst>
            </p:spPr>
            <p:txBody>
              <a:bodyPr/>
              <a:lstStyle/>
              <a:p>
                <a:pPr defTabSz="1219170">
                  <a:buClr>
                    <a:srgbClr val="000000"/>
                  </a:buClr>
                </a:pPr>
                <a:endParaRPr lang="en-VN" sz="3733" kern="0">
                  <a:solidFill>
                    <a:srgbClr val="000000"/>
                  </a:solidFill>
                  <a:latin typeface="Times New Roman" panose="02020603050405020304" pitchFamily="18" charset="0"/>
                  <a:cs typeface="Times New Roman" panose="02020603050405020304" pitchFamily="18" charset="0"/>
                  <a:sym typeface="Arial"/>
                </a:endParaRPr>
              </a:p>
            </p:txBody>
          </p:sp>
          <p:sp>
            <p:nvSpPr>
              <p:cNvPr id="39" name="Line 28">
                <a:extLst>
                  <a:ext uri="{FF2B5EF4-FFF2-40B4-BE49-F238E27FC236}">
                    <a16:creationId xmlns:a16="http://schemas.microsoft.com/office/drawing/2014/main" id="{8893EE0B-E972-9E41-AEF8-8817A659D365}"/>
                  </a:ext>
                </a:extLst>
              </p:cNvPr>
              <p:cNvSpPr>
                <a:spLocks noChangeShapeType="1"/>
              </p:cNvSpPr>
              <p:nvPr/>
            </p:nvSpPr>
            <p:spPr bwMode="auto">
              <a:xfrm>
                <a:off x="5663415" y="5379363"/>
                <a:ext cx="3" cy="317067"/>
              </a:xfrm>
              <a:prstGeom prst="line">
                <a:avLst/>
              </a:prstGeom>
              <a:noFill/>
              <a:ln w="57150">
                <a:solidFill>
                  <a:schemeClr val="accent1"/>
                </a:solidFill>
                <a:round/>
                <a:headEnd/>
                <a:tailEnd/>
              </a:ln>
              <a:extLst>
                <a:ext uri="{909E8E84-426E-40DD-AFC4-6F175D3DCCD1}">
                  <a14:hiddenFill xmlns:a14="http://schemas.microsoft.com/office/drawing/2010/main">
                    <a:noFill/>
                  </a14:hiddenFill>
                </a:ext>
              </a:extLst>
            </p:spPr>
            <p:txBody>
              <a:bodyPr/>
              <a:lstStyle/>
              <a:p>
                <a:pPr defTabSz="1219170">
                  <a:buClr>
                    <a:srgbClr val="000000"/>
                  </a:buClr>
                </a:pPr>
                <a:endParaRPr lang="en-VN" sz="3733" kern="0" dirty="0">
                  <a:solidFill>
                    <a:srgbClr val="000000"/>
                  </a:solidFill>
                  <a:latin typeface="Times New Roman" panose="02020603050405020304" pitchFamily="18" charset="0"/>
                  <a:cs typeface="Times New Roman" panose="02020603050405020304" pitchFamily="18" charset="0"/>
                  <a:sym typeface="Arial"/>
                </a:endParaRPr>
              </a:p>
            </p:txBody>
          </p:sp>
          <p:sp>
            <p:nvSpPr>
              <p:cNvPr id="40" name="Line 30">
                <a:extLst>
                  <a:ext uri="{FF2B5EF4-FFF2-40B4-BE49-F238E27FC236}">
                    <a16:creationId xmlns:a16="http://schemas.microsoft.com/office/drawing/2014/main" id="{B48C5C84-2623-864B-962F-5EE05E3AACA7}"/>
                  </a:ext>
                </a:extLst>
              </p:cNvPr>
              <p:cNvSpPr>
                <a:spLocks noChangeShapeType="1"/>
              </p:cNvSpPr>
              <p:nvPr/>
            </p:nvSpPr>
            <p:spPr bwMode="auto">
              <a:xfrm>
                <a:off x="4540342" y="5691304"/>
                <a:ext cx="3" cy="387052"/>
              </a:xfrm>
              <a:prstGeom prst="line">
                <a:avLst/>
              </a:prstGeom>
              <a:noFill/>
              <a:ln w="57150">
                <a:solidFill>
                  <a:schemeClr val="accent1"/>
                </a:solidFill>
                <a:round/>
                <a:headEnd/>
                <a:tailEnd/>
              </a:ln>
              <a:extLst>
                <a:ext uri="{909E8E84-426E-40DD-AFC4-6F175D3DCCD1}">
                  <a14:hiddenFill xmlns:a14="http://schemas.microsoft.com/office/drawing/2010/main">
                    <a:noFill/>
                  </a14:hiddenFill>
                </a:ext>
              </a:extLst>
            </p:spPr>
            <p:txBody>
              <a:bodyPr/>
              <a:lstStyle/>
              <a:p>
                <a:pPr defTabSz="1219170">
                  <a:buClr>
                    <a:srgbClr val="000000"/>
                  </a:buClr>
                </a:pPr>
                <a:endParaRPr lang="en-VN" sz="3733" kern="0">
                  <a:solidFill>
                    <a:srgbClr val="000000"/>
                  </a:solidFill>
                  <a:latin typeface="Times New Roman" panose="02020603050405020304" pitchFamily="18" charset="0"/>
                  <a:cs typeface="Times New Roman" panose="02020603050405020304" pitchFamily="18" charset="0"/>
                  <a:sym typeface="Arial"/>
                </a:endParaRPr>
              </a:p>
            </p:txBody>
          </p:sp>
          <p:sp>
            <p:nvSpPr>
              <p:cNvPr id="41" name="Line 29">
                <a:extLst>
                  <a:ext uri="{FF2B5EF4-FFF2-40B4-BE49-F238E27FC236}">
                    <a16:creationId xmlns:a16="http://schemas.microsoft.com/office/drawing/2014/main" id="{8EEEA128-31FA-4244-93C1-9AFC68B7E319}"/>
                  </a:ext>
                </a:extLst>
              </p:cNvPr>
              <p:cNvSpPr>
                <a:spLocks noChangeShapeType="1"/>
              </p:cNvSpPr>
              <p:nvPr/>
            </p:nvSpPr>
            <p:spPr bwMode="auto">
              <a:xfrm>
                <a:off x="3274841" y="5682809"/>
                <a:ext cx="2420228" cy="8496"/>
              </a:xfrm>
              <a:prstGeom prst="line">
                <a:avLst/>
              </a:prstGeom>
              <a:noFill/>
              <a:ln w="57150">
                <a:solidFill>
                  <a:schemeClr val="accent1"/>
                </a:solidFill>
                <a:round/>
                <a:headEnd/>
                <a:tailEnd/>
              </a:ln>
              <a:extLst>
                <a:ext uri="{909E8E84-426E-40DD-AFC4-6F175D3DCCD1}">
                  <a14:hiddenFill xmlns:a14="http://schemas.microsoft.com/office/drawing/2010/main">
                    <a:noFill/>
                  </a14:hiddenFill>
                </a:ext>
              </a:extLst>
            </p:spPr>
            <p:txBody>
              <a:bodyPr/>
              <a:lstStyle/>
              <a:p>
                <a:pPr defTabSz="1219170">
                  <a:buClr>
                    <a:srgbClr val="000000"/>
                  </a:buClr>
                </a:pPr>
                <a:endParaRPr lang="en-VN" sz="3733" kern="0">
                  <a:solidFill>
                    <a:srgbClr val="000000"/>
                  </a:solidFill>
                  <a:latin typeface="Times New Roman" panose="02020603050405020304" pitchFamily="18" charset="0"/>
                  <a:cs typeface="Times New Roman" panose="02020603050405020304" pitchFamily="18" charset="0"/>
                  <a:sym typeface="Arial"/>
                </a:endParaRPr>
              </a:p>
            </p:txBody>
          </p:sp>
        </p:grpSp>
        <p:grpSp>
          <p:nvGrpSpPr>
            <p:cNvPr id="35" name="Group 34">
              <a:extLst>
                <a:ext uri="{FF2B5EF4-FFF2-40B4-BE49-F238E27FC236}">
                  <a16:creationId xmlns:a16="http://schemas.microsoft.com/office/drawing/2014/main" id="{814FB849-B793-174F-A33B-E0D4BEED8EE5}"/>
                </a:ext>
              </a:extLst>
            </p:cNvPr>
            <p:cNvGrpSpPr/>
            <p:nvPr/>
          </p:nvGrpSpPr>
          <p:grpSpPr>
            <a:xfrm>
              <a:off x="3558729" y="4008852"/>
              <a:ext cx="5196778" cy="1063671"/>
              <a:chOff x="3558729" y="4008852"/>
              <a:chExt cx="5196778" cy="1063671"/>
            </a:xfrm>
          </p:grpSpPr>
          <p:sp>
            <p:nvSpPr>
              <p:cNvPr id="36" name="Rectangle 22">
                <a:extLst>
                  <a:ext uri="{FF2B5EF4-FFF2-40B4-BE49-F238E27FC236}">
                    <a16:creationId xmlns:a16="http://schemas.microsoft.com/office/drawing/2014/main" id="{A87D719D-EB64-A848-89F8-831BF4A89200}"/>
                  </a:ext>
                </a:extLst>
              </p:cNvPr>
              <p:cNvSpPr>
                <a:spLocks noChangeArrowheads="1"/>
              </p:cNvSpPr>
              <p:nvPr/>
            </p:nvSpPr>
            <p:spPr bwMode="auto">
              <a:xfrm>
                <a:off x="3558729" y="4008852"/>
                <a:ext cx="5196778" cy="1063671"/>
              </a:xfrm>
              <a:prstGeom prst="rect">
                <a:avLst/>
              </a:prstGeom>
              <a:noFill/>
              <a:ln w="57150">
                <a:solidFill>
                  <a:schemeClr val="accent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defTabSz="1219170" eaLnBrk="0" hangingPunct="0">
                  <a:buClr>
                    <a:srgbClr val="000000"/>
                  </a:buClr>
                </a:pPr>
                <a:r>
                  <a:rPr lang="en-US" altLang="zh-CN" sz="3733" kern="0" dirty="0">
                    <a:solidFill>
                      <a:srgbClr val="FFFF66"/>
                    </a:solidFill>
                    <a:latin typeface="Times New Roman" panose="02020603050405020304" pitchFamily="18" charset="0"/>
                    <a:cs typeface="Times New Roman" panose="02020603050405020304" pitchFamily="18" charset="0"/>
                    <a:sym typeface="Arial"/>
                  </a:rPr>
                  <a:t>      </a:t>
                </a:r>
                <a:endParaRPr lang="en-US" altLang="zh-CN" sz="3733" kern="0" dirty="0">
                  <a:solidFill>
                    <a:srgbClr val="FF0000"/>
                  </a:solidFill>
                  <a:latin typeface="Times New Roman" panose="02020603050405020304" pitchFamily="18" charset="0"/>
                  <a:cs typeface="Times New Roman" panose="02020603050405020304" pitchFamily="18" charset="0"/>
                  <a:sym typeface="Arial"/>
                </a:endParaRPr>
              </a:p>
            </p:txBody>
          </p:sp>
          <p:sp>
            <p:nvSpPr>
              <p:cNvPr id="37" name="Rectangle 36">
                <a:extLst>
                  <a:ext uri="{FF2B5EF4-FFF2-40B4-BE49-F238E27FC236}">
                    <a16:creationId xmlns:a16="http://schemas.microsoft.com/office/drawing/2014/main" id="{FC69CACF-3CC9-4645-A806-A26C200CF4E6}"/>
                  </a:ext>
                </a:extLst>
              </p:cNvPr>
              <p:cNvSpPr/>
              <p:nvPr/>
            </p:nvSpPr>
            <p:spPr>
              <a:xfrm>
                <a:off x="4321203" y="4160240"/>
                <a:ext cx="3804665" cy="807913"/>
              </a:xfrm>
              <a:prstGeom prst="rect">
                <a:avLst/>
              </a:prstGeom>
              <a:ln w="57150">
                <a:noFill/>
              </a:ln>
            </p:spPr>
            <p:txBody>
              <a:bodyPr wrap="square">
                <a:spAutoFit/>
              </a:bodyPr>
              <a:lstStyle/>
              <a:p>
                <a:pPr algn="ctr" defTabSz="1219170">
                  <a:buClr>
                    <a:srgbClr val="000000"/>
                  </a:buClr>
                </a:pPr>
                <a:r>
                  <a:rPr lang="en-US" altLang="zh-CN" sz="3200" kern="0" dirty="0" err="1">
                    <a:solidFill>
                      <a:srgbClr val="FF0000"/>
                    </a:solidFill>
                    <a:latin typeface="Times New Roman" panose="02020603050405020304" pitchFamily="18" charset="0"/>
                    <a:cs typeface="Times New Roman" panose="02020603050405020304" pitchFamily="18" charset="0"/>
                    <a:sym typeface="Arial"/>
                  </a:rPr>
                  <a:t>Thứ</a:t>
                </a:r>
                <a:r>
                  <a:rPr lang="en-US" altLang="zh-CN" sz="3200" kern="0" dirty="0">
                    <a:solidFill>
                      <a:srgbClr val="FF0000"/>
                    </a:solidFill>
                    <a:latin typeface="Times New Roman" panose="02020603050405020304" pitchFamily="18" charset="0"/>
                    <a:cs typeface="Times New Roman" panose="02020603050405020304" pitchFamily="18" charset="0"/>
                    <a:sym typeface="Arial"/>
                  </a:rPr>
                  <a:t> </a:t>
                </a:r>
                <a:r>
                  <a:rPr lang="en-US" altLang="zh-CN" sz="3200" kern="0" dirty="0" err="1">
                    <a:solidFill>
                      <a:srgbClr val="FF0000"/>
                    </a:solidFill>
                    <a:latin typeface="Times New Roman" panose="02020603050405020304" pitchFamily="18" charset="0"/>
                    <a:cs typeface="Times New Roman" panose="02020603050405020304" pitchFamily="18" charset="0"/>
                    <a:sym typeface="Arial"/>
                  </a:rPr>
                  <a:t>sử</a:t>
                </a:r>
                <a:r>
                  <a:rPr lang="en-US" altLang="zh-CN" sz="3200" kern="0" dirty="0">
                    <a:solidFill>
                      <a:srgbClr val="FF0000"/>
                    </a:solidFill>
                    <a:latin typeface="Times New Roman" panose="02020603050405020304" pitchFamily="18" charset="0"/>
                    <a:cs typeface="Times New Roman" panose="02020603050405020304" pitchFamily="18" charset="0"/>
                    <a:sym typeface="Arial"/>
                  </a:rPr>
                  <a:t> </a:t>
                </a:r>
                <a:r>
                  <a:rPr lang="en-US" altLang="zh-CN" sz="3200" kern="0" dirty="0" err="1">
                    <a:solidFill>
                      <a:srgbClr val="FF0000"/>
                    </a:solidFill>
                    <a:latin typeface="Times New Roman" panose="02020603050405020304" pitchFamily="18" charset="0"/>
                    <a:cs typeface="Times New Roman" panose="02020603050405020304" pitchFamily="18" charset="0"/>
                    <a:sym typeface="Arial"/>
                  </a:rPr>
                  <a:t>các</a:t>
                </a:r>
                <a:r>
                  <a:rPr lang="en-US" altLang="zh-CN" sz="3200" kern="0" dirty="0">
                    <a:solidFill>
                      <a:srgbClr val="FF0000"/>
                    </a:solidFill>
                    <a:latin typeface="Times New Roman" panose="02020603050405020304" pitchFamily="18" charset="0"/>
                    <a:cs typeface="Times New Roman" panose="02020603050405020304" pitchFamily="18" charset="0"/>
                    <a:sym typeface="Arial"/>
                  </a:rPr>
                  <a:t> </a:t>
                </a:r>
                <a:r>
                  <a:rPr lang="en-US" altLang="zh-CN" sz="3200" kern="0" dirty="0" err="1">
                    <a:solidFill>
                      <a:srgbClr val="FF0000"/>
                    </a:solidFill>
                    <a:latin typeface="Times New Roman" panose="02020603050405020304" pitchFamily="18" charset="0"/>
                    <a:cs typeface="Times New Roman" panose="02020603050405020304" pitchFamily="18" charset="0"/>
                    <a:sym typeface="Arial"/>
                  </a:rPr>
                  <a:t>châu</a:t>
                </a:r>
                <a:endParaRPr lang="en-US" altLang="zh-CN" sz="3200" kern="0" dirty="0">
                  <a:solidFill>
                    <a:srgbClr val="FF0000"/>
                  </a:solidFill>
                  <a:latin typeface="Times New Roman" panose="02020603050405020304" pitchFamily="18" charset="0"/>
                  <a:cs typeface="Times New Roman" panose="02020603050405020304" pitchFamily="18" charset="0"/>
                  <a:sym typeface="Arial"/>
                </a:endParaRPr>
              </a:p>
              <a:p>
                <a:pPr algn="ctr" defTabSz="1219170">
                  <a:buClr>
                    <a:srgbClr val="000000"/>
                  </a:buClr>
                </a:pPr>
                <a:r>
                  <a:rPr lang="en-US" altLang="zh-CN" sz="3200" kern="0" dirty="0">
                    <a:solidFill>
                      <a:srgbClr val="FF0000"/>
                    </a:solidFill>
                    <a:latin typeface="Times New Roman" panose="02020603050405020304" pitchFamily="18" charset="0"/>
                    <a:cs typeface="Times New Roman" panose="02020603050405020304" pitchFamily="18" charset="0"/>
                    <a:sym typeface="Arial"/>
                  </a:rPr>
                  <a:t> (</a:t>
                </a:r>
                <a:r>
                  <a:rPr lang="en-US" altLang="zh-CN" sz="3200" kern="0" dirty="0" err="1">
                    <a:solidFill>
                      <a:srgbClr val="FF0000"/>
                    </a:solidFill>
                    <a:latin typeface="Times New Roman" panose="02020603050405020304" pitchFamily="18" charset="0"/>
                    <a:cs typeface="Times New Roman" panose="02020603050405020304" pitchFamily="18" charset="0"/>
                    <a:sym typeface="Arial"/>
                  </a:rPr>
                  <a:t>châu</a:t>
                </a:r>
                <a:r>
                  <a:rPr lang="en-US" altLang="zh-CN" sz="3200" kern="0" dirty="0">
                    <a:solidFill>
                      <a:srgbClr val="FF0000"/>
                    </a:solidFill>
                    <a:latin typeface="Times New Roman" panose="02020603050405020304" pitchFamily="18" charset="0"/>
                    <a:cs typeface="Times New Roman" panose="02020603050405020304" pitchFamily="18" charset="0"/>
                    <a:sym typeface="Arial"/>
                  </a:rPr>
                  <a:t> </a:t>
                </a:r>
                <a:r>
                  <a:rPr lang="en-US" altLang="zh-CN" sz="3200" kern="0" dirty="0" err="1">
                    <a:solidFill>
                      <a:srgbClr val="FF0000"/>
                    </a:solidFill>
                    <a:latin typeface="Times New Roman" panose="02020603050405020304" pitchFamily="18" charset="0"/>
                    <a:cs typeface="Times New Roman" panose="02020603050405020304" pitchFamily="18" charset="0"/>
                    <a:sym typeface="Arial"/>
                  </a:rPr>
                  <a:t>Hoan</a:t>
                </a:r>
                <a:r>
                  <a:rPr lang="en-US" altLang="zh-CN" sz="3200" kern="0" dirty="0">
                    <a:solidFill>
                      <a:srgbClr val="FF0000"/>
                    </a:solidFill>
                    <a:latin typeface="Times New Roman" panose="02020603050405020304" pitchFamily="18" charset="0"/>
                    <a:cs typeface="Times New Roman" panose="02020603050405020304" pitchFamily="18" charset="0"/>
                    <a:sym typeface="Arial"/>
                  </a:rPr>
                  <a:t>, </a:t>
                </a:r>
                <a:r>
                  <a:rPr lang="en-US" altLang="zh-CN" sz="3200" kern="0" dirty="0" err="1">
                    <a:solidFill>
                      <a:srgbClr val="FF0000"/>
                    </a:solidFill>
                    <a:latin typeface="Times New Roman" panose="02020603050405020304" pitchFamily="18" charset="0"/>
                    <a:cs typeface="Times New Roman" panose="02020603050405020304" pitchFamily="18" charset="0"/>
                    <a:sym typeface="Arial"/>
                  </a:rPr>
                  <a:t>châu</a:t>
                </a:r>
                <a:r>
                  <a:rPr lang="en-US" altLang="zh-CN" sz="3200" kern="0" dirty="0">
                    <a:solidFill>
                      <a:srgbClr val="FF0000"/>
                    </a:solidFill>
                    <a:latin typeface="Times New Roman" panose="02020603050405020304" pitchFamily="18" charset="0"/>
                    <a:cs typeface="Times New Roman" panose="02020603050405020304" pitchFamily="18" charset="0"/>
                    <a:sym typeface="Arial"/>
                  </a:rPr>
                  <a:t> </a:t>
                </a:r>
                <a:r>
                  <a:rPr lang="en-US" altLang="zh-CN" sz="3200" kern="0" dirty="0" err="1">
                    <a:solidFill>
                      <a:srgbClr val="FF0000"/>
                    </a:solidFill>
                    <a:latin typeface="Times New Roman" panose="02020603050405020304" pitchFamily="18" charset="0"/>
                    <a:cs typeface="Times New Roman" panose="02020603050405020304" pitchFamily="18" charset="0"/>
                    <a:sym typeface="Arial"/>
                  </a:rPr>
                  <a:t>Phong</a:t>
                </a:r>
                <a:r>
                  <a:rPr lang="en-US" altLang="zh-CN" sz="3200" kern="0" dirty="0">
                    <a:solidFill>
                      <a:srgbClr val="FF0000"/>
                    </a:solidFill>
                    <a:latin typeface="Times New Roman" panose="02020603050405020304" pitchFamily="18" charset="0"/>
                    <a:cs typeface="Times New Roman" panose="02020603050405020304" pitchFamily="18" charset="0"/>
                    <a:sym typeface="Arial"/>
                  </a:rPr>
                  <a:t>..)</a:t>
                </a:r>
                <a:endParaRPr lang="en-VN" sz="3200" kern="0" dirty="0">
                  <a:solidFill>
                    <a:srgbClr val="000000"/>
                  </a:solidFill>
                  <a:latin typeface="Arial"/>
                  <a:cs typeface="Arial"/>
                  <a:sym typeface="Arial"/>
                </a:endParaRPr>
              </a:p>
            </p:txBody>
          </p:sp>
        </p:grpSp>
      </p:grpSp>
      <p:pic>
        <p:nvPicPr>
          <p:cNvPr id="29" name="Picture 2">
            <a:extLst>
              <a:ext uri="{FF2B5EF4-FFF2-40B4-BE49-F238E27FC236}">
                <a16:creationId xmlns:a16="http://schemas.microsoft.com/office/drawing/2014/main" id="{49736BFA-5A6A-094D-910B-74AF88E6E58D}"/>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29841" t="17619" r="26349" b="16507"/>
          <a:stretch/>
        </p:blipFill>
        <p:spPr bwMode="auto">
          <a:xfrm>
            <a:off x="7462668" y="927238"/>
            <a:ext cx="962873" cy="1447797"/>
          </a:xfrm>
          <a:prstGeom prst="rect">
            <a:avLst/>
          </a:prstGeom>
          <a:noFill/>
          <a:extLst>
            <a:ext uri="{909E8E84-426E-40DD-AFC4-6F175D3DCCD1}">
              <a14:hiddenFill xmlns:a14="http://schemas.microsoft.com/office/drawing/2010/main">
                <a:solidFill>
                  <a:srgbClr val="FFFFFF"/>
                </a:solidFill>
              </a14:hiddenFill>
            </a:ext>
          </a:extLst>
        </p:spPr>
      </p:pic>
      <p:pic>
        <p:nvPicPr>
          <p:cNvPr id="48" name="Picture 4">
            <a:extLst>
              <a:ext uri="{FF2B5EF4-FFF2-40B4-BE49-F238E27FC236}">
                <a16:creationId xmlns:a16="http://schemas.microsoft.com/office/drawing/2014/main" id="{AF36A26F-50D9-FC49-921A-84C86B67655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03801" y="2071440"/>
            <a:ext cx="1026752" cy="1357561"/>
          </a:xfrm>
          <a:prstGeom prst="rect">
            <a:avLst/>
          </a:prstGeom>
          <a:noFill/>
          <a:extLst>
            <a:ext uri="{909E8E84-426E-40DD-AFC4-6F175D3DCCD1}">
              <a14:hiddenFill xmlns:a14="http://schemas.microsoft.com/office/drawing/2010/main">
                <a:solidFill>
                  <a:srgbClr val="FFFFFF"/>
                </a:solidFill>
              </a14:hiddenFill>
            </a:ext>
          </a:extLst>
        </p:spPr>
      </p:pic>
      <p:pic>
        <p:nvPicPr>
          <p:cNvPr id="49" name="Picture 48">
            <a:extLst>
              <a:ext uri="{FF2B5EF4-FFF2-40B4-BE49-F238E27FC236}">
                <a16:creationId xmlns:a16="http://schemas.microsoft.com/office/drawing/2014/main" id="{49C0B21E-5BC1-BC48-A32F-B77A0AB98063}"/>
              </a:ext>
            </a:extLst>
          </p:cNvPr>
          <p:cNvPicPr>
            <a:picLocks noChangeAspect="1"/>
          </p:cNvPicPr>
          <p:nvPr/>
        </p:nvPicPr>
        <p:blipFill rotWithShape="1">
          <a:blip r:embed="rId5"/>
          <a:srcRect l="26147" r="18223" b="11719"/>
          <a:stretch/>
        </p:blipFill>
        <p:spPr>
          <a:xfrm flipH="1">
            <a:off x="10803201" y="2198977"/>
            <a:ext cx="1312880" cy="1102483"/>
          </a:xfrm>
          <a:prstGeom prst="rect">
            <a:avLst/>
          </a:prstGeom>
        </p:spPr>
      </p:pic>
      <p:sp>
        <p:nvSpPr>
          <p:cNvPr id="2" name="Rectangle 1">
            <a:extLst>
              <a:ext uri="{FF2B5EF4-FFF2-40B4-BE49-F238E27FC236}">
                <a16:creationId xmlns:a16="http://schemas.microsoft.com/office/drawing/2014/main" id="{7E4DF1A4-257C-D84F-A84D-3B280B7F8585}"/>
              </a:ext>
            </a:extLst>
          </p:cNvPr>
          <p:cNvSpPr/>
          <p:nvPr/>
        </p:nvSpPr>
        <p:spPr>
          <a:xfrm>
            <a:off x="-22516" y="4148347"/>
            <a:ext cx="3885631" cy="1323632"/>
          </a:xfrm>
          <a:prstGeom prst="rect">
            <a:avLst/>
          </a:prstGeom>
        </p:spPr>
        <p:txBody>
          <a:bodyPr wrap="square">
            <a:spAutoFit/>
          </a:bodyPr>
          <a:lstStyle/>
          <a:p>
            <a:pPr algn="just" defTabSz="1219170">
              <a:buClr>
                <a:srgbClr val="000000"/>
              </a:buClr>
            </a:pPr>
            <a:r>
              <a:rPr lang="vi-VN" sz="2667" kern="0" dirty="0">
                <a:solidFill>
                  <a:srgbClr val="000000"/>
                </a:solidFill>
                <a:latin typeface="Times New Roman" panose="02020603050405020304" pitchFamily="18" charset="0"/>
                <a:cs typeface="Times New Roman" panose="02020603050405020304" pitchFamily="18" charset="0"/>
                <a:sym typeface="Arial"/>
              </a:rPr>
              <a:t>* Nhận xét: Tổ  chức bộ máy nhà nước còn đơn giản, sơ khai</a:t>
            </a:r>
            <a:endParaRPr lang="en-VN" sz="1867" kern="0" dirty="0">
              <a:solidFill>
                <a:srgbClr val="000000"/>
              </a:solidFill>
              <a:latin typeface="Arial"/>
              <a:cs typeface="Arial"/>
              <a:sym typeface="Arial"/>
            </a:endParaRPr>
          </a:p>
        </p:txBody>
      </p:sp>
    </p:spTree>
    <p:extLst>
      <p:ext uri="{BB962C8B-B14F-4D97-AF65-F5344CB8AC3E}">
        <p14:creationId xmlns:p14="http://schemas.microsoft.com/office/powerpoint/2010/main" val="380497291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8" fill="hold" nodeType="with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heel(8)">
                                          <p:cBhvr>
                                            <p:cTn id="7" dur="500"/>
                                            <p:tgtEl>
                                              <p:spTgt spid="2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14:presetBounceEnd="50000">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14:bounceEnd="50000">
                                          <p:cBhvr additive="base">
                                            <p:cTn id="12" dur="500" fill="hold"/>
                                            <p:tgtEl>
                                              <p:spTgt spid="2"/>
                                            </p:tgtEl>
                                            <p:attrNameLst>
                                              <p:attrName>ppt_x</p:attrName>
                                            </p:attrNameLst>
                                          </p:cBhvr>
                                          <p:tavLst>
                                            <p:tav tm="0">
                                              <p:val>
                                                <p:strVal val="0-#ppt_w/2"/>
                                              </p:val>
                                            </p:tav>
                                            <p:tav tm="100000">
                                              <p:val>
                                                <p:strVal val="#ppt_x"/>
                                              </p:val>
                                            </p:tav>
                                          </p:tavLst>
                                        </p:anim>
                                        <p:anim calcmode="lin" valueType="num" p14:bounceEnd="50000">
                                          <p:cBhvr additive="base">
                                            <p:cTn id="13" dur="500" fill="hold"/>
                                            <p:tgtEl>
                                              <p:spTgt spid="2"/>
                                            </p:tgtEl>
                                            <p:attrNameLst>
                                              <p:attrName>ppt_y</p:attrName>
                                            </p:attrNameLst>
                                          </p:cBhvr>
                                          <p:tavLst>
                                            <p:tav tm="0">
                                              <p:val>
                                                <p:strVal val="#ppt_y"/>
                                              </p:val>
                                            </p:tav>
                                            <p:tav tm="100000">
                                              <p:val>
                                                <p:strVal val="#ppt_y"/>
                                              </p:val>
                                            </p:tav>
                                          </p:tavLst>
                                        </p:anim>
                                      </p:childTnLst>
                                    </p:cTn>
                                  </p:par>
                                  <p:par>
                                    <p:cTn id="14" presetID="2" presetClass="entr" presetSubtype="1" fill="hold" nodeType="withEffect" p14:presetBounceEnd="50000">
                                      <p:stCondLst>
                                        <p:cond delay="0"/>
                                      </p:stCondLst>
                                      <p:childTnLst>
                                        <p:set>
                                          <p:cBhvr>
                                            <p:cTn id="15" dur="1" fill="hold">
                                              <p:stCondLst>
                                                <p:cond delay="0"/>
                                              </p:stCondLst>
                                            </p:cTn>
                                            <p:tgtEl>
                                              <p:spTgt spid="28"/>
                                            </p:tgtEl>
                                            <p:attrNameLst>
                                              <p:attrName>style.visibility</p:attrName>
                                            </p:attrNameLst>
                                          </p:cBhvr>
                                          <p:to>
                                            <p:strVal val="visible"/>
                                          </p:to>
                                        </p:set>
                                        <p:anim calcmode="lin" valueType="num" p14:bounceEnd="50000">
                                          <p:cBhvr additive="base">
                                            <p:cTn id="16" dur="500" fill="hold"/>
                                            <p:tgtEl>
                                              <p:spTgt spid="28"/>
                                            </p:tgtEl>
                                            <p:attrNameLst>
                                              <p:attrName>ppt_x</p:attrName>
                                            </p:attrNameLst>
                                          </p:cBhvr>
                                          <p:tavLst>
                                            <p:tav tm="0">
                                              <p:val>
                                                <p:strVal val="#ppt_x"/>
                                              </p:val>
                                            </p:tav>
                                            <p:tav tm="100000">
                                              <p:val>
                                                <p:strVal val="#ppt_x"/>
                                              </p:val>
                                            </p:tav>
                                          </p:tavLst>
                                        </p:anim>
                                        <p:anim calcmode="lin" valueType="num" p14:bounceEnd="50000">
                                          <p:cBhvr additive="base">
                                            <p:cTn id="17" dur="500" fill="hold"/>
                                            <p:tgtEl>
                                              <p:spTgt spid="28"/>
                                            </p:tgtEl>
                                            <p:attrNameLst>
                                              <p:attrName>ppt_y</p:attrName>
                                            </p:attrNameLst>
                                          </p:cBhvr>
                                          <p:tavLst>
                                            <p:tav tm="0">
                                              <p:val>
                                                <p:strVal val="0-#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 presetClass="entr" presetSubtype="8" fill="hold" grpId="0" nodeType="clickEffect" p14:presetBounceEnd="50000">
                                      <p:stCondLst>
                                        <p:cond delay="0"/>
                                      </p:stCondLst>
                                      <p:childTnLst>
                                        <p:set>
                                          <p:cBhvr>
                                            <p:cTn id="21" dur="1" fill="hold">
                                              <p:stCondLst>
                                                <p:cond delay="0"/>
                                              </p:stCondLst>
                                            </p:cTn>
                                            <p:tgtEl>
                                              <p:spTgt spid="27"/>
                                            </p:tgtEl>
                                            <p:attrNameLst>
                                              <p:attrName>style.visibility</p:attrName>
                                            </p:attrNameLst>
                                          </p:cBhvr>
                                          <p:to>
                                            <p:strVal val="visible"/>
                                          </p:to>
                                        </p:set>
                                        <p:anim calcmode="lin" valueType="num" p14:bounceEnd="50000">
                                          <p:cBhvr additive="base">
                                            <p:cTn id="22" dur="500" fill="hold"/>
                                            <p:tgtEl>
                                              <p:spTgt spid="27"/>
                                            </p:tgtEl>
                                            <p:attrNameLst>
                                              <p:attrName>ppt_x</p:attrName>
                                            </p:attrNameLst>
                                          </p:cBhvr>
                                          <p:tavLst>
                                            <p:tav tm="0">
                                              <p:val>
                                                <p:strVal val="0-#ppt_w/2"/>
                                              </p:val>
                                            </p:tav>
                                            <p:tav tm="100000">
                                              <p:val>
                                                <p:strVal val="#ppt_x"/>
                                              </p:val>
                                            </p:tav>
                                          </p:tavLst>
                                        </p:anim>
                                        <p:anim calcmode="lin" valueType="num" p14:bounceEnd="50000">
                                          <p:cBhvr additive="base">
                                            <p:cTn id="23" dur="500" fill="hold"/>
                                            <p:tgtEl>
                                              <p:spTgt spid="2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8" fill="hold" nodeType="with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heel(8)">
                                          <p:cBhvr>
                                            <p:cTn id="7" dur="500"/>
                                            <p:tgtEl>
                                              <p:spTgt spid="2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0-#ppt_w/2"/>
                                              </p:val>
                                            </p:tav>
                                            <p:tav tm="100000">
                                              <p:val>
                                                <p:strVal val="#ppt_x"/>
                                              </p:val>
                                            </p:tav>
                                          </p:tavLst>
                                        </p:anim>
                                        <p:anim calcmode="lin" valueType="num">
                                          <p:cBhvr additive="base">
                                            <p:cTn id="13" dur="500" fill="hold"/>
                                            <p:tgtEl>
                                              <p:spTgt spid="2"/>
                                            </p:tgtEl>
                                            <p:attrNameLst>
                                              <p:attrName>ppt_y</p:attrName>
                                            </p:attrNameLst>
                                          </p:cBhvr>
                                          <p:tavLst>
                                            <p:tav tm="0">
                                              <p:val>
                                                <p:strVal val="#ppt_y"/>
                                              </p:val>
                                            </p:tav>
                                            <p:tav tm="100000">
                                              <p:val>
                                                <p:strVal val="#ppt_y"/>
                                              </p:val>
                                            </p:tav>
                                          </p:tavLst>
                                        </p:anim>
                                      </p:childTnLst>
                                    </p:cTn>
                                  </p:par>
                                  <p:par>
                                    <p:cTn id="14" presetID="2" presetClass="entr" presetSubtype="1" fill="hold" nodeType="withEffect">
                                      <p:stCondLst>
                                        <p:cond delay="0"/>
                                      </p:stCondLst>
                                      <p:childTnLst>
                                        <p:set>
                                          <p:cBhvr>
                                            <p:cTn id="15" dur="1" fill="hold">
                                              <p:stCondLst>
                                                <p:cond delay="0"/>
                                              </p:stCondLst>
                                            </p:cTn>
                                            <p:tgtEl>
                                              <p:spTgt spid="28"/>
                                            </p:tgtEl>
                                            <p:attrNameLst>
                                              <p:attrName>style.visibility</p:attrName>
                                            </p:attrNameLst>
                                          </p:cBhvr>
                                          <p:to>
                                            <p:strVal val="visible"/>
                                          </p:to>
                                        </p:set>
                                        <p:anim calcmode="lin" valueType="num">
                                          <p:cBhvr additive="base">
                                            <p:cTn id="16" dur="500" fill="hold"/>
                                            <p:tgtEl>
                                              <p:spTgt spid="28"/>
                                            </p:tgtEl>
                                            <p:attrNameLst>
                                              <p:attrName>ppt_x</p:attrName>
                                            </p:attrNameLst>
                                          </p:cBhvr>
                                          <p:tavLst>
                                            <p:tav tm="0">
                                              <p:val>
                                                <p:strVal val="#ppt_x"/>
                                              </p:val>
                                            </p:tav>
                                            <p:tav tm="100000">
                                              <p:val>
                                                <p:strVal val="#ppt_x"/>
                                              </p:val>
                                            </p:tav>
                                          </p:tavLst>
                                        </p:anim>
                                        <p:anim calcmode="lin" valueType="num">
                                          <p:cBhvr additive="base">
                                            <p:cTn id="17" dur="500" fill="hold"/>
                                            <p:tgtEl>
                                              <p:spTgt spid="28"/>
                                            </p:tgtEl>
                                            <p:attrNameLst>
                                              <p:attrName>ppt_y</p:attrName>
                                            </p:attrNameLst>
                                          </p:cBhvr>
                                          <p:tavLst>
                                            <p:tav tm="0">
                                              <p:val>
                                                <p:strVal val="0-#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 presetClass="entr" presetSubtype="8" fill="hold" grpId="0" nodeType="clickEffect">
                                      <p:stCondLst>
                                        <p:cond delay="0"/>
                                      </p:stCondLst>
                                      <p:childTnLst>
                                        <p:set>
                                          <p:cBhvr>
                                            <p:cTn id="21" dur="1" fill="hold">
                                              <p:stCondLst>
                                                <p:cond delay="0"/>
                                              </p:stCondLst>
                                            </p:cTn>
                                            <p:tgtEl>
                                              <p:spTgt spid="27"/>
                                            </p:tgtEl>
                                            <p:attrNameLst>
                                              <p:attrName>style.visibility</p:attrName>
                                            </p:attrNameLst>
                                          </p:cBhvr>
                                          <p:to>
                                            <p:strVal val="visible"/>
                                          </p:to>
                                        </p:set>
                                        <p:anim calcmode="lin" valueType="num">
                                          <p:cBhvr additive="base">
                                            <p:cTn id="22" dur="500" fill="hold"/>
                                            <p:tgtEl>
                                              <p:spTgt spid="27"/>
                                            </p:tgtEl>
                                            <p:attrNameLst>
                                              <p:attrName>ppt_x</p:attrName>
                                            </p:attrNameLst>
                                          </p:cBhvr>
                                          <p:tavLst>
                                            <p:tav tm="0">
                                              <p:val>
                                                <p:strVal val="0-#ppt_w/2"/>
                                              </p:val>
                                            </p:tav>
                                            <p:tav tm="100000">
                                              <p:val>
                                                <p:strVal val="#ppt_x"/>
                                              </p:val>
                                            </p:tav>
                                          </p:tavLst>
                                        </p:anim>
                                        <p:anim calcmode="lin" valueType="num">
                                          <p:cBhvr additive="base">
                                            <p:cTn id="23" dur="500" fill="hold"/>
                                            <p:tgtEl>
                                              <p:spTgt spid="2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 grpId="0"/>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Lăng Ngô Quyền, thôn Cam Lâm, xã Đường Lâm, Sơn Tây, Hà Nội | Mapio.net">
            <a:extLst>
              <a:ext uri="{FF2B5EF4-FFF2-40B4-BE49-F238E27FC236}">
                <a16:creationId xmlns:a16="http://schemas.microsoft.com/office/drawing/2014/main" id="{BCE95660-D30B-E44C-8674-3191FB5DD19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5029200" cy="6858000"/>
          </a:xfrm>
          <a:prstGeom prst="rect">
            <a:avLst/>
          </a:prstGeom>
          <a:noFill/>
          <a:extLst>
            <a:ext uri="{909E8E84-426E-40DD-AFC4-6F175D3DCCD1}">
              <a14:hiddenFill xmlns:a14="http://schemas.microsoft.com/office/drawing/2010/main">
                <a:solidFill>
                  <a:srgbClr val="FFFFFF"/>
                </a:solidFill>
              </a14:hiddenFill>
            </a:ext>
          </a:extLst>
        </p:spPr>
      </p:pic>
      <p:sp>
        <p:nvSpPr>
          <p:cNvPr id="10" name="Rectangle 9">
            <a:extLst>
              <a:ext uri="{FF2B5EF4-FFF2-40B4-BE49-F238E27FC236}">
                <a16:creationId xmlns:a16="http://schemas.microsoft.com/office/drawing/2014/main" id="{54C0C9FB-013D-5945-88F5-721447E985DA}"/>
              </a:ext>
            </a:extLst>
          </p:cNvPr>
          <p:cNvSpPr/>
          <p:nvPr/>
        </p:nvSpPr>
        <p:spPr>
          <a:xfrm>
            <a:off x="5346192" y="5994497"/>
            <a:ext cx="7077456" cy="913199"/>
          </a:xfrm>
          <a:prstGeom prst="rect">
            <a:avLst/>
          </a:prstGeom>
        </p:spPr>
        <p:txBody>
          <a:bodyPr wrap="square">
            <a:spAutoFit/>
          </a:bodyPr>
          <a:lstStyle/>
          <a:p>
            <a:pPr algn="ctr" defTabSz="1219170">
              <a:buClr>
                <a:srgbClr val="000000"/>
              </a:buClr>
            </a:pPr>
            <a:r>
              <a:rPr lang="vi-VN" sz="2667" b="1" kern="0" dirty="0">
                <a:solidFill>
                  <a:srgbClr val="000000"/>
                </a:solidFill>
                <a:latin typeface="Times New Roman" panose="02020603050405020304" pitchFamily="18" charset="0"/>
                <a:cs typeface="Times New Roman" panose="02020603050405020304" pitchFamily="18" charset="0"/>
                <a:sym typeface="Arial"/>
              </a:rPr>
              <a:t>Lăng Ngô Quyền, thôn Cam Lâm, xã Đường Lâm, Sơn Tây, Hà Nội</a:t>
            </a:r>
          </a:p>
        </p:txBody>
      </p:sp>
      <p:pic>
        <p:nvPicPr>
          <p:cNvPr id="6148" name="Picture 4" descr="HÀ NỘI - Tx Sơn Tây - Làng Việt cổ Đường Lâm. Lăng Ngô Quyền">
            <a:extLst>
              <a:ext uri="{FF2B5EF4-FFF2-40B4-BE49-F238E27FC236}">
                <a16:creationId xmlns:a16="http://schemas.microsoft.com/office/drawing/2014/main" id="{ED0FA2DE-5F6E-3046-88C3-88D13DF648F3}"/>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30342" b="11420"/>
          <a:stretch/>
        </p:blipFill>
        <p:spPr bwMode="auto">
          <a:xfrm>
            <a:off x="5029200" y="1"/>
            <a:ext cx="7162800" cy="607483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9989873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14:presetBounceEnd="50000">
                                      <p:stCondLst>
                                        <p:cond delay="0"/>
                                      </p:stCondLst>
                                      <p:childTnLst>
                                        <p:set>
                                          <p:cBhvr>
                                            <p:cTn id="6" dur="1" fill="hold">
                                              <p:stCondLst>
                                                <p:cond delay="0"/>
                                              </p:stCondLst>
                                            </p:cTn>
                                            <p:tgtEl>
                                              <p:spTgt spid="6146"/>
                                            </p:tgtEl>
                                            <p:attrNameLst>
                                              <p:attrName>style.visibility</p:attrName>
                                            </p:attrNameLst>
                                          </p:cBhvr>
                                          <p:to>
                                            <p:strVal val="visible"/>
                                          </p:to>
                                        </p:set>
                                        <p:anim calcmode="lin" valueType="num" p14:bounceEnd="50000">
                                          <p:cBhvr additive="base">
                                            <p:cTn id="7" dur="500" fill="hold"/>
                                            <p:tgtEl>
                                              <p:spTgt spid="6146"/>
                                            </p:tgtEl>
                                            <p:attrNameLst>
                                              <p:attrName>ppt_x</p:attrName>
                                            </p:attrNameLst>
                                          </p:cBhvr>
                                          <p:tavLst>
                                            <p:tav tm="0">
                                              <p:val>
                                                <p:strVal val="#ppt_x"/>
                                              </p:val>
                                            </p:tav>
                                            <p:tav tm="100000">
                                              <p:val>
                                                <p:strVal val="#ppt_x"/>
                                              </p:val>
                                            </p:tav>
                                          </p:tavLst>
                                        </p:anim>
                                        <p:anim calcmode="lin" valueType="num" p14:bounceEnd="50000">
                                          <p:cBhvr additive="base">
                                            <p:cTn id="8" dur="500" fill="hold"/>
                                            <p:tgtEl>
                                              <p:spTgt spid="6146"/>
                                            </p:tgtEl>
                                            <p:attrNameLst>
                                              <p:attrName>ppt_y</p:attrName>
                                            </p:attrNameLst>
                                          </p:cBhvr>
                                          <p:tavLst>
                                            <p:tav tm="0">
                                              <p:val>
                                                <p:strVal val="0-#ppt_h/2"/>
                                              </p:val>
                                            </p:tav>
                                            <p:tav tm="100000">
                                              <p:val>
                                                <p:strVal val="#ppt_y"/>
                                              </p:val>
                                            </p:tav>
                                          </p:tavLst>
                                        </p:anim>
                                      </p:childTnLst>
                                    </p:cTn>
                                  </p:par>
                                  <p:par>
                                    <p:cTn id="9" presetID="2" presetClass="entr" presetSubtype="2" fill="hold" nodeType="withEffect" p14:presetBounceEnd="50000">
                                      <p:stCondLst>
                                        <p:cond delay="0"/>
                                      </p:stCondLst>
                                      <p:childTnLst>
                                        <p:set>
                                          <p:cBhvr>
                                            <p:cTn id="10" dur="1" fill="hold">
                                              <p:stCondLst>
                                                <p:cond delay="0"/>
                                              </p:stCondLst>
                                            </p:cTn>
                                            <p:tgtEl>
                                              <p:spTgt spid="6148"/>
                                            </p:tgtEl>
                                            <p:attrNameLst>
                                              <p:attrName>style.visibility</p:attrName>
                                            </p:attrNameLst>
                                          </p:cBhvr>
                                          <p:to>
                                            <p:strVal val="visible"/>
                                          </p:to>
                                        </p:set>
                                        <p:anim calcmode="lin" valueType="num" p14:bounceEnd="50000">
                                          <p:cBhvr additive="base">
                                            <p:cTn id="11" dur="500" fill="hold"/>
                                            <p:tgtEl>
                                              <p:spTgt spid="6148"/>
                                            </p:tgtEl>
                                            <p:attrNameLst>
                                              <p:attrName>ppt_x</p:attrName>
                                            </p:attrNameLst>
                                          </p:cBhvr>
                                          <p:tavLst>
                                            <p:tav tm="0">
                                              <p:val>
                                                <p:strVal val="1+#ppt_w/2"/>
                                              </p:val>
                                            </p:tav>
                                            <p:tav tm="100000">
                                              <p:val>
                                                <p:strVal val="#ppt_x"/>
                                              </p:val>
                                            </p:tav>
                                          </p:tavLst>
                                        </p:anim>
                                        <p:anim calcmode="lin" valueType="num" p14:bounceEnd="50000">
                                          <p:cBhvr additive="base">
                                            <p:cTn id="12" dur="500" fill="hold"/>
                                            <p:tgtEl>
                                              <p:spTgt spid="6148"/>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14:presetBounceEnd="50000">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14:bounceEnd="50000">
                                          <p:cBhvr additive="base">
                                            <p:cTn id="15" dur="500" fill="hold"/>
                                            <p:tgtEl>
                                              <p:spTgt spid="10"/>
                                            </p:tgtEl>
                                            <p:attrNameLst>
                                              <p:attrName>ppt_x</p:attrName>
                                            </p:attrNameLst>
                                          </p:cBhvr>
                                          <p:tavLst>
                                            <p:tav tm="0">
                                              <p:val>
                                                <p:strVal val="0-#ppt_w/2"/>
                                              </p:val>
                                            </p:tav>
                                            <p:tav tm="100000">
                                              <p:val>
                                                <p:strVal val="#ppt_x"/>
                                              </p:val>
                                            </p:tav>
                                          </p:tavLst>
                                        </p:anim>
                                        <p:anim calcmode="lin" valueType="num" p14:bounceEnd="50000">
                                          <p:cBhvr additive="base">
                                            <p:cTn id="16" dur="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6146"/>
                                            </p:tgtEl>
                                            <p:attrNameLst>
                                              <p:attrName>style.visibility</p:attrName>
                                            </p:attrNameLst>
                                          </p:cBhvr>
                                          <p:to>
                                            <p:strVal val="visible"/>
                                          </p:to>
                                        </p:set>
                                        <p:anim calcmode="lin" valueType="num">
                                          <p:cBhvr additive="base">
                                            <p:cTn id="7" dur="500" fill="hold"/>
                                            <p:tgtEl>
                                              <p:spTgt spid="6146"/>
                                            </p:tgtEl>
                                            <p:attrNameLst>
                                              <p:attrName>ppt_x</p:attrName>
                                            </p:attrNameLst>
                                          </p:cBhvr>
                                          <p:tavLst>
                                            <p:tav tm="0">
                                              <p:val>
                                                <p:strVal val="#ppt_x"/>
                                              </p:val>
                                            </p:tav>
                                            <p:tav tm="100000">
                                              <p:val>
                                                <p:strVal val="#ppt_x"/>
                                              </p:val>
                                            </p:tav>
                                          </p:tavLst>
                                        </p:anim>
                                        <p:anim calcmode="lin" valueType="num">
                                          <p:cBhvr additive="base">
                                            <p:cTn id="8" dur="500" fill="hold"/>
                                            <p:tgtEl>
                                              <p:spTgt spid="6146"/>
                                            </p:tgtEl>
                                            <p:attrNameLst>
                                              <p:attrName>ppt_y</p:attrName>
                                            </p:attrNameLst>
                                          </p:cBhvr>
                                          <p:tavLst>
                                            <p:tav tm="0">
                                              <p:val>
                                                <p:strVal val="0-#ppt_h/2"/>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6148"/>
                                            </p:tgtEl>
                                            <p:attrNameLst>
                                              <p:attrName>style.visibility</p:attrName>
                                            </p:attrNameLst>
                                          </p:cBhvr>
                                          <p:to>
                                            <p:strVal val="visible"/>
                                          </p:to>
                                        </p:set>
                                        <p:anim calcmode="lin" valueType="num">
                                          <p:cBhvr additive="base">
                                            <p:cTn id="11" dur="500" fill="hold"/>
                                            <p:tgtEl>
                                              <p:spTgt spid="6148"/>
                                            </p:tgtEl>
                                            <p:attrNameLst>
                                              <p:attrName>ppt_x</p:attrName>
                                            </p:attrNameLst>
                                          </p:cBhvr>
                                          <p:tavLst>
                                            <p:tav tm="0">
                                              <p:val>
                                                <p:strVal val="1+#ppt_w/2"/>
                                              </p:val>
                                            </p:tav>
                                            <p:tav tm="100000">
                                              <p:val>
                                                <p:strVal val="#ppt_x"/>
                                              </p:val>
                                            </p:tav>
                                          </p:tavLst>
                                        </p:anim>
                                        <p:anim calcmode="lin" valueType="num">
                                          <p:cBhvr additive="base">
                                            <p:cTn id="12" dur="500" fill="hold"/>
                                            <p:tgtEl>
                                              <p:spTgt spid="6148"/>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0-#ppt_w/2"/>
                                              </p:val>
                                            </p:tav>
                                            <p:tav tm="100000">
                                              <p:val>
                                                <p:strVal val="#ppt_x"/>
                                              </p:val>
                                            </p:tav>
                                          </p:tavLst>
                                        </p:anim>
                                        <p:anim calcmode="lin" valueType="num">
                                          <p:cBhvr additive="base">
                                            <p:cTn id="16" dur="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116;p26"/>
          <p:cNvSpPr txBox="1">
            <a:spLocks/>
          </p:cNvSpPr>
          <p:nvPr/>
        </p:nvSpPr>
        <p:spPr>
          <a:xfrm>
            <a:off x="-16719" y="491972"/>
            <a:ext cx="12208719" cy="656892"/>
          </a:xfrm>
          <a:prstGeom prst="rect">
            <a:avLst/>
          </a:prstGeom>
          <a:noFill/>
          <a:ln>
            <a:noFill/>
          </a:ln>
        </p:spPr>
        <p:txBody>
          <a:bodyPr spcFirstLastPara="1" wrap="square" lIns="121900" tIns="121900" rIns="121900" bIns="121900" anchor="b"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6000"/>
              <a:buFont typeface="Redressed"/>
              <a:buNone/>
              <a:defRPr sz="8000" b="0" i="0" u="none" strike="noStrike" cap="none">
                <a:solidFill>
                  <a:srgbClr val="482400"/>
                </a:solidFill>
                <a:latin typeface="Redressed"/>
                <a:ea typeface="Redressed"/>
                <a:cs typeface="Redressed"/>
                <a:sym typeface="Redressed"/>
              </a:defRPr>
            </a:lvl1pPr>
            <a:lvl2pPr marR="0" lvl="1" algn="l" rtl="0">
              <a:lnSpc>
                <a:spcPct val="100000"/>
              </a:lnSpc>
              <a:spcBef>
                <a:spcPts val="0"/>
              </a:spcBef>
              <a:spcAft>
                <a:spcPts val="0"/>
              </a:spcAft>
              <a:buClr>
                <a:schemeClr val="dk1"/>
              </a:buClr>
              <a:buSzPts val="6000"/>
              <a:buFont typeface="Redressed"/>
              <a:buNone/>
              <a:defRPr sz="8000" b="0" i="0" u="none" strike="noStrike" cap="none">
                <a:solidFill>
                  <a:schemeClr val="dk1"/>
                </a:solidFill>
                <a:latin typeface="Redressed"/>
                <a:ea typeface="Redressed"/>
                <a:cs typeface="Redressed"/>
                <a:sym typeface="Redressed"/>
              </a:defRPr>
            </a:lvl2pPr>
            <a:lvl3pPr marR="0" lvl="2" algn="l" rtl="0">
              <a:lnSpc>
                <a:spcPct val="100000"/>
              </a:lnSpc>
              <a:spcBef>
                <a:spcPts val="0"/>
              </a:spcBef>
              <a:spcAft>
                <a:spcPts val="0"/>
              </a:spcAft>
              <a:buClr>
                <a:schemeClr val="dk1"/>
              </a:buClr>
              <a:buSzPts val="6000"/>
              <a:buFont typeface="Redressed"/>
              <a:buNone/>
              <a:defRPr sz="8000" b="0" i="0" u="none" strike="noStrike" cap="none">
                <a:solidFill>
                  <a:schemeClr val="dk1"/>
                </a:solidFill>
                <a:latin typeface="Redressed"/>
                <a:ea typeface="Redressed"/>
                <a:cs typeface="Redressed"/>
                <a:sym typeface="Redressed"/>
              </a:defRPr>
            </a:lvl3pPr>
            <a:lvl4pPr marR="0" lvl="3" algn="l" rtl="0">
              <a:lnSpc>
                <a:spcPct val="100000"/>
              </a:lnSpc>
              <a:spcBef>
                <a:spcPts val="0"/>
              </a:spcBef>
              <a:spcAft>
                <a:spcPts val="0"/>
              </a:spcAft>
              <a:buClr>
                <a:schemeClr val="dk1"/>
              </a:buClr>
              <a:buSzPts val="6000"/>
              <a:buFont typeface="Redressed"/>
              <a:buNone/>
              <a:defRPr sz="8000" b="0" i="0" u="none" strike="noStrike" cap="none">
                <a:solidFill>
                  <a:schemeClr val="dk1"/>
                </a:solidFill>
                <a:latin typeface="Redressed"/>
                <a:ea typeface="Redressed"/>
                <a:cs typeface="Redressed"/>
                <a:sym typeface="Redressed"/>
              </a:defRPr>
            </a:lvl4pPr>
            <a:lvl5pPr marR="0" lvl="4" algn="l" rtl="0">
              <a:lnSpc>
                <a:spcPct val="100000"/>
              </a:lnSpc>
              <a:spcBef>
                <a:spcPts val="0"/>
              </a:spcBef>
              <a:spcAft>
                <a:spcPts val="0"/>
              </a:spcAft>
              <a:buClr>
                <a:schemeClr val="dk1"/>
              </a:buClr>
              <a:buSzPts val="6000"/>
              <a:buFont typeface="Redressed"/>
              <a:buNone/>
              <a:defRPr sz="8000" b="0" i="0" u="none" strike="noStrike" cap="none">
                <a:solidFill>
                  <a:schemeClr val="dk1"/>
                </a:solidFill>
                <a:latin typeface="Redressed"/>
                <a:ea typeface="Redressed"/>
                <a:cs typeface="Redressed"/>
                <a:sym typeface="Redressed"/>
              </a:defRPr>
            </a:lvl5pPr>
            <a:lvl6pPr marR="0" lvl="5" algn="l" rtl="0">
              <a:lnSpc>
                <a:spcPct val="100000"/>
              </a:lnSpc>
              <a:spcBef>
                <a:spcPts val="0"/>
              </a:spcBef>
              <a:spcAft>
                <a:spcPts val="0"/>
              </a:spcAft>
              <a:buClr>
                <a:schemeClr val="dk1"/>
              </a:buClr>
              <a:buSzPts val="6000"/>
              <a:buFont typeface="Redressed"/>
              <a:buNone/>
              <a:defRPr sz="8000" b="0" i="0" u="none" strike="noStrike" cap="none">
                <a:solidFill>
                  <a:schemeClr val="dk1"/>
                </a:solidFill>
                <a:latin typeface="Redressed"/>
                <a:ea typeface="Redressed"/>
                <a:cs typeface="Redressed"/>
                <a:sym typeface="Redressed"/>
              </a:defRPr>
            </a:lvl6pPr>
            <a:lvl7pPr marR="0" lvl="6" algn="l" rtl="0">
              <a:lnSpc>
                <a:spcPct val="100000"/>
              </a:lnSpc>
              <a:spcBef>
                <a:spcPts val="0"/>
              </a:spcBef>
              <a:spcAft>
                <a:spcPts val="0"/>
              </a:spcAft>
              <a:buClr>
                <a:schemeClr val="dk1"/>
              </a:buClr>
              <a:buSzPts val="6000"/>
              <a:buFont typeface="Redressed"/>
              <a:buNone/>
              <a:defRPr sz="8000" b="0" i="0" u="none" strike="noStrike" cap="none">
                <a:solidFill>
                  <a:schemeClr val="dk1"/>
                </a:solidFill>
                <a:latin typeface="Redressed"/>
                <a:ea typeface="Redressed"/>
                <a:cs typeface="Redressed"/>
                <a:sym typeface="Redressed"/>
              </a:defRPr>
            </a:lvl7pPr>
            <a:lvl8pPr marR="0" lvl="7" algn="l" rtl="0">
              <a:lnSpc>
                <a:spcPct val="100000"/>
              </a:lnSpc>
              <a:spcBef>
                <a:spcPts val="0"/>
              </a:spcBef>
              <a:spcAft>
                <a:spcPts val="0"/>
              </a:spcAft>
              <a:buClr>
                <a:schemeClr val="dk1"/>
              </a:buClr>
              <a:buSzPts val="6000"/>
              <a:buFont typeface="Redressed"/>
              <a:buNone/>
              <a:defRPr sz="8000" b="0" i="0" u="none" strike="noStrike" cap="none">
                <a:solidFill>
                  <a:schemeClr val="dk1"/>
                </a:solidFill>
                <a:latin typeface="Redressed"/>
                <a:ea typeface="Redressed"/>
                <a:cs typeface="Redressed"/>
                <a:sym typeface="Redressed"/>
              </a:defRPr>
            </a:lvl8pPr>
            <a:lvl9pPr marR="0" lvl="8" algn="l" rtl="0">
              <a:lnSpc>
                <a:spcPct val="100000"/>
              </a:lnSpc>
              <a:spcBef>
                <a:spcPts val="0"/>
              </a:spcBef>
              <a:spcAft>
                <a:spcPts val="0"/>
              </a:spcAft>
              <a:buClr>
                <a:schemeClr val="dk1"/>
              </a:buClr>
              <a:buSzPts val="6000"/>
              <a:buFont typeface="Redressed"/>
              <a:buNone/>
              <a:defRPr sz="8000" b="0" i="0" u="none" strike="noStrike" cap="none">
                <a:solidFill>
                  <a:schemeClr val="dk1"/>
                </a:solidFill>
                <a:latin typeface="Redressed"/>
                <a:ea typeface="Redressed"/>
                <a:cs typeface="Redressed"/>
                <a:sym typeface="Redressed"/>
              </a:defRPr>
            </a:lvl9pPr>
          </a:lstStyle>
          <a:p>
            <a:r>
              <a:rPr lang="en-US" sz="4400" b="1" kern="0" dirty="0" err="1">
                <a:solidFill>
                  <a:srgbClr val="C00000"/>
                </a:solidFill>
                <a:latin typeface="Snell Roundhand Black" panose="02000603080000090004" pitchFamily="2" charset="77"/>
              </a:rPr>
              <a:t>Bài</a:t>
            </a:r>
            <a:r>
              <a:rPr lang="en-US" sz="4400" b="1" kern="0" dirty="0">
                <a:solidFill>
                  <a:srgbClr val="C00000"/>
                </a:solidFill>
                <a:latin typeface="Snell Roundhand Black" panose="02000603080000090004" pitchFamily="2" charset="77"/>
              </a:rPr>
              <a:t> 9: </a:t>
            </a:r>
            <a:r>
              <a:rPr lang="vi-VN" sz="4400" b="1" kern="0" dirty="0">
                <a:solidFill>
                  <a:srgbClr val="C00000"/>
                </a:solidFill>
                <a:latin typeface="Snell Roundhand Black" panose="02000603080000090004" pitchFamily="2" charset="77"/>
              </a:rPr>
              <a:t>Đất nước buổi đầu độc lập (939 -967)</a:t>
            </a:r>
          </a:p>
        </p:txBody>
      </p:sp>
      <p:sp>
        <p:nvSpPr>
          <p:cNvPr id="3" name="Google Shape;135;p28">
            <a:extLst>
              <a:ext uri="{FF2B5EF4-FFF2-40B4-BE49-F238E27FC236}">
                <a16:creationId xmlns:a16="http://schemas.microsoft.com/office/drawing/2014/main" id="{DA28E969-C87F-D943-B0CD-2F5B790E309B}"/>
              </a:ext>
            </a:extLst>
          </p:cNvPr>
          <p:cNvSpPr txBox="1">
            <a:spLocks/>
          </p:cNvSpPr>
          <p:nvPr/>
        </p:nvSpPr>
        <p:spPr>
          <a:xfrm>
            <a:off x="425395" y="1148864"/>
            <a:ext cx="6078724" cy="770400"/>
          </a:xfrm>
          <a:prstGeom prst="rect">
            <a:avLst/>
          </a:prstGeom>
          <a:noFill/>
          <a:ln>
            <a:noFill/>
          </a:ln>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accent3"/>
              </a:buClr>
              <a:buSzPts val="1400"/>
              <a:buFont typeface="Livvic"/>
              <a:buNone/>
              <a:defRPr sz="1800" b="0" i="0" u="none" strike="noStrike" cap="none">
                <a:solidFill>
                  <a:schemeClr val="dk1"/>
                </a:solidFill>
                <a:latin typeface="Livvic"/>
                <a:ea typeface="Livvic"/>
                <a:cs typeface="Livvic"/>
                <a:sym typeface="Livvic"/>
              </a:defRPr>
            </a:lvl1pPr>
            <a:lvl2pPr marR="0" lvl="1" algn="ctr" rtl="0">
              <a:lnSpc>
                <a:spcPct val="100000"/>
              </a:lnSpc>
              <a:spcBef>
                <a:spcPts val="0"/>
              </a:spcBef>
              <a:spcAft>
                <a:spcPts val="0"/>
              </a:spcAft>
              <a:buClr>
                <a:schemeClr val="accent3"/>
              </a:buClr>
              <a:buSzPts val="1400"/>
              <a:buFont typeface="Livvic"/>
              <a:buNone/>
              <a:defRPr sz="1400" b="0" i="0" u="none" strike="noStrike" cap="none">
                <a:solidFill>
                  <a:schemeClr val="accent3"/>
                </a:solidFill>
                <a:latin typeface="Livvic"/>
                <a:ea typeface="Livvic"/>
                <a:cs typeface="Livvic"/>
                <a:sym typeface="Livvic"/>
              </a:defRPr>
            </a:lvl2pPr>
            <a:lvl3pPr marR="0" lvl="2" algn="ctr" rtl="0">
              <a:lnSpc>
                <a:spcPct val="100000"/>
              </a:lnSpc>
              <a:spcBef>
                <a:spcPts val="0"/>
              </a:spcBef>
              <a:spcAft>
                <a:spcPts val="0"/>
              </a:spcAft>
              <a:buClr>
                <a:schemeClr val="accent3"/>
              </a:buClr>
              <a:buSzPts val="1400"/>
              <a:buFont typeface="Livvic"/>
              <a:buNone/>
              <a:defRPr sz="1400" b="0" i="0" u="none" strike="noStrike" cap="none">
                <a:solidFill>
                  <a:schemeClr val="accent3"/>
                </a:solidFill>
                <a:latin typeface="Livvic"/>
                <a:ea typeface="Livvic"/>
                <a:cs typeface="Livvic"/>
                <a:sym typeface="Livvic"/>
              </a:defRPr>
            </a:lvl3pPr>
            <a:lvl4pPr marR="0" lvl="3" algn="ctr" rtl="0">
              <a:lnSpc>
                <a:spcPct val="100000"/>
              </a:lnSpc>
              <a:spcBef>
                <a:spcPts val="0"/>
              </a:spcBef>
              <a:spcAft>
                <a:spcPts val="0"/>
              </a:spcAft>
              <a:buClr>
                <a:schemeClr val="accent3"/>
              </a:buClr>
              <a:buSzPts val="1400"/>
              <a:buFont typeface="Livvic"/>
              <a:buNone/>
              <a:defRPr sz="1400" b="0" i="0" u="none" strike="noStrike" cap="none">
                <a:solidFill>
                  <a:schemeClr val="accent3"/>
                </a:solidFill>
                <a:latin typeface="Livvic"/>
                <a:ea typeface="Livvic"/>
                <a:cs typeface="Livvic"/>
                <a:sym typeface="Livvic"/>
              </a:defRPr>
            </a:lvl4pPr>
            <a:lvl5pPr marR="0" lvl="4" algn="ctr" rtl="0">
              <a:lnSpc>
                <a:spcPct val="100000"/>
              </a:lnSpc>
              <a:spcBef>
                <a:spcPts val="0"/>
              </a:spcBef>
              <a:spcAft>
                <a:spcPts val="0"/>
              </a:spcAft>
              <a:buClr>
                <a:schemeClr val="accent3"/>
              </a:buClr>
              <a:buSzPts val="1400"/>
              <a:buFont typeface="Livvic"/>
              <a:buNone/>
              <a:defRPr sz="1400" b="0" i="0" u="none" strike="noStrike" cap="none">
                <a:solidFill>
                  <a:schemeClr val="accent3"/>
                </a:solidFill>
                <a:latin typeface="Livvic"/>
                <a:ea typeface="Livvic"/>
                <a:cs typeface="Livvic"/>
                <a:sym typeface="Livvic"/>
              </a:defRPr>
            </a:lvl5pPr>
            <a:lvl6pPr marR="0" lvl="5" algn="ctr" rtl="0">
              <a:lnSpc>
                <a:spcPct val="100000"/>
              </a:lnSpc>
              <a:spcBef>
                <a:spcPts val="0"/>
              </a:spcBef>
              <a:spcAft>
                <a:spcPts val="0"/>
              </a:spcAft>
              <a:buClr>
                <a:schemeClr val="accent3"/>
              </a:buClr>
              <a:buSzPts val="1400"/>
              <a:buFont typeface="Livvic"/>
              <a:buNone/>
              <a:defRPr sz="1400" b="0" i="0" u="none" strike="noStrike" cap="none">
                <a:solidFill>
                  <a:schemeClr val="accent3"/>
                </a:solidFill>
                <a:latin typeface="Livvic"/>
                <a:ea typeface="Livvic"/>
                <a:cs typeface="Livvic"/>
                <a:sym typeface="Livvic"/>
              </a:defRPr>
            </a:lvl6pPr>
            <a:lvl7pPr marR="0" lvl="6" algn="ctr" rtl="0">
              <a:lnSpc>
                <a:spcPct val="100000"/>
              </a:lnSpc>
              <a:spcBef>
                <a:spcPts val="0"/>
              </a:spcBef>
              <a:spcAft>
                <a:spcPts val="0"/>
              </a:spcAft>
              <a:buClr>
                <a:schemeClr val="accent3"/>
              </a:buClr>
              <a:buSzPts val="1400"/>
              <a:buFont typeface="Livvic"/>
              <a:buNone/>
              <a:defRPr sz="1400" b="0" i="0" u="none" strike="noStrike" cap="none">
                <a:solidFill>
                  <a:schemeClr val="accent3"/>
                </a:solidFill>
                <a:latin typeface="Livvic"/>
                <a:ea typeface="Livvic"/>
                <a:cs typeface="Livvic"/>
                <a:sym typeface="Livvic"/>
              </a:defRPr>
            </a:lvl7pPr>
            <a:lvl8pPr marR="0" lvl="7" algn="ctr" rtl="0">
              <a:lnSpc>
                <a:spcPct val="100000"/>
              </a:lnSpc>
              <a:spcBef>
                <a:spcPts val="0"/>
              </a:spcBef>
              <a:spcAft>
                <a:spcPts val="0"/>
              </a:spcAft>
              <a:buClr>
                <a:schemeClr val="accent3"/>
              </a:buClr>
              <a:buSzPts val="1400"/>
              <a:buFont typeface="Livvic"/>
              <a:buNone/>
              <a:defRPr sz="1400" b="0" i="0" u="none" strike="noStrike" cap="none">
                <a:solidFill>
                  <a:schemeClr val="accent3"/>
                </a:solidFill>
                <a:latin typeface="Livvic"/>
                <a:ea typeface="Livvic"/>
                <a:cs typeface="Livvic"/>
                <a:sym typeface="Livvic"/>
              </a:defRPr>
            </a:lvl8pPr>
            <a:lvl9pPr marR="0" lvl="8" algn="ctr" rtl="0">
              <a:lnSpc>
                <a:spcPct val="100000"/>
              </a:lnSpc>
              <a:spcBef>
                <a:spcPts val="0"/>
              </a:spcBef>
              <a:spcAft>
                <a:spcPts val="0"/>
              </a:spcAft>
              <a:buClr>
                <a:schemeClr val="accent3"/>
              </a:buClr>
              <a:buSzPts val="1400"/>
              <a:buFont typeface="Livvic"/>
              <a:buNone/>
              <a:defRPr sz="1400" b="0" i="0" u="none" strike="noStrike" cap="none">
                <a:solidFill>
                  <a:schemeClr val="accent3"/>
                </a:solidFill>
                <a:latin typeface="Livvic"/>
                <a:ea typeface="Livvic"/>
                <a:cs typeface="Livvic"/>
                <a:sym typeface="Livvic"/>
              </a:defRPr>
            </a:lvl9pPr>
          </a:lstStyle>
          <a:p>
            <a:pPr algn="l" defTabSz="1219170">
              <a:buClr>
                <a:srgbClr val="553333"/>
              </a:buClr>
              <a:buSzTx/>
            </a:pPr>
            <a:r>
              <a:rPr lang="en-US" sz="3200" kern="0" dirty="0">
                <a:solidFill>
                  <a:srgbClr val="482400"/>
                </a:solidFill>
                <a:latin typeface="SVN-Blenda Script" panose="02000804000000020003" pitchFamily="2" charset="0"/>
                <a:ea typeface="+mn-ea"/>
                <a:cs typeface="+mn-cs"/>
              </a:rPr>
              <a:t>1. </a:t>
            </a:r>
            <a:r>
              <a:rPr lang="vi-VN" sz="3200" kern="0" dirty="0">
                <a:solidFill>
                  <a:srgbClr val="482400"/>
                </a:solidFill>
                <a:latin typeface="SVN-Blenda Script" panose="02000804000000020003" pitchFamily="2" charset="0"/>
                <a:ea typeface="+mn-ea"/>
                <a:cs typeface="+mn-cs"/>
              </a:rPr>
              <a:t>Ngô Quyền dựng nền độc lập.</a:t>
            </a:r>
          </a:p>
        </p:txBody>
      </p:sp>
      <p:sp>
        <p:nvSpPr>
          <p:cNvPr id="4" name="Rectangle 3">
            <a:extLst>
              <a:ext uri="{FF2B5EF4-FFF2-40B4-BE49-F238E27FC236}">
                <a16:creationId xmlns:a16="http://schemas.microsoft.com/office/drawing/2014/main" id="{C492D8AD-2F4A-4F46-B71D-3994BB95B361}"/>
              </a:ext>
            </a:extLst>
          </p:cNvPr>
          <p:cNvSpPr/>
          <p:nvPr/>
        </p:nvSpPr>
        <p:spPr>
          <a:xfrm>
            <a:off x="0" y="1963633"/>
            <a:ext cx="11570677" cy="523220"/>
          </a:xfrm>
          <a:prstGeom prst="rect">
            <a:avLst/>
          </a:prstGeom>
        </p:spPr>
        <p:txBody>
          <a:bodyPr wrap="square">
            <a:spAutoFit/>
          </a:bodyPr>
          <a:lstStyle/>
          <a:p>
            <a:pPr marL="148163" lvl="8" algn="just" defTabSz="1219170">
              <a:spcBef>
                <a:spcPct val="50000"/>
              </a:spcBef>
              <a:defRPr/>
            </a:pPr>
            <a:r>
              <a:rPr lang="en-US" sz="2800" dirty="0">
                <a:solidFill>
                  <a:srgbClr val="EEEEEE">
                    <a:lumMod val="25000"/>
                  </a:srgbClr>
                </a:solidFill>
                <a:latin typeface="Times New Roman" panose="02020603050405020304" pitchFamily="18" charset="0"/>
                <a:ea typeface="SimSun"/>
                <a:cs typeface="Times New Roman" panose="02020603050405020304" pitchFamily="18" charset="0"/>
                <a:sym typeface="Arial"/>
              </a:rPr>
              <a:t> - </a:t>
            </a:r>
            <a:r>
              <a:rPr lang="en-US" sz="2800" dirty="0" err="1">
                <a:solidFill>
                  <a:srgbClr val="EEEEEE">
                    <a:lumMod val="25000"/>
                  </a:srgbClr>
                </a:solidFill>
                <a:latin typeface="Times New Roman" panose="02020603050405020304" pitchFamily="18" charset="0"/>
                <a:ea typeface="SimSun"/>
                <a:cs typeface="Times New Roman" panose="02020603050405020304" pitchFamily="18" charset="0"/>
                <a:sym typeface="Arial"/>
              </a:rPr>
              <a:t>Năm</a:t>
            </a:r>
            <a:r>
              <a:rPr lang="en-US" sz="2800" dirty="0">
                <a:solidFill>
                  <a:srgbClr val="EEEEEE">
                    <a:lumMod val="25000"/>
                  </a:srgbClr>
                </a:solidFill>
                <a:latin typeface="Times New Roman" panose="02020603050405020304" pitchFamily="18" charset="0"/>
                <a:ea typeface="SimSun"/>
                <a:cs typeface="Times New Roman" panose="02020603050405020304" pitchFamily="18" charset="0"/>
                <a:sym typeface="Arial"/>
              </a:rPr>
              <a:t> 939 </a:t>
            </a:r>
            <a:r>
              <a:rPr lang="en-US" sz="2800" dirty="0" err="1">
                <a:solidFill>
                  <a:srgbClr val="EEEEEE">
                    <a:lumMod val="25000"/>
                  </a:srgbClr>
                </a:solidFill>
                <a:latin typeface="Times New Roman" panose="02020603050405020304" pitchFamily="18" charset="0"/>
                <a:ea typeface="SimSun"/>
                <a:cs typeface="Times New Roman" panose="02020603050405020304" pitchFamily="18" charset="0"/>
                <a:sym typeface="Arial"/>
              </a:rPr>
              <a:t>Ngô</a:t>
            </a:r>
            <a:r>
              <a:rPr lang="en-US" sz="2800" dirty="0">
                <a:solidFill>
                  <a:srgbClr val="EEEEEE">
                    <a:lumMod val="25000"/>
                  </a:srgbClr>
                </a:solidFill>
                <a:latin typeface="Times New Roman" panose="02020603050405020304" pitchFamily="18" charset="0"/>
                <a:ea typeface="SimSun"/>
                <a:cs typeface="Times New Roman" panose="02020603050405020304" pitchFamily="18" charset="0"/>
                <a:sym typeface="Arial"/>
              </a:rPr>
              <a:t> </a:t>
            </a:r>
            <a:r>
              <a:rPr lang="en-US" sz="2800" dirty="0" err="1">
                <a:solidFill>
                  <a:srgbClr val="EEEEEE">
                    <a:lumMod val="25000"/>
                  </a:srgbClr>
                </a:solidFill>
                <a:latin typeface="Times New Roman" panose="02020603050405020304" pitchFamily="18" charset="0"/>
                <a:ea typeface="SimSun"/>
                <a:cs typeface="Times New Roman" panose="02020603050405020304" pitchFamily="18" charset="0"/>
                <a:sym typeface="Arial"/>
              </a:rPr>
              <a:t>Quyền</a:t>
            </a:r>
            <a:r>
              <a:rPr lang="en-US" sz="2800" dirty="0">
                <a:solidFill>
                  <a:srgbClr val="EEEEEE">
                    <a:lumMod val="25000"/>
                  </a:srgbClr>
                </a:solidFill>
                <a:latin typeface="Times New Roman" panose="02020603050405020304" pitchFamily="18" charset="0"/>
                <a:ea typeface="SimSun"/>
                <a:cs typeface="Times New Roman" panose="02020603050405020304" pitchFamily="18" charset="0"/>
                <a:sym typeface="Arial"/>
              </a:rPr>
              <a:t> </a:t>
            </a:r>
            <a:r>
              <a:rPr lang="en-US" sz="2800" dirty="0" err="1">
                <a:solidFill>
                  <a:srgbClr val="EEEEEE">
                    <a:lumMod val="25000"/>
                  </a:srgbClr>
                </a:solidFill>
                <a:latin typeface="Times New Roman" panose="02020603050405020304" pitchFamily="18" charset="0"/>
                <a:ea typeface="SimSun"/>
                <a:cs typeface="Times New Roman" panose="02020603050405020304" pitchFamily="18" charset="0"/>
                <a:sym typeface="Arial"/>
              </a:rPr>
              <a:t>lên</a:t>
            </a:r>
            <a:r>
              <a:rPr lang="en-US" sz="2800" dirty="0">
                <a:solidFill>
                  <a:srgbClr val="EEEEEE">
                    <a:lumMod val="25000"/>
                  </a:srgbClr>
                </a:solidFill>
                <a:latin typeface="Times New Roman" panose="02020603050405020304" pitchFamily="18" charset="0"/>
                <a:ea typeface="SimSun"/>
                <a:cs typeface="Times New Roman" panose="02020603050405020304" pitchFamily="18" charset="0"/>
                <a:sym typeface="Arial"/>
              </a:rPr>
              <a:t> </a:t>
            </a:r>
            <a:r>
              <a:rPr lang="en-US" sz="2800" dirty="0" err="1">
                <a:solidFill>
                  <a:srgbClr val="EEEEEE">
                    <a:lumMod val="25000"/>
                  </a:srgbClr>
                </a:solidFill>
                <a:latin typeface="Times New Roman" panose="02020603050405020304" pitchFamily="18" charset="0"/>
                <a:ea typeface="SimSun"/>
                <a:cs typeface="Times New Roman" panose="02020603050405020304" pitchFamily="18" charset="0"/>
                <a:sym typeface="Arial"/>
              </a:rPr>
              <a:t>ngôi</a:t>
            </a:r>
            <a:r>
              <a:rPr lang="en-US" sz="2800" dirty="0">
                <a:solidFill>
                  <a:srgbClr val="EEEEEE">
                    <a:lumMod val="25000"/>
                  </a:srgbClr>
                </a:solidFill>
                <a:latin typeface="Times New Roman" panose="02020603050405020304" pitchFamily="18" charset="0"/>
                <a:ea typeface="SimSun"/>
                <a:cs typeface="Times New Roman" panose="02020603050405020304" pitchFamily="18" charset="0"/>
                <a:sym typeface="Arial"/>
              </a:rPr>
              <a:t> </a:t>
            </a:r>
            <a:r>
              <a:rPr lang="en-US" sz="2800" dirty="0" err="1">
                <a:solidFill>
                  <a:srgbClr val="EEEEEE">
                    <a:lumMod val="25000"/>
                  </a:srgbClr>
                </a:solidFill>
                <a:latin typeface="Times New Roman" panose="02020603050405020304" pitchFamily="18" charset="0"/>
                <a:ea typeface="SimSun"/>
                <a:cs typeface="Times New Roman" panose="02020603050405020304" pitchFamily="18" charset="0"/>
                <a:sym typeface="Arial"/>
              </a:rPr>
              <a:t>vua</a:t>
            </a:r>
            <a:r>
              <a:rPr lang="en-US" sz="2800" dirty="0">
                <a:solidFill>
                  <a:srgbClr val="EEEEEE">
                    <a:lumMod val="25000"/>
                  </a:srgbClr>
                </a:solidFill>
                <a:latin typeface="Times New Roman" panose="02020603050405020304" pitchFamily="18" charset="0"/>
                <a:ea typeface="SimSun"/>
                <a:cs typeface="Times New Roman" panose="02020603050405020304" pitchFamily="18" charset="0"/>
                <a:sym typeface="Arial"/>
              </a:rPr>
              <a:t>, </a:t>
            </a:r>
            <a:r>
              <a:rPr lang="en-US" sz="2800" dirty="0" err="1">
                <a:solidFill>
                  <a:srgbClr val="EEEEEE">
                    <a:lumMod val="25000"/>
                  </a:srgbClr>
                </a:solidFill>
                <a:latin typeface="Times New Roman" panose="02020603050405020304" pitchFamily="18" charset="0"/>
                <a:ea typeface="SimSun"/>
                <a:cs typeface="Times New Roman" panose="02020603050405020304" pitchFamily="18" charset="0"/>
                <a:sym typeface="Arial"/>
              </a:rPr>
              <a:t>đóng</a:t>
            </a:r>
            <a:r>
              <a:rPr lang="en-US" sz="2800" dirty="0">
                <a:solidFill>
                  <a:srgbClr val="EEEEEE">
                    <a:lumMod val="25000"/>
                  </a:srgbClr>
                </a:solidFill>
                <a:latin typeface="Times New Roman" panose="02020603050405020304" pitchFamily="18" charset="0"/>
                <a:ea typeface="SimSun"/>
                <a:cs typeface="Times New Roman" panose="02020603050405020304" pitchFamily="18" charset="0"/>
                <a:sym typeface="Arial"/>
              </a:rPr>
              <a:t> </a:t>
            </a:r>
            <a:r>
              <a:rPr lang="en-US" sz="2800" dirty="0" err="1">
                <a:solidFill>
                  <a:srgbClr val="EEEEEE">
                    <a:lumMod val="25000"/>
                  </a:srgbClr>
                </a:solidFill>
                <a:latin typeface="Times New Roman" panose="02020603050405020304" pitchFamily="18" charset="0"/>
                <a:ea typeface="SimSun"/>
                <a:cs typeface="Times New Roman" panose="02020603050405020304" pitchFamily="18" charset="0"/>
                <a:sym typeface="Arial"/>
              </a:rPr>
              <a:t>đô</a:t>
            </a:r>
            <a:r>
              <a:rPr lang="en-US" sz="2800" dirty="0">
                <a:solidFill>
                  <a:srgbClr val="EEEEEE">
                    <a:lumMod val="25000"/>
                  </a:srgbClr>
                </a:solidFill>
                <a:latin typeface="Times New Roman" panose="02020603050405020304" pitchFamily="18" charset="0"/>
                <a:ea typeface="SimSun"/>
                <a:cs typeface="Times New Roman" panose="02020603050405020304" pitchFamily="18" charset="0"/>
                <a:sym typeface="Arial"/>
              </a:rPr>
              <a:t> </a:t>
            </a:r>
            <a:r>
              <a:rPr lang="en-US" sz="2800" dirty="0" err="1">
                <a:solidFill>
                  <a:srgbClr val="EEEEEE">
                    <a:lumMod val="25000"/>
                  </a:srgbClr>
                </a:solidFill>
                <a:latin typeface="Times New Roman" panose="02020603050405020304" pitchFamily="18" charset="0"/>
                <a:ea typeface="SimSun"/>
                <a:cs typeface="Times New Roman" panose="02020603050405020304" pitchFamily="18" charset="0"/>
                <a:sym typeface="Arial"/>
              </a:rPr>
              <a:t>ở</a:t>
            </a:r>
            <a:r>
              <a:rPr lang="en-US" sz="2800" dirty="0">
                <a:solidFill>
                  <a:srgbClr val="EEEEEE">
                    <a:lumMod val="25000"/>
                  </a:srgbClr>
                </a:solidFill>
                <a:latin typeface="Times New Roman" panose="02020603050405020304" pitchFamily="18" charset="0"/>
                <a:ea typeface="SimSun"/>
                <a:cs typeface="Times New Roman" panose="02020603050405020304" pitchFamily="18" charset="0"/>
                <a:sym typeface="Arial"/>
              </a:rPr>
              <a:t> </a:t>
            </a:r>
            <a:r>
              <a:rPr lang="en-US" sz="2800" dirty="0" err="1">
                <a:solidFill>
                  <a:srgbClr val="EEEEEE">
                    <a:lumMod val="25000"/>
                  </a:srgbClr>
                </a:solidFill>
                <a:latin typeface="Times New Roman" panose="02020603050405020304" pitchFamily="18" charset="0"/>
                <a:ea typeface="SimSun"/>
                <a:cs typeface="Times New Roman" panose="02020603050405020304" pitchFamily="18" charset="0"/>
                <a:sym typeface="Arial"/>
              </a:rPr>
              <a:t>Cổ</a:t>
            </a:r>
            <a:r>
              <a:rPr lang="en-US" sz="2800" dirty="0">
                <a:solidFill>
                  <a:srgbClr val="EEEEEE">
                    <a:lumMod val="25000"/>
                  </a:srgbClr>
                </a:solidFill>
                <a:latin typeface="Times New Roman" panose="02020603050405020304" pitchFamily="18" charset="0"/>
                <a:ea typeface="SimSun"/>
                <a:cs typeface="Times New Roman" panose="02020603050405020304" pitchFamily="18" charset="0"/>
                <a:sym typeface="Arial"/>
              </a:rPr>
              <a:t> Loa (</a:t>
            </a:r>
            <a:r>
              <a:rPr lang="en-US" sz="2800" dirty="0" err="1">
                <a:solidFill>
                  <a:srgbClr val="EEEEEE">
                    <a:lumMod val="25000"/>
                  </a:srgbClr>
                </a:solidFill>
                <a:latin typeface="Times New Roman" panose="02020603050405020304" pitchFamily="18" charset="0"/>
                <a:ea typeface="SimSun"/>
                <a:cs typeface="Times New Roman" panose="02020603050405020304" pitchFamily="18" charset="0"/>
                <a:sym typeface="Arial"/>
              </a:rPr>
              <a:t>Đông</a:t>
            </a:r>
            <a:r>
              <a:rPr lang="en-US" sz="2800" dirty="0">
                <a:solidFill>
                  <a:srgbClr val="EEEEEE">
                    <a:lumMod val="25000"/>
                  </a:srgbClr>
                </a:solidFill>
                <a:latin typeface="Times New Roman" panose="02020603050405020304" pitchFamily="18" charset="0"/>
                <a:ea typeface="SimSun"/>
                <a:cs typeface="Times New Roman" panose="02020603050405020304" pitchFamily="18" charset="0"/>
                <a:sym typeface="Arial"/>
              </a:rPr>
              <a:t> Anh – </a:t>
            </a:r>
            <a:r>
              <a:rPr lang="en-US" sz="2800" dirty="0" err="1">
                <a:solidFill>
                  <a:srgbClr val="EEEEEE">
                    <a:lumMod val="25000"/>
                  </a:srgbClr>
                </a:solidFill>
                <a:latin typeface="Times New Roman" panose="02020603050405020304" pitchFamily="18" charset="0"/>
                <a:ea typeface="SimSun"/>
                <a:cs typeface="Times New Roman" panose="02020603050405020304" pitchFamily="18" charset="0"/>
                <a:sym typeface="Arial"/>
              </a:rPr>
              <a:t>Hà</a:t>
            </a:r>
            <a:r>
              <a:rPr lang="en-US" sz="2800" dirty="0">
                <a:solidFill>
                  <a:srgbClr val="EEEEEE">
                    <a:lumMod val="25000"/>
                  </a:srgbClr>
                </a:solidFill>
                <a:latin typeface="Times New Roman" panose="02020603050405020304" pitchFamily="18" charset="0"/>
                <a:ea typeface="SimSun"/>
                <a:cs typeface="Times New Roman" panose="02020603050405020304" pitchFamily="18" charset="0"/>
                <a:sym typeface="Arial"/>
              </a:rPr>
              <a:t> </a:t>
            </a:r>
            <a:r>
              <a:rPr lang="en-US" sz="2800" dirty="0" err="1">
                <a:solidFill>
                  <a:srgbClr val="EEEEEE">
                    <a:lumMod val="25000"/>
                  </a:srgbClr>
                </a:solidFill>
                <a:latin typeface="Times New Roman" panose="02020603050405020304" pitchFamily="18" charset="0"/>
                <a:ea typeface="SimSun"/>
                <a:cs typeface="Times New Roman" panose="02020603050405020304" pitchFamily="18" charset="0"/>
                <a:sym typeface="Arial"/>
              </a:rPr>
              <a:t>Nội</a:t>
            </a:r>
            <a:r>
              <a:rPr lang="en-US" sz="2800" dirty="0">
                <a:solidFill>
                  <a:srgbClr val="EEEEEE">
                    <a:lumMod val="25000"/>
                  </a:srgbClr>
                </a:solidFill>
                <a:latin typeface="Times New Roman" panose="02020603050405020304" pitchFamily="18" charset="0"/>
                <a:ea typeface="SimSun"/>
                <a:cs typeface="Times New Roman" panose="02020603050405020304" pitchFamily="18" charset="0"/>
                <a:sym typeface="Arial"/>
              </a:rPr>
              <a:t>).</a:t>
            </a:r>
          </a:p>
        </p:txBody>
      </p:sp>
      <p:sp>
        <p:nvSpPr>
          <p:cNvPr id="5" name="Rectangle 4">
            <a:extLst>
              <a:ext uri="{FF2B5EF4-FFF2-40B4-BE49-F238E27FC236}">
                <a16:creationId xmlns:a16="http://schemas.microsoft.com/office/drawing/2014/main" id="{C492D8AD-2F4A-4F46-B71D-3994BB95B361}"/>
              </a:ext>
            </a:extLst>
          </p:cNvPr>
          <p:cNvSpPr/>
          <p:nvPr/>
        </p:nvSpPr>
        <p:spPr>
          <a:xfrm>
            <a:off x="140677" y="2722710"/>
            <a:ext cx="9914359" cy="523220"/>
          </a:xfrm>
          <a:prstGeom prst="rect">
            <a:avLst/>
          </a:prstGeom>
        </p:spPr>
        <p:txBody>
          <a:bodyPr wrap="square">
            <a:spAutoFit/>
          </a:bodyPr>
          <a:lstStyle/>
          <a:p>
            <a:pPr marL="148163" lvl="8" algn="just" defTabSz="1219170">
              <a:spcBef>
                <a:spcPct val="50000"/>
              </a:spcBef>
              <a:defRPr/>
            </a:pPr>
            <a:r>
              <a:rPr lang="en-US" sz="2800" dirty="0">
                <a:solidFill>
                  <a:srgbClr val="EEEEEE">
                    <a:lumMod val="25000"/>
                  </a:srgbClr>
                </a:solidFill>
                <a:latin typeface="Times New Roman" panose="02020603050405020304" pitchFamily="18" charset="0"/>
                <a:ea typeface="SimSun"/>
                <a:cs typeface="Times New Roman" panose="02020603050405020304" pitchFamily="18" charset="0"/>
                <a:sym typeface="Arial"/>
              </a:rPr>
              <a:t>- </a:t>
            </a:r>
            <a:r>
              <a:rPr lang="vi-VN" sz="2800" dirty="0">
                <a:solidFill>
                  <a:srgbClr val="EEEEEE">
                    <a:lumMod val="25000"/>
                  </a:srgbClr>
                </a:solidFill>
                <a:latin typeface="Times New Roman" panose="02020603050405020304" pitchFamily="18" charset="0"/>
                <a:ea typeface="SimSun"/>
                <a:cs typeface="Times New Roman" panose="02020603050405020304" pitchFamily="18" charset="0"/>
                <a:sym typeface="Arial"/>
              </a:rPr>
              <a:t>Xây dựng bộ máy chính quyền từ trung ương đến địa phương</a:t>
            </a:r>
            <a:endParaRPr lang="en-US" sz="2800" dirty="0">
              <a:solidFill>
                <a:srgbClr val="EEEEEE">
                  <a:lumMod val="25000"/>
                </a:srgbClr>
              </a:solidFill>
              <a:latin typeface="Times New Roman" panose="02020603050405020304" pitchFamily="18" charset="0"/>
              <a:ea typeface="SimSun"/>
              <a:cs typeface="Times New Roman" panose="02020603050405020304" pitchFamily="18" charset="0"/>
              <a:sym typeface="Arial"/>
            </a:endParaRPr>
          </a:p>
        </p:txBody>
      </p:sp>
      <p:sp>
        <p:nvSpPr>
          <p:cNvPr id="6" name="Rectangle 5">
            <a:extLst>
              <a:ext uri="{FF2B5EF4-FFF2-40B4-BE49-F238E27FC236}">
                <a16:creationId xmlns:a16="http://schemas.microsoft.com/office/drawing/2014/main" id="{C492D8AD-2F4A-4F46-B71D-3994BB95B361}"/>
              </a:ext>
            </a:extLst>
          </p:cNvPr>
          <p:cNvSpPr/>
          <p:nvPr/>
        </p:nvSpPr>
        <p:spPr>
          <a:xfrm>
            <a:off x="140677" y="3481787"/>
            <a:ext cx="9914359" cy="523220"/>
          </a:xfrm>
          <a:prstGeom prst="rect">
            <a:avLst/>
          </a:prstGeom>
        </p:spPr>
        <p:txBody>
          <a:bodyPr wrap="square">
            <a:spAutoFit/>
          </a:bodyPr>
          <a:lstStyle/>
          <a:p>
            <a:pPr marL="148163" lvl="8" algn="just" defTabSz="1219170">
              <a:spcBef>
                <a:spcPct val="50000"/>
              </a:spcBef>
              <a:defRPr/>
            </a:pPr>
            <a:r>
              <a:rPr lang="en-US" sz="2800" dirty="0">
                <a:solidFill>
                  <a:srgbClr val="EEEEEE">
                    <a:lumMod val="25000"/>
                  </a:srgbClr>
                </a:solidFill>
                <a:latin typeface="Times New Roman" panose="02020603050405020304" pitchFamily="18" charset="0"/>
                <a:ea typeface="SimSun"/>
                <a:cs typeface="Times New Roman" panose="02020603050405020304" pitchFamily="18" charset="0"/>
                <a:sym typeface="Arial"/>
              </a:rPr>
              <a:t>- </a:t>
            </a:r>
            <a:r>
              <a:rPr lang="en-US" sz="2800" dirty="0" err="1">
                <a:solidFill>
                  <a:srgbClr val="EEEEEE">
                    <a:lumMod val="25000"/>
                  </a:srgbClr>
                </a:solidFill>
                <a:latin typeface="Times New Roman" panose="02020603050405020304" pitchFamily="18" charset="0"/>
                <a:ea typeface="SimSun"/>
                <a:cs typeface="Times New Roman" panose="02020603050405020304" pitchFamily="18" charset="0"/>
                <a:sym typeface="Arial"/>
              </a:rPr>
              <a:t>Đất</a:t>
            </a:r>
            <a:r>
              <a:rPr lang="en-US" sz="2800" dirty="0">
                <a:solidFill>
                  <a:srgbClr val="EEEEEE">
                    <a:lumMod val="25000"/>
                  </a:srgbClr>
                </a:solidFill>
                <a:latin typeface="Times New Roman" panose="02020603050405020304" pitchFamily="18" charset="0"/>
                <a:ea typeface="SimSun"/>
                <a:cs typeface="Times New Roman" panose="02020603050405020304" pitchFamily="18" charset="0"/>
                <a:sym typeface="Arial"/>
              </a:rPr>
              <a:t> </a:t>
            </a:r>
            <a:r>
              <a:rPr lang="en-US" sz="2800" dirty="0" err="1">
                <a:solidFill>
                  <a:srgbClr val="EEEEEE">
                    <a:lumMod val="25000"/>
                  </a:srgbClr>
                </a:solidFill>
                <a:latin typeface="Times New Roman" panose="02020603050405020304" pitchFamily="18" charset="0"/>
                <a:ea typeface="SimSun"/>
                <a:cs typeface="Times New Roman" panose="02020603050405020304" pitchFamily="18" charset="0"/>
                <a:sym typeface="Arial"/>
              </a:rPr>
              <a:t>nước</a:t>
            </a:r>
            <a:r>
              <a:rPr lang="en-US" sz="2800" dirty="0">
                <a:solidFill>
                  <a:srgbClr val="EEEEEE">
                    <a:lumMod val="25000"/>
                  </a:srgbClr>
                </a:solidFill>
                <a:latin typeface="Times New Roman" panose="02020603050405020304" pitchFamily="18" charset="0"/>
                <a:ea typeface="SimSun"/>
                <a:cs typeface="Times New Roman" panose="02020603050405020304" pitchFamily="18" charset="0"/>
                <a:sym typeface="Arial"/>
              </a:rPr>
              <a:t> </a:t>
            </a:r>
            <a:r>
              <a:rPr lang="en-US" sz="2800" dirty="0" err="1">
                <a:solidFill>
                  <a:srgbClr val="EEEEEE">
                    <a:lumMod val="25000"/>
                  </a:srgbClr>
                </a:solidFill>
                <a:latin typeface="Times New Roman" panose="02020603050405020304" pitchFamily="18" charset="0"/>
                <a:ea typeface="SimSun"/>
                <a:cs typeface="Times New Roman" panose="02020603050405020304" pitchFamily="18" charset="0"/>
                <a:sym typeface="Arial"/>
              </a:rPr>
              <a:t>được</a:t>
            </a:r>
            <a:r>
              <a:rPr lang="en-US" sz="2800" dirty="0">
                <a:solidFill>
                  <a:srgbClr val="EEEEEE">
                    <a:lumMod val="25000"/>
                  </a:srgbClr>
                </a:solidFill>
                <a:latin typeface="Times New Roman" panose="02020603050405020304" pitchFamily="18" charset="0"/>
                <a:ea typeface="SimSun"/>
                <a:cs typeface="Times New Roman" panose="02020603050405020304" pitchFamily="18" charset="0"/>
                <a:sym typeface="Arial"/>
              </a:rPr>
              <a:t> </a:t>
            </a:r>
            <a:r>
              <a:rPr lang="en-US" sz="2800" dirty="0" err="1">
                <a:solidFill>
                  <a:srgbClr val="EEEEEE">
                    <a:lumMod val="25000"/>
                  </a:srgbClr>
                </a:solidFill>
                <a:latin typeface="Times New Roman" panose="02020603050405020304" pitchFamily="18" charset="0"/>
                <a:ea typeface="SimSun"/>
                <a:cs typeface="Times New Roman" panose="02020603050405020304" pitchFamily="18" charset="0"/>
                <a:sym typeface="Arial"/>
              </a:rPr>
              <a:t>yên</a:t>
            </a:r>
            <a:r>
              <a:rPr lang="en-US" sz="2800" dirty="0">
                <a:solidFill>
                  <a:srgbClr val="EEEEEE">
                    <a:lumMod val="25000"/>
                  </a:srgbClr>
                </a:solidFill>
                <a:latin typeface="Times New Roman" panose="02020603050405020304" pitchFamily="18" charset="0"/>
                <a:ea typeface="SimSun"/>
                <a:cs typeface="Times New Roman" panose="02020603050405020304" pitchFamily="18" charset="0"/>
                <a:sym typeface="Arial"/>
              </a:rPr>
              <a:t> </a:t>
            </a:r>
            <a:r>
              <a:rPr lang="en-US" sz="2800" dirty="0" err="1">
                <a:solidFill>
                  <a:srgbClr val="EEEEEE">
                    <a:lumMod val="25000"/>
                  </a:srgbClr>
                </a:solidFill>
                <a:latin typeface="Times New Roman" panose="02020603050405020304" pitchFamily="18" charset="0"/>
                <a:ea typeface="SimSun"/>
                <a:cs typeface="Times New Roman" panose="02020603050405020304" pitchFamily="18" charset="0"/>
                <a:sym typeface="Arial"/>
              </a:rPr>
              <a:t>bình</a:t>
            </a:r>
            <a:r>
              <a:rPr lang="en-US" sz="2800" dirty="0">
                <a:solidFill>
                  <a:srgbClr val="EEEEEE">
                    <a:lumMod val="25000"/>
                  </a:srgbClr>
                </a:solidFill>
                <a:latin typeface="Times New Roman" panose="02020603050405020304" pitchFamily="18" charset="0"/>
                <a:ea typeface="SimSun"/>
                <a:cs typeface="Times New Roman" panose="02020603050405020304" pitchFamily="18" charset="0"/>
                <a:sym typeface="Arial"/>
              </a:rPr>
              <a:t>, </a:t>
            </a:r>
            <a:r>
              <a:rPr lang="en-US" sz="2800" dirty="0" err="1">
                <a:solidFill>
                  <a:srgbClr val="EEEEEE">
                    <a:lumMod val="25000"/>
                  </a:srgbClr>
                </a:solidFill>
                <a:latin typeface="Times New Roman" panose="02020603050405020304" pitchFamily="18" charset="0"/>
                <a:ea typeface="SimSun"/>
                <a:cs typeface="Times New Roman" panose="02020603050405020304" pitchFamily="18" charset="0"/>
                <a:sym typeface="Arial"/>
              </a:rPr>
              <a:t>văn</a:t>
            </a:r>
            <a:r>
              <a:rPr lang="en-US" sz="2800" dirty="0">
                <a:solidFill>
                  <a:srgbClr val="EEEEEE">
                    <a:lumMod val="25000"/>
                  </a:srgbClr>
                </a:solidFill>
                <a:latin typeface="Times New Roman" panose="02020603050405020304" pitchFamily="18" charset="0"/>
                <a:ea typeface="SimSun"/>
                <a:cs typeface="Times New Roman" panose="02020603050405020304" pitchFamily="18" charset="0"/>
                <a:sym typeface="Arial"/>
              </a:rPr>
              <a:t> </a:t>
            </a:r>
            <a:r>
              <a:rPr lang="en-US" sz="2800" dirty="0" err="1">
                <a:solidFill>
                  <a:srgbClr val="EEEEEE">
                    <a:lumMod val="25000"/>
                  </a:srgbClr>
                </a:solidFill>
                <a:latin typeface="Times New Roman" panose="02020603050405020304" pitchFamily="18" charset="0"/>
                <a:ea typeface="SimSun"/>
                <a:cs typeface="Times New Roman" panose="02020603050405020304" pitchFamily="18" charset="0"/>
                <a:sym typeface="Arial"/>
              </a:rPr>
              <a:t>hóa</a:t>
            </a:r>
            <a:r>
              <a:rPr lang="en-US" sz="2800" dirty="0">
                <a:solidFill>
                  <a:srgbClr val="EEEEEE">
                    <a:lumMod val="25000"/>
                  </a:srgbClr>
                </a:solidFill>
                <a:latin typeface="Times New Roman" panose="02020603050405020304" pitchFamily="18" charset="0"/>
                <a:ea typeface="SimSun"/>
                <a:cs typeface="Times New Roman" panose="02020603050405020304" pitchFamily="18" charset="0"/>
                <a:sym typeface="Arial"/>
              </a:rPr>
              <a:t> </a:t>
            </a:r>
            <a:r>
              <a:rPr lang="en-US" sz="2800" dirty="0" err="1">
                <a:solidFill>
                  <a:srgbClr val="EEEEEE">
                    <a:lumMod val="25000"/>
                  </a:srgbClr>
                </a:solidFill>
                <a:latin typeface="Times New Roman" panose="02020603050405020304" pitchFamily="18" charset="0"/>
                <a:ea typeface="SimSun"/>
                <a:cs typeface="Times New Roman" panose="02020603050405020304" pitchFamily="18" charset="0"/>
                <a:sym typeface="Arial"/>
              </a:rPr>
              <a:t>dân</a:t>
            </a:r>
            <a:r>
              <a:rPr lang="en-US" sz="2800" dirty="0">
                <a:solidFill>
                  <a:srgbClr val="EEEEEE">
                    <a:lumMod val="25000"/>
                  </a:srgbClr>
                </a:solidFill>
                <a:latin typeface="Times New Roman" panose="02020603050405020304" pitchFamily="18" charset="0"/>
                <a:ea typeface="SimSun"/>
                <a:cs typeface="Times New Roman" panose="02020603050405020304" pitchFamily="18" charset="0"/>
                <a:sym typeface="Arial"/>
              </a:rPr>
              <a:t> </a:t>
            </a:r>
            <a:r>
              <a:rPr lang="en-US" sz="2800" dirty="0" err="1">
                <a:solidFill>
                  <a:srgbClr val="EEEEEE">
                    <a:lumMod val="25000"/>
                  </a:srgbClr>
                </a:solidFill>
                <a:latin typeface="Times New Roman" panose="02020603050405020304" pitchFamily="18" charset="0"/>
                <a:ea typeface="SimSun"/>
                <a:cs typeface="Times New Roman" panose="02020603050405020304" pitchFamily="18" charset="0"/>
                <a:sym typeface="Arial"/>
              </a:rPr>
              <a:t>tộc</a:t>
            </a:r>
            <a:r>
              <a:rPr lang="en-US" sz="2800" dirty="0">
                <a:solidFill>
                  <a:srgbClr val="EEEEEE">
                    <a:lumMod val="25000"/>
                  </a:srgbClr>
                </a:solidFill>
                <a:latin typeface="Times New Roman" panose="02020603050405020304" pitchFamily="18" charset="0"/>
                <a:ea typeface="SimSun"/>
                <a:cs typeface="Times New Roman" panose="02020603050405020304" pitchFamily="18" charset="0"/>
                <a:sym typeface="Arial"/>
              </a:rPr>
              <a:t> </a:t>
            </a:r>
            <a:r>
              <a:rPr lang="en-US" sz="2800" dirty="0" err="1">
                <a:solidFill>
                  <a:srgbClr val="EEEEEE">
                    <a:lumMod val="25000"/>
                  </a:srgbClr>
                </a:solidFill>
                <a:latin typeface="Times New Roman" panose="02020603050405020304" pitchFamily="18" charset="0"/>
                <a:ea typeface="SimSun"/>
                <a:cs typeface="Times New Roman" panose="02020603050405020304" pitchFamily="18" charset="0"/>
                <a:sym typeface="Arial"/>
              </a:rPr>
              <a:t>được</a:t>
            </a:r>
            <a:r>
              <a:rPr lang="en-US" sz="2800" dirty="0">
                <a:solidFill>
                  <a:srgbClr val="EEEEEE">
                    <a:lumMod val="25000"/>
                  </a:srgbClr>
                </a:solidFill>
                <a:latin typeface="Times New Roman" panose="02020603050405020304" pitchFamily="18" charset="0"/>
                <a:ea typeface="SimSun"/>
                <a:cs typeface="Times New Roman" panose="02020603050405020304" pitchFamily="18" charset="0"/>
                <a:sym typeface="Arial"/>
              </a:rPr>
              <a:t> </a:t>
            </a:r>
            <a:r>
              <a:rPr lang="en-US" sz="2800" dirty="0" err="1">
                <a:solidFill>
                  <a:srgbClr val="EEEEEE">
                    <a:lumMod val="25000"/>
                  </a:srgbClr>
                </a:solidFill>
                <a:latin typeface="Times New Roman" panose="02020603050405020304" pitchFamily="18" charset="0"/>
                <a:ea typeface="SimSun"/>
                <a:cs typeface="Times New Roman" panose="02020603050405020304" pitchFamily="18" charset="0"/>
                <a:sym typeface="Arial"/>
              </a:rPr>
              <a:t>chú</a:t>
            </a:r>
            <a:r>
              <a:rPr lang="en-US" sz="2800" dirty="0">
                <a:solidFill>
                  <a:srgbClr val="EEEEEE">
                    <a:lumMod val="25000"/>
                  </a:srgbClr>
                </a:solidFill>
                <a:latin typeface="Times New Roman" panose="02020603050405020304" pitchFamily="18" charset="0"/>
                <a:ea typeface="SimSun"/>
                <a:cs typeface="Times New Roman" panose="02020603050405020304" pitchFamily="18" charset="0"/>
                <a:sym typeface="Arial"/>
              </a:rPr>
              <a:t> ý </a:t>
            </a:r>
            <a:r>
              <a:rPr lang="en-US" sz="2800" dirty="0" err="1">
                <a:solidFill>
                  <a:srgbClr val="EEEEEE">
                    <a:lumMod val="25000"/>
                  </a:srgbClr>
                </a:solidFill>
                <a:latin typeface="Times New Roman" panose="02020603050405020304" pitchFamily="18" charset="0"/>
                <a:ea typeface="SimSun"/>
                <a:cs typeface="Times New Roman" panose="02020603050405020304" pitchFamily="18" charset="0"/>
                <a:sym typeface="Arial"/>
              </a:rPr>
              <a:t>khôi</a:t>
            </a:r>
            <a:r>
              <a:rPr lang="en-US" sz="2800" dirty="0">
                <a:solidFill>
                  <a:srgbClr val="EEEEEE">
                    <a:lumMod val="25000"/>
                  </a:srgbClr>
                </a:solidFill>
                <a:latin typeface="Times New Roman" panose="02020603050405020304" pitchFamily="18" charset="0"/>
                <a:ea typeface="SimSun"/>
                <a:cs typeface="Times New Roman" panose="02020603050405020304" pitchFamily="18" charset="0"/>
                <a:sym typeface="Arial"/>
              </a:rPr>
              <a:t> </a:t>
            </a:r>
            <a:r>
              <a:rPr lang="en-US" sz="2800" dirty="0" err="1">
                <a:solidFill>
                  <a:srgbClr val="EEEEEE">
                    <a:lumMod val="25000"/>
                  </a:srgbClr>
                </a:solidFill>
                <a:latin typeface="Times New Roman" panose="02020603050405020304" pitchFamily="18" charset="0"/>
                <a:ea typeface="SimSun"/>
                <a:cs typeface="Times New Roman" panose="02020603050405020304" pitchFamily="18" charset="0"/>
                <a:sym typeface="Arial"/>
              </a:rPr>
              <a:t>phục</a:t>
            </a:r>
            <a:r>
              <a:rPr lang="en-US" sz="2800" dirty="0">
                <a:solidFill>
                  <a:srgbClr val="EEEEEE">
                    <a:lumMod val="25000"/>
                  </a:srgbClr>
                </a:solidFill>
                <a:latin typeface="Times New Roman" panose="02020603050405020304" pitchFamily="18" charset="0"/>
                <a:ea typeface="SimSun"/>
                <a:cs typeface="Times New Roman" panose="02020603050405020304" pitchFamily="18" charset="0"/>
                <a:sym typeface="Arial"/>
              </a:rPr>
              <a:t>.</a:t>
            </a:r>
          </a:p>
        </p:txBody>
      </p:sp>
    </p:spTree>
    <p:extLst>
      <p:ext uri="{BB962C8B-B14F-4D97-AF65-F5344CB8AC3E}">
        <p14:creationId xmlns:p14="http://schemas.microsoft.com/office/powerpoint/2010/main" val="12135405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nodeType="clickEffect">
                                  <p:stCondLst>
                                    <p:cond delay="0"/>
                                  </p:stCondLst>
                                  <p:iterate type="lt">
                                    <p:tmPct val="10000"/>
                                  </p:iterate>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250" fill="hold"/>
                                        <p:tgtEl>
                                          <p:spTgt spid="4">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250" fill="hold"/>
                                        <p:tgtEl>
                                          <p:spTgt spid="4">
                                            <p:txEl>
                                              <p:pRg st="0" end="0"/>
                                            </p:txEl>
                                          </p:spTgt>
                                        </p:tgtEl>
                                        <p:attrNameLst>
                                          <p:attrName>ppt_y</p:attrName>
                                        </p:attrNameLst>
                                      </p:cBhvr>
                                      <p:tavLst>
                                        <p:tav tm="0">
                                          <p:val>
                                            <p:strVal val="#ppt_y"/>
                                          </p:val>
                                        </p:tav>
                                        <p:tav tm="100000">
                                          <p:val>
                                            <p:strVal val="#ppt_y"/>
                                          </p:val>
                                        </p:tav>
                                      </p:tavLst>
                                    </p:anim>
                                    <p:anim calcmode="lin" valueType="num">
                                      <p:cBhvr>
                                        <p:cTn id="9" dur="250" fill="hold"/>
                                        <p:tgtEl>
                                          <p:spTgt spid="4">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250" fill="hold"/>
                                        <p:tgtEl>
                                          <p:spTgt spid="4">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250" tmFilter="0,0; .5, 1; 1, 1"/>
                                        <p:tgtEl>
                                          <p:spTgt spid="4">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2" name="click.wav"/>
                                        </p:tgtEl>
                                      </p:cMediaNode>
                                    </p:audio>
                                  </p:subTnLst>
                                </p:cTn>
                              </p:par>
                            </p:childTnLst>
                          </p:cTn>
                        </p:par>
                      </p:childTnLst>
                    </p:cTn>
                  </p:par>
                  <p:par>
                    <p:cTn id="12" fill="hold">
                      <p:stCondLst>
                        <p:cond delay="indefinite"/>
                      </p:stCondLst>
                      <p:childTnLst>
                        <p:par>
                          <p:cTn id="13" fill="hold">
                            <p:stCondLst>
                              <p:cond delay="0"/>
                            </p:stCondLst>
                            <p:childTnLst>
                              <p:par>
                                <p:cTn id="14" presetID="41" presetClass="entr" presetSubtype="0" fill="hold" nodeType="clickEffect">
                                  <p:stCondLst>
                                    <p:cond delay="0"/>
                                  </p:stCondLst>
                                  <p:iterate type="lt">
                                    <p:tmPct val="10000"/>
                                  </p:iterate>
                                  <p:childTnLst>
                                    <p:set>
                                      <p:cBhvr>
                                        <p:cTn id="15" dur="1" fill="hold">
                                          <p:stCondLst>
                                            <p:cond delay="0"/>
                                          </p:stCondLst>
                                        </p:cTn>
                                        <p:tgtEl>
                                          <p:spTgt spid="5">
                                            <p:txEl>
                                              <p:pRg st="0" end="0"/>
                                            </p:txEl>
                                          </p:spTgt>
                                        </p:tgtEl>
                                        <p:attrNameLst>
                                          <p:attrName>style.visibility</p:attrName>
                                        </p:attrNameLst>
                                      </p:cBhvr>
                                      <p:to>
                                        <p:strVal val="visible"/>
                                      </p:to>
                                    </p:set>
                                    <p:anim calcmode="lin" valueType="num">
                                      <p:cBhvr>
                                        <p:cTn id="16" dur="250" fill="hold"/>
                                        <p:tgtEl>
                                          <p:spTgt spid="5">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7" dur="250" fill="hold"/>
                                        <p:tgtEl>
                                          <p:spTgt spid="5">
                                            <p:txEl>
                                              <p:pRg st="0" end="0"/>
                                            </p:txEl>
                                          </p:spTgt>
                                        </p:tgtEl>
                                        <p:attrNameLst>
                                          <p:attrName>ppt_y</p:attrName>
                                        </p:attrNameLst>
                                      </p:cBhvr>
                                      <p:tavLst>
                                        <p:tav tm="0">
                                          <p:val>
                                            <p:strVal val="#ppt_y"/>
                                          </p:val>
                                        </p:tav>
                                        <p:tav tm="100000">
                                          <p:val>
                                            <p:strVal val="#ppt_y"/>
                                          </p:val>
                                        </p:tav>
                                      </p:tavLst>
                                    </p:anim>
                                    <p:anim calcmode="lin" valueType="num">
                                      <p:cBhvr>
                                        <p:cTn id="18" dur="250" fill="hold"/>
                                        <p:tgtEl>
                                          <p:spTgt spid="5">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9" dur="250" fill="hold"/>
                                        <p:tgtEl>
                                          <p:spTgt spid="5">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0" dur="250" tmFilter="0,0; .5, 1; 1, 1"/>
                                        <p:tgtEl>
                                          <p:spTgt spid="5">
                                            <p:txEl>
                                              <p:pRg st="0" end="0"/>
                                            </p:txEl>
                                          </p:spTgt>
                                        </p:tgtEl>
                                      </p:cBhvr>
                                    </p:animEffect>
                                  </p:childTnLst>
                                  <p:subTnLst>
                                    <p:audio>
                                      <p:cMediaNode>
                                        <p:cTn display="0" masterRel="sameClick">
                                          <p:stCondLst>
                                            <p:cond evt="begin" delay="0">
                                              <p:tn val="14"/>
                                            </p:cond>
                                          </p:stCondLst>
                                          <p:endCondLst>
                                            <p:cond evt="onStopAudio" delay="0">
                                              <p:tgtEl>
                                                <p:sldTgt/>
                                              </p:tgtEl>
                                            </p:cond>
                                          </p:endCondLst>
                                        </p:cTn>
                                        <p:tgtEl>
                                          <p:sndTgt r:embed="rId2" name="click.wav"/>
                                        </p:tgtEl>
                                      </p:cMediaNode>
                                    </p:audio>
                                  </p:subTnLst>
                                </p:cTn>
                              </p:par>
                            </p:childTnLst>
                          </p:cTn>
                        </p:par>
                      </p:childTnLst>
                    </p:cTn>
                  </p:par>
                  <p:par>
                    <p:cTn id="21" fill="hold">
                      <p:stCondLst>
                        <p:cond delay="indefinite"/>
                      </p:stCondLst>
                      <p:childTnLst>
                        <p:par>
                          <p:cTn id="22" fill="hold">
                            <p:stCondLst>
                              <p:cond delay="0"/>
                            </p:stCondLst>
                            <p:childTnLst>
                              <p:par>
                                <p:cTn id="23" presetID="41" presetClass="entr" presetSubtype="0" fill="hold" nodeType="clickEffect">
                                  <p:stCondLst>
                                    <p:cond delay="0"/>
                                  </p:stCondLst>
                                  <p:iterate type="lt">
                                    <p:tmPct val="10000"/>
                                  </p:iterate>
                                  <p:childTnLst>
                                    <p:set>
                                      <p:cBhvr>
                                        <p:cTn id="24" dur="1" fill="hold">
                                          <p:stCondLst>
                                            <p:cond delay="0"/>
                                          </p:stCondLst>
                                        </p:cTn>
                                        <p:tgtEl>
                                          <p:spTgt spid="6">
                                            <p:txEl>
                                              <p:pRg st="0" end="0"/>
                                            </p:txEl>
                                          </p:spTgt>
                                        </p:tgtEl>
                                        <p:attrNameLst>
                                          <p:attrName>style.visibility</p:attrName>
                                        </p:attrNameLst>
                                      </p:cBhvr>
                                      <p:to>
                                        <p:strVal val="visible"/>
                                      </p:to>
                                    </p:set>
                                    <p:anim calcmode="lin" valueType="num">
                                      <p:cBhvr>
                                        <p:cTn id="25" dur="250" fill="hold"/>
                                        <p:tgtEl>
                                          <p:spTgt spid="6">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26" dur="250" fill="hold"/>
                                        <p:tgtEl>
                                          <p:spTgt spid="6">
                                            <p:txEl>
                                              <p:pRg st="0" end="0"/>
                                            </p:txEl>
                                          </p:spTgt>
                                        </p:tgtEl>
                                        <p:attrNameLst>
                                          <p:attrName>ppt_y</p:attrName>
                                        </p:attrNameLst>
                                      </p:cBhvr>
                                      <p:tavLst>
                                        <p:tav tm="0">
                                          <p:val>
                                            <p:strVal val="#ppt_y"/>
                                          </p:val>
                                        </p:tav>
                                        <p:tav tm="100000">
                                          <p:val>
                                            <p:strVal val="#ppt_y"/>
                                          </p:val>
                                        </p:tav>
                                      </p:tavLst>
                                    </p:anim>
                                    <p:anim calcmode="lin" valueType="num">
                                      <p:cBhvr>
                                        <p:cTn id="27" dur="250" fill="hold"/>
                                        <p:tgtEl>
                                          <p:spTgt spid="6">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8" dur="250" fill="hold"/>
                                        <p:tgtEl>
                                          <p:spTgt spid="6">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9" dur="250" tmFilter="0,0; .5, 1; 1, 1"/>
                                        <p:tgtEl>
                                          <p:spTgt spid="6">
                                            <p:txEl>
                                              <p:pRg st="0" end="0"/>
                                            </p:txEl>
                                          </p:spTgt>
                                        </p:tgtEl>
                                      </p:cBhvr>
                                    </p:animEffect>
                                  </p:childTnLst>
                                  <p:subTnLst>
                                    <p:audio>
                                      <p:cMediaNode>
                                        <p:cTn display="0" masterRel="sameClick">
                                          <p:stCondLst>
                                            <p:cond evt="begin" delay="0">
                                              <p:tn val="23"/>
                                            </p:cond>
                                          </p:stCondLst>
                                          <p:endCondLst>
                                            <p:cond evt="onStopAudio" delay="0">
                                              <p:tgtEl>
                                                <p:sldTgt/>
                                              </p:tgtEl>
                                            </p:cond>
                                          </p:endCondLst>
                                        </p:cTn>
                                        <p:tgtEl>
                                          <p:sndTgt r:embed="rId2" name="click.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237"/>
        <p:cNvGrpSpPr/>
        <p:nvPr/>
      </p:nvGrpSpPr>
      <p:grpSpPr>
        <a:xfrm>
          <a:off x="0" y="0"/>
          <a:ext cx="0" cy="0"/>
          <a:chOff x="0" y="0"/>
          <a:chExt cx="0" cy="0"/>
        </a:xfrm>
      </p:grpSpPr>
      <p:sp>
        <p:nvSpPr>
          <p:cNvPr id="5" name="Google Shape;135;p28">
            <a:extLst>
              <a:ext uri="{FF2B5EF4-FFF2-40B4-BE49-F238E27FC236}">
                <a16:creationId xmlns:a16="http://schemas.microsoft.com/office/drawing/2014/main" id="{CB6A3221-3394-EC40-A655-B38D8CC31AC3}"/>
              </a:ext>
            </a:extLst>
          </p:cNvPr>
          <p:cNvSpPr txBox="1">
            <a:spLocks/>
          </p:cNvSpPr>
          <p:nvPr/>
        </p:nvSpPr>
        <p:spPr>
          <a:xfrm>
            <a:off x="-228928" y="-3587"/>
            <a:ext cx="5064369" cy="4005264"/>
          </a:xfrm>
          <a:prstGeom prst="rect">
            <a:avLst/>
          </a:prstGeom>
          <a:noFill/>
          <a:ln>
            <a:noFill/>
          </a:ln>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accent3"/>
              </a:buClr>
              <a:buSzPts val="1400"/>
              <a:buFont typeface="Livvic"/>
              <a:buNone/>
              <a:defRPr sz="1800" b="0" i="0" u="none" strike="noStrike" cap="none">
                <a:solidFill>
                  <a:schemeClr val="dk1"/>
                </a:solidFill>
                <a:latin typeface="Livvic"/>
                <a:ea typeface="Livvic"/>
                <a:cs typeface="Livvic"/>
                <a:sym typeface="Livvic"/>
              </a:defRPr>
            </a:lvl1pPr>
            <a:lvl2pPr marR="0" lvl="1" algn="ctr" rtl="0">
              <a:lnSpc>
                <a:spcPct val="100000"/>
              </a:lnSpc>
              <a:spcBef>
                <a:spcPts val="0"/>
              </a:spcBef>
              <a:spcAft>
                <a:spcPts val="0"/>
              </a:spcAft>
              <a:buClr>
                <a:schemeClr val="accent3"/>
              </a:buClr>
              <a:buSzPts val="1400"/>
              <a:buFont typeface="Livvic"/>
              <a:buNone/>
              <a:defRPr sz="1400" b="0" i="0" u="none" strike="noStrike" cap="none">
                <a:solidFill>
                  <a:schemeClr val="accent3"/>
                </a:solidFill>
                <a:latin typeface="Livvic"/>
                <a:ea typeface="Livvic"/>
                <a:cs typeface="Livvic"/>
                <a:sym typeface="Livvic"/>
              </a:defRPr>
            </a:lvl2pPr>
            <a:lvl3pPr marR="0" lvl="2" algn="ctr" rtl="0">
              <a:lnSpc>
                <a:spcPct val="100000"/>
              </a:lnSpc>
              <a:spcBef>
                <a:spcPts val="0"/>
              </a:spcBef>
              <a:spcAft>
                <a:spcPts val="0"/>
              </a:spcAft>
              <a:buClr>
                <a:schemeClr val="accent3"/>
              </a:buClr>
              <a:buSzPts val="1400"/>
              <a:buFont typeface="Livvic"/>
              <a:buNone/>
              <a:defRPr sz="1400" b="0" i="0" u="none" strike="noStrike" cap="none">
                <a:solidFill>
                  <a:schemeClr val="accent3"/>
                </a:solidFill>
                <a:latin typeface="Livvic"/>
                <a:ea typeface="Livvic"/>
                <a:cs typeface="Livvic"/>
                <a:sym typeface="Livvic"/>
              </a:defRPr>
            </a:lvl3pPr>
            <a:lvl4pPr marR="0" lvl="3" algn="ctr" rtl="0">
              <a:lnSpc>
                <a:spcPct val="100000"/>
              </a:lnSpc>
              <a:spcBef>
                <a:spcPts val="0"/>
              </a:spcBef>
              <a:spcAft>
                <a:spcPts val="0"/>
              </a:spcAft>
              <a:buClr>
                <a:schemeClr val="accent3"/>
              </a:buClr>
              <a:buSzPts val="1400"/>
              <a:buFont typeface="Livvic"/>
              <a:buNone/>
              <a:defRPr sz="1400" b="0" i="0" u="none" strike="noStrike" cap="none">
                <a:solidFill>
                  <a:schemeClr val="accent3"/>
                </a:solidFill>
                <a:latin typeface="Livvic"/>
                <a:ea typeface="Livvic"/>
                <a:cs typeface="Livvic"/>
                <a:sym typeface="Livvic"/>
              </a:defRPr>
            </a:lvl4pPr>
            <a:lvl5pPr marR="0" lvl="4" algn="ctr" rtl="0">
              <a:lnSpc>
                <a:spcPct val="100000"/>
              </a:lnSpc>
              <a:spcBef>
                <a:spcPts val="0"/>
              </a:spcBef>
              <a:spcAft>
                <a:spcPts val="0"/>
              </a:spcAft>
              <a:buClr>
                <a:schemeClr val="accent3"/>
              </a:buClr>
              <a:buSzPts val="1400"/>
              <a:buFont typeface="Livvic"/>
              <a:buNone/>
              <a:defRPr sz="1400" b="0" i="0" u="none" strike="noStrike" cap="none">
                <a:solidFill>
                  <a:schemeClr val="accent3"/>
                </a:solidFill>
                <a:latin typeface="Livvic"/>
                <a:ea typeface="Livvic"/>
                <a:cs typeface="Livvic"/>
                <a:sym typeface="Livvic"/>
              </a:defRPr>
            </a:lvl5pPr>
            <a:lvl6pPr marR="0" lvl="5" algn="ctr" rtl="0">
              <a:lnSpc>
                <a:spcPct val="100000"/>
              </a:lnSpc>
              <a:spcBef>
                <a:spcPts val="0"/>
              </a:spcBef>
              <a:spcAft>
                <a:spcPts val="0"/>
              </a:spcAft>
              <a:buClr>
                <a:schemeClr val="accent3"/>
              </a:buClr>
              <a:buSzPts val="1400"/>
              <a:buFont typeface="Livvic"/>
              <a:buNone/>
              <a:defRPr sz="1400" b="0" i="0" u="none" strike="noStrike" cap="none">
                <a:solidFill>
                  <a:schemeClr val="accent3"/>
                </a:solidFill>
                <a:latin typeface="Livvic"/>
                <a:ea typeface="Livvic"/>
                <a:cs typeface="Livvic"/>
                <a:sym typeface="Livvic"/>
              </a:defRPr>
            </a:lvl6pPr>
            <a:lvl7pPr marR="0" lvl="6" algn="ctr" rtl="0">
              <a:lnSpc>
                <a:spcPct val="100000"/>
              </a:lnSpc>
              <a:spcBef>
                <a:spcPts val="0"/>
              </a:spcBef>
              <a:spcAft>
                <a:spcPts val="0"/>
              </a:spcAft>
              <a:buClr>
                <a:schemeClr val="accent3"/>
              </a:buClr>
              <a:buSzPts val="1400"/>
              <a:buFont typeface="Livvic"/>
              <a:buNone/>
              <a:defRPr sz="1400" b="0" i="0" u="none" strike="noStrike" cap="none">
                <a:solidFill>
                  <a:schemeClr val="accent3"/>
                </a:solidFill>
                <a:latin typeface="Livvic"/>
                <a:ea typeface="Livvic"/>
                <a:cs typeface="Livvic"/>
                <a:sym typeface="Livvic"/>
              </a:defRPr>
            </a:lvl7pPr>
            <a:lvl8pPr marR="0" lvl="7" algn="ctr" rtl="0">
              <a:lnSpc>
                <a:spcPct val="100000"/>
              </a:lnSpc>
              <a:spcBef>
                <a:spcPts val="0"/>
              </a:spcBef>
              <a:spcAft>
                <a:spcPts val="0"/>
              </a:spcAft>
              <a:buClr>
                <a:schemeClr val="accent3"/>
              </a:buClr>
              <a:buSzPts val="1400"/>
              <a:buFont typeface="Livvic"/>
              <a:buNone/>
              <a:defRPr sz="1400" b="0" i="0" u="none" strike="noStrike" cap="none">
                <a:solidFill>
                  <a:schemeClr val="accent3"/>
                </a:solidFill>
                <a:latin typeface="Livvic"/>
                <a:ea typeface="Livvic"/>
                <a:cs typeface="Livvic"/>
                <a:sym typeface="Livvic"/>
              </a:defRPr>
            </a:lvl8pPr>
            <a:lvl9pPr marR="0" lvl="8" algn="ctr" rtl="0">
              <a:lnSpc>
                <a:spcPct val="100000"/>
              </a:lnSpc>
              <a:spcBef>
                <a:spcPts val="0"/>
              </a:spcBef>
              <a:spcAft>
                <a:spcPts val="0"/>
              </a:spcAft>
              <a:buClr>
                <a:schemeClr val="accent3"/>
              </a:buClr>
              <a:buSzPts val="1400"/>
              <a:buFont typeface="Livvic"/>
              <a:buNone/>
              <a:defRPr sz="1400" b="0" i="0" u="none" strike="noStrike" cap="none">
                <a:solidFill>
                  <a:schemeClr val="accent3"/>
                </a:solidFill>
                <a:latin typeface="Livvic"/>
                <a:ea typeface="Livvic"/>
                <a:cs typeface="Livvic"/>
                <a:sym typeface="Livvic"/>
              </a:defRPr>
            </a:lvl9pPr>
          </a:lstStyle>
          <a:p>
            <a:pPr lvl="0" defTabSz="1219170">
              <a:buClr>
                <a:srgbClr val="000000"/>
              </a:buClr>
              <a:buSzTx/>
            </a:pPr>
            <a:r>
              <a:rPr lang="en-US" sz="5333" kern="0" dirty="0">
                <a:solidFill>
                  <a:srgbClr val="482400"/>
                </a:solidFill>
                <a:latin typeface="SVN-Blenda Script" panose="02000804000000020003" pitchFamily="2" charset="0"/>
              </a:rPr>
              <a:t>0</a:t>
            </a:r>
            <a:r>
              <a:rPr lang="vi-VN" sz="5333" kern="0" dirty="0">
                <a:solidFill>
                  <a:srgbClr val="482400"/>
                </a:solidFill>
                <a:latin typeface="SVN-Blenda Script" panose="02000804000000020003" pitchFamily="2" charset="0"/>
              </a:rPr>
              <a:t>2. </a:t>
            </a:r>
            <a:r>
              <a:rPr lang="vi-VN" sz="4800" kern="0" dirty="0">
                <a:solidFill>
                  <a:srgbClr val="000000"/>
                </a:solidFill>
                <a:latin typeface="SVN-Blenda Script" panose="02000804000000020003" pitchFamily="2" charset="0"/>
                <a:ea typeface="+mn-ea"/>
                <a:cs typeface="Arial"/>
                <a:sym typeface="Arial"/>
              </a:rPr>
              <a:t>Công cuộc thống nhất đất nước của Đinh Bộ Lĩnh và sự thành lập nhà Đinh</a:t>
            </a:r>
          </a:p>
        </p:txBody>
      </p:sp>
      <p:pic>
        <p:nvPicPr>
          <p:cNvPr id="11" name="Picture 10">
            <a:extLst>
              <a:ext uri="{FF2B5EF4-FFF2-40B4-BE49-F238E27FC236}">
                <a16:creationId xmlns:a16="http://schemas.microsoft.com/office/drawing/2014/main" id="{D75B85C0-C109-7C46-AC3E-3B57FD6E3CE0}"/>
              </a:ext>
            </a:extLst>
          </p:cNvPr>
          <p:cNvPicPr preferRelativeResize="0"/>
          <p:nvPr/>
        </p:nvPicPr>
        <p:blipFill rotWithShape="1">
          <a:blip r:embed="rId3">
            <a:alphaModFix/>
          </a:blip>
          <a:srcRect l="24989" t="6807" r="11580" b="6799"/>
          <a:stretch/>
        </p:blipFill>
        <p:spPr>
          <a:xfrm>
            <a:off x="5615518" y="1"/>
            <a:ext cx="6653781" cy="6861047"/>
          </a:xfrm>
          <a:custGeom>
            <a:avLst/>
            <a:gdLst>
              <a:gd name="connsiteX0" fmla="*/ 0 w 4990336"/>
              <a:gd name="connsiteY0" fmla="*/ 0 h 5145785"/>
              <a:gd name="connsiteX1" fmla="*/ 4990336 w 4990336"/>
              <a:gd name="connsiteY1" fmla="*/ 0 h 5145785"/>
              <a:gd name="connsiteX2" fmla="*/ 4990336 w 4990336"/>
              <a:gd name="connsiteY2" fmla="*/ 5145785 h 5145785"/>
              <a:gd name="connsiteX3" fmla="*/ 0 w 4990336"/>
              <a:gd name="connsiteY3" fmla="*/ 5145785 h 5145785"/>
            </a:gdLst>
            <a:ahLst/>
            <a:cxnLst>
              <a:cxn ang="0">
                <a:pos x="connsiteX0" y="connsiteY0"/>
              </a:cxn>
              <a:cxn ang="0">
                <a:pos x="connsiteX1" y="connsiteY1"/>
              </a:cxn>
              <a:cxn ang="0">
                <a:pos x="connsiteX2" y="connsiteY2"/>
              </a:cxn>
              <a:cxn ang="0">
                <a:pos x="connsiteX3" y="connsiteY3"/>
              </a:cxn>
            </a:cxnLst>
            <a:rect l="l" t="t" r="r" b="b"/>
            <a:pathLst>
              <a:path w="4990336" h="5145785">
                <a:moveTo>
                  <a:pt x="0" y="0"/>
                </a:moveTo>
                <a:lnTo>
                  <a:pt x="4990336" y="0"/>
                </a:lnTo>
                <a:lnTo>
                  <a:pt x="4990336" y="5145785"/>
                </a:lnTo>
                <a:lnTo>
                  <a:pt x="0" y="5145785"/>
                </a:lnTo>
                <a:close/>
              </a:path>
            </a:pathLst>
          </a:custGeom>
          <a:noFill/>
          <a:ln>
            <a:noFill/>
          </a:ln>
        </p:spPr>
      </p:pic>
      <p:grpSp>
        <p:nvGrpSpPr>
          <p:cNvPr id="14" name="Google Shape;615;p39">
            <a:extLst>
              <a:ext uri="{FF2B5EF4-FFF2-40B4-BE49-F238E27FC236}">
                <a16:creationId xmlns:a16="http://schemas.microsoft.com/office/drawing/2014/main" id="{92AF6683-7A56-BB45-8284-13041B4057B5}"/>
              </a:ext>
            </a:extLst>
          </p:cNvPr>
          <p:cNvGrpSpPr/>
          <p:nvPr/>
        </p:nvGrpSpPr>
        <p:grpSpPr>
          <a:xfrm>
            <a:off x="11007861" y="1"/>
            <a:ext cx="865860" cy="899617"/>
            <a:chOff x="5926225" y="921350"/>
            <a:chExt cx="517800" cy="504350"/>
          </a:xfrm>
          <a:noFill/>
        </p:grpSpPr>
        <p:sp>
          <p:nvSpPr>
            <p:cNvPr id="15" name="Google Shape;616;p39">
              <a:extLst>
                <a:ext uri="{FF2B5EF4-FFF2-40B4-BE49-F238E27FC236}">
                  <a16:creationId xmlns:a16="http://schemas.microsoft.com/office/drawing/2014/main" id="{4D1B1183-E4B8-7940-9C76-2F8406661702}"/>
                </a:ext>
              </a:extLst>
            </p:cNvPr>
            <p:cNvSpPr/>
            <p:nvPr/>
          </p:nvSpPr>
          <p:spPr>
            <a:xfrm>
              <a:off x="5926225" y="921350"/>
              <a:ext cx="517800" cy="504350"/>
            </a:xfrm>
            <a:custGeom>
              <a:avLst/>
              <a:gdLst/>
              <a:ahLst/>
              <a:cxnLst/>
              <a:rect l="l" t="t" r="r" b="b"/>
              <a:pathLst>
                <a:path w="20712" h="20174" extrusionOk="0">
                  <a:moveTo>
                    <a:pt x="10356" y="2858"/>
                  </a:moveTo>
                  <a:lnTo>
                    <a:pt x="10722" y="2882"/>
                  </a:lnTo>
                  <a:lnTo>
                    <a:pt x="11089" y="2907"/>
                  </a:lnTo>
                  <a:lnTo>
                    <a:pt x="11455" y="2956"/>
                  </a:lnTo>
                  <a:lnTo>
                    <a:pt x="11821" y="3004"/>
                  </a:lnTo>
                  <a:lnTo>
                    <a:pt x="12163" y="3102"/>
                  </a:lnTo>
                  <a:lnTo>
                    <a:pt x="12505" y="3200"/>
                  </a:lnTo>
                  <a:lnTo>
                    <a:pt x="12847" y="3298"/>
                  </a:lnTo>
                  <a:lnTo>
                    <a:pt x="13165" y="3444"/>
                  </a:lnTo>
                  <a:lnTo>
                    <a:pt x="13482" y="3591"/>
                  </a:lnTo>
                  <a:lnTo>
                    <a:pt x="13800" y="3737"/>
                  </a:lnTo>
                  <a:lnTo>
                    <a:pt x="14093" y="3908"/>
                  </a:lnTo>
                  <a:lnTo>
                    <a:pt x="14386" y="4104"/>
                  </a:lnTo>
                  <a:lnTo>
                    <a:pt x="14679" y="4299"/>
                  </a:lnTo>
                  <a:lnTo>
                    <a:pt x="14948" y="4519"/>
                  </a:lnTo>
                  <a:lnTo>
                    <a:pt x="15216" y="4739"/>
                  </a:lnTo>
                  <a:lnTo>
                    <a:pt x="15460" y="4983"/>
                  </a:lnTo>
                  <a:lnTo>
                    <a:pt x="15705" y="5227"/>
                  </a:lnTo>
                  <a:lnTo>
                    <a:pt x="15925" y="5496"/>
                  </a:lnTo>
                  <a:lnTo>
                    <a:pt x="16144" y="5764"/>
                  </a:lnTo>
                  <a:lnTo>
                    <a:pt x="16340" y="6057"/>
                  </a:lnTo>
                  <a:lnTo>
                    <a:pt x="16535" y="6350"/>
                  </a:lnTo>
                  <a:lnTo>
                    <a:pt x="16706" y="6644"/>
                  </a:lnTo>
                  <a:lnTo>
                    <a:pt x="16853" y="6961"/>
                  </a:lnTo>
                  <a:lnTo>
                    <a:pt x="16999" y="7279"/>
                  </a:lnTo>
                  <a:lnTo>
                    <a:pt x="17146" y="7596"/>
                  </a:lnTo>
                  <a:lnTo>
                    <a:pt x="17243" y="7938"/>
                  </a:lnTo>
                  <a:lnTo>
                    <a:pt x="17341" y="8280"/>
                  </a:lnTo>
                  <a:lnTo>
                    <a:pt x="17439" y="8622"/>
                  </a:lnTo>
                  <a:lnTo>
                    <a:pt x="17488" y="8988"/>
                  </a:lnTo>
                  <a:lnTo>
                    <a:pt x="17536" y="9354"/>
                  </a:lnTo>
                  <a:lnTo>
                    <a:pt x="17561" y="9721"/>
                  </a:lnTo>
                  <a:lnTo>
                    <a:pt x="17585" y="10087"/>
                  </a:lnTo>
                  <a:lnTo>
                    <a:pt x="17561" y="10454"/>
                  </a:lnTo>
                  <a:lnTo>
                    <a:pt x="17536" y="10820"/>
                  </a:lnTo>
                  <a:lnTo>
                    <a:pt x="17488" y="11186"/>
                  </a:lnTo>
                  <a:lnTo>
                    <a:pt x="17439" y="11553"/>
                  </a:lnTo>
                  <a:lnTo>
                    <a:pt x="17341" y="11894"/>
                  </a:lnTo>
                  <a:lnTo>
                    <a:pt x="17243" y="12236"/>
                  </a:lnTo>
                  <a:lnTo>
                    <a:pt x="17146" y="12578"/>
                  </a:lnTo>
                  <a:lnTo>
                    <a:pt x="16999" y="12896"/>
                  </a:lnTo>
                  <a:lnTo>
                    <a:pt x="16853" y="13213"/>
                  </a:lnTo>
                  <a:lnTo>
                    <a:pt x="16706" y="13531"/>
                  </a:lnTo>
                  <a:lnTo>
                    <a:pt x="16535" y="13824"/>
                  </a:lnTo>
                  <a:lnTo>
                    <a:pt x="16340" y="14117"/>
                  </a:lnTo>
                  <a:lnTo>
                    <a:pt x="16144" y="14410"/>
                  </a:lnTo>
                  <a:lnTo>
                    <a:pt x="15925" y="14679"/>
                  </a:lnTo>
                  <a:lnTo>
                    <a:pt x="15705" y="14947"/>
                  </a:lnTo>
                  <a:lnTo>
                    <a:pt x="15460" y="15192"/>
                  </a:lnTo>
                  <a:lnTo>
                    <a:pt x="15216" y="15436"/>
                  </a:lnTo>
                  <a:lnTo>
                    <a:pt x="14948" y="15656"/>
                  </a:lnTo>
                  <a:lnTo>
                    <a:pt x="14679" y="15875"/>
                  </a:lnTo>
                  <a:lnTo>
                    <a:pt x="14386" y="16071"/>
                  </a:lnTo>
                  <a:lnTo>
                    <a:pt x="14093" y="16266"/>
                  </a:lnTo>
                  <a:lnTo>
                    <a:pt x="13800" y="16437"/>
                  </a:lnTo>
                  <a:lnTo>
                    <a:pt x="13482" y="16584"/>
                  </a:lnTo>
                  <a:lnTo>
                    <a:pt x="13165" y="16730"/>
                  </a:lnTo>
                  <a:lnTo>
                    <a:pt x="12847" y="16877"/>
                  </a:lnTo>
                  <a:lnTo>
                    <a:pt x="12505" y="16974"/>
                  </a:lnTo>
                  <a:lnTo>
                    <a:pt x="12163" y="17072"/>
                  </a:lnTo>
                  <a:lnTo>
                    <a:pt x="11821" y="17170"/>
                  </a:lnTo>
                  <a:lnTo>
                    <a:pt x="11455" y="17219"/>
                  </a:lnTo>
                  <a:lnTo>
                    <a:pt x="11089" y="17268"/>
                  </a:lnTo>
                  <a:lnTo>
                    <a:pt x="10722" y="17292"/>
                  </a:lnTo>
                  <a:lnTo>
                    <a:pt x="10356" y="17316"/>
                  </a:lnTo>
                  <a:lnTo>
                    <a:pt x="9990" y="17292"/>
                  </a:lnTo>
                  <a:lnTo>
                    <a:pt x="9623" y="17268"/>
                  </a:lnTo>
                  <a:lnTo>
                    <a:pt x="9257" y="17219"/>
                  </a:lnTo>
                  <a:lnTo>
                    <a:pt x="8891" y="17170"/>
                  </a:lnTo>
                  <a:lnTo>
                    <a:pt x="8549" y="17072"/>
                  </a:lnTo>
                  <a:lnTo>
                    <a:pt x="8207" y="16974"/>
                  </a:lnTo>
                  <a:lnTo>
                    <a:pt x="7865" y="16877"/>
                  </a:lnTo>
                  <a:lnTo>
                    <a:pt x="7547" y="16730"/>
                  </a:lnTo>
                  <a:lnTo>
                    <a:pt x="7230" y="16584"/>
                  </a:lnTo>
                  <a:lnTo>
                    <a:pt x="6912" y="16437"/>
                  </a:lnTo>
                  <a:lnTo>
                    <a:pt x="6619" y="16266"/>
                  </a:lnTo>
                  <a:lnTo>
                    <a:pt x="6326" y="16071"/>
                  </a:lnTo>
                  <a:lnTo>
                    <a:pt x="6033" y="15875"/>
                  </a:lnTo>
                  <a:lnTo>
                    <a:pt x="5765" y="15656"/>
                  </a:lnTo>
                  <a:lnTo>
                    <a:pt x="5496" y="15436"/>
                  </a:lnTo>
                  <a:lnTo>
                    <a:pt x="5252" y="15192"/>
                  </a:lnTo>
                  <a:lnTo>
                    <a:pt x="5007" y="14947"/>
                  </a:lnTo>
                  <a:lnTo>
                    <a:pt x="4788" y="14679"/>
                  </a:lnTo>
                  <a:lnTo>
                    <a:pt x="4568" y="14410"/>
                  </a:lnTo>
                  <a:lnTo>
                    <a:pt x="4372" y="14117"/>
                  </a:lnTo>
                  <a:lnTo>
                    <a:pt x="4177" y="13824"/>
                  </a:lnTo>
                  <a:lnTo>
                    <a:pt x="4006" y="13531"/>
                  </a:lnTo>
                  <a:lnTo>
                    <a:pt x="3860" y="13213"/>
                  </a:lnTo>
                  <a:lnTo>
                    <a:pt x="3713" y="12896"/>
                  </a:lnTo>
                  <a:lnTo>
                    <a:pt x="3566" y="12578"/>
                  </a:lnTo>
                  <a:lnTo>
                    <a:pt x="3469" y="12236"/>
                  </a:lnTo>
                  <a:lnTo>
                    <a:pt x="3371" y="11894"/>
                  </a:lnTo>
                  <a:lnTo>
                    <a:pt x="3273" y="11553"/>
                  </a:lnTo>
                  <a:lnTo>
                    <a:pt x="3225" y="11186"/>
                  </a:lnTo>
                  <a:lnTo>
                    <a:pt x="3176" y="10820"/>
                  </a:lnTo>
                  <a:lnTo>
                    <a:pt x="3151" y="10454"/>
                  </a:lnTo>
                  <a:lnTo>
                    <a:pt x="3127" y="10087"/>
                  </a:lnTo>
                  <a:lnTo>
                    <a:pt x="3151" y="9721"/>
                  </a:lnTo>
                  <a:lnTo>
                    <a:pt x="3176" y="9354"/>
                  </a:lnTo>
                  <a:lnTo>
                    <a:pt x="3225" y="8988"/>
                  </a:lnTo>
                  <a:lnTo>
                    <a:pt x="3273" y="8622"/>
                  </a:lnTo>
                  <a:lnTo>
                    <a:pt x="3371" y="8280"/>
                  </a:lnTo>
                  <a:lnTo>
                    <a:pt x="3469" y="7938"/>
                  </a:lnTo>
                  <a:lnTo>
                    <a:pt x="3566" y="7596"/>
                  </a:lnTo>
                  <a:lnTo>
                    <a:pt x="3713" y="7279"/>
                  </a:lnTo>
                  <a:lnTo>
                    <a:pt x="3860" y="6961"/>
                  </a:lnTo>
                  <a:lnTo>
                    <a:pt x="4006" y="6644"/>
                  </a:lnTo>
                  <a:lnTo>
                    <a:pt x="4177" y="6350"/>
                  </a:lnTo>
                  <a:lnTo>
                    <a:pt x="4372" y="6057"/>
                  </a:lnTo>
                  <a:lnTo>
                    <a:pt x="4568" y="5764"/>
                  </a:lnTo>
                  <a:lnTo>
                    <a:pt x="4788" y="5496"/>
                  </a:lnTo>
                  <a:lnTo>
                    <a:pt x="5007" y="5227"/>
                  </a:lnTo>
                  <a:lnTo>
                    <a:pt x="5252" y="4983"/>
                  </a:lnTo>
                  <a:lnTo>
                    <a:pt x="5496" y="4739"/>
                  </a:lnTo>
                  <a:lnTo>
                    <a:pt x="5765" y="4519"/>
                  </a:lnTo>
                  <a:lnTo>
                    <a:pt x="6033" y="4299"/>
                  </a:lnTo>
                  <a:lnTo>
                    <a:pt x="6326" y="4104"/>
                  </a:lnTo>
                  <a:lnTo>
                    <a:pt x="6619" y="3908"/>
                  </a:lnTo>
                  <a:lnTo>
                    <a:pt x="6912" y="3737"/>
                  </a:lnTo>
                  <a:lnTo>
                    <a:pt x="7230" y="3591"/>
                  </a:lnTo>
                  <a:lnTo>
                    <a:pt x="7547" y="3444"/>
                  </a:lnTo>
                  <a:lnTo>
                    <a:pt x="7865" y="3298"/>
                  </a:lnTo>
                  <a:lnTo>
                    <a:pt x="8207" y="3200"/>
                  </a:lnTo>
                  <a:lnTo>
                    <a:pt x="8549" y="3102"/>
                  </a:lnTo>
                  <a:lnTo>
                    <a:pt x="8891" y="3004"/>
                  </a:lnTo>
                  <a:lnTo>
                    <a:pt x="9257" y="2956"/>
                  </a:lnTo>
                  <a:lnTo>
                    <a:pt x="9623" y="2907"/>
                  </a:lnTo>
                  <a:lnTo>
                    <a:pt x="9990" y="2882"/>
                  </a:lnTo>
                  <a:lnTo>
                    <a:pt x="10356" y="2858"/>
                  </a:lnTo>
                  <a:close/>
                  <a:moveTo>
                    <a:pt x="8060" y="0"/>
                  </a:moveTo>
                  <a:lnTo>
                    <a:pt x="6717" y="2516"/>
                  </a:lnTo>
                  <a:lnTo>
                    <a:pt x="3908" y="2003"/>
                  </a:lnTo>
                  <a:lnTo>
                    <a:pt x="3786" y="4861"/>
                  </a:lnTo>
                  <a:lnTo>
                    <a:pt x="1026" y="5593"/>
                  </a:lnTo>
                  <a:lnTo>
                    <a:pt x="2174" y="8207"/>
                  </a:lnTo>
                  <a:lnTo>
                    <a:pt x="1" y="10087"/>
                  </a:lnTo>
                  <a:lnTo>
                    <a:pt x="2174" y="11968"/>
                  </a:lnTo>
                  <a:lnTo>
                    <a:pt x="1026" y="14581"/>
                  </a:lnTo>
                  <a:lnTo>
                    <a:pt x="3786" y="15314"/>
                  </a:lnTo>
                  <a:lnTo>
                    <a:pt x="3908" y="18171"/>
                  </a:lnTo>
                  <a:lnTo>
                    <a:pt x="6717" y="17658"/>
                  </a:lnTo>
                  <a:lnTo>
                    <a:pt x="8060" y="20174"/>
                  </a:lnTo>
                  <a:lnTo>
                    <a:pt x="10356" y="18489"/>
                  </a:lnTo>
                  <a:lnTo>
                    <a:pt x="12652" y="20174"/>
                  </a:lnTo>
                  <a:lnTo>
                    <a:pt x="13995" y="17658"/>
                  </a:lnTo>
                  <a:lnTo>
                    <a:pt x="16804" y="18171"/>
                  </a:lnTo>
                  <a:lnTo>
                    <a:pt x="16926" y="15314"/>
                  </a:lnTo>
                  <a:lnTo>
                    <a:pt x="19686" y="14581"/>
                  </a:lnTo>
                  <a:lnTo>
                    <a:pt x="18538" y="11968"/>
                  </a:lnTo>
                  <a:lnTo>
                    <a:pt x="20711" y="10087"/>
                  </a:lnTo>
                  <a:lnTo>
                    <a:pt x="18538" y="8207"/>
                  </a:lnTo>
                  <a:lnTo>
                    <a:pt x="19686" y="5593"/>
                  </a:lnTo>
                  <a:lnTo>
                    <a:pt x="16926" y="4861"/>
                  </a:lnTo>
                  <a:lnTo>
                    <a:pt x="16804" y="2003"/>
                  </a:lnTo>
                  <a:lnTo>
                    <a:pt x="13995" y="2516"/>
                  </a:lnTo>
                  <a:lnTo>
                    <a:pt x="12652" y="0"/>
                  </a:lnTo>
                  <a:lnTo>
                    <a:pt x="10356" y="1686"/>
                  </a:lnTo>
                  <a:lnTo>
                    <a:pt x="8060" y="0"/>
                  </a:lnTo>
                  <a:close/>
                </a:path>
              </a:pathLst>
            </a:custGeom>
            <a:grpFill/>
            <a:ln w="3175" cap="flat" cmpd="sng">
              <a:solidFill>
                <a:schemeClr val="tx1"/>
              </a:solidFill>
              <a:prstDash val="solid"/>
              <a:bevel/>
              <a:headEnd type="none" w="sm" len="sm"/>
              <a:tailEnd type="none" w="sm" len="sm"/>
            </a:ln>
          </p:spPr>
          <p:txBody>
            <a:bodyPr spcFirstLastPara="1" wrap="square" lIns="162533" tIns="162533" rIns="162533" bIns="162533" anchor="ctr" anchorCtr="0">
              <a:noAutofit/>
            </a:bodyPr>
            <a:lstStyle/>
            <a:p>
              <a:pPr defTabSz="1219170">
                <a:buClr>
                  <a:srgbClr val="000000"/>
                </a:buClr>
              </a:pPr>
              <a:endParaRPr sz="3200" kern="0">
                <a:solidFill>
                  <a:srgbClr val="000000"/>
                </a:solidFill>
                <a:latin typeface="Arial"/>
                <a:cs typeface="Arial"/>
                <a:sym typeface="Arial"/>
              </a:endParaRPr>
            </a:p>
          </p:txBody>
        </p:sp>
        <p:sp>
          <p:nvSpPr>
            <p:cNvPr id="16" name="Google Shape;617;p39">
              <a:extLst>
                <a:ext uri="{FF2B5EF4-FFF2-40B4-BE49-F238E27FC236}">
                  <a16:creationId xmlns:a16="http://schemas.microsoft.com/office/drawing/2014/main" id="{C8D5EF6E-A07D-A744-86F5-8B8223C8FBA6}"/>
                </a:ext>
              </a:extLst>
            </p:cNvPr>
            <p:cNvSpPr/>
            <p:nvPr/>
          </p:nvSpPr>
          <p:spPr>
            <a:xfrm>
              <a:off x="6016600" y="1005000"/>
              <a:ext cx="337050" cy="337050"/>
            </a:xfrm>
            <a:custGeom>
              <a:avLst/>
              <a:gdLst/>
              <a:ahLst/>
              <a:cxnLst/>
              <a:rect l="l" t="t" r="r" b="b"/>
              <a:pathLst>
                <a:path w="13482" h="13482" extrusionOk="0">
                  <a:moveTo>
                    <a:pt x="6741" y="0"/>
                  </a:moveTo>
                  <a:lnTo>
                    <a:pt x="6399" y="25"/>
                  </a:lnTo>
                  <a:lnTo>
                    <a:pt x="6057" y="49"/>
                  </a:lnTo>
                  <a:lnTo>
                    <a:pt x="5715" y="98"/>
                  </a:lnTo>
                  <a:lnTo>
                    <a:pt x="5398" y="147"/>
                  </a:lnTo>
                  <a:lnTo>
                    <a:pt x="5056" y="220"/>
                  </a:lnTo>
                  <a:lnTo>
                    <a:pt x="4738" y="318"/>
                  </a:lnTo>
                  <a:lnTo>
                    <a:pt x="4421" y="416"/>
                  </a:lnTo>
                  <a:lnTo>
                    <a:pt x="4128" y="538"/>
                  </a:lnTo>
                  <a:lnTo>
                    <a:pt x="3835" y="684"/>
                  </a:lnTo>
                  <a:lnTo>
                    <a:pt x="3542" y="831"/>
                  </a:lnTo>
                  <a:lnTo>
                    <a:pt x="3249" y="977"/>
                  </a:lnTo>
                  <a:lnTo>
                    <a:pt x="2980" y="1173"/>
                  </a:lnTo>
                  <a:lnTo>
                    <a:pt x="2711" y="1344"/>
                  </a:lnTo>
                  <a:lnTo>
                    <a:pt x="2467" y="1539"/>
                  </a:lnTo>
                  <a:lnTo>
                    <a:pt x="2223" y="1759"/>
                  </a:lnTo>
                  <a:lnTo>
                    <a:pt x="1979" y="1979"/>
                  </a:lnTo>
                  <a:lnTo>
                    <a:pt x="1759" y="2223"/>
                  </a:lnTo>
                  <a:lnTo>
                    <a:pt x="1539" y="2467"/>
                  </a:lnTo>
                  <a:lnTo>
                    <a:pt x="1344" y="2711"/>
                  </a:lnTo>
                  <a:lnTo>
                    <a:pt x="1173" y="2980"/>
                  </a:lnTo>
                  <a:lnTo>
                    <a:pt x="977" y="3249"/>
                  </a:lnTo>
                  <a:lnTo>
                    <a:pt x="831" y="3542"/>
                  </a:lnTo>
                  <a:lnTo>
                    <a:pt x="684" y="3835"/>
                  </a:lnTo>
                  <a:lnTo>
                    <a:pt x="538" y="4128"/>
                  </a:lnTo>
                  <a:lnTo>
                    <a:pt x="416" y="4421"/>
                  </a:lnTo>
                  <a:lnTo>
                    <a:pt x="318" y="4738"/>
                  </a:lnTo>
                  <a:lnTo>
                    <a:pt x="220" y="5056"/>
                  </a:lnTo>
                  <a:lnTo>
                    <a:pt x="147" y="5398"/>
                  </a:lnTo>
                  <a:lnTo>
                    <a:pt x="98" y="5715"/>
                  </a:lnTo>
                  <a:lnTo>
                    <a:pt x="49" y="6057"/>
                  </a:lnTo>
                  <a:lnTo>
                    <a:pt x="25" y="6399"/>
                  </a:lnTo>
                  <a:lnTo>
                    <a:pt x="0" y="6741"/>
                  </a:lnTo>
                  <a:lnTo>
                    <a:pt x="25" y="7083"/>
                  </a:lnTo>
                  <a:lnTo>
                    <a:pt x="49" y="7425"/>
                  </a:lnTo>
                  <a:lnTo>
                    <a:pt x="98" y="7767"/>
                  </a:lnTo>
                  <a:lnTo>
                    <a:pt x="147" y="8084"/>
                  </a:lnTo>
                  <a:lnTo>
                    <a:pt x="220" y="8426"/>
                  </a:lnTo>
                  <a:lnTo>
                    <a:pt x="318" y="8744"/>
                  </a:lnTo>
                  <a:lnTo>
                    <a:pt x="416" y="9061"/>
                  </a:lnTo>
                  <a:lnTo>
                    <a:pt x="538" y="9354"/>
                  </a:lnTo>
                  <a:lnTo>
                    <a:pt x="684" y="9648"/>
                  </a:lnTo>
                  <a:lnTo>
                    <a:pt x="831" y="9941"/>
                  </a:lnTo>
                  <a:lnTo>
                    <a:pt x="977" y="10234"/>
                  </a:lnTo>
                  <a:lnTo>
                    <a:pt x="1173" y="10502"/>
                  </a:lnTo>
                  <a:lnTo>
                    <a:pt x="1344" y="10771"/>
                  </a:lnTo>
                  <a:lnTo>
                    <a:pt x="1539" y="11015"/>
                  </a:lnTo>
                  <a:lnTo>
                    <a:pt x="1759" y="11259"/>
                  </a:lnTo>
                  <a:lnTo>
                    <a:pt x="1979" y="11504"/>
                  </a:lnTo>
                  <a:lnTo>
                    <a:pt x="2223" y="11723"/>
                  </a:lnTo>
                  <a:lnTo>
                    <a:pt x="2467" y="11943"/>
                  </a:lnTo>
                  <a:lnTo>
                    <a:pt x="2711" y="12139"/>
                  </a:lnTo>
                  <a:lnTo>
                    <a:pt x="2980" y="12310"/>
                  </a:lnTo>
                  <a:lnTo>
                    <a:pt x="3249" y="12505"/>
                  </a:lnTo>
                  <a:lnTo>
                    <a:pt x="3542" y="12652"/>
                  </a:lnTo>
                  <a:lnTo>
                    <a:pt x="3835" y="12798"/>
                  </a:lnTo>
                  <a:lnTo>
                    <a:pt x="4128" y="12945"/>
                  </a:lnTo>
                  <a:lnTo>
                    <a:pt x="4421" y="13067"/>
                  </a:lnTo>
                  <a:lnTo>
                    <a:pt x="4738" y="13164"/>
                  </a:lnTo>
                  <a:lnTo>
                    <a:pt x="5056" y="13262"/>
                  </a:lnTo>
                  <a:lnTo>
                    <a:pt x="5398" y="13335"/>
                  </a:lnTo>
                  <a:lnTo>
                    <a:pt x="5715" y="13384"/>
                  </a:lnTo>
                  <a:lnTo>
                    <a:pt x="6057" y="13433"/>
                  </a:lnTo>
                  <a:lnTo>
                    <a:pt x="6399" y="13458"/>
                  </a:lnTo>
                  <a:lnTo>
                    <a:pt x="6741" y="13482"/>
                  </a:lnTo>
                  <a:lnTo>
                    <a:pt x="7083" y="13458"/>
                  </a:lnTo>
                  <a:lnTo>
                    <a:pt x="7425" y="13433"/>
                  </a:lnTo>
                  <a:lnTo>
                    <a:pt x="7767" y="13384"/>
                  </a:lnTo>
                  <a:lnTo>
                    <a:pt x="8084" y="13335"/>
                  </a:lnTo>
                  <a:lnTo>
                    <a:pt x="8426" y="13262"/>
                  </a:lnTo>
                  <a:lnTo>
                    <a:pt x="8744" y="13164"/>
                  </a:lnTo>
                  <a:lnTo>
                    <a:pt x="9061" y="13067"/>
                  </a:lnTo>
                  <a:lnTo>
                    <a:pt x="9354" y="12945"/>
                  </a:lnTo>
                  <a:lnTo>
                    <a:pt x="9647" y="12798"/>
                  </a:lnTo>
                  <a:lnTo>
                    <a:pt x="9940" y="12652"/>
                  </a:lnTo>
                  <a:lnTo>
                    <a:pt x="10234" y="12505"/>
                  </a:lnTo>
                  <a:lnTo>
                    <a:pt x="10502" y="12310"/>
                  </a:lnTo>
                  <a:lnTo>
                    <a:pt x="10771" y="12139"/>
                  </a:lnTo>
                  <a:lnTo>
                    <a:pt x="11015" y="11943"/>
                  </a:lnTo>
                  <a:lnTo>
                    <a:pt x="11259" y="11723"/>
                  </a:lnTo>
                  <a:lnTo>
                    <a:pt x="11504" y="11504"/>
                  </a:lnTo>
                  <a:lnTo>
                    <a:pt x="11723" y="11259"/>
                  </a:lnTo>
                  <a:lnTo>
                    <a:pt x="11943" y="11015"/>
                  </a:lnTo>
                  <a:lnTo>
                    <a:pt x="12139" y="10771"/>
                  </a:lnTo>
                  <a:lnTo>
                    <a:pt x="12310" y="10502"/>
                  </a:lnTo>
                  <a:lnTo>
                    <a:pt x="12505" y="10234"/>
                  </a:lnTo>
                  <a:lnTo>
                    <a:pt x="12651" y="9941"/>
                  </a:lnTo>
                  <a:lnTo>
                    <a:pt x="12798" y="9648"/>
                  </a:lnTo>
                  <a:lnTo>
                    <a:pt x="12945" y="9354"/>
                  </a:lnTo>
                  <a:lnTo>
                    <a:pt x="13067" y="9061"/>
                  </a:lnTo>
                  <a:lnTo>
                    <a:pt x="13164" y="8744"/>
                  </a:lnTo>
                  <a:lnTo>
                    <a:pt x="13262" y="8426"/>
                  </a:lnTo>
                  <a:lnTo>
                    <a:pt x="13335" y="8084"/>
                  </a:lnTo>
                  <a:lnTo>
                    <a:pt x="13384" y="7767"/>
                  </a:lnTo>
                  <a:lnTo>
                    <a:pt x="13433" y="7425"/>
                  </a:lnTo>
                  <a:lnTo>
                    <a:pt x="13457" y="7083"/>
                  </a:lnTo>
                  <a:lnTo>
                    <a:pt x="13482" y="6741"/>
                  </a:lnTo>
                  <a:lnTo>
                    <a:pt x="13457" y="6399"/>
                  </a:lnTo>
                  <a:lnTo>
                    <a:pt x="13433" y="6057"/>
                  </a:lnTo>
                  <a:lnTo>
                    <a:pt x="13384" y="5715"/>
                  </a:lnTo>
                  <a:lnTo>
                    <a:pt x="13335" y="5398"/>
                  </a:lnTo>
                  <a:lnTo>
                    <a:pt x="13262" y="5056"/>
                  </a:lnTo>
                  <a:lnTo>
                    <a:pt x="13164" y="4738"/>
                  </a:lnTo>
                  <a:lnTo>
                    <a:pt x="13067" y="4421"/>
                  </a:lnTo>
                  <a:lnTo>
                    <a:pt x="12945" y="4128"/>
                  </a:lnTo>
                  <a:lnTo>
                    <a:pt x="12798" y="3835"/>
                  </a:lnTo>
                  <a:lnTo>
                    <a:pt x="12651" y="3542"/>
                  </a:lnTo>
                  <a:lnTo>
                    <a:pt x="12505" y="3249"/>
                  </a:lnTo>
                  <a:lnTo>
                    <a:pt x="12310" y="2980"/>
                  </a:lnTo>
                  <a:lnTo>
                    <a:pt x="12139" y="2711"/>
                  </a:lnTo>
                  <a:lnTo>
                    <a:pt x="11943" y="2467"/>
                  </a:lnTo>
                  <a:lnTo>
                    <a:pt x="11723" y="2223"/>
                  </a:lnTo>
                  <a:lnTo>
                    <a:pt x="11504" y="1979"/>
                  </a:lnTo>
                  <a:lnTo>
                    <a:pt x="11259" y="1759"/>
                  </a:lnTo>
                  <a:lnTo>
                    <a:pt x="11015" y="1539"/>
                  </a:lnTo>
                  <a:lnTo>
                    <a:pt x="10771" y="1344"/>
                  </a:lnTo>
                  <a:lnTo>
                    <a:pt x="10502" y="1173"/>
                  </a:lnTo>
                  <a:lnTo>
                    <a:pt x="10234" y="977"/>
                  </a:lnTo>
                  <a:lnTo>
                    <a:pt x="9940" y="831"/>
                  </a:lnTo>
                  <a:lnTo>
                    <a:pt x="9647" y="684"/>
                  </a:lnTo>
                  <a:lnTo>
                    <a:pt x="9354" y="538"/>
                  </a:lnTo>
                  <a:lnTo>
                    <a:pt x="9061" y="416"/>
                  </a:lnTo>
                  <a:lnTo>
                    <a:pt x="8744" y="318"/>
                  </a:lnTo>
                  <a:lnTo>
                    <a:pt x="8426" y="220"/>
                  </a:lnTo>
                  <a:lnTo>
                    <a:pt x="8084" y="147"/>
                  </a:lnTo>
                  <a:lnTo>
                    <a:pt x="7767" y="98"/>
                  </a:lnTo>
                  <a:lnTo>
                    <a:pt x="7425" y="49"/>
                  </a:lnTo>
                  <a:lnTo>
                    <a:pt x="7083" y="25"/>
                  </a:lnTo>
                  <a:lnTo>
                    <a:pt x="6741" y="0"/>
                  </a:lnTo>
                  <a:close/>
                </a:path>
              </a:pathLst>
            </a:custGeom>
            <a:grpFill/>
            <a:ln w="3175" cap="flat" cmpd="sng">
              <a:solidFill>
                <a:schemeClr val="tx1"/>
              </a:solidFill>
              <a:prstDash val="solid"/>
              <a:bevel/>
              <a:headEnd type="none" w="sm" len="sm"/>
              <a:tailEnd type="none" w="sm" len="sm"/>
            </a:ln>
          </p:spPr>
          <p:txBody>
            <a:bodyPr spcFirstLastPara="1" wrap="square" lIns="162533" tIns="162533" rIns="162533" bIns="162533" anchor="ctr" anchorCtr="0">
              <a:noAutofit/>
            </a:bodyPr>
            <a:lstStyle/>
            <a:p>
              <a:pPr defTabSz="1219170">
                <a:buClr>
                  <a:srgbClr val="000000"/>
                </a:buClr>
              </a:pPr>
              <a:endParaRPr sz="3200" kern="0">
                <a:solidFill>
                  <a:srgbClr val="000000"/>
                </a:solidFill>
                <a:latin typeface="Arial"/>
                <a:cs typeface="Arial"/>
                <a:sym typeface="Arial"/>
              </a:endParaRPr>
            </a:p>
          </p:txBody>
        </p:sp>
      </p:grpSp>
      <p:sp>
        <p:nvSpPr>
          <p:cNvPr id="12" name="Google Shape;610;p39">
            <a:extLst>
              <a:ext uri="{FF2B5EF4-FFF2-40B4-BE49-F238E27FC236}">
                <a16:creationId xmlns:a16="http://schemas.microsoft.com/office/drawing/2014/main" id="{2F90F0A2-B60C-8C49-9740-11BC588EC850}"/>
              </a:ext>
            </a:extLst>
          </p:cNvPr>
          <p:cNvSpPr/>
          <p:nvPr/>
        </p:nvSpPr>
        <p:spPr>
          <a:xfrm>
            <a:off x="11078605" y="462586"/>
            <a:ext cx="1075105" cy="575647"/>
          </a:xfrm>
          <a:custGeom>
            <a:avLst/>
            <a:gdLst/>
            <a:ahLst/>
            <a:cxnLst/>
            <a:rect l="l" t="t" r="r" b="b"/>
            <a:pathLst>
              <a:path w="19198" h="10845" extrusionOk="0">
                <a:moveTo>
                  <a:pt x="7572" y="1"/>
                </a:moveTo>
                <a:lnTo>
                  <a:pt x="7108" y="25"/>
                </a:lnTo>
                <a:lnTo>
                  <a:pt x="6668" y="98"/>
                </a:lnTo>
                <a:lnTo>
                  <a:pt x="6229" y="196"/>
                </a:lnTo>
                <a:lnTo>
                  <a:pt x="5813" y="343"/>
                </a:lnTo>
                <a:lnTo>
                  <a:pt x="5423" y="538"/>
                </a:lnTo>
                <a:lnTo>
                  <a:pt x="5056" y="758"/>
                </a:lnTo>
                <a:lnTo>
                  <a:pt x="4714" y="1026"/>
                </a:lnTo>
                <a:lnTo>
                  <a:pt x="4397" y="1319"/>
                </a:lnTo>
                <a:lnTo>
                  <a:pt x="4104" y="1637"/>
                </a:lnTo>
                <a:lnTo>
                  <a:pt x="3835" y="1979"/>
                </a:lnTo>
                <a:lnTo>
                  <a:pt x="3615" y="2345"/>
                </a:lnTo>
                <a:lnTo>
                  <a:pt x="3420" y="2736"/>
                </a:lnTo>
                <a:lnTo>
                  <a:pt x="3273" y="3151"/>
                </a:lnTo>
                <a:lnTo>
                  <a:pt x="3151" y="3591"/>
                </a:lnTo>
                <a:lnTo>
                  <a:pt x="3102" y="4030"/>
                </a:lnTo>
                <a:lnTo>
                  <a:pt x="3078" y="4494"/>
                </a:lnTo>
                <a:lnTo>
                  <a:pt x="3078" y="4788"/>
                </a:lnTo>
                <a:lnTo>
                  <a:pt x="2712" y="4788"/>
                </a:lnTo>
                <a:lnTo>
                  <a:pt x="2419" y="4836"/>
                </a:lnTo>
                <a:lnTo>
                  <a:pt x="2125" y="4910"/>
                </a:lnTo>
                <a:lnTo>
                  <a:pt x="1832" y="5032"/>
                </a:lnTo>
                <a:lnTo>
                  <a:pt x="1588" y="5154"/>
                </a:lnTo>
                <a:lnTo>
                  <a:pt x="1320" y="5300"/>
                </a:lnTo>
                <a:lnTo>
                  <a:pt x="1100" y="5471"/>
                </a:lnTo>
                <a:lnTo>
                  <a:pt x="880" y="5667"/>
                </a:lnTo>
                <a:lnTo>
                  <a:pt x="685" y="5887"/>
                </a:lnTo>
                <a:lnTo>
                  <a:pt x="514" y="6131"/>
                </a:lnTo>
                <a:lnTo>
                  <a:pt x="367" y="6375"/>
                </a:lnTo>
                <a:lnTo>
                  <a:pt x="220" y="6644"/>
                </a:lnTo>
                <a:lnTo>
                  <a:pt x="123" y="6912"/>
                </a:lnTo>
                <a:lnTo>
                  <a:pt x="50" y="7205"/>
                </a:lnTo>
                <a:lnTo>
                  <a:pt x="1" y="7499"/>
                </a:lnTo>
                <a:lnTo>
                  <a:pt x="1" y="7816"/>
                </a:lnTo>
                <a:lnTo>
                  <a:pt x="1" y="8134"/>
                </a:lnTo>
                <a:lnTo>
                  <a:pt x="50" y="8427"/>
                </a:lnTo>
                <a:lnTo>
                  <a:pt x="123" y="8720"/>
                </a:lnTo>
                <a:lnTo>
                  <a:pt x="220" y="8988"/>
                </a:lnTo>
                <a:lnTo>
                  <a:pt x="367" y="9257"/>
                </a:lnTo>
                <a:lnTo>
                  <a:pt x="514" y="9501"/>
                </a:lnTo>
                <a:lnTo>
                  <a:pt x="685" y="9745"/>
                </a:lnTo>
                <a:lnTo>
                  <a:pt x="880" y="9965"/>
                </a:lnTo>
                <a:lnTo>
                  <a:pt x="1100" y="10161"/>
                </a:lnTo>
                <a:lnTo>
                  <a:pt x="1320" y="10332"/>
                </a:lnTo>
                <a:lnTo>
                  <a:pt x="1588" y="10478"/>
                </a:lnTo>
                <a:lnTo>
                  <a:pt x="1832" y="10600"/>
                </a:lnTo>
                <a:lnTo>
                  <a:pt x="2125" y="10722"/>
                </a:lnTo>
                <a:lnTo>
                  <a:pt x="2419" y="10796"/>
                </a:lnTo>
                <a:lnTo>
                  <a:pt x="2712" y="10844"/>
                </a:lnTo>
                <a:lnTo>
                  <a:pt x="16486" y="10844"/>
                </a:lnTo>
                <a:lnTo>
                  <a:pt x="16779" y="10796"/>
                </a:lnTo>
                <a:lnTo>
                  <a:pt x="17072" y="10722"/>
                </a:lnTo>
                <a:lnTo>
                  <a:pt x="17365" y="10600"/>
                </a:lnTo>
                <a:lnTo>
                  <a:pt x="17610" y="10478"/>
                </a:lnTo>
                <a:lnTo>
                  <a:pt x="17878" y="10332"/>
                </a:lnTo>
                <a:lnTo>
                  <a:pt x="18098" y="10161"/>
                </a:lnTo>
                <a:lnTo>
                  <a:pt x="18318" y="9965"/>
                </a:lnTo>
                <a:lnTo>
                  <a:pt x="18513" y="9745"/>
                </a:lnTo>
                <a:lnTo>
                  <a:pt x="18684" y="9501"/>
                </a:lnTo>
                <a:lnTo>
                  <a:pt x="18831" y="9257"/>
                </a:lnTo>
                <a:lnTo>
                  <a:pt x="18977" y="8988"/>
                </a:lnTo>
                <a:lnTo>
                  <a:pt x="19075" y="8720"/>
                </a:lnTo>
                <a:lnTo>
                  <a:pt x="19148" y="8427"/>
                </a:lnTo>
                <a:lnTo>
                  <a:pt x="19197" y="8134"/>
                </a:lnTo>
                <a:lnTo>
                  <a:pt x="19197" y="7816"/>
                </a:lnTo>
                <a:lnTo>
                  <a:pt x="19197" y="7499"/>
                </a:lnTo>
                <a:lnTo>
                  <a:pt x="19148" y="7205"/>
                </a:lnTo>
                <a:lnTo>
                  <a:pt x="19075" y="6912"/>
                </a:lnTo>
                <a:lnTo>
                  <a:pt x="18977" y="6644"/>
                </a:lnTo>
                <a:lnTo>
                  <a:pt x="18831" y="6375"/>
                </a:lnTo>
                <a:lnTo>
                  <a:pt x="18684" y="6131"/>
                </a:lnTo>
                <a:lnTo>
                  <a:pt x="18513" y="5887"/>
                </a:lnTo>
                <a:lnTo>
                  <a:pt x="18318" y="5667"/>
                </a:lnTo>
                <a:lnTo>
                  <a:pt x="18098" y="5471"/>
                </a:lnTo>
                <a:lnTo>
                  <a:pt x="17878" y="5300"/>
                </a:lnTo>
                <a:lnTo>
                  <a:pt x="17610" y="5154"/>
                </a:lnTo>
                <a:lnTo>
                  <a:pt x="17365" y="5032"/>
                </a:lnTo>
                <a:lnTo>
                  <a:pt x="17072" y="4910"/>
                </a:lnTo>
                <a:lnTo>
                  <a:pt x="16779" y="4836"/>
                </a:lnTo>
                <a:lnTo>
                  <a:pt x="16486" y="4788"/>
                </a:lnTo>
                <a:lnTo>
                  <a:pt x="15412" y="4788"/>
                </a:lnTo>
                <a:lnTo>
                  <a:pt x="15436" y="4494"/>
                </a:lnTo>
                <a:lnTo>
                  <a:pt x="15412" y="4201"/>
                </a:lnTo>
                <a:lnTo>
                  <a:pt x="15387" y="3933"/>
                </a:lnTo>
                <a:lnTo>
                  <a:pt x="15314" y="3664"/>
                </a:lnTo>
                <a:lnTo>
                  <a:pt x="15216" y="3420"/>
                </a:lnTo>
                <a:lnTo>
                  <a:pt x="15094" y="3176"/>
                </a:lnTo>
                <a:lnTo>
                  <a:pt x="14972" y="2956"/>
                </a:lnTo>
                <a:lnTo>
                  <a:pt x="14801" y="2736"/>
                </a:lnTo>
                <a:lnTo>
                  <a:pt x="14630" y="2541"/>
                </a:lnTo>
                <a:lnTo>
                  <a:pt x="14435" y="2370"/>
                </a:lnTo>
                <a:lnTo>
                  <a:pt x="14215" y="2199"/>
                </a:lnTo>
                <a:lnTo>
                  <a:pt x="13995" y="2077"/>
                </a:lnTo>
                <a:lnTo>
                  <a:pt x="13751" y="1954"/>
                </a:lnTo>
                <a:lnTo>
                  <a:pt x="13507" y="1857"/>
                </a:lnTo>
                <a:lnTo>
                  <a:pt x="13238" y="1784"/>
                </a:lnTo>
                <a:lnTo>
                  <a:pt x="12969" y="1759"/>
                </a:lnTo>
                <a:lnTo>
                  <a:pt x="12676" y="1735"/>
                </a:lnTo>
                <a:lnTo>
                  <a:pt x="12334" y="1759"/>
                </a:lnTo>
                <a:lnTo>
                  <a:pt x="11992" y="1832"/>
                </a:lnTo>
                <a:lnTo>
                  <a:pt x="11650" y="1930"/>
                </a:lnTo>
                <a:lnTo>
                  <a:pt x="11357" y="2077"/>
                </a:lnTo>
                <a:lnTo>
                  <a:pt x="11186" y="1857"/>
                </a:lnTo>
                <a:lnTo>
                  <a:pt x="11015" y="1637"/>
                </a:lnTo>
                <a:lnTo>
                  <a:pt x="10844" y="1417"/>
                </a:lnTo>
                <a:lnTo>
                  <a:pt x="10649" y="1222"/>
                </a:lnTo>
                <a:lnTo>
                  <a:pt x="10454" y="1051"/>
                </a:lnTo>
                <a:lnTo>
                  <a:pt x="10234" y="880"/>
                </a:lnTo>
                <a:lnTo>
                  <a:pt x="9990" y="709"/>
                </a:lnTo>
                <a:lnTo>
                  <a:pt x="9745" y="562"/>
                </a:lnTo>
                <a:lnTo>
                  <a:pt x="9501" y="440"/>
                </a:lnTo>
                <a:lnTo>
                  <a:pt x="9257" y="318"/>
                </a:lnTo>
                <a:lnTo>
                  <a:pt x="8988" y="220"/>
                </a:lnTo>
                <a:lnTo>
                  <a:pt x="8720" y="147"/>
                </a:lnTo>
                <a:lnTo>
                  <a:pt x="8427" y="74"/>
                </a:lnTo>
                <a:lnTo>
                  <a:pt x="8158" y="25"/>
                </a:lnTo>
                <a:lnTo>
                  <a:pt x="7865" y="1"/>
                </a:lnTo>
                <a:close/>
              </a:path>
            </a:pathLst>
          </a:custGeom>
          <a:solidFill>
            <a:srgbClr val="DCCFC1"/>
          </a:solidFill>
          <a:ln w="9525">
            <a:solidFill>
              <a:schemeClr val="tx1"/>
            </a:solidFill>
          </a:ln>
        </p:spPr>
        <p:txBody>
          <a:bodyPr spcFirstLastPara="1" wrap="square" lIns="162533" tIns="162533" rIns="162533" bIns="162533" anchor="ctr" anchorCtr="0">
            <a:noAutofit/>
          </a:bodyPr>
          <a:lstStyle/>
          <a:p>
            <a:pPr defTabSz="1625479">
              <a:buClr>
                <a:srgbClr val="000000"/>
              </a:buClr>
            </a:pPr>
            <a:endParaRPr sz="2489" kern="0">
              <a:solidFill>
                <a:srgbClr val="000000"/>
              </a:solidFill>
              <a:latin typeface="Arial"/>
              <a:cs typeface="Arial"/>
              <a:sym typeface="Arial"/>
            </a:endParaRPr>
          </a:p>
        </p:txBody>
      </p:sp>
      <p:pic>
        <p:nvPicPr>
          <p:cNvPr id="9" name="Picture 8">
            <a:extLst>
              <a:ext uri="{FF2B5EF4-FFF2-40B4-BE49-F238E27FC236}">
                <a16:creationId xmlns:a16="http://schemas.microsoft.com/office/drawing/2014/main" id="{B1E492AC-7367-CD49-A445-96CF32A35CA6}"/>
              </a:ext>
            </a:extLst>
          </p:cNvPr>
          <p:cNvPicPr>
            <a:picLocks noChangeAspect="1"/>
          </p:cNvPicPr>
          <p:nvPr/>
        </p:nvPicPr>
        <p:blipFill rotWithShape="1">
          <a:blip r:embed="rId4"/>
          <a:srcRect l="38094" t="17360" b="43473"/>
          <a:stretch/>
        </p:blipFill>
        <p:spPr>
          <a:xfrm>
            <a:off x="1" y="4895852"/>
            <a:ext cx="4597527" cy="1962149"/>
          </a:xfrm>
          <a:prstGeom prst="rect">
            <a:avLst/>
          </a:prstGeom>
        </p:spPr>
      </p:pic>
      <p:pic>
        <p:nvPicPr>
          <p:cNvPr id="8" name="Picture 7">
            <a:extLst>
              <a:ext uri="{FF2B5EF4-FFF2-40B4-BE49-F238E27FC236}">
                <a16:creationId xmlns:a16="http://schemas.microsoft.com/office/drawing/2014/main" id="{066D9823-291A-4440-A172-2818AF39AC48}"/>
              </a:ext>
            </a:extLst>
          </p:cNvPr>
          <p:cNvPicPr>
            <a:picLocks noChangeAspect="1"/>
          </p:cNvPicPr>
          <p:nvPr/>
        </p:nvPicPr>
        <p:blipFill rotWithShape="1">
          <a:blip r:embed="rId5"/>
          <a:srcRect l="4674" t="5817" r="23420" b="17637"/>
          <a:stretch/>
        </p:blipFill>
        <p:spPr>
          <a:xfrm>
            <a:off x="3745322" y="2413322"/>
            <a:ext cx="3358183" cy="4444679"/>
          </a:xfrm>
          <a:prstGeom prst="rect">
            <a:avLst/>
          </a:prstGeom>
        </p:spPr>
      </p:pic>
      <p:pic>
        <p:nvPicPr>
          <p:cNvPr id="13" name="Picture 12">
            <a:extLst>
              <a:ext uri="{FF2B5EF4-FFF2-40B4-BE49-F238E27FC236}">
                <a16:creationId xmlns:a16="http://schemas.microsoft.com/office/drawing/2014/main" id="{A3A2526B-F0FA-4145-9BF4-96DE89654CAA}"/>
              </a:ext>
            </a:extLst>
          </p:cNvPr>
          <p:cNvPicPr>
            <a:picLocks noChangeAspect="1"/>
          </p:cNvPicPr>
          <p:nvPr/>
        </p:nvPicPr>
        <p:blipFill>
          <a:blip r:embed="rId6"/>
          <a:stretch>
            <a:fillRect/>
          </a:stretch>
        </p:blipFill>
        <p:spPr>
          <a:xfrm>
            <a:off x="7443187" y="4001677"/>
            <a:ext cx="1281712" cy="1181100"/>
          </a:xfrm>
          <a:prstGeom prst="rect">
            <a:avLst/>
          </a:prstGeom>
        </p:spPr>
      </p:pic>
    </p:spTree>
    <p:extLst>
      <p:ext uri="{BB962C8B-B14F-4D97-AF65-F5344CB8AC3E}">
        <p14:creationId xmlns:p14="http://schemas.microsoft.com/office/powerpoint/2010/main" val="366077103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50000" fill="hold" grpId="0" nodeType="withEffect" p14:presetBounceEnd="50000">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14:bounceEnd="50000">
                                          <p:cBhvr additive="base">
                                            <p:cTn id="7" dur="500" fill="hold"/>
                                            <p:tgtEl>
                                              <p:spTgt spid="5"/>
                                            </p:tgtEl>
                                            <p:attrNameLst>
                                              <p:attrName>ppt_x</p:attrName>
                                            </p:attrNameLst>
                                          </p:cBhvr>
                                          <p:tavLst>
                                            <p:tav tm="0">
                                              <p:val>
                                                <p:strVal val="#ppt_x"/>
                                              </p:val>
                                            </p:tav>
                                            <p:tav tm="100000">
                                              <p:val>
                                                <p:strVal val="#ppt_x"/>
                                              </p:val>
                                            </p:tav>
                                          </p:tavLst>
                                        </p:anim>
                                        <p:anim calcmode="lin" valueType="num" p14:bounceEnd="50000">
                                          <p:cBhvr additive="base">
                                            <p:cTn id="8" dur="500" fill="hold"/>
                                            <p:tgtEl>
                                              <p:spTgt spid="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5000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đinh bộ lĩnh">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0" y="0"/>
            <a:ext cx="12192000" cy="6858000"/>
          </a:xfrm>
          <a:prstGeom prst="rect">
            <a:avLst/>
          </a:prstGeom>
        </p:spPr>
      </p:pic>
    </p:spTree>
    <p:extLst>
      <p:ext uri="{BB962C8B-B14F-4D97-AF65-F5344CB8AC3E}">
        <p14:creationId xmlns:p14="http://schemas.microsoft.com/office/powerpoint/2010/main" val="125059761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p:cMediaNode vol="80000">
                <p:cTn id="7" fill="hold" display="0">
                  <p:stCondLst>
                    <p:cond delay="indefinite"/>
                  </p:stCondLst>
                </p:cTn>
                <p:tgtEl>
                  <p:spTgt spid="2"/>
                </p:tgtEl>
              </p:cMediaNode>
            </p:video>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38"/>
        <p:cNvGrpSpPr/>
        <p:nvPr/>
      </p:nvGrpSpPr>
      <p:grpSpPr>
        <a:xfrm>
          <a:off x="0" y="0"/>
          <a:ext cx="0" cy="0"/>
          <a:chOff x="0" y="0"/>
          <a:chExt cx="0" cy="0"/>
        </a:xfrm>
      </p:grpSpPr>
      <p:pic>
        <p:nvPicPr>
          <p:cNvPr id="210" name="Picture 6" descr="Animation Animated GIF | Ocean illustration waves, Wave illustration, Waves  cartoon">
            <a:extLst>
              <a:ext uri="{FF2B5EF4-FFF2-40B4-BE49-F238E27FC236}">
                <a16:creationId xmlns:a16="http://schemas.microsoft.com/office/drawing/2014/main" id="{0C6FAF76-1053-CD4C-BB94-72B137920C0A}"/>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40434" t="75709"/>
          <a:stretch/>
        </p:blipFill>
        <p:spPr bwMode="auto">
          <a:xfrm flipH="1">
            <a:off x="2936454" y="6435904"/>
            <a:ext cx="2994953" cy="422096"/>
          </a:xfrm>
          <a:prstGeom prst="rect">
            <a:avLst/>
          </a:prstGeom>
          <a:noFill/>
          <a:extLst>
            <a:ext uri="{909E8E84-426E-40DD-AFC4-6F175D3DCCD1}">
              <a14:hiddenFill xmlns:a14="http://schemas.microsoft.com/office/drawing/2010/main">
                <a:solidFill>
                  <a:srgbClr val="FFFFFF"/>
                </a:solidFill>
              </a14:hiddenFill>
            </a:ext>
          </a:extLst>
        </p:spPr>
      </p:pic>
      <p:sp>
        <p:nvSpPr>
          <p:cNvPr id="14" name="Rectangle 13">
            <a:extLst>
              <a:ext uri="{FF2B5EF4-FFF2-40B4-BE49-F238E27FC236}">
                <a16:creationId xmlns:a16="http://schemas.microsoft.com/office/drawing/2014/main" id="{A35441EC-5195-8946-8923-9D1B112E6E32}"/>
              </a:ext>
            </a:extLst>
          </p:cNvPr>
          <p:cNvSpPr/>
          <p:nvPr/>
        </p:nvSpPr>
        <p:spPr>
          <a:xfrm>
            <a:off x="6041137" y="1137813"/>
            <a:ext cx="5571744" cy="2062103"/>
          </a:xfrm>
          <a:prstGeom prst="rect">
            <a:avLst/>
          </a:prstGeom>
        </p:spPr>
        <p:txBody>
          <a:bodyPr wrap="square">
            <a:spAutoFit/>
          </a:bodyPr>
          <a:lstStyle/>
          <a:p>
            <a:pPr marL="213779" algn="just" defTabSz="1219170">
              <a:buClr>
                <a:srgbClr val="C3260C"/>
              </a:buClr>
              <a:buSzPct val="130000"/>
            </a:pPr>
            <a:r>
              <a:rPr lang="vi-VN" altLang="en-VN" sz="3200" i="1" kern="0" dirty="0">
                <a:solidFill>
                  <a:srgbClr val="000000"/>
                </a:solidFill>
                <a:latin typeface="Times New Roman" panose="02020603050405020304" pitchFamily="18" charset="0"/>
                <a:cs typeface="Arial"/>
                <a:sym typeface="Arial"/>
              </a:rPr>
              <a:t>- </a:t>
            </a:r>
            <a:r>
              <a:rPr lang="en-US" altLang="en-VN" sz="3200" i="1" kern="0" dirty="0" err="1">
                <a:solidFill>
                  <a:srgbClr val="000000"/>
                </a:solidFill>
                <a:latin typeface="Times New Roman" panose="02020603050405020304" pitchFamily="18" charset="0"/>
                <a:cs typeface="Arial"/>
                <a:sym typeface="Arial"/>
              </a:rPr>
              <a:t>Năm</a:t>
            </a:r>
            <a:r>
              <a:rPr lang="en-US" altLang="en-VN" sz="3200" i="1" kern="0" dirty="0">
                <a:solidFill>
                  <a:srgbClr val="000000"/>
                </a:solidFill>
                <a:latin typeface="Times New Roman" panose="02020603050405020304" pitchFamily="18" charset="0"/>
                <a:cs typeface="Arial"/>
                <a:sym typeface="Arial"/>
              </a:rPr>
              <a:t> 944, </a:t>
            </a:r>
            <a:r>
              <a:rPr lang="vi-VN" altLang="en-VN" sz="3200" i="1" kern="0" dirty="0">
                <a:solidFill>
                  <a:srgbClr val="000000"/>
                </a:solidFill>
                <a:latin typeface="Times New Roman" panose="02020603050405020304" pitchFamily="18" charset="0"/>
                <a:cs typeface="Arial"/>
                <a:sym typeface="Arial"/>
              </a:rPr>
              <a:t>Ngô Quyền mất, mâu thuẫn nội bộ, uy tín nhà Ngô giảm sút =&gt; </a:t>
            </a:r>
            <a:r>
              <a:rPr lang="vi-VN" altLang="en-VN" sz="3200" i="1" kern="0" dirty="0">
                <a:solidFill>
                  <a:srgbClr val="FF0000"/>
                </a:solidFill>
                <a:latin typeface="Times New Roman" panose="02020603050405020304" pitchFamily="18" charset="0"/>
                <a:cs typeface="Arial"/>
                <a:sym typeface="Arial"/>
              </a:rPr>
              <a:t>chính quyền trung ương suy yếu.</a:t>
            </a:r>
          </a:p>
        </p:txBody>
      </p:sp>
      <p:sp>
        <p:nvSpPr>
          <p:cNvPr id="15" name="Rectangle 14">
            <a:extLst>
              <a:ext uri="{FF2B5EF4-FFF2-40B4-BE49-F238E27FC236}">
                <a16:creationId xmlns:a16="http://schemas.microsoft.com/office/drawing/2014/main" id="{D910A71C-8BE1-6240-AAC1-AE3FD3FC8890}"/>
              </a:ext>
            </a:extLst>
          </p:cNvPr>
          <p:cNvSpPr/>
          <p:nvPr/>
        </p:nvSpPr>
        <p:spPr>
          <a:xfrm>
            <a:off x="6096000" y="3230692"/>
            <a:ext cx="5308091" cy="2062103"/>
          </a:xfrm>
          <a:prstGeom prst="rect">
            <a:avLst/>
          </a:prstGeom>
        </p:spPr>
        <p:txBody>
          <a:bodyPr wrap="square">
            <a:spAutoFit/>
          </a:bodyPr>
          <a:lstStyle/>
          <a:p>
            <a:pPr marL="213779" algn="just" defTabSz="1219170">
              <a:buClr>
                <a:srgbClr val="C3260C"/>
              </a:buClr>
              <a:buSzPct val="130000"/>
            </a:pPr>
            <a:r>
              <a:rPr lang="vi-VN" altLang="en-VN" sz="3200" i="1" kern="0" dirty="0">
                <a:solidFill>
                  <a:srgbClr val="000000"/>
                </a:solidFill>
                <a:latin typeface="Times New Roman" panose="02020603050405020304" pitchFamily="18" charset="0"/>
                <a:cs typeface="Arial"/>
                <a:sym typeface="Arial"/>
              </a:rPr>
              <a:t>- Thổ hào địa phương nổi dậy cát cứ =&gt; chia cắt đất nước </a:t>
            </a:r>
            <a:r>
              <a:rPr lang="vi-VN" altLang="en-VN" sz="3200" i="1" kern="0" dirty="0">
                <a:solidFill>
                  <a:srgbClr val="FF0000"/>
                </a:solidFill>
                <a:latin typeface="Times New Roman" panose="02020603050405020304" pitchFamily="18" charset="0"/>
                <a:cs typeface="Arial"/>
                <a:sym typeface="Arial"/>
              </a:rPr>
              <a:t>“ Loạn 12 sứ quân” </a:t>
            </a:r>
            <a:r>
              <a:rPr lang="vi-VN" altLang="en-VN" sz="3200" i="1" kern="0" dirty="0">
                <a:solidFill>
                  <a:srgbClr val="0070C0"/>
                </a:solidFill>
                <a:latin typeface="Times New Roman" panose="02020603050405020304" pitchFamily="18" charset="0"/>
                <a:cs typeface="Arial"/>
                <a:sym typeface="Arial"/>
              </a:rPr>
              <a:t>=&gt; nhân dân lọan lạc, cực khổ.</a:t>
            </a:r>
          </a:p>
        </p:txBody>
      </p:sp>
      <p:grpSp>
        <p:nvGrpSpPr>
          <p:cNvPr id="2" name="Group 1">
            <a:extLst>
              <a:ext uri="{FF2B5EF4-FFF2-40B4-BE49-F238E27FC236}">
                <a16:creationId xmlns:a16="http://schemas.microsoft.com/office/drawing/2014/main" id="{DCAAFA32-CEAB-954C-8887-8829C5FFD82C}"/>
              </a:ext>
            </a:extLst>
          </p:cNvPr>
          <p:cNvGrpSpPr/>
          <p:nvPr/>
        </p:nvGrpSpPr>
        <p:grpSpPr>
          <a:xfrm>
            <a:off x="5972542" y="62887"/>
            <a:ext cx="6775917" cy="6802736"/>
            <a:chOff x="4479406" y="47165"/>
            <a:chExt cx="5081938" cy="5102052"/>
          </a:xfrm>
        </p:grpSpPr>
        <p:grpSp>
          <p:nvGrpSpPr>
            <p:cNvPr id="24" name="Google Shape;149;p29">
              <a:extLst>
                <a:ext uri="{FF2B5EF4-FFF2-40B4-BE49-F238E27FC236}">
                  <a16:creationId xmlns:a16="http://schemas.microsoft.com/office/drawing/2014/main" id="{8167CB86-FA97-DE47-B53E-207EB4ED9E3F}"/>
                </a:ext>
              </a:extLst>
            </p:cNvPr>
            <p:cNvGrpSpPr/>
            <p:nvPr/>
          </p:nvGrpSpPr>
          <p:grpSpPr>
            <a:xfrm>
              <a:off x="4479406" y="47165"/>
              <a:ext cx="4621328" cy="5015309"/>
              <a:chOff x="3013175" y="4489825"/>
              <a:chExt cx="1829000" cy="982850"/>
            </a:xfrm>
          </p:grpSpPr>
          <p:sp>
            <p:nvSpPr>
              <p:cNvPr id="25" name="Google Shape;150;p29">
                <a:extLst>
                  <a:ext uri="{FF2B5EF4-FFF2-40B4-BE49-F238E27FC236}">
                    <a16:creationId xmlns:a16="http://schemas.microsoft.com/office/drawing/2014/main" id="{73250A54-6D6B-F946-9E6E-E156A55F23C7}"/>
                  </a:ext>
                </a:extLst>
              </p:cNvPr>
              <p:cNvSpPr/>
              <p:nvPr/>
            </p:nvSpPr>
            <p:spPr>
              <a:xfrm>
                <a:off x="3053600" y="4530125"/>
                <a:ext cx="1748175" cy="902150"/>
              </a:xfrm>
              <a:custGeom>
                <a:avLst/>
                <a:gdLst/>
                <a:ahLst/>
                <a:cxnLst/>
                <a:rect l="l" t="t" r="r" b="b"/>
                <a:pathLst>
                  <a:path w="69927" h="36086" extrusionOk="0">
                    <a:moveTo>
                      <a:pt x="222" y="206"/>
                    </a:moveTo>
                    <a:lnTo>
                      <a:pt x="56543" y="255"/>
                    </a:lnTo>
                    <a:lnTo>
                      <a:pt x="69665" y="268"/>
                    </a:lnTo>
                    <a:cubicBezTo>
                      <a:pt x="69661" y="5585"/>
                      <a:pt x="69657" y="10907"/>
                      <a:pt x="69653" y="16229"/>
                    </a:cubicBezTo>
                    <a:cubicBezTo>
                      <a:pt x="69649" y="22249"/>
                      <a:pt x="69632" y="28145"/>
                      <a:pt x="69706" y="33553"/>
                    </a:cubicBezTo>
                    <a:cubicBezTo>
                      <a:pt x="69724" y="34904"/>
                      <a:pt x="69753" y="35641"/>
                      <a:pt x="69784" y="35863"/>
                    </a:cubicBezTo>
                    <a:lnTo>
                      <a:pt x="69784" y="35863"/>
                    </a:lnTo>
                    <a:cubicBezTo>
                      <a:pt x="69729" y="35857"/>
                      <a:pt x="69545" y="35851"/>
                      <a:pt x="69300" y="35851"/>
                    </a:cubicBezTo>
                    <a:lnTo>
                      <a:pt x="34714" y="35880"/>
                    </a:lnTo>
                    <a:lnTo>
                      <a:pt x="201" y="35880"/>
                    </a:lnTo>
                    <a:cubicBezTo>
                      <a:pt x="209" y="24058"/>
                      <a:pt x="213" y="12216"/>
                      <a:pt x="222" y="346"/>
                    </a:cubicBezTo>
                    <a:lnTo>
                      <a:pt x="222" y="206"/>
                    </a:lnTo>
                    <a:close/>
                    <a:moveTo>
                      <a:pt x="17" y="1"/>
                    </a:moveTo>
                    <a:lnTo>
                      <a:pt x="17" y="8737"/>
                    </a:lnTo>
                    <a:cubicBezTo>
                      <a:pt x="12" y="17579"/>
                      <a:pt x="4" y="26775"/>
                      <a:pt x="0" y="36081"/>
                    </a:cubicBezTo>
                    <a:lnTo>
                      <a:pt x="18030" y="36085"/>
                    </a:lnTo>
                    <a:lnTo>
                      <a:pt x="35809" y="36065"/>
                    </a:lnTo>
                    <a:cubicBezTo>
                      <a:pt x="47540" y="36036"/>
                      <a:pt x="58960" y="35983"/>
                      <a:pt x="69550" y="35876"/>
                    </a:cubicBezTo>
                    <a:cubicBezTo>
                      <a:pt x="69680" y="35875"/>
                      <a:pt x="69755" y="35872"/>
                      <a:pt x="69785" y="35869"/>
                    </a:cubicBezTo>
                    <a:lnTo>
                      <a:pt x="69785" y="35869"/>
                    </a:lnTo>
                    <a:cubicBezTo>
                      <a:pt x="69792" y="35913"/>
                      <a:pt x="69798" y="35935"/>
                      <a:pt x="69805" y="35935"/>
                    </a:cubicBezTo>
                    <a:cubicBezTo>
                      <a:pt x="69865" y="35935"/>
                      <a:pt x="69926" y="34067"/>
                      <a:pt x="69924" y="31046"/>
                    </a:cubicBezTo>
                    <a:cubicBezTo>
                      <a:pt x="69924" y="20706"/>
                      <a:pt x="69924" y="10362"/>
                      <a:pt x="69920" y="13"/>
                    </a:cubicBezTo>
                    <a:lnTo>
                      <a:pt x="17" y="1"/>
                    </a:lnTo>
                    <a:close/>
                  </a:path>
                </a:pathLst>
              </a:custGeom>
              <a:solidFill>
                <a:srgbClr val="5D3D1D"/>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6" name="Google Shape;151;p29">
                <a:extLst>
                  <a:ext uri="{FF2B5EF4-FFF2-40B4-BE49-F238E27FC236}">
                    <a16:creationId xmlns:a16="http://schemas.microsoft.com/office/drawing/2014/main" id="{DE73F29D-2906-1042-92B9-C1A0A1776D7D}"/>
                  </a:ext>
                </a:extLst>
              </p:cNvPr>
              <p:cNvSpPr/>
              <p:nvPr/>
            </p:nvSpPr>
            <p:spPr>
              <a:xfrm>
                <a:off x="3013175" y="4491050"/>
                <a:ext cx="1829000" cy="981625"/>
              </a:xfrm>
              <a:custGeom>
                <a:avLst/>
                <a:gdLst/>
                <a:ahLst/>
                <a:cxnLst/>
                <a:rect l="l" t="t" r="r" b="b"/>
                <a:pathLst>
                  <a:path w="73160" h="39265" extrusionOk="0">
                    <a:moveTo>
                      <a:pt x="222" y="202"/>
                    </a:moveTo>
                    <a:lnTo>
                      <a:pt x="59978" y="255"/>
                    </a:lnTo>
                    <a:lnTo>
                      <a:pt x="72903" y="263"/>
                    </a:lnTo>
                    <a:lnTo>
                      <a:pt x="72891" y="18211"/>
                    </a:lnTo>
                    <a:cubicBezTo>
                      <a:pt x="72887" y="24596"/>
                      <a:pt x="72866" y="30853"/>
                      <a:pt x="72940" y="36585"/>
                    </a:cubicBezTo>
                    <a:cubicBezTo>
                      <a:pt x="72957" y="38029"/>
                      <a:pt x="72986" y="38812"/>
                      <a:pt x="73017" y="39040"/>
                    </a:cubicBezTo>
                    <a:lnTo>
                      <a:pt x="73017" y="39040"/>
                    </a:lnTo>
                    <a:cubicBezTo>
                      <a:pt x="72960" y="39035"/>
                      <a:pt x="72763" y="39031"/>
                      <a:pt x="72501" y="39031"/>
                    </a:cubicBezTo>
                    <a:lnTo>
                      <a:pt x="36314" y="39056"/>
                    </a:lnTo>
                    <a:lnTo>
                      <a:pt x="206" y="39056"/>
                    </a:lnTo>
                    <a:cubicBezTo>
                      <a:pt x="210" y="26184"/>
                      <a:pt x="218" y="13283"/>
                      <a:pt x="222" y="358"/>
                    </a:cubicBezTo>
                    <a:lnTo>
                      <a:pt x="222" y="202"/>
                    </a:lnTo>
                    <a:close/>
                    <a:moveTo>
                      <a:pt x="17" y="1"/>
                    </a:moveTo>
                    <a:lnTo>
                      <a:pt x="17" y="9258"/>
                    </a:lnTo>
                    <a:cubicBezTo>
                      <a:pt x="13" y="18954"/>
                      <a:pt x="9" y="29048"/>
                      <a:pt x="0" y="39261"/>
                    </a:cubicBezTo>
                    <a:lnTo>
                      <a:pt x="18871" y="39265"/>
                    </a:lnTo>
                    <a:lnTo>
                      <a:pt x="37471" y="39240"/>
                    </a:lnTo>
                    <a:cubicBezTo>
                      <a:pt x="49744" y="39216"/>
                      <a:pt x="61681" y="39158"/>
                      <a:pt x="72768" y="39051"/>
                    </a:cubicBezTo>
                    <a:cubicBezTo>
                      <a:pt x="72906" y="39050"/>
                      <a:pt x="72986" y="39048"/>
                      <a:pt x="73017" y="39046"/>
                    </a:cubicBezTo>
                    <a:lnTo>
                      <a:pt x="73017" y="39046"/>
                    </a:lnTo>
                    <a:cubicBezTo>
                      <a:pt x="73024" y="39090"/>
                      <a:pt x="73030" y="39112"/>
                      <a:pt x="73036" y="39112"/>
                    </a:cubicBezTo>
                    <a:cubicBezTo>
                      <a:pt x="73097" y="39112"/>
                      <a:pt x="73160" y="37131"/>
                      <a:pt x="73157" y="33926"/>
                    </a:cubicBezTo>
                    <a:cubicBezTo>
                      <a:pt x="73157" y="22626"/>
                      <a:pt x="73157" y="11321"/>
                      <a:pt x="73153" y="9"/>
                    </a:cubicBezTo>
                    <a:lnTo>
                      <a:pt x="17" y="1"/>
                    </a:lnTo>
                    <a:close/>
                  </a:path>
                </a:pathLst>
              </a:custGeom>
              <a:solidFill>
                <a:srgbClr val="5D3D1D"/>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7" name="Google Shape;152;p29">
                <a:extLst>
                  <a:ext uri="{FF2B5EF4-FFF2-40B4-BE49-F238E27FC236}">
                    <a16:creationId xmlns:a16="http://schemas.microsoft.com/office/drawing/2014/main" id="{10316431-2C63-DE4F-8574-AC97862E4AD5}"/>
                  </a:ext>
                </a:extLst>
              </p:cNvPr>
              <p:cNvSpPr/>
              <p:nvPr/>
            </p:nvSpPr>
            <p:spPr>
              <a:xfrm>
                <a:off x="4800975" y="5395600"/>
                <a:ext cx="4725" cy="3775"/>
              </a:xfrm>
              <a:custGeom>
                <a:avLst/>
                <a:gdLst/>
                <a:ahLst/>
                <a:cxnLst/>
                <a:rect l="l" t="t" r="r" b="b"/>
                <a:pathLst>
                  <a:path w="189" h="151" extrusionOk="0">
                    <a:moveTo>
                      <a:pt x="42" y="1"/>
                    </a:moveTo>
                    <a:cubicBezTo>
                      <a:pt x="32" y="1"/>
                      <a:pt x="23" y="7"/>
                      <a:pt x="12" y="26"/>
                    </a:cubicBezTo>
                    <a:cubicBezTo>
                      <a:pt x="8" y="42"/>
                      <a:pt x="4" y="55"/>
                      <a:pt x="0" y="71"/>
                    </a:cubicBezTo>
                    <a:cubicBezTo>
                      <a:pt x="9" y="121"/>
                      <a:pt x="18" y="150"/>
                      <a:pt x="28" y="150"/>
                    </a:cubicBezTo>
                    <a:cubicBezTo>
                      <a:pt x="32" y="150"/>
                      <a:pt x="37" y="146"/>
                      <a:pt x="41" y="137"/>
                    </a:cubicBezTo>
                    <a:cubicBezTo>
                      <a:pt x="50" y="120"/>
                      <a:pt x="57" y="110"/>
                      <a:pt x="64" y="110"/>
                    </a:cubicBezTo>
                    <a:cubicBezTo>
                      <a:pt x="71" y="110"/>
                      <a:pt x="78" y="119"/>
                      <a:pt x="86" y="137"/>
                    </a:cubicBezTo>
                    <a:cubicBezTo>
                      <a:pt x="90" y="146"/>
                      <a:pt x="95" y="151"/>
                      <a:pt x="100" y="151"/>
                    </a:cubicBezTo>
                    <a:cubicBezTo>
                      <a:pt x="105" y="151"/>
                      <a:pt x="111" y="145"/>
                      <a:pt x="115" y="137"/>
                    </a:cubicBezTo>
                    <a:cubicBezTo>
                      <a:pt x="122" y="127"/>
                      <a:pt x="130" y="119"/>
                      <a:pt x="139" y="119"/>
                    </a:cubicBezTo>
                    <a:cubicBezTo>
                      <a:pt x="146" y="119"/>
                      <a:pt x="153" y="124"/>
                      <a:pt x="160" y="137"/>
                    </a:cubicBezTo>
                    <a:cubicBezTo>
                      <a:pt x="163" y="143"/>
                      <a:pt x="166" y="146"/>
                      <a:pt x="169" y="146"/>
                    </a:cubicBezTo>
                    <a:cubicBezTo>
                      <a:pt x="174" y="146"/>
                      <a:pt x="179" y="136"/>
                      <a:pt x="185" y="112"/>
                    </a:cubicBezTo>
                    <a:cubicBezTo>
                      <a:pt x="189" y="87"/>
                      <a:pt x="189" y="59"/>
                      <a:pt x="185" y="34"/>
                    </a:cubicBezTo>
                    <a:cubicBezTo>
                      <a:pt x="181" y="30"/>
                      <a:pt x="177" y="26"/>
                      <a:pt x="177" y="26"/>
                    </a:cubicBezTo>
                    <a:cubicBezTo>
                      <a:pt x="175" y="26"/>
                      <a:pt x="174" y="26"/>
                      <a:pt x="172" y="26"/>
                    </a:cubicBezTo>
                    <a:cubicBezTo>
                      <a:pt x="146" y="26"/>
                      <a:pt x="122" y="2"/>
                      <a:pt x="99" y="2"/>
                    </a:cubicBezTo>
                    <a:cubicBezTo>
                      <a:pt x="91" y="2"/>
                      <a:pt x="82" y="5"/>
                      <a:pt x="74" y="14"/>
                    </a:cubicBezTo>
                    <a:cubicBezTo>
                      <a:pt x="72" y="14"/>
                      <a:pt x="71" y="15"/>
                      <a:pt x="70" y="15"/>
                    </a:cubicBezTo>
                    <a:cubicBezTo>
                      <a:pt x="64" y="15"/>
                      <a:pt x="61" y="9"/>
                      <a:pt x="58" y="5"/>
                    </a:cubicBezTo>
                    <a:cubicBezTo>
                      <a:pt x="52" y="2"/>
                      <a:pt x="47" y="1"/>
                      <a:pt x="42"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8" name="Google Shape;153;p29">
                <a:extLst>
                  <a:ext uri="{FF2B5EF4-FFF2-40B4-BE49-F238E27FC236}">
                    <a16:creationId xmlns:a16="http://schemas.microsoft.com/office/drawing/2014/main" id="{86DD6FC6-EC65-AE41-AF9A-0A9947AEB6E4}"/>
                  </a:ext>
                </a:extLst>
              </p:cNvPr>
              <p:cNvSpPr/>
              <p:nvPr/>
            </p:nvSpPr>
            <p:spPr>
              <a:xfrm>
                <a:off x="4810300" y="5395425"/>
                <a:ext cx="3100" cy="3825"/>
              </a:xfrm>
              <a:custGeom>
                <a:avLst/>
                <a:gdLst/>
                <a:ahLst/>
                <a:cxnLst/>
                <a:rect l="l" t="t" r="r" b="b"/>
                <a:pathLst>
                  <a:path w="124" h="153" extrusionOk="0">
                    <a:moveTo>
                      <a:pt x="87" y="0"/>
                    </a:moveTo>
                    <a:lnTo>
                      <a:pt x="17" y="12"/>
                    </a:lnTo>
                    <a:lnTo>
                      <a:pt x="13" y="12"/>
                    </a:lnTo>
                    <a:cubicBezTo>
                      <a:pt x="5" y="16"/>
                      <a:pt x="0" y="33"/>
                      <a:pt x="0" y="70"/>
                    </a:cubicBezTo>
                    <a:cubicBezTo>
                      <a:pt x="0" y="107"/>
                      <a:pt x="5" y="144"/>
                      <a:pt x="13" y="144"/>
                    </a:cubicBezTo>
                    <a:cubicBezTo>
                      <a:pt x="19" y="147"/>
                      <a:pt x="31" y="153"/>
                      <a:pt x="42" y="153"/>
                    </a:cubicBezTo>
                    <a:cubicBezTo>
                      <a:pt x="45" y="153"/>
                      <a:pt x="47" y="153"/>
                      <a:pt x="50" y="152"/>
                    </a:cubicBezTo>
                    <a:cubicBezTo>
                      <a:pt x="59" y="146"/>
                      <a:pt x="70" y="121"/>
                      <a:pt x="81" y="121"/>
                    </a:cubicBezTo>
                    <a:cubicBezTo>
                      <a:pt x="84" y="121"/>
                      <a:pt x="88" y="124"/>
                      <a:pt x="91" y="131"/>
                    </a:cubicBezTo>
                    <a:cubicBezTo>
                      <a:pt x="92" y="133"/>
                      <a:pt x="92" y="134"/>
                      <a:pt x="93" y="134"/>
                    </a:cubicBezTo>
                    <a:cubicBezTo>
                      <a:pt x="98" y="134"/>
                      <a:pt x="104" y="121"/>
                      <a:pt x="107" y="111"/>
                    </a:cubicBezTo>
                    <a:cubicBezTo>
                      <a:pt x="119" y="90"/>
                      <a:pt x="124" y="70"/>
                      <a:pt x="119" y="45"/>
                    </a:cubicBezTo>
                    <a:cubicBezTo>
                      <a:pt x="119" y="8"/>
                      <a:pt x="111" y="0"/>
                      <a:pt x="107" y="0"/>
                    </a:cubicBezTo>
                    <a:cubicBezTo>
                      <a:pt x="99" y="0"/>
                      <a:pt x="91" y="0"/>
                      <a:pt x="87" y="4"/>
                    </a:cubicBezTo>
                    <a:lnTo>
                      <a:pt x="87" y="0"/>
                    </a:ln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9" name="Google Shape;154;p29">
                <a:extLst>
                  <a:ext uri="{FF2B5EF4-FFF2-40B4-BE49-F238E27FC236}">
                    <a16:creationId xmlns:a16="http://schemas.microsoft.com/office/drawing/2014/main" id="{D601BD51-B05D-8844-8A7F-A826477DFF00}"/>
                  </a:ext>
                </a:extLst>
              </p:cNvPr>
              <p:cNvSpPr/>
              <p:nvPr/>
            </p:nvSpPr>
            <p:spPr>
              <a:xfrm>
                <a:off x="4813475" y="5395625"/>
                <a:ext cx="1575" cy="2675"/>
              </a:xfrm>
              <a:custGeom>
                <a:avLst/>
                <a:gdLst/>
                <a:ahLst/>
                <a:cxnLst/>
                <a:rect l="l" t="t" r="r" b="b"/>
                <a:pathLst>
                  <a:path w="63" h="107" extrusionOk="0">
                    <a:moveTo>
                      <a:pt x="26" y="0"/>
                    </a:moveTo>
                    <a:cubicBezTo>
                      <a:pt x="15" y="0"/>
                      <a:pt x="8" y="3"/>
                      <a:pt x="1" y="70"/>
                    </a:cubicBezTo>
                    <a:cubicBezTo>
                      <a:pt x="13" y="95"/>
                      <a:pt x="25" y="107"/>
                      <a:pt x="36" y="107"/>
                    </a:cubicBezTo>
                    <a:cubicBezTo>
                      <a:pt x="43" y="107"/>
                      <a:pt x="50" y="102"/>
                      <a:pt x="58" y="95"/>
                    </a:cubicBezTo>
                    <a:cubicBezTo>
                      <a:pt x="58" y="82"/>
                      <a:pt x="62" y="70"/>
                      <a:pt x="62" y="58"/>
                    </a:cubicBezTo>
                    <a:cubicBezTo>
                      <a:pt x="62" y="45"/>
                      <a:pt x="58" y="33"/>
                      <a:pt x="58" y="21"/>
                    </a:cubicBezTo>
                    <a:cubicBezTo>
                      <a:pt x="46" y="8"/>
                      <a:pt x="38" y="0"/>
                      <a:pt x="29" y="0"/>
                    </a:cubicBezTo>
                    <a:cubicBezTo>
                      <a:pt x="28" y="0"/>
                      <a:pt x="27" y="0"/>
                      <a:pt x="26"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0" name="Google Shape;155;p29">
                <a:extLst>
                  <a:ext uri="{FF2B5EF4-FFF2-40B4-BE49-F238E27FC236}">
                    <a16:creationId xmlns:a16="http://schemas.microsoft.com/office/drawing/2014/main" id="{D68482EE-82EC-F74C-A117-F9812B42E0F8}"/>
                  </a:ext>
                </a:extLst>
              </p:cNvPr>
              <p:cNvSpPr/>
              <p:nvPr/>
            </p:nvSpPr>
            <p:spPr>
              <a:xfrm>
                <a:off x="4815225" y="5395350"/>
                <a:ext cx="1250" cy="3250"/>
              </a:xfrm>
              <a:custGeom>
                <a:avLst/>
                <a:gdLst/>
                <a:ahLst/>
                <a:cxnLst/>
                <a:rect l="l" t="t" r="r" b="b"/>
                <a:pathLst>
                  <a:path w="50" h="130" extrusionOk="0">
                    <a:moveTo>
                      <a:pt x="30" y="1"/>
                    </a:moveTo>
                    <a:cubicBezTo>
                      <a:pt x="19" y="1"/>
                      <a:pt x="10" y="20"/>
                      <a:pt x="0" y="69"/>
                    </a:cubicBezTo>
                    <a:cubicBezTo>
                      <a:pt x="11" y="107"/>
                      <a:pt x="19" y="130"/>
                      <a:pt x="29" y="130"/>
                    </a:cubicBezTo>
                    <a:cubicBezTo>
                      <a:pt x="34" y="130"/>
                      <a:pt x="39" y="122"/>
                      <a:pt x="46" y="106"/>
                    </a:cubicBezTo>
                    <a:cubicBezTo>
                      <a:pt x="50" y="89"/>
                      <a:pt x="50" y="69"/>
                      <a:pt x="50" y="52"/>
                    </a:cubicBezTo>
                    <a:cubicBezTo>
                      <a:pt x="50" y="36"/>
                      <a:pt x="46" y="19"/>
                      <a:pt x="41" y="7"/>
                    </a:cubicBezTo>
                    <a:cubicBezTo>
                      <a:pt x="37" y="3"/>
                      <a:pt x="33" y="1"/>
                      <a:pt x="30"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1" name="Google Shape;156;p29">
                <a:extLst>
                  <a:ext uri="{FF2B5EF4-FFF2-40B4-BE49-F238E27FC236}">
                    <a16:creationId xmlns:a16="http://schemas.microsoft.com/office/drawing/2014/main" id="{1CFBDD34-9766-E948-818B-A423528DCF4C}"/>
                  </a:ext>
                </a:extLst>
              </p:cNvPr>
              <p:cNvSpPr/>
              <p:nvPr/>
            </p:nvSpPr>
            <p:spPr>
              <a:xfrm>
                <a:off x="4807625" y="5395850"/>
                <a:ext cx="950" cy="3400"/>
              </a:xfrm>
              <a:custGeom>
                <a:avLst/>
                <a:gdLst/>
                <a:ahLst/>
                <a:cxnLst/>
                <a:rect l="l" t="t" r="r" b="b"/>
                <a:pathLst>
                  <a:path w="38" h="136" extrusionOk="0">
                    <a:moveTo>
                      <a:pt x="18" y="0"/>
                    </a:moveTo>
                    <a:cubicBezTo>
                      <a:pt x="13" y="0"/>
                      <a:pt x="9" y="18"/>
                      <a:pt x="1" y="53"/>
                    </a:cubicBezTo>
                    <a:cubicBezTo>
                      <a:pt x="1" y="102"/>
                      <a:pt x="9" y="131"/>
                      <a:pt x="17" y="135"/>
                    </a:cubicBezTo>
                    <a:cubicBezTo>
                      <a:pt x="18" y="135"/>
                      <a:pt x="18" y="135"/>
                      <a:pt x="19" y="135"/>
                    </a:cubicBezTo>
                    <a:cubicBezTo>
                      <a:pt x="27" y="135"/>
                      <a:pt x="34" y="110"/>
                      <a:pt x="38" y="53"/>
                    </a:cubicBezTo>
                    <a:cubicBezTo>
                      <a:pt x="27" y="18"/>
                      <a:pt x="22" y="0"/>
                      <a:pt x="18"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2" name="Google Shape;157;p29">
                <a:extLst>
                  <a:ext uri="{FF2B5EF4-FFF2-40B4-BE49-F238E27FC236}">
                    <a16:creationId xmlns:a16="http://schemas.microsoft.com/office/drawing/2014/main" id="{2F3AB52E-F9B8-E049-B52F-B244A53D90D0}"/>
                  </a:ext>
                </a:extLst>
              </p:cNvPr>
              <p:cNvSpPr/>
              <p:nvPr/>
            </p:nvSpPr>
            <p:spPr>
              <a:xfrm>
                <a:off x="4808975" y="5395925"/>
                <a:ext cx="1050" cy="3425"/>
              </a:xfrm>
              <a:custGeom>
                <a:avLst/>
                <a:gdLst/>
                <a:ahLst/>
                <a:cxnLst/>
                <a:rect l="l" t="t" r="r" b="b"/>
                <a:pathLst>
                  <a:path w="42" h="137" extrusionOk="0">
                    <a:moveTo>
                      <a:pt x="21" y="1"/>
                    </a:moveTo>
                    <a:cubicBezTo>
                      <a:pt x="8" y="1"/>
                      <a:pt x="4" y="25"/>
                      <a:pt x="4" y="58"/>
                    </a:cubicBezTo>
                    <a:cubicBezTo>
                      <a:pt x="0" y="83"/>
                      <a:pt x="4" y="111"/>
                      <a:pt x="21" y="136"/>
                    </a:cubicBezTo>
                    <a:cubicBezTo>
                      <a:pt x="21" y="136"/>
                      <a:pt x="22" y="136"/>
                      <a:pt x="22" y="136"/>
                    </a:cubicBezTo>
                    <a:cubicBezTo>
                      <a:pt x="30" y="136"/>
                      <a:pt x="37" y="109"/>
                      <a:pt x="37" y="70"/>
                    </a:cubicBezTo>
                    <a:cubicBezTo>
                      <a:pt x="41" y="58"/>
                      <a:pt x="37" y="42"/>
                      <a:pt x="37" y="29"/>
                    </a:cubicBezTo>
                    <a:cubicBezTo>
                      <a:pt x="33" y="21"/>
                      <a:pt x="29" y="9"/>
                      <a:pt x="25"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3" name="Google Shape;158;p29">
                <a:extLst>
                  <a:ext uri="{FF2B5EF4-FFF2-40B4-BE49-F238E27FC236}">
                    <a16:creationId xmlns:a16="http://schemas.microsoft.com/office/drawing/2014/main" id="{B148D23E-C2C9-4242-A91E-98636E91B211}"/>
                  </a:ext>
                </a:extLst>
              </p:cNvPr>
              <p:cNvSpPr/>
              <p:nvPr/>
            </p:nvSpPr>
            <p:spPr>
              <a:xfrm>
                <a:off x="4806400" y="5395725"/>
                <a:ext cx="950" cy="3075"/>
              </a:xfrm>
              <a:custGeom>
                <a:avLst/>
                <a:gdLst/>
                <a:ahLst/>
                <a:cxnLst/>
                <a:rect l="l" t="t" r="r" b="b"/>
                <a:pathLst>
                  <a:path w="38" h="123" extrusionOk="0">
                    <a:moveTo>
                      <a:pt x="17" y="0"/>
                    </a:moveTo>
                    <a:cubicBezTo>
                      <a:pt x="13" y="9"/>
                      <a:pt x="9" y="21"/>
                      <a:pt x="5" y="33"/>
                    </a:cubicBezTo>
                    <a:cubicBezTo>
                      <a:pt x="1" y="50"/>
                      <a:pt x="1" y="66"/>
                      <a:pt x="5" y="82"/>
                    </a:cubicBezTo>
                    <a:cubicBezTo>
                      <a:pt x="7" y="108"/>
                      <a:pt x="15" y="123"/>
                      <a:pt x="22" y="123"/>
                    </a:cubicBezTo>
                    <a:cubicBezTo>
                      <a:pt x="26" y="123"/>
                      <a:pt x="30" y="118"/>
                      <a:pt x="33" y="107"/>
                    </a:cubicBezTo>
                    <a:cubicBezTo>
                      <a:pt x="33" y="82"/>
                      <a:pt x="37" y="62"/>
                      <a:pt x="37" y="41"/>
                    </a:cubicBezTo>
                    <a:cubicBezTo>
                      <a:pt x="37" y="29"/>
                      <a:pt x="33" y="21"/>
                      <a:pt x="29" y="9"/>
                    </a:cubicBezTo>
                    <a:cubicBezTo>
                      <a:pt x="25" y="4"/>
                      <a:pt x="21" y="4"/>
                      <a:pt x="17"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4" name="Google Shape;159;p29">
                <a:extLst>
                  <a:ext uri="{FF2B5EF4-FFF2-40B4-BE49-F238E27FC236}">
                    <a16:creationId xmlns:a16="http://schemas.microsoft.com/office/drawing/2014/main" id="{8C99C7AB-F06A-F04F-A332-5365976300E6}"/>
                  </a:ext>
                </a:extLst>
              </p:cNvPr>
              <p:cNvSpPr/>
              <p:nvPr/>
            </p:nvSpPr>
            <p:spPr>
              <a:xfrm>
                <a:off x="4806925" y="5434200"/>
                <a:ext cx="9350" cy="4400"/>
              </a:xfrm>
              <a:custGeom>
                <a:avLst/>
                <a:gdLst/>
                <a:ahLst/>
                <a:cxnLst/>
                <a:rect l="l" t="t" r="r" b="b"/>
                <a:pathLst>
                  <a:path w="374" h="176" extrusionOk="0">
                    <a:moveTo>
                      <a:pt x="357" y="0"/>
                    </a:moveTo>
                    <a:cubicBezTo>
                      <a:pt x="328" y="0"/>
                      <a:pt x="295" y="0"/>
                      <a:pt x="271" y="4"/>
                    </a:cubicBezTo>
                    <a:cubicBezTo>
                      <a:pt x="213" y="16"/>
                      <a:pt x="160" y="29"/>
                      <a:pt x="111" y="45"/>
                    </a:cubicBezTo>
                    <a:cubicBezTo>
                      <a:pt x="99" y="49"/>
                      <a:pt x="85" y="51"/>
                      <a:pt x="72" y="51"/>
                    </a:cubicBezTo>
                    <a:cubicBezTo>
                      <a:pt x="60" y="51"/>
                      <a:pt x="47" y="49"/>
                      <a:pt x="37" y="45"/>
                    </a:cubicBezTo>
                    <a:cubicBezTo>
                      <a:pt x="21" y="45"/>
                      <a:pt x="8" y="45"/>
                      <a:pt x="0" y="90"/>
                    </a:cubicBezTo>
                    <a:cubicBezTo>
                      <a:pt x="4" y="156"/>
                      <a:pt x="12" y="156"/>
                      <a:pt x="21" y="164"/>
                    </a:cubicBezTo>
                    <a:cubicBezTo>
                      <a:pt x="26" y="170"/>
                      <a:pt x="32" y="176"/>
                      <a:pt x="38" y="176"/>
                    </a:cubicBezTo>
                    <a:cubicBezTo>
                      <a:pt x="40" y="176"/>
                      <a:pt x="43" y="175"/>
                      <a:pt x="45" y="172"/>
                    </a:cubicBezTo>
                    <a:cubicBezTo>
                      <a:pt x="55" y="162"/>
                      <a:pt x="65" y="159"/>
                      <a:pt x="74" y="159"/>
                    </a:cubicBezTo>
                    <a:cubicBezTo>
                      <a:pt x="83" y="159"/>
                      <a:pt x="92" y="162"/>
                      <a:pt x="103" y="164"/>
                    </a:cubicBezTo>
                    <a:cubicBezTo>
                      <a:pt x="107" y="166"/>
                      <a:pt x="111" y="167"/>
                      <a:pt x="115" y="167"/>
                    </a:cubicBezTo>
                    <a:cubicBezTo>
                      <a:pt x="127" y="167"/>
                      <a:pt x="140" y="160"/>
                      <a:pt x="152" y="160"/>
                    </a:cubicBezTo>
                    <a:lnTo>
                      <a:pt x="263" y="144"/>
                    </a:lnTo>
                    <a:cubicBezTo>
                      <a:pt x="271" y="140"/>
                      <a:pt x="275" y="140"/>
                      <a:pt x="283" y="135"/>
                    </a:cubicBezTo>
                    <a:cubicBezTo>
                      <a:pt x="292" y="131"/>
                      <a:pt x="301" y="123"/>
                      <a:pt x="310" y="123"/>
                    </a:cubicBezTo>
                    <a:cubicBezTo>
                      <a:pt x="317" y="123"/>
                      <a:pt x="325" y="129"/>
                      <a:pt x="332" y="148"/>
                    </a:cubicBezTo>
                    <a:cubicBezTo>
                      <a:pt x="338" y="159"/>
                      <a:pt x="343" y="164"/>
                      <a:pt x="347" y="164"/>
                    </a:cubicBezTo>
                    <a:cubicBezTo>
                      <a:pt x="357" y="164"/>
                      <a:pt x="363" y="130"/>
                      <a:pt x="369" y="82"/>
                    </a:cubicBezTo>
                    <a:cubicBezTo>
                      <a:pt x="373" y="57"/>
                      <a:pt x="369" y="33"/>
                      <a:pt x="361" y="4"/>
                    </a:cubicBezTo>
                    <a:cubicBezTo>
                      <a:pt x="361" y="4"/>
                      <a:pt x="357" y="0"/>
                      <a:pt x="357"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5" name="Google Shape;160;p29">
                <a:extLst>
                  <a:ext uri="{FF2B5EF4-FFF2-40B4-BE49-F238E27FC236}">
                    <a16:creationId xmlns:a16="http://schemas.microsoft.com/office/drawing/2014/main" id="{8E4AC33A-ABDB-BB42-B57D-542C42DAA5D5}"/>
                  </a:ext>
                </a:extLst>
              </p:cNvPr>
              <p:cNvSpPr/>
              <p:nvPr/>
            </p:nvSpPr>
            <p:spPr>
              <a:xfrm>
                <a:off x="4816250" y="5433975"/>
                <a:ext cx="1250" cy="3425"/>
              </a:xfrm>
              <a:custGeom>
                <a:avLst/>
                <a:gdLst/>
                <a:ahLst/>
                <a:cxnLst/>
                <a:rect l="l" t="t" r="r" b="b"/>
                <a:pathLst>
                  <a:path w="50" h="137" extrusionOk="0">
                    <a:moveTo>
                      <a:pt x="25" y="0"/>
                    </a:moveTo>
                    <a:cubicBezTo>
                      <a:pt x="17" y="0"/>
                      <a:pt x="9" y="14"/>
                      <a:pt x="0" y="50"/>
                    </a:cubicBezTo>
                    <a:cubicBezTo>
                      <a:pt x="6" y="119"/>
                      <a:pt x="15" y="136"/>
                      <a:pt x="24" y="136"/>
                    </a:cubicBezTo>
                    <a:cubicBezTo>
                      <a:pt x="29" y="136"/>
                      <a:pt x="33" y="132"/>
                      <a:pt x="37" y="128"/>
                    </a:cubicBezTo>
                    <a:cubicBezTo>
                      <a:pt x="50" y="116"/>
                      <a:pt x="50" y="91"/>
                      <a:pt x="50" y="34"/>
                    </a:cubicBezTo>
                    <a:cubicBezTo>
                      <a:pt x="41" y="15"/>
                      <a:pt x="33" y="0"/>
                      <a:pt x="25"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6" name="Google Shape;161;p29">
                <a:extLst>
                  <a:ext uri="{FF2B5EF4-FFF2-40B4-BE49-F238E27FC236}">
                    <a16:creationId xmlns:a16="http://schemas.microsoft.com/office/drawing/2014/main" id="{33EDEF52-8A53-E24F-87DE-57C9E1428C50}"/>
                  </a:ext>
                </a:extLst>
              </p:cNvPr>
              <p:cNvSpPr/>
              <p:nvPr/>
            </p:nvSpPr>
            <p:spPr>
              <a:xfrm>
                <a:off x="4818000" y="5434525"/>
                <a:ext cx="1250" cy="3325"/>
              </a:xfrm>
              <a:custGeom>
                <a:avLst/>
                <a:gdLst/>
                <a:ahLst/>
                <a:cxnLst/>
                <a:rect l="l" t="t" r="r" b="b"/>
                <a:pathLst>
                  <a:path w="50" h="133" extrusionOk="0">
                    <a:moveTo>
                      <a:pt x="27" y="0"/>
                    </a:moveTo>
                    <a:cubicBezTo>
                      <a:pt x="21" y="0"/>
                      <a:pt x="15" y="8"/>
                      <a:pt x="8" y="12"/>
                    </a:cubicBezTo>
                    <a:cubicBezTo>
                      <a:pt x="4" y="36"/>
                      <a:pt x="0" y="57"/>
                      <a:pt x="8" y="81"/>
                    </a:cubicBezTo>
                    <a:cubicBezTo>
                      <a:pt x="12" y="110"/>
                      <a:pt x="19" y="132"/>
                      <a:pt x="26" y="132"/>
                    </a:cubicBezTo>
                    <a:cubicBezTo>
                      <a:pt x="27" y="132"/>
                      <a:pt x="28" y="132"/>
                      <a:pt x="29" y="131"/>
                    </a:cubicBezTo>
                    <a:cubicBezTo>
                      <a:pt x="41" y="122"/>
                      <a:pt x="45" y="86"/>
                      <a:pt x="49" y="32"/>
                    </a:cubicBezTo>
                    <a:cubicBezTo>
                      <a:pt x="41" y="8"/>
                      <a:pt x="34" y="0"/>
                      <a:pt x="27"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7" name="Google Shape;162;p29">
                <a:extLst>
                  <a:ext uri="{FF2B5EF4-FFF2-40B4-BE49-F238E27FC236}">
                    <a16:creationId xmlns:a16="http://schemas.microsoft.com/office/drawing/2014/main" id="{6DD9293E-A586-A44C-9BCD-01145858EF46}"/>
                  </a:ext>
                </a:extLst>
              </p:cNvPr>
              <p:cNvSpPr/>
              <p:nvPr/>
            </p:nvSpPr>
            <p:spPr>
              <a:xfrm>
                <a:off x="4802400" y="5435400"/>
                <a:ext cx="750" cy="2600"/>
              </a:xfrm>
              <a:custGeom>
                <a:avLst/>
                <a:gdLst/>
                <a:ahLst/>
                <a:cxnLst/>
                <a:rect l="l" t="t" r="r" b="b"/>
                <a:pathLst>
                  <a:path w="30" h="104" extrusionOk="0">
                    <a:moveTo>
                      <a:pt x="19" y="0"/>
                    </a:moveTo>
                    <a:cubicBezTo>
                      <a:pt x="18" y="0"/>
                      <a:pt x="17" y="1"/>
                      <a:pt x="17" y="1"/>
                    </a:cubicBezTo>
                    <a:cubicBezTo>
                      <a:pt x="13" y="1"/>
                      <a:pt x="5" y="1"/>
                      <a:pt x="1" y="30"/>
                    </a:cubicBezTo>
                    <a:cubicBezTo>
                      <a:pt x="1" y="51"/>
                      <a:pt x="5" y="75"/>
                      <a:pt x="5" y="104"/>
                    </a:cubicBezTo>
                    <a:cubicBezTo>
                      <a:pt x="13" y="96"/>
                      <a:pt x="21" y="96"/>
                      <a:pt x="25" y="87"/>
                    </a:cubicBezTo>
                    <a:cubicBezTo>
                      <a:pt x="29" y="75"/>
                      <a:pt x="29" y="63"/>
                      <a:pt x="29" y="51"/>
                    </a:cubicBezTo>
                    <a:cubicBezTo>
                      <a:pt x="29" y="34"/>
                      <a:pt x="29" y="22"/>
                      <a:pt x="25" y="5"/>
                    </a:cubicBezTo>
                    <a:cubicBezTo>
                      <a:pt x="23" y="1"/>
                      <a:pt x="21" y="0"/>
                      <a:pt x="19"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8" name="Google Shape;163;p29">
                <a:extLst>
                  <a:ext uri="{FF2B5EF4-FFF2-40B4-BE49-F238E27FC236}">
                    <a16:creationId xmlns:a16="http://schemas.microsoft.com/office/drawing/2014/main" id="{0CD17148-556A-E645-ADC9-74E0CB587E33}"/>
                  </a:ext>
                </a:extLst>
              </p:cNvPr>
              <p:cNvSpPr/>
              <p:nvPr/>
            </p:nvSpPr>
            <p:spPr>
              <a:xfrm>
                <a:off x="4812975" y="5355775"/>
                <a:ext cx="15000" cy="5650"/>
              </a:xfrm>
              <a:custGeom>
                <a:avLst/>
                <a:gdLst/>
                <a:ahLst/>
                <a:cxnLst/>
                <a:rect l="l" t="t" r="r" b="b"/>
                <a:pathLst>
                  <a:path w="600" h="226" extrusionOk="0">
                    <a:moveTo>
                      <a:pt x="514" y="0"/>
                    </a:moveTo>
                    <a:cubicBezTo>
                      <a:pt x="507" y="0"/>
                      <a:pt x="499" y="21"/>
                      <a:pt x="488" y="64"/>
                    </a:cubicBezTo>
                    <a:cubicBezTo>
                      <a:pt x="477" y="17"/>
                      <a:pt x="465" y="8"/>
                      <a:pt x="452" y="8"/>
                    </a:cubicBezTo>
                    <a:cubicBezTo>
                      <a:pt x="444" y="8"/>
                      <a:pt x="435" y="12"/>
                      <a:pt x="426" y="12"/>
                    </a:cubicBezTo>
                    <a:cubicBezTo>
                      <a:pt x="424" y="12"/>
                      <a:pt x="421" y="11"/>
                      <a:pt x="419" y="10"/>
                    </a:cubicBezTo>
                    <a:cubicBezTo>
                      <a:pt x="417" y="10"/>
                      <a:pt x="416" y="10"/>
                      <a:pt x="414" y="10"/>
                    </a:cubicBezTo>
                    <a:cubicBezTo>
                      <a:pt x="403" y="10"/>
                      <a:pt x="388" y="23"/>
                      <a:pt x="374" y="23"/>
                    </a:cubicBezTo>
                    <a:cubicBezTo>
                      <a:pt x="347" y="25"/>
                      <a:pt x="320" y="35"/>
                      <a:pt x="291" y="35"/>
                    </a:cubicBezTo>
                    <a:cubicBezTo>
                      <a:pt x="275" y="35"/>
                      <a:pt x="259" y="32"/>
                      <a:pt x="242" y="23"/>
                    </a:cubicBezTo>
                    <a:cubicBezTo>
                      <a:pt x="238" y="21"/>
                      <a:pt x="234" y="20"/>
                      <a:pt x="230" y="20"/>
                    </a:cubicBezTo>
                    <a:cubicBezTo>
                      <a:pt x="218" y="20"/>
                      <a:pt x="205" y="28"/>
                      <a:pt x="193" y="31"/>
                    </a:cubicBezTo>
                    <a:cubicBezTo>
                      <a:pt x="185" y="27"/>
                      <a:pt x="177" y="27"/>
                      <a:pt x="172" y="23"/>
                    </a:cubicBezTo>
                    <a:cubicBezTo>
                      <a:pt x="155" y="20"/>
                      <a:pt x="139" y="12"/>
                      <a:pt x="124" y="12"/>
                    </a:cubicBezTo>
                    <a:cubicBezTo>
                      <a:pt x="114" y="12"/>
                      <a:pt x="104" y="15"/>
                      <a:pt x="95" y="27"/>
                    </a:cubicBezTo>
                    <a:cubicBezTo>
                      <a:pt x="88" y="34"/>
                      <a:pt x="81" y="36"/>
                      <a:pt x="74" y="36"/>
                    </a:cubicBezTo>
                    <a:cubicBezTo>
                      <a:pt x="61" y="36"/>
                      <a:pt x="48" y="27"/>
                      <a:pt x="37" y="27"/>
                    </a:cubicBezTo>
                    <a:cubicBezTo>
                      <a:pt x="29" y="27"/>
                      <a:pt x="17" y="31"/>
                      <a:pt x="12" y="39"/>
                    </a:cubicBezTo>
                    <a:cubicBezTo>
                      <a:pt x="8" y="47"/>
                      <a:pt x="4" y="60"/>
                      <a:pt x="4" y="72"/>
                    </a:cubicBezTo>
                    <a:cubicBezTo>
                      <a:pt x="0" y="80"/>
                      <a:pt x="0" y="84"/>
                      <a:pt x="4" y="92"/>
                    </a:cubicBezTo>
                    <a:cubicBezTo>
                      <a:pt x="4" y="113"/>
                      <a:pt x="4" y="129"/>
                      <a:pt x="4" y="146"/>
                    </a:cubicBezTo>
                    <a:cubicBezTo>
                      <a:pt x="8" y="150"/>
                      <a:pt x="12" y="154"/>
                      <a:pt x="12" y="154"/>
                    </a:cubicBezTo>
                    <a:lnTo>
                      <a:pt x="95" y="142"/>
                    </a:lnTo>
                    <a:cubicBezTo>
                      <a:pt x="95" y="142"/>
                      <a:pt x="99" y="146"/>
                      <a:pt x="103" y="146"/>
                    </a:cubicBezTo>
                    <a:cubicBezTo>
                      <a:pt x="106" y="149"/>
                      <a:pt x="114" y="157"/>
                      <a:pt x="119" y="157"/>
                    </a:cubicBezTo>
                    <a:cubicBezTo>
                      <a:pt x="121" y="157"/>
                      <a:pt x="122" y="156"/>
                      <a:pt x="123" y="154"/>
                    </a:cubicBezTo>
                    <a:cubicBezTo>
                      <a:pt x="130" y="140"/>
                      <a:pt x="145" y="132"/>
                      <a:pt x="160" y="132"/>
                    </a:cubicBezTo>
                    <a:cubicBezTo>
                      <a:pt x="163" y="132"/>
                      <a:pt x="166" y="133"/>
                      <a:pt x="168" y="133"/>
                    </a:cubicBezTo>
                    <a:cubicBezTo>
                      <a:pt x="197" y="142"/>
                      <a:pt x="226" y="158"/>
                      <a:pt x="250" y="170"/>
                    </a:cubicBezTo>
                    <a:cubicBezTo>
                      <a:pt x="283" y="183"/>
                      <a:pt x="308" y="203"/>
                      <a:pt x="337" y="224"/>
                    </a:cubicBezTo>
                    <a:cubicBezTo>
                      <a:pt x="338" y="225"/>
                      <a:pt x="339" y="225"/>
                      <a:pt x="340" y="225"/>
                    </a:cubicBezTo>
                    <a:cubicBezTo>
                      <a:pt x="347" y="225"/>
                      <a:pt x="353" y="211"/>
                      <a:pt x="363" y="211"/>
                    </a:cubicBezTo>
                    <a:cubicBezTo>
                      <a:pt x="363" y="211"/>
                      <a:pt x="364" y="211"/>
                      <a:pt x="365" y="211"/>
                    </a:cubicBezTo>
                    <a:cubicBezTo>
                      <a:pt x="366" y="212"/>
                      <a:pt x="367" y="212"/>
                      <a:pt x="367" y="212"/>
                    </a:cubicBezTo>
                    <a:cubicBezTo>
                      <a:pt x="377" y="212"/>
                      <a:pt x="387" y="193"/>
                      <a:pt x="397" y="193"/>
                    </a:cubicBezTo>
                    <a:cubicBezTo>
                      <a:pt x="403" y="193"/>
                      <a:pt x="409" y="199"/>
                      <a:pt x="415" y="220"/>
                    </a:cubicBezTo>
                    <a:lnTo>
                      <a:pt x="488" y="125"/>
                    </a:lnTo>
                    <a:cubicBezTo>
                      <a:pt x="497" y="158"/>
                      <a:pt x="509" y="162"/>
                      <a:pt x="521" y="166"/>
                    </a:cubicBezTo>
                    <a:cubicBezTo>
                      <a:pt x="531" y="166"/>
                      <a:pt x="549" y="151"/>
                      <a:pt x="566" y="151"/>
                    </a:cubicBezTo>
                    <a:cubicBezTo>
                      <a:pt x="570" y="151"/>
                      <a:pt x="575" y="152"/>
                      <a:pt x="579" y="154"/>
                    </a:cubicBezTo>
                    <a:cubicBezTo>
                      <a:pt x="579" y="154"/>
                      <a:pt x="580" y="154"/>
                      <a:pt x="580" y="154"/>
                    </a:cubicBezTo>
                    <a:cubicBezTo>
                      <a:pt x="588" y="154"/>
                      <a:pt x="595" y="126"/>
                      <a:pt x="599" y="72"/>
                    </a:cubicBezTo>
                    <a:cubicBezTo>
                      <a:pt x="599" y="31"/>
                      <a:pt x="593" y="14"/>
                      <a:pt x="585" y="14"/>
                    </a:cubicBezTo>
                    <a:cubicBezTo>
                      <a:pt x="584" y="14"/>
                      <a:pt x="584" y="14"/>
                      <a:pt x="583" y="14"/>
                    </a:cubicBezTo>
                    <a:cubicBezTo>
                      <a:pt x="575" y="17"/>
                      <a:pt x="566" y="19"/>
                      <a:pt x="558" y="19"/>
                    </a:cubicBezTo>
                    <a:cubicBezTo>
                      <a:pt x="543" y="19"/>
                      <a:pt x="528" y="13"/>
                      <a:pt x="517" y="2"/>
                    </a:cubicBezTo>
                    <a:cubicBezTo>
                      <a:pt x="516" y="1"/>
                      <a:pt x="515" y="0"/>
                      <a:pt x="514"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9" name="Google Shape;164;p29">
                <a:extLst>
                  <a:ext uri="{FF2B5EF4-FFF2-40B4-BE49-F238E27FC236}">
                    <a16:creationId xmlns:a16="http://schemas.microsoft.com/office/drawing/2014/main" id="{8031E2B8-C77F-494B-99B2-EC63DA152CAF}"/>
                  </a:ext>
                </a:extLst>
              </p:cNvPr>
              <p:cNvSpPr/>
              <p:nvPr/>
            </p:nvSpPr>
            <p:spPr>
              <a:xfrm>
                <a:off x="4804975" y="5355825"/>
                <a:ext cx="2375" cy="3125"/>
              </a:xfrm>
              <a:custGeom>
                <a:avLst/>
                <a:gdLst/>
                <a:ahLst/>
                <a:cxnLst/>
                <a:rect l="l" t="t" r="r" b="b"/>
                <a:pathLst>
                  <a:path w="95" h="125" extrusionOk="0">
                    <a:moveTo>
                      <a:pt x="25" y="0"/>
                    </a:moveTo>
                    <a:cubicBezTo>
                      <a:pt x="12" y="8"/>
                      <a:pt x="12" y="8"/>
                      <a:pt x="0" y="66"/>
                    </a:cubicBezTo>
                    <a:cubicBezTo>
                      <a:pt x="4" y="111"/>
                      <a:pt x="12" y="119"/>
                      <a:pt x="21" y="119"/>
                    </a:cubicBezTo>
                    <a:cubicBezTo>
                      <a:pt x="22" y="119"/>
                      <a:pt x="23" y="120"/>
                      <a:pt x="24" y="120"/>
                    </a:cubicBezTo>
                    <a:cubicBezTo>
                      <a:pt x="34" y="120"/>
                      <a:pt x="45" y="108"/>
                      <a:pt x="56" y="108"/>
                    </a:cubicBezTo>
                    <a:cubicBezTo>
                      <a:pt x="62" y="108"/>
                      <a:pt x="68" y="112"/>
                      <a:pt x="74" y="123"/>
                    </a:cubicBezTo>
                    <a:cubicBezTo>
                      <a:pt x="74" y="124"/>
                      <a:pt x="74" y="125"/>
                      <a:pt x="74" y="125"/>
                    </a:cubicBezTo>
                    <a:cubicBezTo>
                      <a:pt x="74" y="125"/>
                      <a:pt x="75" y="122"/>
                      <a:pt x="78" y="119"/>
                    </a:cubicBezTo>
                    <a:cubicBezTo>
                      <a:pt x="86" y="99"/>
                      <a:pt x="94" y="74"/>
                      <a:pt x="90" y="53"/>
                    </a:cubicBezTo>
                    <a:cubicBezTo>
                      <a:pt x="90" y="21"/>
                      <a:pt x="86" y="0"/>
                      <a:pt x="74"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0" name="Google Shape;165;p29">
                <a:extLst>
                  <a:ext uri="{FF2B5EF4-FFF2-40B4-BE49-F238E27FC236}">
                    <a16:creationId xmlns:a16="http://schemas.microsoft.com/office/drawing/2014/main" id="{C35EEC37-47FF-544A-94E1-FC5ABFDDC998}"/>
                  </a:ext>
                </a:extLst>
              </p:cNvPr>
              <p:cNvSpPr/>
              <p:nvPr/>
            </p:nvSpPr>
            <p:spPr>
              <a:xfrm>
                <a:off x="4809075" y="5355500"/>
                <a:ext cx="1150" cy="3400"/>
              </a:xfrm>
              <a:custGeom>
                <a:avLst/>
                <a:gdLst/>
                <a:ahLst/>
                <a:cxnLst/>
                <a:rect l="l" t="t" r="r" b="b"/>
                <a:pathLst>
                  <a:path w="46" h="136" extrusionOk="0">
                    <a:moveTo>
                      <a:pt x="34" y="0"/>
                    </a:moveTo>
                    <a:cubicBezTo>
                      <a:pt x="34" y="0"/>
                      <a:pt x="33" y="0"/>
                      <a:pt x="33" y="1"/>
                    </a:cubicBezTo>
                    <a:cubicBezTo>
                      <a:pt x="21" y="9"/>
                      <a:pt x="13" y="21"/>
                      <a:pt x="8" y="34"/>
                    </a:cubicBezTo>
                    <a:cubicBezTo>
                      <a:pt x="0" y="62"/>
                      <a:pt x="4" y="95"/>
                      <a:pt x="13" y="124"/>
                    </a:cubicBezTo>
                    <a:cubicBezTo>
                      <a:pt x="18" y="130"/>
                      <a:pt x="22" y="136"/>
                      <a:pt x="27" y="136"/>
                    </a:cubicBezTo>
                    <a:cubicBezTo>
                      <a:pt x="29" y="136"/>
                      <a:pt x="31" y="135"/>
                      <a:pt x="33" y="132"/>
                    </a:cubicBezTo>
                    <a:cubicBezTo>
                      <a:pt x="41" y="112"/>
                      <a:pt x="45" y="87"/>
                      <a:pt x="45" y="66"/>
                    </a:cubicBezTo>
                    <a:cubicBezTo>
                      <a:pt x="42" y="21"/>
                      <a:pt x="38" y="0"/>
                      <a:pt x="34"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1" name="Google Shape;166;p29">
                <a:extLst>
                  <a:ext uri="{FF2B5EF4-FFF2-40B4-BE49-F238E27FC236}">
                    <a16:creationId xmlns:a16="http://schemas.microsoft.com/office/drawing/2014/main" id="{0FB2592D-5BDE-1F49-88EB-D0CB00B67C64}"/>
                  </a:ext>
                </a:extLst>
              </p:cNvPr>
              <p:cNvSpPr/>
              <p:nvPr/>
            </p:nvSpPr>
            <p:spPr>
              <a:xfrm>
                <a:off x="4810700" y="5355925"/>
                <a:ext cx="1050" cy="3550"/>
              </a:xfrm>
              <a:custGeom>
                <a:avLst/>
                <a:gdLst/>
                <a:ahLst/>
                <a:cxnLst/>
                <a:rect l="l" t="t" r="r" b="b"/>
                <a:pathLst>
                  <a:path w="42" h="142" extrusionOk="0">
                    <a:moveTo>
                      <a:pt x="20" y="0"/>
                    </a:moveTo>
                    <a:cubicBezTo>
                      <a:pt x="15" y="0"/>
                      <a:pt x="10" y="6"/>
                      <a:pt x="5" y="13"/>
                    </a:cubicBezTo>
                    <a:cubicBezTo>
                      <a:pt x="1" y="33"/>
                      <a:pt x="1" y="54"/>
                      <a:pt x="1" y="74"/>
                    </a:cubicBezTo>
                    <a:cubicBezTo>
                      <a:pt x="5" y="111"/>
                      <a:pt x="15" y="141"/>
                      <a:pt x="23" y="141"/>
                    </a:cubicBezTo>
                    <a:cubicBezTo>
                      <a:pt x="24" y="141"/>
                      <a:pt x="25" y="141"/>
                      <a:pt x="25" y="140"/>
                    </a:cubicBezTo>
                    <a:cubicBezTo>
                      <a:pt x="38" y="107"/>
                      <a:pt x="42" y="74"/>
                      <a:pt x="42" y="45"/>
                    </a:cubicBezTo>
                    <a:cubicBezTo>
                      <a:pt x="35" y="12"/>
                      <a:pt x="27" y="0"/>
                      <a:pt x="20"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2" name="Google Shape;167;p29">
                <a:extLst>
                  <a:ext uri="{FF2B5EF4-FFF2-40B4-BE49-F238E27FC236}">
                    <a16:creationId xmlns:a16="http://schemas.microsoft.com/office/drawing/2014/main" id="{09AEF5F4-16E4-4544-9823-629D5D7812D9}"/>
                  </a:ext>
                </a:extLst>
              </p:cNvPr>
              <p:cNvSpPr/>
              <p:nvPr/>
            </p:nvSpPr>
            <p:spPr>
              <a:xfrm>
                <a:off x="4811950" y="5356050"/>
                <a:ext cx="825" cy="3500"/>
              </a:xfrm>
              <a:custGeom>
                <a:avLst/>
                <a:gdLst/>
                <a:ahLst/>
                <a:cxnLst/>
                <a:rect l="l" t="t" r="r" b="b"/>
                <a:pathLst>
                  <a:path w="33" h="140" extrusionOk="0">
                    <a:moveTo>
                      <a:pt x="18" y="1"/>
                    </a:moveTo>
                    <a:cubicBezTo>
                      <a:pt x="13" y="1"/>
                      <a:pt x="8" y="18"/>
                      <a:pt x="0" y="53"/>
                    </a:cubicBezTo>
                    <a:cubicBezTo>
                      <a:pt x="0" y="114"/>
                      <a:pt x="8" y="135"/>
                      <a:pt x="17" y="139"/>
                    </a:cubicBezTo>
                    <a:cubicBezTo>
                      <a:pt x="17" y="140"/>
                      <a:pt x="18" y="140"/>
                      <a:pt x="19" y="140"/>
                    </a:cubicBezTo>
                    <a:cubicBezTo>
                      <a:pt x="26" y="140"/>
                      <a:pt x="33" y="102"/>
                      <a:pt x="33" y="57"/>
                    </a:cubicBezTo>
                    <a:cubicBezTo>
                      <a:pt x="27" y="19"/>
                      <a:pt x="23" y="1"/>
                      <a:pt x="18"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3" name="Google Shape;168;p29">
                <a:extLst>
                  <a:ext uri="{FF2B5EF4-FFF2-40B4-BE49-F238E27FC236}">
                    <a16:creationId xmlns:a16="http://schemas.microsoft.com/office/drawing/2014/main" id="{86B18562-240B-9C46-9D7F-51CD91030C96}"/>
                  </a:ext>
                </a:extLst>
              </p:cNvPr>
              <p:cNvSpPr/>
              <p:nvPr/>
            </p:nvSpPr>
            <p:spPr>
              <a:xfrm>
                <a:off x="4807950" y="5355750"/>
                <a:ext cx="825" cy="2775"/>
              </a:xfrm>
              <a:custGeom>
                <a:avLst/>
                <a:gdLst/>
                <a:ahLst/>
                <a:cxnLst/>
                <a:rect l="l" t="t" r="r" b="b"/>
                <a:pathLst>
                  <a:path w="33" h="111" extrusionOk="0">
                    <a:moveTo>
                      <a:pt x="18" y="0"/>
                    </a:moveTo>
                    <a:cubicBezTo>
                      <a:pt x="12" y="0"/>
                      <a:pt x="6" y="15"/>
                      <a:pt x="0" y="44"/>
                    </a:cubicBezTo>
                    <a:cubicBezTo>
                      <a:pt x="6" y="97"/>
                      <a:pt x="12" y="110"/>
                      <a:pt x="18" y="110"/>
                    </a:cubicBezTo>
                    <a:cubicBezTo>
                      <a:pt x="20" y="110"/>
                      <a:pt x="22" y="108"/>
                      <a:pt x="25" y="106"/>
                    </a:cubicBezTo>
                    <a:cubicBezTo>
                      <a:pt x="33" y="85"/>
                      <a:pt x="33" y="65"/>
                      <a:pt x="33" y="44"/>
                    </a:cubicBezTo>
                    <a:cubicBezTo>
                      <a:pt x="33" y="32"/>
                      <a:pt x="29" y="20"/>
                      <a:pt x="25" y="7"/>
                    </a:cubicBezTo>
                    <a:cubicBezTo>
                      <a:pt x="22" y="3"/>
                      <a:pt x="20" y="0"/>
                      <a:pt x="18"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4" name="Google Shape;169;p29">
                <a:extLst>
                  <a:ext uri="{FF2B5EF4-FFF2-40B4-BE49-F238E27FC236}">
                    <a16:creationId xmlns:a16="http://schemas.microsoft.com/office/drawing/2014/main" id="{1E241A14-B59F-5842-960C-D14F5B3B7BD8}"/>
                  </a:ext>
                </a:extLst>
              </p:cNvPr>
              <p:cNvSpPr/>
              <p:nvPr/>
            </p:nvSpPr>
            <p:spPr>
              <a:xfrm>
                <a:off x="4827950" y="5356025"/>
                <a:ext cx="850" cy="2800"/>
              </a:xfrm>
              <a:custGeom>
                <a:avLst/>
                <a:gdLst/>
                <a:ahLst/>
                <a:cxnLst/>
                <a:rect l="l" t="t" r="r" b="b"/>
                <a:pathLst>
                  <a:path w="34" h="112" extrusionOk="0">
                    <a:moveTo>
                      <a:pt x="18" y="0"/>
                    </a:moveTo>
                    <a:cubicBezTo>
                      <a:pt x="16" y="0"/>
                      <a:pt x="14" y="2"/>
                      <a:pt x="13" y="4"/>
                    </a:cubicBezTo>
                    <a:cubicBezTo>
                      <a:pt x="4" y="33"/>
                      <a:pt x="0" y="66"/>
                      <a:pt x="8" y="95"/>
                    </a:cubicBezTo>
                    <a:lnTo>
                      <a:pt x="25" y="111"/>
                    </a:lnTo>
                    <a:cubicBezTo>
                      <a:pt x="33" y="78"/>
                      <a:pt x="33" y="45"/>
                      <a:pt x="29" y="17"/>
                    </a:cubicBezTo>
                    <a:cubicBezTo>
                      <a:pt x="26" y="6"/>
                      <a:pt x="22" y="0"/>
                      <a:pt x="18"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5" name="Google Shape;170;p29">
                <a:extLst>
                  <a:ext uri="{FF2B5EF4-FFF2-40B4-BE49-F238E27FC236}">
                    <a16:creationId xmlns:a16="http://schemas.microsoft.com/office/drawing/2014/main" id="{9D758CDF-56C3-364F-AA22-76C415F143DF}"/>
                  </a:ext>
                </a:extLst>
              </p:cNvPr>
              <p:cNvSpPr/>
              <p:nvPr/>
            </p:nvSpPr>
            <p:spPr>
              <a:xfrm>
                <a:off x="4811225" y="5447725"/>
                <a:ext cx="10600" cy="3650"/>
              </a:xfrm>
              <a:custGeom>
                <a:avLst/>
                <a:gdLst/>
                <a:ahLst/>
                <a:cxnLst/>
                <a:rect l="l" t="t" r="r" b="b"/>
                <a:pathLst>
                  <a:path w="424" h="146" extrusionOk="0">
                    <a:moveTo>
                      <a:pt x="374" y="5"/>
                    </a:moveTo>
                    <a:cubicBezTo>
                      <a:pt x="349" y="9"/>
                      <a:pt x="329" y="9"/>
                      <a:pt x="308" y="13"/>
                    </a:cubicBezTo>
                    <a:cubicBezTo>
                      <a:pt x="259" y="13"/>
                      <a:pt x="214" y="17"/>
                      <a:pt x="169" y="21"/>
                    </a:cubicBezTo>
                    <a:cubicBezTo>
                      <a:pt x="166" y="22"/>
                      <a:pt x="163" y="22"/>
                      <a:pt x="161" y="22"/>
                    </a:cubicBezTo>
                    <a:cubicBezTo>
                      <a:pt x="146" y="22"/>
                      <a:pt x="133" y="18"/>
                      <a:pt x="120" y="18"/>
                    </a:cubicBezTo>
                    <a:cubicBezTo>
                      <a:pt x="106" y="18"/>
                      <a:pt x="92" y="22"/>
                      <a:pt x="78" y="42"/>
                    </a:cubicBezTo>
                    <a:cubicBezTo>
                      <a:pt x="78" y="42"/>
                      <a:pt x="77" y="43"/>
                      <a:pt x="76" y="43"/>
                    </a:cubicBezTo>
                    <a:cubicBezTo>
                      <a:pt x="72" y="43"/>
                      <a:pt x="65" y="33"/>
                      <a:pt x="62" y="29"/>
                    </a:cubicBezTo>
                    <a:cubicBezTo>
                      <a:pt x="55" y="22"/>
                      <a:pt x="48" y="18"/>
                      <a:pt x="40" y="18"/>
                    </a:cubicBezTo>
                    <a:cubicBezTo>
                      <a:pt x="27" y="18"/>
                      <a:pt x="14" y="33"/>
                      <a:pt x="0" y="79"/>
                    </a:cubicBezTo>
                    <a:cubicBezTo>
                      <a:pt x="12" y="114"/>
                      <a:pt x="24" y="131"/>
                      <a:pt x="36" y="131"/>
                    </a:cubicBezTo>
                    <a:cubicBezTo>
                      <a:pt x="41" y="131"/>
                      <a:pt x="45" y="128"/>
                      <a:pt x="50" y="124"/>
                    </a:cubicBezTo>
                    <a:cubicBezTo>
                      <a:pt x="56" y="119"/>
                      <a:pt x="62" y="117"/>
                      <a:pt x="68" y="117"/>
                    </a:cubicBezTo>
                    <a:cubicBezTo>
                      <a:pt x="76" y="117"/>
                      <a:pt x="85" y="122"/>
                      <a:pt x="95" y="132"/>
                    </a:cubicBezTo>
                    <a:cubicBezTo>
                      <a:pt x="107" y="141"/>
                      <a:pt x="122" y="146"/>
                      <a:pt x="137" y="146"/>
                    </a:cubicBezTo>
                    <a:cubicBezTo>
                      <a:pt x="142" y="146"/>
                      <a:pt x="147" y="145"/>
                      <a:pt x="152" y="144"/>
                    </a:cubicBezTo>
                    <a:cubicBezTo>
                      <a:pt x="230" y="144"/>
                      <a:pt x="304" y="140"/>
                      <a:pt x="382" y="136"/>
                    </a:cubicBezTo>
                    <a:cubicBezTo>
                      <a:pt x="398" y="136"/>
                      <a:pt x="411" y="132"/>
                      <a:pt x="423" y="91"/>
                    </a:cubicBezTo>
                    <a:lnTo>
                      <a:pt x="423" y="34"/>
                    </a:lnTo>
                    <a:cubicBezTo>
                      <a:pt x="407" y="1"/>
                      <a:pt x="390" y="9"/>
                      <a:pt x="374" y="5"/>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6" name="Google Shape;171;p29">
                <a:extLst>
                  <a:ext uri="{FF2B5EF4-FFF2-40B4-BE49-F238E27FC236}">
                    <a16:creationId xmlns:a16="http://schemas.microsoft.com/office/drawing/2014/main" id="{84FFC202-7B32-DD48-88AB-97B14873DFD0}"/>
                  </a:ext>
                </a:extLst>
              </p:cNvPr>
              <p:cNvSpPr/>
              <p:nvPr/>
            </p:nvSpPr>
            <p:spPr>
              <a:xfrm>
                <a:off x="4810100" y="5448625"/>
                <a:ext cx="950" cy="2000"/>
              </a:xfrm>
              <a:custGeom>
                <a:avLst/>
                <a:gdLst/>
                <a:ahLst/>
                <a:cxnLst/>
                <a:rect l="l" t="t" r="r" b="b"/>
                <a:pathLst>
                  <a:path w="38" h="80" extrusionOk="0">
                    <a:moveTo>
                      <a:pt x="18" y="0"/>
                    </a:moveTo>
                    <a:cubicBezTo>
                      <a:pt x="12" y="0"/>
                      <a:pt x="6" y="9"/>
                      <a:pt x="0" y="34"/>
                    </a:cubicBezTo>
                    <a:cubicBezTo>
                      <a:pt x="8" y="64"/>
                      <a:pt x="14" y="79"/>
                      <a:pt x="19" y="79"/>
                    </a:cubicBezTo>
                    <a:cubicBezTo>
                      <a:pt x="25" y="79"/>
                      <a:pt x="31" y="61"/>
                      <a:pt x="37" y="22"/>
                    </a:cubicBezTo>
                    <a:cubicBezTo>
                      <a:pt x="31" y="11"/>
                      <a:pt x="24" y="0"/>
                      <a:pt x="18"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7" name="Google Shape;172;p29">
                <a:extLst>
                  <a:ext uri="{FF2B5EF4-FFF2-40B4-BE49-F238E27FC236}">
                    <a16:creationId xmlns:a16="http://schemas.microsoft.com/office/drawing/2014/main" id="{8A48E0E3-A891-474C-9D8E-BC0581E79C42}"/>
                  </a:ext>
                </a:extLst>
              </p:cNvPr>
              <p:cNvSpPr/>
              <p:nvPr/>
            </p:nvSpPr>
            <p:spPr>
              <a:xfrm>
                <a:off x="4803225" y="5460875"/>
                <a:ext cx="10075" cy="3500"/>
              </a:xfrm>
              <a:custGeom>
                <a:avLst/>
                <a:gdLst/>
                <a:ahLst/>
                <a:cxnLst/>
                <a:rect l="l" t="t" r="r" b="b"/>
                <a:pathLst>
                  <a:path w="403" h="140" extrusionOk="0">
                    <a:moveTo>
                      <a:pt x="64" y="0"/>
                    </a:moveTo>
                    <a:cubicBezTo>
                      <a:pt x="53" y="0"/>
                      <a:pt x="41" y="2"/>
                      <a:pt x="29" y="8"/>
                    </a:cubicBezTo>
                    <a:cubicBezTo>
                      <a:pt x="21" y="12"/>
                      <a:pt x="13" y="29"/>
                      <a:pt x="0" y="41"/>
                    </a:cubicBezTo>
                    <a:cubicBezTo>
                      <a:pt x="9" y="115"/>
                      <a:pt x="17" y="123"/>
                      <a:pt x="29" y="123"/>
                    </a:cubicBezTo>
                    <a:cubicBezTo>
                      <a:pt x="35" y="125"/>
                      <a:pt x="43" y="125"/>
                      <a:pt x="52" y="125"/>
                    </a:cubicBezTo>
                    <a:cubicBezTo>
                      <a:pt x="61" y="125"/>
                      <a:pt x="70" y="125"/>
                      <a:pt x="78" y="127"/>
                    </a:cubicBezTo>
                    <a:cubicBezTo>
                      <a:pt x="132" y="131"/>
                      <a:pt x="185" y="139"/>
                      <a:pt x="242" y="139"/>
                    </a:cubicBezTo>
                    <a:cubicBezTo>
                      <a:pt x="271" y="135"/>
                      <a:pt x="296" y="131"/>
                      <a:pt x="320" y="123"/>
                    </a:cubicBezTo>
                    <a:lnTo>
                      <a:pt x="374" y="123"/>
                    </a:lnTo>
                    <a:cubicBezTo>
                      <a:pt x="382" y="123"/>
                      <a:pt x="390" y="115"/>
                      <a:pt x="394" y="107"/>
                    </a:cubicBezTo>
                    <a:cubicBezTo>
                      <a:pt x="398" y="90"/>
                      <a:pt x="402" y="74"/>
                      <a:pt x="402" y="61"/>
                    </a:cubicBezTo>
                    <a:cubicBezTo>
                      <a:pt x="402" y="45"/>
                      <a:pt x="398" y="33"/>
                      <a:pt x="394" y="20"/>
                    </a:cubicBezTo>
                    <a:cubicBezTo>
                      <a:pt x="390" y="8"/>
                      <a:pt x="386" y="8"/>
                      <a:pt x="378" y="8"/>
                    </a:cubicBezTo>
                    <a:cubicBezTo>
                      <a:pt x="345" y="12"/>
                      <a:pt x="312" y="20"/>
                      <a:pt x="279" y="20"/>
                    </a:cubicBezTo>
                    <a:cubicBezTo>
                      <a:pt x="238" y="20"/>
                      <a:pt x="193" y="20"/>
                      <a:pt x="152" y="16"/>
                    </a:cubicBezTo>
                    <a:cubicBezTo>
                      <a:pt x="123" y="13"/>
                      <a:pt x="94" y="0"/>
                      <a:pt x="64"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8" name="Google Shape;173;p29">
                <a:extLst>
                  <a:ext uri="{FF2B5EF4-FFF2-40B4-BE49-F238E27FC236}">
                    <a16:creationId xmlns:a16="http://schemas.microsoft.com/office/drawing/2014/main" id="{32227720-007E-754B-ABE2-EB0723F214A1}"/>
                  </a:ext>
                </a:extLst>
              </p:cNvPr>
              <p:cNvSpPr/>
              <p:nvPr/>
            </p:nvSpPr>
            <p:spPr>
              <a:xfrm>
                <a:off x="4801175" y="5461000"/>
                <a:ext cx="1775" cy="2950"/>
              </a:xfrm>
              <a:custGeom>
                <a:avLst/>
                <a:gdLst/>
                <a:ahLst/>
                <a:cxnLst/>
                <a:rect l="l" t="t" r="r" b="b"/>
                <a:pathLst>
                  <a:path w="71" h="118" extrusionOk="0">
                    <a:moveTo>
                      <a:pt x="34" y="0"/>
                    </a:moveTo>
                    <a:cubicBezTo>
                      <a:pt x="22" y="0"/>
                      <a:pt x="11" y="11"/>
                      <a:pt x="0" y="44"/>
                    </a:cubicBezTo>
                    <a:cubicBezTo>
                      <a:pt x="13" y="104"/>
                      <a:pt x="26" y="118"/>
                      <a:pt x="39" y="118"/>
                    </a:cubicBezTo>
                    <a:cubicBezTo>
                      <a:pt x="47" y="118"/>
                      <a:pt x="54" y="113"/>
                      <a:pt x="62" y="110"/>
                    </a:cubicBezTo>
                    <a:cubicBezTo>
                      <a:pt x="66" y="93"/>
                      <a:pt x="70" y="77"/>
                      <a:pt x="70" y="61"/>
                    </a:cubicBezTo>
                    <a:cubicBezTo>
                      <a:pt x="70" y="44"/>
                      <a:pt x="66" y="32"/>
                      <a:pt x="62" y="15"/>
                    </a:cubicBezTo>
                    <a:cubicBezTo>
                      <a:pt x="52" y="8"/>
                      <a:pt x="43" y="0"/>
                      <a:pt x="34"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9" name="Google Shape;174;p29">
                <a:extLst>
                  <a:ext uri="{FF2B5EF4-FFF2-40B4-BE49-F238E27FC236}">
                    <a16:creationId xmlns:a16="http://schemas.microsoft.com/office/drawing/2014/main" id="{0D719AB7-F149-E242-B837-17738EAABE73}"/>
                  </a:ext>
                </a:extLst>
              </p:cNvPr>
              <p:cNvSpPr/>
              <p:nvPr/>
            </p:nvSpPr>
            <p:spPr>
              <a:xfrm>
                <a:off x="4798700" y="5461275"/>
                <a:ext cx="1775" cy="3000"/>
              </a:xfrm>
              <a:custGeom>
                <a:avLst/>
                <a:gdLst/>
                <a:ahLst/>
                <a:cxnLst/>
                <a:rect l="l" t="t" r="r" b="b"/>
                <a:pathLst>
                  <a:path w="71" h="120" extrusionOk="0">
                    <a:moveTo>
                      <a:pt x="50" y="0"/>
                    </a:moveTo>
                    <a:cubicBezTo>
                      <a:pt x="34" y="4"/>
                      <a:pt x="21" y="13"/>
                      <a:pt x="13" y="25"/>
                    </a:cubicBezTo>
                    <a:cubicBezTo>
                      <a:pt x="5" y="45"/>
                      <a:pt x="1" y="66"/>
                      <a:pt x="1" y="86"/>
                    </a:cubicBezTo>
                    <a:cubicBezTo>
                      <a:pt x="5" y="99"/>
                      <a:pt x="9" y="119"/>
                      <a:pt x="13" y="119"/>
                    </a:cubicBezTo>
                    <a:cubicBezTo>
                      <a:pt x="25" y="115"/>
                      <a:pt x="42" y="115"/>
                      <a:pt x="54" y="111"/>
                    </a:cubicBezTo>
                    <a:cubicBezTo>
                      <a:pt x="58" y="107"/>
                      <a:pt x="58" y="107"/>
                      <a:pt x="71" y="33"/>
                    </a:cubicBezTo>
                    <a:cubicBezTo>
                      <a:pt x="62" y="21"/>
                      <a:pt x="54" y="0"/>
                      <a:pt x="50"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50" name="Google Shape;175;p29">
                <a:extLst>
                  <a:ext uri="{FF2B5EF4-FFF2-40B4-BE49-F238E27FC236}">
                    <a16:creationId xmlns:a16="http://schemas.microsoft.com/office/drawing/2014/main" id="{3D18BDA0-980A-1048-9EFE-265A14A2BCC8}"/>
                  </a:ext>
                </a:extLst>
              </p:cNvPr>
              <p:cNvSpPr/>
              <p:nvPr/>
            </p:nvSpPr>
            <p:spPr>
              <a:xfrm>
                <a:off x="4796975" y="5461450"/>
                <a:ext cx="825" cy="2150"/>
              </a:xfrm>
              <a:custGeom>
                <a:avLst/>
                <a:gdLst/>
                <a:ahLst/>
                <a:cxnLst/>
                <a:rect l="l" t="t" r="r" b="b"/>
                <a:pathLst>
                  <a:path w="33" h="86" extrusionOk="0">
                    <a:moveTo>
                      <a:pt x="16" y="0"/>
                    </a:moveTo>
                    <a:cubicBezTo>
                      <a:pt x="12" y="0"/>
                      <a:pt x="8" y="16"/>
                      <a:pt x="0" y="47"/>
                    </a:cubicBezTo>
                    <a:cubicBezTo>
                      <a:pt x="4" y="72"/>
                      <a:pt x="9" y="85"/>
                      <a:pt x="15" y="85"/>
                    </a:cubicBezTo>
                    <a:cubicBezTo>
                      <a:pt x="21" y="85"/>
                      <a:pt x="27" y="73"/>
                      <a:pt x="33" y="47"/>
                    </a:cubicBezTo>
                    <a:cubicBezTo>
                      <a:pt x="25" y="16"/>
                      <a:pt x="21" y="0"/>
                      <a:pt x="16"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51" name="Google Shape;176;p29">
                <a:extLst>
                  <a:ext uri="{FF2B5EF4-FFF2-40B4-BE49-F238E27FC236}">
                    <a16:creationId xmlns:a16="http://schemas.microsoft.com/office/drawing/2014/main" id="{EAE2ACEA-1BC4-2D4A-AA76-1108C222431B}"/>
                  </a:ext>
                </a:extLst>
              </p:cNvPr>
              <p:cNvSpPr/>
              <p:nvPr/>
            </p:nvSpPr>
            <p:spPr>
              <a:xfrm>
                <a:off x="4810700" y="5342200"/>
                <a:ext cx="1050" cy="2875"/>
              </a:xfrm>
              <a:custGeom>
                <a:avLst/>
                <a:gdLst/>
                <a:ahLst/>
                <a:cxnLst/>
                <a:rect l="l" t="t" r="r" b="b"/>
                <a:pathLst>
                  <a:path w="42" h="115" extrusionOk="0">
                    <a:moveTo>
                      <a:pt x="24" y="0"/>
                    </a:moveTo>
                    <a:cubicBezTo>
                      <a:pt x="18" y="0"/>
                      <a:pt x="11" y="13"/>
                      <a:pt x="5" y="28"/>
                    </a:cubicBezTo>
                    <a:cubicBezTo>
                      <a:pt x="1" y="53"/>
                      <a:pt x="1" y="77"/>
                      <a:pt x="5" y="98"/>
                    </a:cubicBezTo>
                    <a:cubicBezTo>
                      <a:pt x="13" y="110"/>
                      <a:pt x="21" y="114"/>
                      <a:pt x="25" y="114"/>
                    </a:cubicBezTo>
                    <a:cubicBezTo>
                      <a:pt x="34" y="114"/>
                      <a:pt x="42" y="94"/>
                      <a:pt x="42" y="40"/>
                    </a:cubicBezTo>
                    <a:cubicBezTo>
                      <a:pt x="36" y="11"/>
                      <a:pt x="30" y="0"/>
                      <a:pt x="24"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52" name="Google Shape;177;p29">
                <a:extLst>
                  <a:ext uri="{FF2B5EF4-FFF2-40B4-BE49-F238E27FC236}">
                    <a16:creationId xmlns:a16="http://schemas.microsoft.com/office/drawing/2014/main" id="{396199AF-B742-534A-9D3B-5436B57C625E}"/>
                  </a:ext>
                </a:extLst>
              </p:cNvPr>
              <p:cNvSpPr/>
              <p:nvPr/>
            </p:nvSpPr>
            <p:spPr>
              <a:xfrm>
                <a:off x="4818000" y="5342375"/>
                <a:ext cx="850" cy="2725"/>
              </a:xfrm>
              <a:custGeom>
                <a:avLst/>
                <a:gdLst/>
                <a:ahLst/>
                <a:cxnLst/>
                <a:rect l="l" t="t" r="r" b="b"/>
                <a:pathLst>
                  <a:path w="34" h="109" extrusionOk="0">
                    <a:moveTo>
                      <a:pt x="16" y="1"/>
                    </a:moveTo>
                    <a:cubicBezTo>
                      <a:pt x="13" y="1"/>
                      <a:pt x="11" y="2"/>
                      <a:pt x="8" y="5"/>
                    </a:cubicBezTo>
                    <a:cubicBezTo>
                      <a:pt x="0" y="13"/>
                      <a:pt x="0" y="25"/>
                      <a:pt x="0" y="38"/>
                    </a:cubicBezTo>
                    <a:cubicBezTo>
                      <a:pt x="0" y="58"/>
                      <a:pt x="0" y="79"/>
                      <a:pt x="4" y="95"/>
                    </a:cubicBezTo>
                    <a:cubicBezTo>
                      <a:pt x="8" y="104"/>
                      <a:pt x="11" y="109"/>
                      <a:pt x="14" y="109"/>
                    </a:cubicBezTo>
                    <a:cubicBezTo>
                      <a:pt x="20" y="109"/>
                      <a:pt x="25" y="88"/>
                      <a:pt x="33" y="46"/>
                    </a:cubicBezTo>
                    <a:cubicBezTo>
                      <a:pt x="27" y="11"/>
                      <a:pt x="21" y="1"/>
                      <a:pt x="16"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53" name="Google Shape;178;p29">
                <a:extLst>
                  <a:ext uri="{FF2B5EF4-FFF2-40B4-BE49-F238E27FC236}">
                    <a16:creationId xmlns:a16="http://schemas.microsoft.com/office/drawing/2014/main" id="{3A679788-8179-9D4F-AE57-FBCDDECE1BED}"/>
                  </a:ext>
                </a:extLst>
              </p:cNvPr>
              <p:cNvSpPr/>
              <p:nvPr/>
            </p:nvSpPr>
            <p:spPr>
              <a:xfrm>
                <a:off x="4812150" y="5342275"/>
                <a:ext cx="5350" cy="3600"/>
              </a:xfrm>
              <a:custGeom>
                <a:avLst/>
                <a:gdLst/>
                <a:ahLst/>
                <a:cxnLst/>
                <a:rect l="l" t="t" r="r" b="b"/>
                <a:pathLst>
                  <a:path w="214" h="144" extrusionOk="0">
                    <a:moveTo>
                      <a:pt x="25" y="1"/>
                    </a:moveTo>
                    <a:cubicBezTo>
                      <a:pt x="17" y="1"/>
                      <a:pt x="9" y="13"/>
                      <a:pt x="0" y="37"/>
                    </a:cubicBezTo>
                    <a:cubicBezTo>
                      <a:pt x="7" y="118"/>
                      <a:pt x="16" y="144"/>
                      <a:pt x="26" y="144"/>
                    </a:cubicBezTo>
                    <a:cubicBezTo>
                      <a:pt x="29" y="144"/>
                      <a:pt x="31" y="142"/>
                      <a:pt x="33" y="140"/>
                    </a:cubicBezTo>
                    <a:cubicBezTo>
                      <a:pt x="40" y="134"/>
                      <a:pt x="47" y="132"/>
                      <a:pt x="53" y="132"/>
                    </a:cubicBezTo>
                    <a:cubicBezTo>
                      <a:pt x="68" y="132"/>
                      <a:pt x="83" y="142"/>
                      <a:pt x="97" y="142"/>
                    </a:cubicBezTo>
                    <a:cubicBezTo>
                      <a:pt x="101" y="142"/>
                      <a:pt x="104" y="141"/>
                      <a:pt x="107" y="140"/>
                    </a:cubicBezTo>
                    <a:cubicBezTo>
                      <a:pt x="109" y="140"/>
                      <a:pt x="112" y="139"/>
                      <a:pt x="114" y="139"/>
                    </a:cubicBezTo>
                    <a:cubicBezTo>
                      <a:pt x="123" y="139"/>
                      <a:pt x="132" y="142"/>
                      <a:pt x="139" y="142"/>
                    </a:cubicBezTo>
                    <a:cubicBezTo>
                      <a:pt x="149" y="142"/>
                      <a:pt x="158" y="138"/>
                      <a:pt x="169" y="120"/>
                    </a:cubicBezTo>
                    <a:cubicBezTo>
                      <a:pt x="169" y="118"/>
                      <a:pt x="170" y="118"/>
                      <a:pt x="171" y="118"/>
                    </a:cubicBezTo>
                    <a:cubicBezTo>
                      <a:pt x="175" y="118"/>
                      <a:pt x="182" y="132"/>
                      <a:pt x="185" y="136"/>
                    </a:cubicBezTo>
                    <a:cubicBezTo>
                      <a:pt x="187" y="138"/>
                      <a:pt x="189" y="139"/>
                      <a:pt x="191" y="139"/>
                    </a:cubicBezTo>
                    <a:cubicBezTo>
                      <a:pt x="197" y="139"/>
                      <a:pt x="202" y="129"/>
                      <a:pt x="205" y="99"/>
                    </a:cubicBezTo>
                    <a:cubicBezTo>
                      <a:pt x="214" y="70"/>
                      <a:pt x="210" y="42"/>
                      <a:pt x="201" y="13"/>
                    </a:cubicBezTo>
                    <a:cubicBezTo>
                      <a:pt x="201" y="9"/>
                      <a:pt x="197" y="5"/>
                      <a:pt x="193" y="5"/>
                    </a:cubicBezTo>
                    <a:lnTo>
                      <a:pt x="107" y="5"/>
                    </a:lnTo>
                    <a:cubicBezTo>
                      <a:pt x="82" y="5"/>
                      <a:pt x="54" y="5"/>
                      <a:pt x="25"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54" name="Google Shape;179;p29">
                <a:extLst>
                  <a:ext uri="{FF2B5EF4-FFF2-40B4-BE49-F238E27FC236}">
                    <a16:creationId xmlns:a16="http://schemas.microsoft.com/office/drawing/2014/main" id="{33A461D6-0856-2447-B426-1C600A31CB78}"/>
                  </a:ext>
                </a:extLst>
              </p:cNvPr>
              <p:cNvSpPr/>
              <p:nvPr/>
            </p:nvSpPr>
            <p:spPr>
              <a:xfrm>
                <a:off x="4807825" y="5342725"/>
                <a:ext cx="1175" cy="3075"/>
              </a:xfrm>
              <a:custGeom>
                <a:avLst/>
                <a:gdLst/>
                <a:ahLst/>
                <a:cxnLst/>
                <a:rect l="l" t="t" r="r" b="b"/>
                <a:pathLst>
                  <a:path w="47" h="123" extrusionOk="0">
                    <a:moveTo>
                      <a:pt x="28" y="1"/>
                    </a:moveTo>
                    <a:cubicBezTo>
                      <a:pt x="22" y="1"/>
                      <a:pt x="13" y="19"/>
                      <a:pt x="1" y="56"/>
                    </a:cubicBezTo>
                    <a:cubicBezTo>
                      <a:pt x="5" y="110"/>
                      <a:pt x="13" y="122"/>
                      <a:pt x="22" y="122"/>
                    </a:cubicBezTo>
                    <a:cubicBezTo>
                      <a:pt x="30" y="118"/>
                      <a:pt x="42" y="122"/>
                      <a:pt x="46" y="56"/>
                    </a:cubicBezTo>
                    <a:cubicBezTo>
                      <a:pt x="40" y="19"/>
                      <a:pt x="35" y="1"/>
                      <a:pt x="28"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55" name="Google Shape;180;p29">
                <a:extLst>
                  <a:ext uri="{FF2B5EF4-FFF2-40B4-BE49-F238E27FC236}">
                    <a16:creationId xmlns:a16="http://schemas.microsoft.com/office/drawing/2014/main" id="{603E472B-061C-784E-8D14-B1E55B3B6DDB}"/>
                  </a:ext>
                </a:extLst>
              </p:cNvPr>
              <p:cNvSpPr/>
              <p:nvPr/>
            </p:nvSpPr>
            <p:spPr>
              <a:xfrm>
                <a:off x="4823025" y="5342800"/>
                <a:ext cx="850" cy="3075"/>
              </a:xfrm>
              <a:custGeom>
                <a:avLst/>
                <a:gdLst/>
                <a:ahLst/>
                <a:cxnLst/>
                <a:rect l="l" t="t" r="r" b="b"/>
                <a:pathLst>
                  <a:path w="34" h="123" extrusionOk="0">
                    <a:moveTo>
                      <a:pt x="13" y="0"/>
                    </a:moveTo>
                    <a:cubicBezTo>
                      <a:pt x="4" y="0"/>
                      <a:pt x="0" y="21"/>
                      <a:pt x="0" y="53"/>
                    </a:cubicBezTo>
                    <a:cubicBezTo>
                      <a:pt x="0" y="74"/>
                      <a:pt x="4" y="94"/>
                      <a:pt x="8" y="115"/>
                    </a:cubicBezTo>
                    <a:cubicBezTo>
                      <a:pt x="11" y="120"/>
                      <a:pt x="14" y="122"/>
                      <a:pt x="16" y="122"/>
                    </a:cubicBezTo>
                    <a:cubicBezTo>
                      <a:pt x="23" y="122"/>
                      <a:pt x="27" y="94"/>
                      <a:pt x="33" y="25"/>
                    </a:cubicBezTo>
                    <a:cubicBezTo>
                      <a:pt x="25" y="16"/>
                      <a:pt x="17" y="4"/>
                      <a:pt x="13"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56" name="Google Shape;181;p29">
                <a:extLst>
                  <a:ext uri="{FF2B5EF4-FFF2-40B4-BE49-F238E27FC236}">
                    <a16:creationId xmlns:a16="http://schemas.microsoft.com/office/drawing/2014/main" id="{2C7518E4-24E9-6A4E-B523-0D3363154E5D}"/>
                  </a:ext>
                </a:extLst>
              </p:cNvPr>
              <p:cNvSpPr/>
              <p:nvPr/>
            </p:nvSpPr>
            <p:spPr>
              <a:xfrm>
                <a:off x="4809475" y="5342575"/>
                <a:ext cx="950" cy="3000"/>
              </a:xfrm>
              <a:custGeom>
                <a:avLst/>
                <a:gdLst/>
                <a:ahLst/>
                <a:cxnLst/>
                <a:rect l="l" t="t" r="r" b="b"/>
                <a:pathLst>
                  <a:path w="38" h="120" extrusionOk="0">
                    <a:moveTo>
                      <a:pt x="21" y="0"/>
                    </a:moveTo>
                    <a:cubicBezTo>
                      <a:pt x="17" y="0"/>
                      <a:pt x="12" y="6"/>
                      <a:pt x="9" y="13"/>
                    </a:cubicBezTo>
                    <a:cubicBezTo>
                      <a:pt x="1" y="42"/>
                      <a:pt x="1" y="66"/>
                      <a:pt x="9" y="95"/>
                    </a:cubicBezTo>
                    <a:cubicBezTo>
                      <a:pt x="13" y="112"/>
                      <a:pt x="17" y="120"/>
                      <a:pt x="25" y="120"/>
                    </a:cubicBezTo>
                    <a:cubicBezTo>
                      <a:pt x="29" y="120"/>
                      <a:pt x="29" y="116"/>
                      <a:pt x="38" y="38"/>
                    </a:cubicBezTo>
                    <a:cubicBezTo>
                      <a:pt x="33" y="10"/>
                      <a:pt x="27" y="0"/>
                      <a:pt x="2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57" name="Google Shape;182;p29">
                <a:extLst>
                  <a:ext uri="{FF2B5EF4-FFF2-40B4-BE49-F238E27FC236}">
                    <a16:creationId xmlns:a16="http://schemas.microsoft.com/office/drawing/2014/main" id="{DDC3FAA8-B8F8-B047-96FD-C8688757F2C5}"/>
                  </a:ext>
                </a:extLst>
              </p:cNvPr>
              <p:cNvSpPr/>
              <p:nvPr/>
            </p:nvSpPr>
            <p:spPr>
              <a:xfrm>
                <a:off x="4819625" y="5342725"/>
                <a:ext cx="850" cy="3000"/>
              </a:xfrm>
              <a:custGeom>
                <a:avLst/>
                <a:gdLst/>
                <a:ahLst/>
                <a:cxnLst/>
                <a:rect l="l" t="t" r="r" b="b"/>
                <a:pathLst>
                  <a:path w="34" h="120" extrusionOk="0">
                    <a:moveTo>
                      <a:pt x="15" y="0"/>
                    </a:moveTo>
                    <a:cubicBezTo>
                      <a:pt x="10" y="0"/>
                      <a:pt x="7" y="14"/>
                      <a:pt x="1" y="40"/>
                    </a:cubicBezTo>
                    <a:cubicBezTo>
                      <a:pt x="5" y="91"/>
                      <a:pt x="8" y="119"/>
                      <a:pt x="18" y="119"/>
                    </a:cubicBezTo>
                    <a:cubicBezTo>
                      <a:pt x="19" y="119"/>
                      <a:pt x="20" y="119"/>
                      <a:pt x="21" y="118"/>
                    </a:cubicBezTo>
                    <a:cubicBezTo>
                      <a:pt x="30" y="97"/>
                      <a:pt x="34" y="73"/>
                      <a:pt x="30" y="52"/>
                    </a:cubicBezTo>
                    <a:cubicBezTo>
                      <a:pt x="30" y="36"/>
                      <a:pt x="25" y="19"/>
                      <a:pt x="21" y="7"/>
                    </a:cubicBezTo>
                    <a:cubicBezTo>
                      <a:pt x="19" y="2"/>
                      <a:pt x="17" y="0"/>
                      <a:pt x="15"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58" name="Google Shape;183;p29">
                <a:extLst>
                  <a:ext uri="{FF2B5EF4-FFF2-40B4-BE49-F238E27FC236}">
                    <a16:creationId xmlns:a16="http://schemas.microsoft.com/office/drawing/2014/main" id="{A33B8E00-37CA-1448-9631-E33491139F0C}"/>
                  </a:ext>
                </a:extLst>
              </p:cNvPr>
              <p:cNvSpPr/>
              <p:nvPr/>
            </p:nvSpPr>
            <p:spPr>
              <a:xfrm>
                <a:off x="4821900" y="5342675"/>
                <a:ext cx="725" cy="3225"/>
              </a:xfrm>
              <a:custGeom>
                <a:avLst/>
                <a:gdLst/>
                <a:ahLst/>
                <a:cxnLst/>
                <a:rect l="l" t="t" r="r" b="b"/>
                <a:pathLst>
                  <a:path w="29" h="129" extrusionOk="0">
                    <a:moveTo>
                      <a:pt x="17" y="1"/>
                    </a:moveTo>
                    <a:cubicBezTo>
                      <a:pt x="8" y="1"/>
                      <a:pt x="4" y="26"/>
                      <a:pt x="0" y="108"/>
                    </a:cubicBezTo>
                    <a:cubicBezTo>
                      <a:pt x="7" y="118"/>
                      <a:pt x="11" y="128"/>
                      <a:pt x="15" y="128"/>
                    </a:cubicBezTo>
                    <a:cubicBezTo>
                      <a:pt x="18" y="128"/>
                      <a:pt x="21" y="121"/>
                      <a:pt x="25" y="99"/>
                    </a:cubicBezTo>
                    <a:cubicBezTo>
                      <a:pt x="29" y="79"/>
                      <a:pt x="29" y="58"/>
                      <a:pt x="29" y="38"/>
                    </a:cubicBezTo>
                    <a:cubicBezTo>
                      <a:pt x="29" y="26"/>
                      <a:pt x="25" y="13"/>
                      <a:pt x="17"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59" name="Google Shape;184;p29">
                <a:extLst>
                  <a:ext uri="{FF2B5EF4-FFF2-40B4-BE49-F238E27FC236}">
                    <a16:creationId xmlns:a16="http://schemas.microsoft.com/office/drawing/2014/main" id="{05F35231-D3ED-904A-8AFD-F91C52D31390}"/>
                  </a:ext>
                </a:extLst>
              </p:cNvPr>
              <p:cNvSpPr/>
              <p:nvPr/>
            </p:nvSpPr>
            <p:spPr>
              <a:xfrm>
                <a:off x="4806300" y="5343325"/>
                <a:ext cx="850" cy="2425"/>
              </a:xfrm>
              <a:custGeom>
                <a:avLst/>
                <a:gdLst/>
                <a:ahLst/>
                <a:cxnLst/>
                <a:rect l="l" t="t" r="r" b="b"/>
                <a:pathLst>
                  <a:path w="34" h="97" extrusionOk="0">
                    <a:moveTo>
                      <a:pt x="17" y="1"/>
                    </a:moveTo>
                    <a:cubicBezTo>
                      <a:pt x="12" y="1"/>
                      <a:pt x="6" y="8"/>
                      <a:pt x="0" y="45"/>
                    </a:cubicBezTo>
                    <a:cubicBezTo>
                      <a:pt x="6" y="81"/>
                      <a:pt x="11" y="96"/>
                      <a:pt x="17" y="96"/>
                    </a:cubicBezTo>
                    <a:cubicBezTo>
                      <a:pt x="20" y="96"/>
                      <a:pt x="22" y="92"/>
                      <a:pt x="25" y="86"/>
                    </a:cubicBezTo>
                    <a:cubicBezTo>
                      <a:pt x="29" y="73"/>
                      <a:pt x="33" y="57"/>
                      <a:pt x="33" y="41"/>
                    </a:cubicBezTo>
                    <a:cubicBezTo>
                      <a:pt x="33" y="28"/>
                      <a:pt x="29" y="16"/>
                      <a:pt x="25" y="4"/>
                    </a:cubicBezTo>
                    <a:cubicBezTo>
                      <a:pt x="22" y="2"/>
                      <a:pt x="20" y="1"/>
                      <a:pt x="17"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60" name="Google Shape;185;p29">
                <a:extLst>
                  <a:ext uri="{FF2B5EF4-FFF2-40B4-BE49-F238E27FC236}">
                    <a16:creationId xmlns:a16="http://schemas.microsoft.com/office/drawing/2014/main" id="{232D58A3-104C-9B48-ACDF-64198F80F2E5}"/>
                  </a:ext>
                </a:extLst>
              </p:cNvPr>
              <p:cNvSpPr/>
              <p:nvPr/>
            </p:nvSpPr>
            <p:spPr>
              <a:xfrm>
                <a:off x="4820750" y="5342975"/>
                <a:ext cx="550" cy="2625"/>
              </a:xfrm>
              <a:custGeom>
                <a:avLst/>
                <a:gdLst/>
                <a:ahLst/>
                <a:cxnLst/>
                <a:rect l="l" t="t" r="r" b="b"/>
                <a:pathLst>
                  <a:path w="22" h="105" extrusionOk="0">
                    <a:moveTo>
                      <a:pt x="12" y="1"/>
                    </a:moveTo>
                    <a:cubicBezTo>
                      <a:pt x="5" y="1"/>
                      <a:pt x="1" y="24"/>
                      <a:pt x="1" y="50"/>
                    </a:cubicBezTo>
                    <a:cubicBezTo>
                      <a:pt x="1" y="79"/>
                      <a:pt x="5" y="104"/>
                      <a:pt x="13" y="104"/>
                    </a:cubicBezTo>
                    <a:cubicBezTo>
                      <a:pt x="14" y="104"/>
                      <a:pt x="14" y="104"/>
                      <a:pt x="14" y="104"/>
                    </a:cubicBezTo>
                    <a:cubicBezTo>
                      <a:pt x="18" y="104"/>
                      <a:pt x="22" y="84"/>
                      <a:pt x="22" y="46"/>
                    </a:cubicBezTo>
                    <a:cubicBezTo>
                      <a:pt x="22" y="22"/>
                      <a:pt x="17" y="1"/>
                      <a:pt x="13" y="1"/>
                    </a:cubicBezTo>
                    <a:cubicBezTo>
                      <a:pt x="13" y="1"/>
                      <a:pt x="12" y="1"/>
                      <a:pt x="12"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61" name="Google Shape;186;p29">
                <a:extLst>
                  <a:ext uri="{FF2B5EF4-FFF2-40B4-BE49-F238E27FC236}">
                    <a16:creationId xmlns:a16="http://schemas.microsoft.com/office/drawing/2014/main" id="{F0CAC614-262C-C949-AD60-6B6D47F2AD79}"/>
                  </a:ext>
                </a:extLst>
              </p:cNvPr>
              <p:cNvSpPr/>
              <p:nvPr/>
            </p:nvSpPr>
            <p:spPr>
              <a:xfrm>
                <a:off x="4804650" y="5382225"/>
                <a:ext cx="3725" cy="3400"/>
              </a:xfrm>
              <a:custGeom>
                <a:avLst/>
                <a:gdLst/>
                <a:ahLst/>
                <a:cxnLst/>
                <a:rect l="l" t="t" r="r" b="b"/>
                <a:pathLst>
                  <a:path w="149" h="136" extrusionOk="0">
                    <a:moveTo>
                      <a:pt x="41" y="0"/>
                    </a:moveTo>
                    <a:cubicBezTo>
                      <a:pt x="27" y="0"/>
                      <a:pt x="14" y="16"/>
                      <a:pt x="1" y="56"/>
                    </a:cubicBezTo>
                    <a:cubicBezTo>
                      <a:pt x="7" y="113"/>
                      <a:pt x="18" y="136"/>
                      <a:pt x="29" y="136"/>
                    </a:cubicBezTo>
                    <a:cubicBezTo>
                      <a:pt x="32" y="136"/>
                      <a:pt x="35" y="134"/>
                      <a:pt x="38" y="130"/>
                    </a:cubicBezTo>
                    <a:cubicBezTo>
                      <a:pt x="47" y="119"/>
                      <a:pt x="56" y="115"/>
                      <a:pt x="65" y="115"/>
                    </a:cubicBezTo>
                    <a:cubicBezTo>
                      <a:pt x="83" y="115"/>
                      <a:pt x="101" y="130"/>
                      <a:pt x="120" y="130"/>
                    </a:cubicBezTo>
                    <a:cubicBezTo>
                      <a:pt x="128" y="130"/>
                      <a:pt x="136" y="122"/>
                      <a:pt x="149" y="118"/>
                    </a:cubicBezTo>
                    <a:cubicBezTo>
                      <a:pt x="149" y="48"/>
                      <a:pt x="144" y="23"/>
                      <a:pt x="136" y="19"/>
                    </a:cubicBezTo>
                    <a:cubicBezTo>
                      <a:pt x="124" y="11"/>
                      <a:pt x="112" y="7"/>
                      <a:pt x="103" y="7"/>
                    </a:cubicBezTo>
                    <a:cubicBezTo>
                      <a:pt x="83" y="7"/>
                      <a:pt x="66" y="3"/>
                      <a:pt x="50" y="3"/>
                    </a:cubicBezTo>
                    <a:cubicBezTo>
                      <a:pt x="47" y="1"/>
                      <a:pt x="44" y="0"/>
                      <a:pt x="4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62" name="Google Shape;187;p29">
                <a:extLst>
                  <a:ext uri="{FF2B5EF4-FFF2-40B4-BE49-F238E27FC236}">
                    <a16:creationId xmlns:a16="http://schemas.microsoft.com/office/drawing/2014/main" id="{8B876DDE-B18F-FF41-9F35-25230025A06A}"/>
                  </a:ext>
                </a:extLst>
              </p:cNvPr>
              <p:cNvSpPr/>
              <p:nvPr/>
            </p:nvSpPr>
            <p:spPr>
              <a:xfrm>
                <a:off x="4802000" y="5383050"/>
                <a:ext cx="1850" cy="2825"/>
              </a:xfrm>
              <a:custGeom>
                <a:avLst/>
                <a:gdLst/>
                <a:ahLst/>
                <a:cxnLst/>
                <a:rect l="l" t="t" r="r" b="b"/>
                <a:pathLst>
                  <a:path w="74" h="113" extrusionOk="0">
                    <a:moveTo>
                      <a:pt x="51" y="0"/>
                    </a:moveTo>
                    <a:cubicBezTo>
                      <a:pt x="45" y="0"/>
                      <a:pt x="39" y="7"/>
                      <a:pt x="33" y="11"/>
                    </a:cubicBezTo>
                    <a:cubicBezTo>
                      <a:pt x="17" y="19"/>
                      <a:pt x="8" y="11"/>
                      <a:pt x="0" y="76"/>
                    </a:cubicBezTo>
                    <a:cubicBezTo>
                      <a:pt x="13" y="102"/>
                      <a:pt x="25" y="112"/>
                      <a:pt x="36" y="112"/>
                    </a:cubicBezTo>
                    <a:cubicBezTo>
                      <a:pt x="46" y="112"/>
                      <a:pt x="56" y="105"/>
                      <a:pt x="66" y="93"/>
                    </a:cubicBezTo>
                    <a:cubicBezTo>
                      <a:pt x="70" y="72"/>
                      <a:pt x="74" y="52"/>
                      <a:pt x="74" y="35"/>
                    </a:cubicBezTo>
                    <a:cubicBezTo>
                      <a:pt x="65" y="8"/>
                      <a:pt x="58" y="0"/>
                      <a:pt x="5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63" name="Google Shape;188;p29">
                <a:extLst>
                  <a:ext uri="{FF2B5EF4-FFF2-40B4-BE49-F238E27FC236}">
                    <a16:creationId xmlns:a16="http://schemas.microsoft.com/office/drawing/2014/main" id="{56EAC7E6-8FC7-2748-B461-08A1ABC5F62C}"/>
                  </a:ext>
                </a:extLst>
              </p:cNvPr>
              <p:cNvSpPr/>
              <p:nvPr/>
            </p:nvSpPr>
            <p:spPr>
              <a:xfrm>
                <a:off x="4799525" y="5382475"/>
                <a:ext cx="1575" cy="3325"/>
              </a:xfrm>
              <a:custGeom>
                <a:avLst/>
                <a:gdLst/>
                <a:ahLst/>
                <a:cxnLst/>
                <a:rect l="l" t="t" r="r" b="b"/>
                <a:pathLst>
                  <a:path w="63" h="133" extrusionOk="0">
                    <a:moveTo>
                      <a:pt x="44" y="17"/>
                    </a:moveTo>
                    <a:cubicBezTo>
                      <a:pt x="44" y="17"/>
                      <a:pt x="43" y="17"/>
                      <a:pt x="42" y="17"/>
                    </a:cubicBezTo>
                    <a:cubicBezTo>
                      <a:pt x="29" y="30"/>
                      <a:pt x="13" y="1"/>
                      <a:pt x="1" y="71"/>
                    </a:cubicBezTo>
                    <a:cubicBezTo>
                      <a:pt x="1" y="124"/>
                      <a:pt x="13" y="132"/>
                      <a:pt x="21" y="132"/>
                    </a:cubicBezTo>
                    <a:cubicBezTo>
                      <a:pt x="29" y="132"/>
                      <a:pt x="50" y="132"/>
                      <a:pt x="62" y="79"/>
                    </a:cubicBezTo>
                    <a:cubicBezTo>
                      <a:pt x="59" y="32"/>
                      <a:pt x="52" y="17"/>
                      <a:pt x="44" y="17"/>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64" name="Google Shape;189;p29">
                <a:extLst>
                  <a:ext uri="{FF2B5EF4-FFF2-40B4-BE49-F238E27FC236}">
                    <a16:creationId xmlns:a16="http://schemas.microsoft.com/office/drawing/2014/main" id="{53F818DC-D0FA-C743-8B4D-A3A80D43CC2A}"/>
                  </a:ext>
                </a:extLst>
              </p:cNvPr>
              <p:cNvSpPr/>
              <p:nvPr/>
            </p:nvSpPr>
            <p:spPr>
              <a:xfrm>
                <a:off x="4817175" y="5382575"/>
                <a:ext cx="1150" cy="3525"/>
              </a:xfrm>
              <a:custGeom>
                <a:avLst/>
                <a:gdLst/>
                <a:ahLst/>
                <a:cxnLst/>
                <a:rect l="l" t="t" r="r" b="b"/>
                <a:pathLst>
                  <a:path w="46" h="141" extrusionOk="0">
                    <a:moveTo>
                      <a:pt x="28" y="1"/>
                    </a:moveTo>
                    <a:cubicBezTo>
                      <a:pt x="20" y="1"/>
                      <a:pt x="7" y="5"/>
                      <a:pt x="0" y="46"/>
                    </a:cubicBezTo>
                    <a:cubicBezTo>
                      <a:pt x="6" y="109"/>
                      <a:pt x="15" y="141"/>
                      <a:pt x="24" y="141"/>
                    </a:cubicBezTo>
                    <a:cubicBezTo>
                      <a:pt x="29" y="141"/>
                      <a:pt x="33" y="133"/>
                      <a:pt x="37" y="116"/>
                    </a:cubicBezTo>
                    <a:cubicBezTo>
                      <a:pt x="41" y="95"/>
                      <a:pt x="46" y="71"/>
                      <a:pt x="46" y="46"/>
                    </a:cubicBezTo>
                    <a:cubicBezTo>
                      <a:pt x="46" y="9"/>
                      <a:pt x="37" y="1"/>
                      <a:pt x="33" y="1"/>
                    </a:cubicBezTo>
                    <a:cubicBezTo>
                      <a:pt x="32" y="1"/>
                      <a:pt x="30" y="1"/>
                      <a:pt x="28"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65" name="Google Shape;190;p29">
                <a:extLst>
                  <a:ext uri="{FF2B5EF4-FFF2-40B4-BE49-F238E27FC236}">
                    <a16:creationId xmlns:a16="http://schemas.microsoft.com/office/drawing/2014/main" id="{CF538A56-88A4-3D45-9980-BF0AE3E811A4}"/>
                  </a:ext>
                </a:extLst>
              </p:cNvPr>
              <p:cNvSpPr/>
              <p:nvPr/>
            </p:nvSpPr>
            <p:spPr>
              <a:xfrm>
                <a:off x="4815525" y="5382600"/>
                <a:ext cx="950" cy="2850"/>
              </a:xfrm>
              <a:custGeom>
                <a:avLst/>
                <a:gdLst/>
                <a:ahLst/>
                <a:cxnLst/>
                <a:rect l="l" t="t" r="r" b="b"/>
                <a:pathLst>
                  <a:path w="38" h="114" extrusionOk="0">
                    <a:moveTo>
                      <a:pt x="17" y="0"/>
                    </a:moveTo>
                    <a:cubicBezTo>
                      <a:pt x="13" y="4"/>
                      <a:pt x="9" y="8"/>
                      <a:pt x="9" y="17"/>
                    </a:cubicBezTo>
                    <a:cubicBezTo>
                      <a:pt x="1" y="41"/>
                      <a:pt x="1" y="66"/>
                      <a:pt x="9" y="94"/>
                    </a:cubicBezTo>
                    <a:cubicBezTo>
                      <a:pt x="12" y="104"/>
                      <a:pt x="18" y="114"/>
                      <a:pt x="22" y="114"/>
                    </a:cubicBezTo>
                    <a:cubicBezTo>
                      <a:pt x="23" y="114"/>
                      <a:pt x="24" y="113"/>
                      <a:pt x="25" y="111"/>
                    </a:cubicBezTo>
                    <a:cubicBezTo>
                      <a:pt x="29" y="94"/>
                      <a:pt x="34" y="78"/>
                      <a:pt x="34" y="62"/>
                    </a:cubicBezTo>
                    <a:cubicBezTo>
                      <a:pt x="38" y="41"/>
                      <a:pt x="34" y="21"/>
                      <a:pt x="25" y="4"/>
                    </a:cubicBezTo>
                    <a:cubicBezTo>
                      <a:pt x="21" y="0"/>
                      <a:pt x="21" y="0"/>
                      <a:pt x="17"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66" name="Google Shape;191;p29">
                <a:extLst>
                  <a:ext uri="{FF2B5EF4-FFF2-40B4-BE49-F238E27FC236}">
                    <a16:creationId xmlns:a16="http://schemas.microsoft.com/office/drawing/2014/main" id="{9E6D9940-0DF9-0541-9F30-130DE937D217}"/>
                  </a:ext>
                </a:extLst>
              </p:cNvPr>
              <p:cNvSpPr/>
              <p:nvPr/>
            </p:nvSpPr>
            <p:spPr>
              <a:xfrm>
                <a:off x="4808750" y="5382900"/>
                <a:ext cx="750" cy="2475"/>
              </a:xfrm>
              <a:custGeom>
                <a:avLst/>
                <a:gdLst/>
                <a:ahLst/>
                <a:cxnLst/>
                <a:rect l="l" t="t" r="r" b="b"/>
                <a:pathLst>
                  <a:path w="30" h="99" extrusionOk="0">
                    <a:moveTo>
                      <a:pt x="14" y="0"/>
                    </a:moveTo>
                    <a:cubicBezTo>
                      <a:pt x="10" y="0"/>
                      <a:pt x="7" y="13"/>
                      <a:pt x="1" y="37"/>
                    </a:cubicBezTo>
                    <a:cubicBezTo>
                      <a:pt x="1" y="70"/>
                      <a:pt x="1" y="95"/>
                      <a:pt x="9" y="99"/>
                    </a:cubicBezTo>
                    <a:cubicBezTo>
                      <a:pt x="10" y="99"/>
                      <a:pt x="11" y="99"/>
                      <a:pt x="12" y="99"/>
                    </a:cubicBezTo>
                    <a:cubicBezTo>
                      <a:pt x="19" y="99"/>
                      <a:pt x="26" y="96"/>
                      <a:pt x="30" y="37"/>
                    </a:cubicBezTo>
                    <a:cubicBezTo>
                      <a:pt x="21" y="13"/>
                      <a:pt x="17" y="0"/>
                      <a:pt x="14"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67" name="Google Shape;192;p29">
                <a:extLst>
                  <a:ext uri="{FF2B5EF4-FFF2-40B4-BE49-F238E27FC236}">
                    <a16:creationId xmlns:a16="http://schemas.microsoft.com/office/drawing/2014/main" id="{DDF1E79D-12E1-9D48-9BF6-5537BC219C6B}"/>
                  </a:ext>
                </a:extLst>
              </p:cNvPr>
              <p:cNvSpPr/>
              <p:nvPr/>
            </p:nvSpPr>
            <p:spPr>
              <a:xfrm>
                <a:off x="4812250" y="5382700"/>
                <a:ext cx="650" cy="2600"/>
              </a:xfrm>
              <a:custGeom>
                <a:avLst/>
                <a:gdLst/>
                <a:ahLst/>
                <a:cxnLst/>
                <a:rect l="l" t="t" r="r" b="b"/>
                <a:pathLst>
                  <a:path w="26" h="104" extrusionOk="0">
                    <a:moveTo>
                      <a:pt x="9" y="0"/>
                    </a:moveTo>
                    <a:cubicBezTo>
                      <a:pt x="5" y="17"/>
                      <a:pt x="0" y="33"/>
                      <a:pt x="0" y="45"/>
                    </a:cubicBezTo>
                    <a:cubicBezTo>
                      <a:pt x="0" y="78"/>
                      <a:pt x="5" y="99"/>
                      <a:pt x="9" y="103"/>
                    </a:cubicBezTo>
                    <a:cubicBezTo>
                      <a:pt x="9" y="103"/>
                      <a:pt x="10" y="103"/>
                      <a:pt x="11" y="103"/>
                    </a:cubicBezTo>
                    <a:cubicBezTo>
                      <a:pt x="18" y="103"/>
                      <a:pt x="25" y="84"/>
                      <a:pt x="25" y="25"/>
                    </a:cubicBezTo>
                    <a:cubicBezTo>
                      <a:pt x="21" y="17"/>
                      <a:pt x="17" y="0"/>
                      <a:pt x="9"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68" name="Google Shape;193;p29">
                <a:extLst>
                  <a:ext uri="{FF2B5EF4-FFF2-40B4-BE49-F238E27FC236}">
                    <a16:creationId xmlns:a16="http://schemas.microsoft.com/office/drawing/2014/main" id="{0E867A22-724D-F44C-A623-8BC4FA9E8F1A}"/>
                  </a:ext>
                </a:extLst>
              </p:cNvPr>
              <p:cNvSpPr/>
              <p:nvPr/>
            </p:nvSpPr>
            <p:spPr>
              <a:xfrm>
                <a:off x="4810700" y="5382775"/>
                <a:ext cx="550" cy="2375"/>
              </a:xfrm>
              <a:custGeom>
                <a:avLst/>
                <a:gdLst/>
                <a:ahLst/>
                <a:cxnLst/>
                <a:rect l="l" t="t" r="r" b="b"/>
                <a:pathLst>
                  <a:path w="22" h="95" extrusionOk="0">
                    <a:moveTo>
                      <a:pt x="12" y="1"/>
                    </a:moveTo>
                    <a:cubicBezTo>
                      <a:pt x="8" y="1"/>
                      <a:pt x="4" y="14"/>
                      <a:pt x="1" y="46"/>
                    </a:cubicBezTo>
                    <a:cubicBezTo>
                      <a:pt x="1" y="79"/>
                      <a:pt x="5" y="94"/>
                      <a:pt x="11" y="94"/>
                    </a:cubicBezTo>
                    <a:cubicBezTo>
                      <a:pt x="13" y="94"/>
                      <a:pt x="15" y="92"/>
                      <a:pt x="17" y="87"/>
                    </a:cubicBezTo>
                    <a:cubicBezTo>
                      <a:pt x="21" y="71"/>
                      <a:pt x="21" y="51"/>
                      <a:pt x="21" y="34"/>
                    </a:cubicBezTo>
                    <a:cubicBezTo>
                      <a:pt x="21" y="22"/>
                      <a:pt x="21" y="10"/>
                      <a:pt x="13" y="1"/>
                    </a:cubicBezTo>
                    <a:cubicBezTo>
                      <a:pt x="13" y="1"/>
                      <a:pt x="12" y="1"/>
                      <a:pt x="12"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69" name="Google Shape;194;p29">
                <a:extLst>
                  <a:ext uri="{FF2B5EF4-FFF2-40B4-BE49-F238E27FC236}">
                    <a16:creationId xmlns:a16="http://schemas.microsoft.com/office/drawing/2014/main" id="{F993F7B2-FEA2-7343-BA98-199F556912CC}"/>
                  </a:ext>
                </a:extLst>
              </p:cNvPr>
              <p:cNvSpPr/>
              <p:nvPr/>
            </p:nvSpPr>
            <p:spPr>
              <a:xfrm>
                <a:off x="4814100" y="5383000"/>
                <a:ext cx="525" cy="2800"/>
              </a:xfrm>
              <a:custGeom>
                <a:avLst/>
                <a:gdLst/>
                <a:ahLst/>
                <a:cxnLst/>
                <a:rect l="l" t="t" r="r" b="b"/>
                <a:pathLst>
                  <a:path w="21" h="112" extrusionOk="0">
                    <a:moveTo>
                      <a:pt x="8" y="1"/>
                    </a:moveTo>
                    <a:cubicBezTo>
                      <a:pt x="4" y="1"/>
                      <a:pt x="0" y="13"/>
                      <a:pt x="0" y="25"/>
                    </a:cubicBezTo>
                    <a:cubicBezTo>
                      <a:pt x="0" y="46"/>
                      <a:pt x="0" y="62"/>
                      <a:pt x="0" y="78"/>
                    </a:cubicBezTo>
                    <a:cubicBezTo>
                      <a:pt x="0" y="87"/>
                      <a:pt x="4" y="95"/>
                      <a:pt x="8" y="99"/>
                    </a:cubicBezTo>
                    <a:cubicBezTo>
                      <a:pt x="8" y="103"/>
                      <a:pt x="13" y="107"/>
                      <a:pt x="13" y="111"/>
                    </a:cubicBezTo>
                    <a:cubicBezTo>
                      <a:pt x="21" y="33"/>
                      <a:pt x="21" y="1"/>
                      <a:pt x="8"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70" name="Google Shape;195;p29">
                <a:extLst>
                  <a:ext uri="{FF2B5EF4-FFF2-40B4-BE49-F238E27FC236}">
                    <a16:creationId xmlns:a16="http://schemas.microsoft.com/office/drawing/2014/main" id="{2CA91B88-984C-A249-B7EC-96105FDD57A2}"/>
                  </a:ext>
                </a:extLst>
              </p:cNvPr>
              <p:cNvSpPr/>
              <p:nvPr/>
            </p:nvSpPr>
            <p:spPr>
              <a:xfrm>
                <a:off x="4806300" y="5369900"/>
                <a:ext cx="1150" cy="2700"/>
              </a:xfrm>
              <a:custGeom>
                <a:avLst/>
                <a:gdLst/>
                <a:ahLst/>
                <a:cxnLst/>
                <a:rect l="l" t="t" r="r" b="b"/>
                <a:pathLst>
                  <a:path w="46" h="108" extrusionOk="0">
                    <a:moveTo>
                      <a:pt x="23" y="1"/>
                    </a:moveTo>
                    <a:cubicBezTo>
                      <a:pt x="15" y="1"/>
                      <a:pt x="8" y="14"/>
                      <a:pt x="0" y="44"/>
                    </a:cubicBezTo>
                    <a:cubicBezTo>
                      <a:pt x="6" y="90"/>
                      <a:pt x="15" y="107"/>
                      <a:pt x="23" y="107"/>
                    </a:cubicBezTo>
                    <a:cubicBezTo>
                      <a:pt x="28" y="107"/>
                      <a:pt x="33" y="102"/>
                      <a:pt x="37" y="94"/>
                    </a:cubicBezTo>
                    <a:cubicBezTo>
                      <a:pt x="46" y="69"/>
                      <a:pt x="46" y="44"/>
                      <a:pt x="41" y="20"/>
                    </a:cubicBezTo>
                    <a:cubicBezTo>
                      <a:pt x="35" y="8"/>
                      <a:pt x="28" y="1"/>
                      <a:pt x="23"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71" name="Google Shape;196;p29">
                <a:extLst>
                  <a:ext uri="{FF2B5EF4-FFF2-40B4-BE49-F238E27FC236}">
                    <a16:creationId xmlns:a16="http://schemas.microsoft.com/office/drawing/2014/main" id="{157D46DF-5AFD-9A42-AD53-D3F8323B2C17}"/>
                  </a:ext>
                </a:extLst>
              </p:cNvPr>
              <p:cNvSpPr/>
              <p:nvPr/>
            </p:nvSpPr>
            <p:spPr>
              <a:xfrm>
                <a:off x="4808450" y="5369900"/>
                <a:ext cx="850" cy="2450"/>
              </a:xfrm>
              <a:custGeom>
                <a:avLst/>
                <a:gdLst/>
                <a:ahLst/>
                <a:cxnLst/>
                <a:rect l="l" t="t" r="r" b="b"/>
                <a:pathLst>
                  <a:path w="34" h="98" extrusionOk="0">
                    <a:moveTo>
                      <a:pt x="18" y="1"/>
                    </a:moveTo>
                    <a:cubicBezTo>
                      <a:pt x="13" y="1"/>
                      <a:pt x="8" y="13"/>
                      <a:pt x="1" y="36"/>
                    </a:cubicBezTo>
                    <a:cubicBezTo>
                      <a:pt x="1" y="77"/>
                      <a:pt x="5" y="94"/>
                      <a:pt x="13" y="94"/>
                    </a:cubicBezTo>
                    <a:cubicBezTo>
                      <a:pt x="14" y="95"/>
                      <a:pt x="17" y="97"/>
                      <a:pt x="19" y="97"/>
                    </a:cubicBezTo>
                    <a:cubicBezTo>
                      <a:pt x="25" y="97"/>
                      <a:pt x="31" y="89"/>
                      <a:pt x="33" y="49"/>
                    </a:cubicBezTo>
                    <a:cubicBezTo>
                      <a:pt x="27" y="16"/>
                      <a:pt x="23" y="1"/>
                      <a:pt x="18"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72" name="Google Shape;197;p29">
                <a:extLst>
                  <a:ext uri="{FF2B5EF4-FFF2-40B4-BE49-F238E27FC236}">
                    <a16:creationId xmlns:a16="http://schemas.microsoft.com/office/drawing/2014/main" id="{5A45AA57-4BBA-4843-AA72-5B58064FF43C}"/>
                  </a:ext>
                </a:extLst>
              </p:cNvPr>
              <p:cNvSpPr/>
              <p:nvPr/>
            </p:nvSpPr>
            <p:spPr>
              <a:xfrm>
                <a:off x="4816250" y="5370100"/>
                <a:ext cx="650" cy="2450"/>
              </a:xfrm>
              <a:custGeom>
                <a:avLst/>
                <a:gdLst/>
                <a:ahLst/>
                <a:cxnLst/>
                <a:rect l="l" t="t" r="r" b="b"/>
                <a:pathLst>
                  <a:path w="26" h="98" extrusionOk="0">
                    <a:moveTo>
                      <a:pt x="16" y="0"/>
                    </a:moveTo>
                    <a:cubicBezTo>
                      <a:pt x="15" y="0"/>
                      <a:pt x="14" y="1"/>
                      <a:pt x="13" y="4"/>
                    </a:cubicBezTo>
                    <a:cubicBezTo>
                      <a:pt x="5" y="20"/>
                      <a:pt x="0" y="41"/>
                      <a:pt x="5" y="61"/>
                    </a:cubicBezTo>
                    <a:cubicBezTo>
                      <a:pt x="5" y="86"/>
                      <a:pt x="6" y="98"/>
                      <a:pt x="13" y="98"/>
                    </a:cubicBezTo>
                    <a:cubicBezTo>
                      <a:pt x="16" y="98"/>
                      <a:pt x="20" y="95"/>
                      <a:pt x="25" y="90"/>
                    </a:cubicBezTo>
                    <a:cubicBezTo>
                      <a:pt x="22" y="26"/>
                      <a:pt x="21" y="0"/>
                      <a:pt x="16"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73" name="Google Shape;198;p29">
                <a:extLst>
                  <a:ext uri="{FF2B5EF4-FFF2-40B4-BE49-F238E27FC236}">
                    <a16:creationId xmlns:a16="http://schemas.microsoft.com/office/drawing/2014/main" id="{48D8CA76-DBE9-FA4B-80A5-E457856A08DD}"/>
                  </a:ext>
                </a:extLst>
              </p:cNvPr>
              <p:cNvSpPr/>
              <p:nvPr/>
            </p:nvSpPr>
            <p:spPr>
              <a:xfrm>
                <a:off x="4818100" y="5421825"/>
                <a:ext cx="1350" cy="2750"/>
              </a:xfrm>
              <a:custGeom>
                <a:avLst/>
                <a:gdLst/>
                <a:ahLst/>
                <a:cxnLst/>
                <a:rect l="l" t="t" r="r" b="b"/>
                <a:pathLst>
                  <a:path w="54" h="110" extrusionOk="0">
                    <a:moveTo>
                      <a:pt x="28" y="1"/>
                    </a:moveTo>
                    <a:cubicBezTo>
                      <a:pt x="18" y="1"/>
                      <a:pt x="9" y="16"/>
                      <a:pt x="0" y="48"/>
                    </a:cubicBezTo>
                    <a:cubicBezTo>
                      <a:pt x="16" y="88"/>
                      <a:pt x="26" y="109"/>
                      <a:pt x="33" y="109"/>
                    </a:cubicBezTo>
                    <a:cubicBezTo>
                      <a:pt x="42" y="109"/>
                      <a:pt x="47" y="83"/>
                      <a:pt x="54" y="31"/>
                    </a:cubicBezTo>
                    <a:cubicBezTo>
                      <a:pt x="44" y="11"/>
                      <a:pt x="36" y="1"/>
                      <a:pt x="28"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74" name="Google Shape;199;p29">
                <a:extLst>
                  <a:ext uri="{FF2B5EF4-FFF2-40B4-BE49-F238E27FC236}">
                    <a16:creationId xmlns:a16="http://schemas.microsoft.com/office/drawing/2014/main" id="{BB21A3C5-7B4A-894A-9DD4-57867884ED57}"/>
                  </a:ext>
                </a:extLst>
              </p:cNvPr>
              <p:cNvSpPr/>
              <p:nvPr/>
            </p:nvSpPr>
            <p:spPr>
              <a:xfrm>
                <a:off x="4814100" y="5422200"/>
                <a:ext cx="950" cy="2500"/>
              </a:xfrm>
              <a:custGeom>
                <a:avLst/>
                <a:gdLst/>
                <a:ahLst/>
                <a:cxnLst/>
                <a:rect l="l" t="t" r="r" b="b"/>
                <a:pathLst>
                  <a:path w="38" h="100" extrusionOk="0">
                    <a:moveTo>
                      <a:pt x="18" y="1"/>
                    </a:moveTo>
                    <a:cubicBezTo>
                      <a:pt x="13" y="1"/>
                      <a:pt x="8" y="13"/>
                      <a:pt x="0" y="37"/>
                    </a:cubicBezTo>
                    <a:cubicBezTo>
                      <a:pt x="0" y="78"/>
                      <a:pt x="4" y="90"/>
                      <a:pt x="13" y="98"/>
                    </a:cubicBezTo>
                    <a:cubicBezTo>
                      <a:pt x="13" y="99"/>
                      <a:pt x="14" y="99"/>
                      <a:pt x="15" y="99"/>
                    </a:cubicBezTo>
                    <a:cubicBezTo>
                      <a:pt x="20" y="99"/>
                      <a:pt x="30" y="87"/>
                      <a:pt x="37" y="45"/>
                    </a:cubicBezTo>
                    <a:cubicBezTo>
                      <a:pt x="29" y="15"/>
                      <a:pt x="23" y="1"/>
                      <a:pt x="18"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75" name="Google Shape;200;p29">
                <a:extLst>
                  <a:ext uri="{FF2B5EF4-FFF2-40B4-BE49-F238E27FC236}">
                    <a16:creationId xmlns:a16="http://schemas.microsoft.com/office/drawing/2014/main" id="{847F90A5-D8D7-DF4E-B3C9-778426A0DDC0}"/>
                  </a:ext>
                </a:extLst>
              </p:cNvPr>
              <p:cNvSpPr/>
              <p:nvPr/>
            </p:nvSpPr>
            <p:spPr>
              <a:xfrm>
                <a:off x="4801375" y="5421875"/>
                <a:ext cx="750" cy="2275"/>
              </a:xfrm>
              <a:custGeom>
                <a:avLst/>
                <a:gdLst/>
                <a:ahLst/>
                <a:cxnLst/>
                <a:rect l="l" t="t" r="r" b="b"/>
                <a:pathLst>
                  <a:path w="30" h="91" extrusionOk="0">
                    <a:moveTo>
                      <a:pt x="12" y="0"/>
                    </a:moveTo>
                    <a:cubicBezTo>
                      <a:pt x="7" y="0"/>
                      <a:pt x="4" y="21"/>
                      <a:pt x="0" y="91"/>
                    </a:cubicBezTo>
                    <a:lnTo>
                      <a:pt x="25" y="91"/>
                    </a:lnTo>
                    <a:cubicBezTo>
                      <a:pt x="29" y="38"/>
                      <a:pt x="25" y="13"/>
                      <a:pt x="17" y="5"/>
                    </a:cubicBezTo>
                    <a:cubicBezTo>
                      <a:pt x="15" y="2"/>
                      <a:pt x="13" y="0"/>
                      <a:pt x="12"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76" name="Google Shape;201;p29">
                <a:extLst>
                  <a:ext uri="{FF2B5EF4-FFF2-40B4-BE49-F238E27FC236}">
                    <a16:creationId xmlns:a16="http://schemas.microsoft.com/office/drawing/2014/main" id="{19280151-8521-2944-A6F1-EE7F290CC286}"/>
                  </a:ext>
                </a:extLst>
              </p:cNvPr>
              <p:cNvSpPr/>
              <p:nvPr/>
            </p:nvSpPr>
            <p:spPr>
              <a:xfrm>
                <a:off x="4803125" y="5422200"/>
                <a:ext cx="625" cy="2325"/>
              </a:xfrm>
              <a:custGeom>
                <a:avLst/>
                <a:gdLst/>
                <a:ahLst/>
                <a:cxnLst/>
                <a:rect l="l" t="t" r="r" b="b"/>
                <a:pathLst>
                  <a:path w="25" h="93" extrusionOk="0">
                    <a:moveTo>
                      <a:pt x="14" y="1"/>
                    </a:moveTo>
                    <a:cubicBezTo>
                      <a:pt x="8" y="1"/>
                      <a:pt x="3" y="10"/>
                      <a:pt x="0" y="37"/>
                    </a:cubicBezTo>
                    <a:cubicBezTo>
                      <a:pt x="3" y="76"/>
                      <a:pt x="8" y="92"/>
                      <a:pt x="13" y="92"/>
                    </a:cubicBezTo>
                    <a:cubicBezTo>
                      <a:pt x="15" y="92"/>
                      <a:pt x="18" y="89"/>
                      <a:pt x="21" y="82"/>
                    </a:cubicBezTo>
                    <a:cubicBezTo>
                      <a:pt x="25" y="57"/>
                      <a:pt x="25" y="29"/>
                      <a:pt x="21" y="4"/>
                    </a:cubicBezTo>
                    <a:cubicBezTo>
                      <a:pt x="19" y="2"/>
                      <a:pt x="16" y="1"/>
                      <a:pt x="14"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77" name="Google Shape;202;p29">
                <a:extLst>
                  <a:ext uri="{FF2B5EF4-FFF2-40B4-BE49-F238E27FC236}">
                    <a16:creationId xmlns:a16="http://schemas.microsoft.com/office/drawing/2014/main" id="{8C2672E1-B759-C04F-928F-BF51FA950EE2}"/>
                  </a:ext>
                </a:extLst>
              </p:cNvPr>
              <p:cNvSpPr/>
              <p:nvPr/>
            </p:nvSpPr>
            <p:spPr>
              <a:xfrm>
                <a:off x="4804750" y="5421875"/>
                <a:ext cx="650" cy="2350"/>
              </a:xfrm>
              <a:custGeom>
                <a:avLst/>
                <a:gdLst/>
                <a:ahLst/>
                <a:cxnLst/>
                <a:rect l="l" t="t" r="r" b="b"/>
                <a:pathLst>
                  <a:path w="26" h="94" extrusionOk="0">
                    <a:moveTo>
                      <a:pt x="13" y="1"/>
                    </a:moveTo>
                    <a:cubicBezTo>
                      <a:pt x="9" y="1"/>
                      <a:pt x="1" y="25"/>
                      <a:pt x="1" y="75"/>
                    </a:cubicBezTo>
                    <a:cubicBezTo>
                      <a:pt x="5" y="87"/>
                      <a:pt x="9" y="94"/>
                      <a:pt x="14" y="94"/>
                    </a:cubicBezTo>
                    <a:cubicBezTo>
                      <a:pt x="18" y="94"/>
                      <a:pt x="22" y="88"/>
                      <a:pt x="26" y="79"/>
                    </a:cubicBezTo>
                    <a:cubicBezTo>
                      <a:pt x="26" y="29"/>
                      <a:pt x="21" y="5"/>
                      <a:pt x="13"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78" name="Google Shape;203;p29">
                <a:extLst>
                  <a:ext uri="{FF2B5EF4-FFF2-40B4-BE49-F238E27FC236}">
                    <a16:creationId xmlns:a16="http://schemas.microsoft.com/office/drawing/2014/main" id="{BAB65B53-ACEC-3C45-8AFC-8D1F0D65C1A5}"/>
                  </a:ext>
                </a:extLst>
              </p:cNvPr>
              <p:cNvSpPr/>
              <p:nvPr/>
            </p:nvSpPr>
            <p:spPr>
              <a:xfrm>
                <a:off x="4800975" y="5408375"/>
                <a:ext cx="3300" cy="3575"/>
              </a:xfrm>
              <a:custGeom>
                <a:avLst/>
                <a:gdLst/>
                <a:ahLst/>
                <a:cxnLst/>
                <a:rect l="l" t="t" r="r" b="b"/>
                <a:pathLst>
                  <a:path w="132" h="143" extrusionOk="0">
                    <a:moveTo>
                      <a:pt x="60" y="1"/>
                    </a:moveTo>
                    <a:cubicBezTo>
                      <a:pt x="43" y="1"/>
                      <a:pt x="26" y="9"/>
                      <a:pt x="8" y="40"/>
                    </a:cubicBezTo>
                    <a:cubicBezTo>
                      <a:pt x="4" y="52"/>
                      <a:pt x="0" y="61"/>
                      <a:pt x="0" y="73"/>
                    </a:cubicBezTo>
                    <a:cubicBezTo>
                      <a:pt x="7" y="128"/>
                      <a:pt x="17" y="140"/>
                      <a:pt x="27" y="140"/>
                    </a:cubicBezTo>
                    <a:cubicBezTo>
                      <a:pt x="29" y="140"/>
                      <a:pt x="31" y="139"/>
                      <a:pt x="33" y="139"/>
                    </a:cubicBezTo>
                    <a:cubicBezTo>
                      <a:pt x="45" y="134"/>
                      <a:pt x="55" y="129"/>
                      <a:pt x="66" y="129"/>
                    </a:cubicBezTo>
                    <a:cubicBezTo>
                      <a:pt x="74" y="129"/>
                      <a:pt x="82" y="132"/>
                      <a:pt x="90" y="139"/>
                    </a:cubicBezTo>
                    <a:cubicBezTo>
                      <a:pt x="95" y="141"/>
                      <a:pt x="99" y="143"/>
                      <a:pt x="102" y="143"/>
                    </a:cubicBezTo>
                    <a:cubicBezTo>
                      <a:pt x="115" y="143"/>
                      <a:pt x="122" y="125"/>
                      <a:pt x="131" y="93"/>
                    </a:cubicBezTo>
                    <a:cubicBezTo>
                      <a:pt x="131" y="36"/>
                      <a:pt x="127" y="15"/>
                      <a:pt x="119" y="11"/>
                    </a:cubicBezTo>
                    <a:cubicBezTo>
                      <a:pt x="100" y="11"/>
                      <a:pt x="80" y="1"/>
                      <a:pt x="60"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79" name="Google Shape;204;p29">
                <a:extLst>
                  <a:ext uri="{FF2B5EF4-FFF2-40B4-BE49-F238E27FC236}">
                    <a16:creationId xmlns:a16="http://schemas.microsoft.com/office/drawing/2014/main" id="{C46B6AF2-C4B2-2940-967D-B2F00B0C656E}"/>
                  </a:ext>
                </a:extLst>
              </p:cNvPr>
              <p:cNvSpPr/>
              <p:nvPr/>
            </p:nvSpPr>
            <p:spPr>
              <a:xfrm>
                <a:off x="4812750" y="5408625"/>
                <a:ext cx="2500" cy="3475"/>
              </a:xfrm>
              <a:custGeom>
                <a:avLst/>
                <a:gdLst/>
                <a:ahLst/>
                <a:cxnLst/>
                <a:rect l="l" t="t" r="r" b="b"/>
                <a:pathLst>
                  <a:path w="100" h="139" extrusionOk="0">
                    <a:moveTo>
                      <a:pt x="24" y="0"/>
                    </a:moveTo>
                    <a:cubicBezTo>
                      <a:pt x="21" y="0"/>
                      <a:pt x="17" y="1"/>
                      <a:pt x="13" y="1"/>
                    </a:cubicBezTo>
                    <a:cubicBezTo>
                      <a:pt x="9" y="1"/>
                      <a:pt x="5" y="26"/>
                      <a:pt x="1" y="38"/>
                    </a:cubicBezTo>
                    <a:cubicBezTo>
                      <a:pt x="9" y="107"/>
                      <a:pt x="17" y="139"/>
                      <a:pt x="28" y="139"/>
                    </a:cubicBezTo>
                    <a:cubicBezTo>
                      <a:pt x="33" y="139"/>
                      <a:pt x="39" y="131"/>
                      <a:pt x="46" y="116"/>
                    </a:cubicBezTo>
                    <a:cubicBezTo>
                      <a:pt x="50" y="113"/>
                      <a:pt x="53" y="103"/>
                      <a:pt x="57" y="103"/>
                    </a:cubicBezTo>
                    <a:cubicBezTo>
                      <a:pt x="57" y="103"/>
                      <a:pt x="58" y="103"/>
                      <a:pt x="58" y="104"/>
                    </a:cubicBezTo>
                    <a:cubicBezTo>
                      <a:pt x="64" y="123"/>
                      <a:pt x="70" y="132"/>
                      <a:pt x="76" y="132"/>
                    </a:cubicBezTo>
                    <a:cubicBezTo>
                      <a:pt x="84" y="132"/>
                      <a:pt x="92" y="116"/>
                      <a:pt x="99" y="88"/>
                    </a:cubicBezTo>
                    <a:cubicBezTo>
                      <a:pt x="99" y="20"/>
                      <a:pt x="99" y="1"/>
                      <a:pt x="93" y="1"/>
                    </a:cubicBezTo>
                    <a:cubicBezTo>
                      <a:pt x="93" y="1"/>
                      <a:pt x="92" y="1"/>
                      <a:pt x="91" y="1"/>
                    </a:cubicBezTo>
                    <a:cubicBezTo>
                      <a:pt x="84" y="3"/>
                      <a:pt x="76" y="4"/>
                      <a:pt x="69" y="4"/>
                    </a:cubicBezTo>
                    <a:cubicBezTo>
                      <a:pt x="54" y="4"/>
                      <a:pt x="39" y="0"/>
                      <a:pt x="24"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80" name="Google Shape;205;p29">
                <a:extLst>
                  <a:ext uri="{FF2B5EF4-FFF2-40B4-BE49-F238E27FC236}">
                    <a16:creationId xmlns:a16="http://schemas.microsoft.com/office/drawing/2014/main" id="{C7E36AB4-4EB9-A64E-B4DE-0C6632E373F2}"/>
                  </a:ext>
                </a:extLst>
              </p:cNvPr>
              <p:cNvSpPr/>
              <p:nvPr/>
            </p:nvSpPr>
            <p:spPr>
              <a:xfrm>
                <a:off x="4808975" y="5408125"/>
                <a:ext cx="1650" cy="3650"/>
              </a:xfrm>
              <a:custGeom>
                <a:avLst/>
                <a:gdLst/>
                <a:ahLst/>
                <a:cxnLst/>
                <a:rect l="l" t="t" r="r" b="b"/>
                <a:pathLst>
                  <a:path w="66" h="146" extrusionOk="0">
                    <a:moveTo>
                      <a:pt x="52" y="7"/>
                    </a:moveTo>
                    <a:cubicBezTo>
                      <a:pt x="51" y="7"/>
                      <a:pt x="50" y="7"/>
                      <a:pt x="49" y="9"/>
                    </a:cubicBezTo>
                    <a:cubicBezTo>
                      <a:pt x="33" y="21"/>
                      <a:pt x="17" y="1"/>
                      <a:pt x="0" y="79"/>
                    </a:cubicBezTo>
                    <a:cubicBezTo>
                      <a:pt x="8" y="134"/>
                      <a:pt x="18" y="145"/>
                      <a:pt x="28" y="145"/>
                    </a:cubicBezTo>
                    <a:cubicBezTo>
                      <a:pt x="33" y="145"/>
                      <a:pt x="39" y="142"/>
                      <a:pt x="45" y="140"/>
                    </a:cubicBezTo>
                    <a:cubicBezTo>
                      <a:pt x="62" y="140"/>
                      <a:pt x="62" y="112"/>
                      <a:pt x="66" y="54"/>
                    </a:cubicBezTo>
                    <a:cubicBezTo>
                      <a:pt x="62" y="21"/>
                      <a:pt x="56" y="7"/>
                      <a:pt x="52" y="7"/>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81" name="Google Shape;206;p29">
                <a:extLst>
                  <a:ext uri="{FF2B5EF4-FFF2-40B4-BE49-F238E27FC236}">
                    <a16:creationId xmlns:a16="http://schemas.microsoft.com/office/drawing/2014/main" id="{A777739F-67BA-6C4F-9400-7F764C681198}"/>
                  </a:ext>
                </a:extLst>
              </p:cNvPr>
              <p:cNvSpPr/>
              <p:nvPr/>
            </p:nvSpPr>
            <p:spPr>
              <a:xfrm>
                <a:off x="4806800" y="5408500"/>
                <a:ext cx="1475" cy="3075"/>
              </a:xfrm>
              <a:custGeom>
                <a:avLst/>
                <a:gdLst/>
                <a:ahLst/>
                <a:cxnLst/>
                <a:rect l="l" t="t" r="r" b="b"/>
                <a:pathLst>
                  <a:path w="59" h="123" extrusionOk="0">
                    <a:moveTo>
                      <a:pt x="38" y="0"/>
                    </a:moveTo>
                    <a:cubicBezTo>
                      <a:pt x="26" y="0"/>
                      <a:pt x="13" y="10"/>
                      <a:pt x="1" y="60"/>
                    </a:cubicBezTo>
                    <a:cubicBezTo>
                      <a:pt x="13" y="101"/>
                      <a:pt x="24" y="122"/>
                      <a:pt x="34" y="122"/>
                    </a:cubicBezTo>
                    <a:cubicBezTo>
                      <a:pt x="41" y="122"/>
                      <a:pt x="48" y="112"/>
                      <a:pt x="54" y="93"/>
                    </a:cubicBezTo>
                    <a:cubicBezTo>
                      <a:pt x="54" y="76"/>
                      <a:pt x="58" y="60"/>
                      <a:pt x="58" y="39"/>
                    </a:cubicBezTo>
                    <a:cubicBezTo>
                      <a:pt x="58" y="27"/>
                      <a:pt x="54" y="15"/>
                      <a:pt x="50" y="2"/>
                    </a:cubicBezTo>
                    <a:cubicBezTo>
                      <a:pt x="46" y="1"/>
                      <a:pt x="42" y="0"/>
                      <a:pt x="38"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82" name="Google Shape;207;p29">
                <a:extLst>
                  <a:ext uri="{FF2B5EF4-FFF2-40B4-BE49-F238E27FC236}">
                    <a16:creationId xmlns:a16="http://schemas.microsoft.com/office/drawing/2014/main" id="{7C14CD74-6CA2-D544-9BFE-93AD79E6D80E}"/>
                  </a:ext>
                </a:extLst>
              </p:cNvPr>
              <p:cNvSpPr/>
              <p:nvPr/>
            </p:nvSpPr>
            <p:spPr>
              <a:xfrm>
                <a:off x="4804850" y="5408750"/>
                <a:ext cx="1275" cy="3250"/>
              </a:xfrm>
              <a:custGeom>
                <a:avLst/>
                <a:gdLst/>
                <a:ahLst/>
                <a:cxnLst/>
                <a:rect l="l" t="t" r="r" b="b"/>
                <a:pathLst>
                  <a:path w="51" h="130" extrusionOk="0">
                    <a:moveTo>
                      <a:pt x="22" y="0"/>
                    </a:moveTo>
                    <a:cubicBezTo>
                      <a:pt x="13" y="0"/>
                      <a:pt x="5" y="13"/>
                      <a:pt x="1" y="78"/>
                    </a:cubicBezTo>
                    <a:cubicBezTo>
                      <a:pt x="9" y="91"/>
                      <a:pt x="13" y="107"/>
                      <a:pt x="22" y="119"/>
                    </a:cubicBezTo>
                    <a:cubicBezTo>
                      <a:pt x="25" y="126"/>
                      <a:pt x="28" y="129"/>
                      <a:pt x="31" y="129"/>
                    </a:cubicBezTo>
                    <a:cubicBezTo>
                      <a:pt x="38" y="129"/>
                      <a:pt x="43" y="108"/>
                      <a:pt x="46" y="78"/>
                    </a:cubicBezTo>
                    <a:cubicBezTo>
                      <a:pt x="50" y="58"/>
                      <a:pt x="50" y="37"/>
                      <a:pt x="46" y="17"/>
                    </a:cubicBezTo>
                    <a:cubicBezTo>
                      <a:pt x="42" y="5"/>
                      <a:pt x="34" y="0"/>
                      <a:pt x="22"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83" name="Google Shape;208;p29">
                <a:extLst>
                  <a:ext uri="{FF2B5EF4-FFF2-40B4-BE49-F238E27FC236}">
                    <a16:creationId xmlns:a16="http://schemas.microsoft.com/office/drawing/2014/main" id="{C4AC1411-8555-1749-B104-190B78971150}"/>
                  </a:ext>
                </a:extLst>
              </p:cNvPr>
              <p:cNvSpPr/>
              <p:nvPr/>
            </p:nvSpPr>
            <p:spPr>
              <a:xfrm>
                <a:off x="4811225" y="5408475"/>
                <a:ext cx="1150" cy="3275"/>
              </a:xfrm>
              <a:custGeom>
                <a:avLst/>
                <a:gdLst/>
                <a:ahLst/>
                <a:cxnLst/>
                <a:rect l="l" t="t" r="r" b="b"/>
                <a:pathLst>
                  <a:path w="46" h="131" extrusionOk="0">
                    <a:moveTo>
                      <a:pt x="25" y="1"/>
                    </a:moveTo>
                    <a:cubicBezTo>
                      <a:pt x="16" y="1"/>
                      <a:pt x="6" y="10"/>
                      <a:pt x="0" y="61"/>
                    </a:cubicBezTo>
                    <a:cubicBezTo>
                      <a:pt x="9" y="109"/>
                      <a:pt x="16" y="131"/>
                      <a:pt x="24" y="131"/>
                    </a:cubicBezTo>
                    <a:cubicBezTo>
                      <a:pt x="27" y="131"/>
                      <a:pt x="30" y="128"/>
                      <a:pt x="33" y="122"/>
                    </a:cubicBezTo>
                    <a:cubicBezTo>
                      <a:pt x="41" y="98"/>
                      <a:pt x="46" y="73"/>
                      <a:pt x="46" y="48"/>
                    </a:cubicBezTo>
                    <a:cubicBezTo>
                      <a:pt x="46" y="11"/>
                      <a:pt x="37" y="3"/>
                      <a:pt x="33" y="3"/>
                    </a:cubicBezTo>
                    <a:cubicBezTo>
                      <a:pt x="31" y="2"/>
                      <a:pt x="28" y="1"/>
                      <a:pt x="25"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84" name="Google Shape;209;p29">
                <a:extLst>
                  <a:ext uri="{FF2B5EF4-FFF2-40B4-BE49-F238E27FC236}">
                    <a16:creationId xmlns:a16="http://schemas.microsoft.com/office/drawing/2014/main" id="{C6795EF6-68F0-7B41-9CBF-FA1E6EEF766F}"/>
                  </a:ext>
                </a:extLst>
              </p:cNvPr>
              <p:cNvSpPr/>
              <p:nvPr/>
            </p:nvSpPr>
            <p:spPr>
              <a:xfrm>
                <a:off x="4817475" y="5408425"/>
                <a:ext cx="950" cy="3050"/>
              </a:xfrm>
              <a:custGeom>
                <a:avLst/>
                <a:gdLst/>
                <a:ahLst/>
                <a:cxnLst/>
                <a:rect l="l" t="t" r="r" b="b"/>
                <a:pathLst>
                  <a:path w="38" h="122" extrusionOk="0">
                    <a:moveTo>
                      <a:pt x="18" y="1"/>
                    </a:moveTo>
                    <a:cubicBezTo>
                      <a:pt x="15" y="1"/>
                      <a:pt x="12" y="4"/>
                      <a:pt x="9" y="9"/>
                    </a:cubicBezTo>
                    <a:cubicBezTo>
                      <a:pt x="5" y="26"/>
                      <a:pt x="1" y="46"/>
                      <a:pt x="1" y="63"/>
                    </a:cubicBezTo>
                    <a:cubicBezTo>
                      <a:pt x="1" y="79"/>
                      <a:pt x="5" y="96"/>
                      <a:pt x="9" y="112"/>
                    </a:cubicBezTo>
                    <a:cubicBezTo>
                      <a:pt x="12" y="119"/>
                      <a:pt x="15" y="122"/>
                      <a:pt x="17" y="122"/>
                    </a:cubicBezTo>
                    <a:cubicBezTo>
                      <a:pt x="24" y="122"/>
                      <a:pt x="29" y="98"/>
                      <a:pt x="38" y="50"/>
                    </a:cubicBezTo>
                    <a:cubicBezTo>
                      <a:pt x="32" y="14"/>
                      <a:pt x="25" y="1"/>
                      <a:pt x="18"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85" name="Google Shape;210;p29">
                <a:extLst>
                  <a:ext uri="{FF2B5EF4-FFF2-40B4-BE49-F238E27FC236}">
                    <a16:creationId xmlns:a16="http://schemas.microsoft.com/office/drawing/2014/main" id="{AA7C43C9-AF0B-8A45-866D-51CC058271E0}"/>
                  </a:ext>
                </a:extLst>
              </p:cNvPr>
              <p:cNvSpPr/>
              <p:nvPr/>
            </p:nvSpPr>
            <p:spPr>
              <a:xfrm>
                <a:off x="4818600" y="5408550"/>
                <a:ext cx="750" cy="2900"/>
              </a:xfrm>
              <a:custGeom>
                <a:avLst/>
                <a:gdLst/>
                <a:ahLst/>
                <a:cxnLst/>
                <a:rect l="l" t="t" r="r" b="b"/>
                <a:pathLst>
                  <a:path w="30" h="116" extrusionOk="0">
                    <a:moveTo>
                      <a:pt x="13" y="0"/>
                    </a:moveTo>
                    <a:cubicBezTo>
                      <a:pt x="9" y="13"/>
                      <a:pt x="5" y="29"/>
                      <a:pt x="5" y="41"/>
                    </a:cubicBezTo>
                    <a:cubicBezTo>
                      <a:pt x="1" y="66"/>
                      <a:pt x="5" y="91"/>
                      <a:pt x="17" y="115"/>
                    </a:cubicBezTo>
                    <a:cubicBezTo>
                      <a:pt x="21" y="115"/>
                      <a:pt x="30" y="82"/>
                      <a:pt x="30" y="49"/>
                    </a:cubicBezTo>
                    <a:cubicBezTo>
                      <a:pt x="30" y="21"/>
                      <a:pt x="25" y="0"/>
                      <a:pt x="13"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86" name="Google Shape;211;p29">
                <a:extLst>
                  <a:ext uri="{FF2B5EF4-FFF2-40B4-BE49-F238E27FC236}">
                    <a16:creationId xmlns:a16="http://schemas.microsoft.com/office/drawing/2014/main" id="{FB65CB96-0303-6048-8508-14A05487C723}"/>
                  </a:ext>
                </a:extLst>
              </p:cNvPr>
              <p:cNvSpPr/>
              <p:nvPr/>
            </p:nvSpPr>
            <p:spPr>
              <a:xfrm>
                <a:off x="4816150" y="5408850"/>
                <a:ext cx="625" cy="1925"/>
              </a:xfrm>
              <a:custGeom>
                <a:avLst/>
                <a:gdLst/>
                <a:ahLst/>
                <a:cxnLst/>
                <a:rect l="l" t="t" r="r" b="b"/>
                <a:pathLst>
                  <a:path w="25" h="77" extrusionOk="0">
                    <a:moveTo>
                      <a:pt x="12" y="0"/>
                    </a:moveTo>
                    <a:cubicBezTo>
                      <a:pt x="9" y="0"/>
                      <a:pt x="6" y="11"/>
                      <a:pt x="0" y="33"/>
                    </a:cubicBezTo>
                    <a:cubicBezTo>
                      <a:pt x="5" y="63"/>
                      <a:pt x="7" y="77"/>
                      <a:pt x="10" y="77"/>
                    </a:cubicBezTo>
                    <a:cubicBezTo>
                      <a:pt x="13" y="77"/>
                      <a:pt x="17" y="64"/>
                      <a:pt x="25" y="37"/>
                    </a:cubicBezTo>
                    <a:cubicBezTo>
                      <a:pt x="19" y="12"/>
                      <a:pt x="16" y="0"/>
                      <a:pt x="12"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87" name="Google Shape;212;p29">
                <a:extLst>
                  <a:ext uri="{FF2B5EF4-FFF2-40B4-BE49-F238E27FC236}">
                    <a16:creationId xmlns:a16="http://schemas.microsoft.com/office/drawing/2014/main" id="{4555C9F1-BAB6-9545-90C7-9D2D45A3EE8B}"/>
                  </a:ext>
                </a:extLst>
              </p:cNvPr>
              <p:cNvSpPr/>
              <p:nvPr/>
            </p:nvSpPr>
            <p:spPr>
              <a:xfrm>
                <a:off x="4811950" y="5329550"/>
                <a:ext cx="18975" cy="4650"/>
              </a:xfrm>
              <a:custGeom>
                <a:avLst/>
                <a:gdLst/>
                <a:ahLst/>
                <a:cxnLst/>
                <a:rect l="l" t="t" r="r" b="b"/>
                <a:pathLst>
                  <a:path w="759" h="186" extrusionOk="0">
                    <a:moveTo>
                      <a:pt x="671" y="0"/>
                    </a:moveTo>
                    <a:cubicBezTo>
                      <a:pt x="662" y="0"/>
                      <a:pt x="653" y="3"/>
                      <a:pt x="644" y="9"/>
                    </a:cubicBezTo>
                    <a:cubicBezTo>
                      <a:pt x="624" y="21"/>
                      <a:pt x="603" y="29"/>
                      <a:pt x="579" y="29"/>
                    </a:cubicBezTo>
                    <a:cubicBezTo>
                      <a:pt x="566" y="34"/>
                      <a:pt x="558" y="42"/>
                      <a:pt x="550" y="46"/>
                    </a:cubicBezTo>
                    <a:lnTo>
                      <a:pt x="476" y="46"/>
                    </a:lnTo>
                    <a:cubicBezTo>
                      <a:pt x="423" y="38"/>
                      <a:pt x="369" y="29"/>
                      <a:pt x="316" y="21"/>
                    </a:cubicBezTo>
                    <a:cubicBezTo>
                      <a:pt x="275" y="13"/>
                      <a:pt x="238" y="1"/>
                      <a:pt x="201" y="1"/>
                    </a:cubicBezTo>
                    <a:cubicBezTo>
                      <a:pt x="189" y="1"/>
                      <a:pt x="177" y="13"/>
                      <a:pt x="160" y="17"/>
                    </a:cubicBezTo>
                    <a:cubicBezTo>
                      <a:pt x="136" y="28"/>
                      <a:pt x="109" y="44"/>
                      <a:pt x="82" y="44"/>
                    </a:cubicBezTo>
                    <a:cubicBezTo>
                      <a:pt x="69" y="44"/>
                      <a:pt x="55" y="40"/>
                      <a:pt x="41" y="29"/>
                    </a:cubicBezTo>
                    <a:cubicBezTo>
                      <a:pt x="38" y="23"/>
                      <a:pt x="31" y="20"/>
                      <a:pt x="24" y="20"/>
                    </a:cubicBezTo>
                    <a:cubicBezTo>
                      <a:pt x="21" y="20"/>
                      <a:pt x="19" y="20"/>
                      <a:pt x="17" y="21"/>
                    </a:cubicBezTo>
                    <a:cubicBezTo>
                      <a:pt x="12" y="21"/>
                      <a:pt x="8" y="34"/>
                      <a:pt x="0" y="46"/>
                    </a:cubicBezTo>
                    <a:cubicBezTo>
                      <a:pt x="0" y="107"/>
                      <a:pt x="8" y="140"/>
                      <a:pt x="17" y="144"/>
                    </a:cubicBezTo>
                    <a:cubicBezTo>
                      <a:pt x="37" y="153"/>
                      <a:pt x="58" y="161"/>
                      <a:pt x="82" y="165"/>
                    </a:cubicBezTo>
                    <a:cubicBezTo>
                      <a:pt x="111" y="161"/>
                      <a:pt x="136" y="157"/>
                      <a:pt x="160" y="144"/>
                    </a:cubicBezTo>
                    <a:cubicBezTo>
                      <a:pt x="168" y="144"/>
                      <a:pt x="177" y="157"/>
                      <a:pt x="181" y="157"/>
                    </a:cubicBezTo>
                    <a:cubicBezTo>
                      <a:pt x="226" y="148"/>
                      <a:pt x="271" y="148"/>
                      <a:pt x="316" y="148"/>
                    </a:cubicBezTo>
                    <a:cubicBezTo>
                      <a:pt x="357" y="161"/>
                      <a:pt x="398" y="165"/>
                      <a:pt x="435" y="173"/>
                    </a:cubicBezTo>
                    <a:cubicBezTo>
                      <a:pt x="476" y="181"/>
                      <a:pt x="513" y="185"/>
                      <a:pt x="554" y="185"/>
                    </a:cubicBezTo>
                    <a:cubicBezTo>
                      <a:pt x="579" y="181"/>
                      <a:pt x="599" y="173"/>
                      <a:pt x="620" y="157"/>
                    </a:cubicBezTo>
                    <a:cubicBezTo>
                      <a:pt x="634" y="152"/>
                      <a:pt x="647" y="140"/>
                      <a:pt x="659" y="140"/>
                    </a:cubicBezTo>
                    <a:cubicBezTo>
                      <a:pt x="668" y="140"/>
                      <a:pt x="677" y="146"/>
                      <a:pt x="685" y="165"/>
                    </a:cubicBezTo>
                    <a:cubicBezTo>
                      <a:pt x="689" y="160"/>
                      <a:pt x="692" y="158"/>
                      <a:pt x="695" y="158"/>
                    </a:cubicBezTo>
                    <a:cubicBezTo>
                      <a:pt x="701" y="158"/>
                      <a:pt x="707" y="166"/>
                      <a:pt x="712" y="166"/>
                    </a:cubicBezTo>
                    <a:cubicBezTo>
                      <a:pt x="717" y="166"/>
                      <a:pt x="722" y="160"/>
                      <a:pt x="726" y="136"/>
                    </a:cubicBezTo>
                    <a:cubicBezTo>
                      <a:pt x="726" y="133"/>
                      <a:pt x="727" y="132"/>
                      <a:pt x="729" y="132"/>
                    </a:cubicBezTo>
                    <a:cubicBezTo>
                      <a:pt x="731" y="132"/>
                      <a:pt x="736" y="136"/>
                      <a:pt x="739" y="136"/>
                    </a:cubicBezTo>
                    <a:cubicBezTo>
                      <a:pt x="739" y="137"/>
                      <a:pt x="740" y="137"/>
                      <a:pt x="740" y="137"/>
                    </a:cubicBezTo>
                    <a:cubicBezTo>
                      <a:pt x="744" y="137"/>
                      <a:pt x="751" y="120"/>
                      <a:pt x="755" y="83"/>
                    </a:cubicBezTo>
                    <a:cubicBezTo>
                      <a:pt x="759" y="49"/>
                      <a:pt x="751" y="26"/>
                      <a:pt x="743" y="26"/>
                    </a:cubicBezTo>
                    <a:cubicBezTo>
                      <a:pt x="742" y="26"/>
                      <a:pt x="740" y="27"/>
                      <a:pt x="739" y="29"/>
                    </a:cubicBezTo>
                    <a:cubicBezTo>
                      <a:pt x="736" y="33"/>
                      <a:pt x="734" y="35"/>
                      <a:pt x="731" y="35"/>
                    </a:cubicBezTo>
                    <a:cubicBezTo>
                      <a:pt x="726" y="35"/>
                      <a:pt x="720" y="27"/>
                      <a:pt x="714" y="21"/>
                    </a:cubicBezTo>
                    <a:cubicBezTo>
                      <a:pt x="701" y="8"/>
                      <a:pt x="686" y="0"/>
                      <a:pt x="67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88" name="Google Shape;213;p29">
                <a:extLst>
                  <a:ext uri="{FF2B5EF4-FFF2-40B4-BE49-F238E27FC236}">
                    <a16:creationId xmlns:a16="http://schemas.microsoft.com/office/drawing/2014/main" id="{CEBB2E1F-FAD2-9A40-BB38-F4187CA04CD2}"/>
                  </a:ext>
                </a:extLst>
              </p:cNvPr>
              <p:cNvSpPr/>
              <p:nvPr/>
            </p:nvSpPr>
            <p:spPr>
              <a:xfrm>
                <a:off x="4801375" y="5329500"/>
                <a:ext cx="10275" cy="4075"/>
              </a:xfrm>
              <a:custGeom>
                <a:avLst/>
                <a:gdLst/>
                <a:ahLst/>
                <a:cxnLst/>
                <a:rect l="l" t="t" r="r" b="b"/>
                <a:pathLst>
                  <a:path w="411" h="163" extrusionOk="0">
                    <a:moveTo>
                      <a:pt x="230" y="1"/>
                    </a:moveTo>
                    <a:cubicBezTo>
                      <a:pt x="218" y="1"/>
                      <a:pt x="206" y="5"/>
                      <a:pt x="193" y="19"/>
                    </a:cubicBezTo>
                    <a:cubicBezTo>
                      <a:pt x="186" y="14"/>
                      <a:pt x="179" y="12"/>
                      <a:pt x="172" y="12"/>
                    </a:cubicBezTo>
                    <a:cubicBezTo>
                      <a:pt x="145" y="12"/>
                      <a:pt x="119" y="39"/>
                      <a:pt x="92" y="39"/>
                    </a:cubicBezTo>
                    <a:cubicBezTo>
                      <a:pt x="85" y="39"/>
                      <a:pt x="78" y="37"/>
                      <a:pt x="70" y="31"/>
                    </a:cubicBezTo>
                    <a:cubicBezTo>
                      <a:pt x="66" y="27"/>
                      <a:pt x="62" y="26"/>
                      <a:pt x="57" y="26"/>
                    </a:cubicBezTo>
                    <a:cubicBezTo>
                      <a:pt x="47" y="26"/>
                      <a:pt x="37" y="31"/>
                      <a:pt x="29" y="31"/>
                    </a:cubicBezTo>
                    <a:cubicBezTo>
                      <a:pt x="13" y="31"/>
                      <a:pt x="13" y="52"/>
                      <a:pt x="0" y="85"/>
                    </a:cubicBezTo>
                    <a:cubicBezTo>
                      <a:pt x="10" y="124"/>
                      <a:pt x="17" y="142"/>
                      <a:pt x="26" y="142"/>
                    </a:cubicBezTo>
                    <a:cubicBezTo>
                      <a:pt x="28" y="142"/>
                      <a:pt x="31" y="141"/>
                      <a:pt x="33" y="138"/>
                    </a:cubicBezTo>
                    <a:cubicBezTo>
                      <a:pt x="37" y="135"/>
                      <a:pt x="41" y="134"/>
                      <a:pt x="43" y="134"/>
                    </a:cubicBezTo>
                    <a:cubicBezTo>
                      <a:pt x="49" y="134"/>
                      <a:pt x="52" y="138"/>
                      <a:pt x="58" y="138"/>
                    </a:cubicBezTo>
                    <a:lnTo>
                      <a:pt x="83" y="142"/>
                    </a:lnTo>
                    <a:lnTo>
                      <a:pt x="115" y="150"/>
                    </a:lnTo>
                    <a:cubicBezTo>
                      <a:pt x="115" y="150"/>
                      <a:pt x="117" y="152"/>
                      <a:pt x="120" y="152"/>
                    </a:cubicBezTo>
                    <a:cubicBezTo>
                      <a:pt x="121" y="152"/>
                      <a:pt x="122" y="152"/>
                      <a:pt x="124" y="150"/>
                    </a:cubicBezTo>
                    <a:cubicBezTo>
                      <a:pt x="135" y="139"/>
                      <a:pt x="147" y="135"/>
                      <a:pt x="157" y="135"/>
                    </a:cubicBezTo>
                    <a:cubicBezTo>
                      <a:pt x="173" y="135"/>
                      <a:pt x="187" y="142"/>
                      <a:pt x="202" y="142"/>
                    </a:cubicBezTo>
                    <a:cubicBezTo>
                      <a:pt x="206" y="142"/>
                      <a:pt x="210" y="138"/>
                      <a:pt x="214" y="134"/>
                    </a:cubicBezTo>
                    <a:cubicBezTo>
                      <a:pt x="223" y="125"/>
                      <a:pt x="232" y="118"/>
                      <a:pt x="241" y="118"/>
                    </a:cubicBezTo>
                    <a:cubicBezTo>
                      <a:pt x="248" y="118"/>
                      <a:pt x="256" y="123"/>
                      <a:pt x="263" y="134"/>
                    </a:cubicBezTo>
                    <a:cubicBezTo>
                      <a:pt x="263" y="142"/>
                      <a:pt x="271" y="142"/>
                      <a:pt x="280" y="142"/>
                    </a:cubicBezTo>
                    <a:cubicBezTo>
                      <a:pt x="286" y="139"/>
                      <a:pt x="293" y="136"/>
                      <a:pt x="300" y="136"/>
                    </a:cubicBezTo>
                    <a:cubicBezTo>
                      <a:pt x="309" y="136"/>
                      <a:pt x="319" y="142"/>
                      <a:pt x="329" y="159"/>
                    </a:cubicBezTo>
                    <a:cubicBezTo>
                      <a:pt x="330" y="161"/>
                      <a:pt x="331" y="162"/>
                      <a:pt x="333" y="162"/>
                    </a:cubicBezTo>
                    <a:cubicBezTo>
                      <a:pt x="337" y="162"/>
                      <a:pt x="342" y="156"/>
                      <a:pt x="345" y="150"/>
                    </a:cubicBezTo>
                    <a:cubicBezTo>
                      <a:pt x="349" y="142"/>
                      <a:pt x="353" y="113"/>
                      <a:pt x="362" y="97"/>
                    </a:cubicBezTo>
                    <a:cubicBezTo>
                      <a:pt x="377" y="129"/>
                      <a:pt x="385" y="146"/>
                      <a:pt x="391" y="146"/>
                    </a:cubicBezTo>
                    <a:cubicBezTo>
                      <a:pt x="398" y="146"/>
                      <a:pt x="402" y="122"/>
                      <a:pt x="411" y="68"/>
                    </a:cubicBezTo>
                    <a:cubicBezTo>
                      <a:pt x="411" y="36"/>
                      <a:pt x="407" y="15"/>
                      <a:pt x="403" y="15"/>
                    </a:cubicBezTo>
                    <a:cubicBezTo>
                      <a:pt x="397" y="15"/>
                      <a:pt x="393" y="13"/>
                      <a:pt x="390" y="13"/>
                    </a:cubicBezTo>
                    <a:cubicBezTo>
                      <a:pt x="389" y="13"/>
                      <a:pt x="388" y="14"/>
                      <a:pt x="386" y="15"/>
                    </a:cubicBezTo>
                    <a:cubicBezTo>
                      <a:pt x="376" y="26"/>
                      <a:pt x="366" y="30"/>
                      <a:pt x="355" y="30"/>
                    </a:cubicBezTo>
                    <a:cubicBezTo>
                      <a:pt x="339" y="30"/>
                      <a:pt x="321" y="22"/>
                      <a:pt x="304" y="19"/>
                    </a:cubicBezTo>
                    <a:cubicBezTo>
                      <a:pt x="280" y="19"/>
                      <a:pt x="255" y="1"/>
                      <a:pt x="230"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89" name="Google Shape;214;p29">
                <a:extLst>
                  <a:ext uri="{FF2B5EF4-FFF2-40B4-BE49-F238E27FC236}">
                    <a16:creationId xmlns:a16="http://schemas.microsoft.com/office/drawing/2014/main" id="{1EC1A3B8-BA74-3041-A7E2-3835FFDC8965}"/>
                  </a:ext>
                </a:extLst>
              </p:cNvPr>
              <p:cNvSpPr/>
              <p:nvPr/>
            </p:nvSpPr>
            <p:spPr>
              <a:xfrm>
                <a:off x="4791625" y="5330075"/>
                <a:ext cx="7825" cy="3275"/>
              </a:xfrm>
              <a:custGeom>
                <a:avLst/>
                <a:gdLst/>
                <a:ahLst/>
                <a:cxnLst/>
                <a:rect l="l" t="t" r="r" b="b"/>
                <a:pathLst>
                  <a:path w="313" h="131" extrusionOk="0">
                    <a:moveTo>
                      <a:pt x="230" y="0"/>
                    </a:moveTo>
                    <a:cubicBezTo>
                      <a:pt x="202" y="0"/>
                      <a:pt x="173" y="0"/>
                      <a:pt x="148" y="4"/>
                    </a:cubicBezTo>
                    <a:cubicBezTo>
                      <a:pt x="132" y="4"/>
                      <a:pt x="116" y="21"/>
                      <a:pt x="103" y="25"/>
                    </a:cubicBezTo>
                    <a:cubicBezTo>
                      <a:pt x="95" y="26"/>
                      <a:pt x="86" y="27"/>
                      <a:pt x="78" y="27"/>
                    </a:cubicBezTo>
                    <a:cubicBezTo>
                      <a:pt x="60" y="27"/>
                      <a:pt x="42" y="25"/>
                      <a:pt x="25" y="25"/>
                    </a:cubicBezTo>
                    <a:cubicBezTo>
                      <a:pt x="17" y="25"/>
                      <a:pt x="9" y="25"/>
                      <a:pt x="1" y="54"/>
                    </a:cubicBezTo>
                    <a:cubicBezTo>
                      <a:pt x="13" y="109"/>
                      <a:pt x="24" y="126"/>
                      <a:pt x="36" y="126"/>
                    </a:cubicBezTo>
                    <a:cubicBezTo>
                      <a:pt x="43" y="126"/>
                      <a:pt x="50" y="119"/>
                      <a:pt x="58" y="111"/>
                    </a:cubicBezTo>
                    <a:cubicBezTo>
                      <a:pt x="62" y="107"/>
                      <a:pt x="66" y="104"/>
                      <a:pt x="70" y="104"/>
                    </a:cubicBezTo>
                    <a:cubicBezTo>
                      <a:pt x="75" y="104"/>
                      <a:pt x="79" y="107"/>
                      <a:pt x="83" y="115"/>
                    </a:cubicBezTo>
                    <a:cubicBezTo>
                      <a:pt x="86" y="124"/>
                      <a:pt x="89" y="131"/>
                      <a:pt x="93" y="131"/>
                    </a:cubicBezTo>
                    <a:cubicBezTo>
                      <a:pt x="95" y="131"/>
                      <a:pt x="97" y="130"/>
                      <a:pt x="99" y="127"/>
                    </a:cubicBezTo>
                    <a:cubicBezTo>
                      <a:pt x="106" y="113"/>
                      <a:pt x="114" y="109"/>
                      <a:pt x="121" y="109"/>
                    </a:cubicBezTo>
                    <a:cubicBezTo>
                      <a:pt x="132" y="109"/>
                      <a:pt x="143" y="118"/>
                      <a:pt x="155" y="118"/>
                    </a:cubicBezTo>
                    <a:cubicBezTo>
                      <a:pt x="158" y="118"/>
                      <a:pt x="161" y="117"/>
                      <a:pt x="165" y="115"/>
                    </a:cubicBezTo>
                    <a:cubicBezTo>
                      <a:pt x="172" y="111"/>
                      <a:pt x="179" y="110"/>
                      <a:pt x="186" y="110"/>
                    </a:cubicBezTo>
                    <a:cubicBezTo>
                      <a:pt x="201" y="110"/>
                      <a:pt x="217" y="115"/>
                      <a:pt x="230" y="115"/>
                    </a:cubicBezTo>
                    <a:cubicBezTo>
                      <a:pt x="239" y="115"/>
                      <a:pt x="243" y="111"/>
                      <a:pt x="251" y="107"/>
                    </a:cubicBezTo>
                    <a:lnTo>
                      <a:pt x="288" y="95"/>
                    </a:lnTo>
                    <a:cubicBezTo>
                      <a:pt x="288" y="94"/>
                      <a:pt x="289" y="94"/>
                      <a:pt x="290" y="94"/>
                    </a:cubicBezTo>
                    <a:cubicBezTo>
                      <a:pt x="293" y="94"/>
                      <a:pt x="296" y="97"/>
                      <a:pt x="300" y="97"/>
                    </a:cubicBezTo>
                    <a:cubicBezTo>
                      <a:pt x="305" y="97"/>
                      <a:pt x="310" y="89"/>
                      <a:pt x="313" y="49"/>
                    </a:cubicBezTo>
                    <a:cubicBezTo>
                      <a:pt x="313" y="13"/>
                      <a:pt x="308" y="0"/>
                      <a:pt x="288"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90" name="Google Shape;215;p29">
                <a:extLst>
                  <a:ext uri="{FF2B5EF4-FFF2-40B4-BE49-F238E27FC236}">
                    <a16:creationId xmlns:a16="http://schemas.microsoft.com/office/drawing/2014/main" id="{FDEEB7EF-C577-804E-BCEE-7CD88DF09805}"/>
                  </a:ext>
                </a:extLst>
              </p:cNvPr>
              <p:cNvSpPr/>
              <p:nvPr/>
            </p:nvSpPr>
            <p:spPr>
              <a:xfrm>
                <a:off x="4787125" y="5330625"/>
                <a:ext cx="3100" cy="2525"/>
              </a:xfrm>
              <a:custGeom>
                <a:avLst/>
                <a:gdLst/>
                <a:ahLst/>
                <a:cxnLst/>
                <a:rect l="l" t="t" r="r" b="b"/>
                <a:pathLst>
                  <a:path w="124" h="101" extrusionOk="0">
                    <a:moveTo>
                      <a:pt x="68" y="1"/>
                    </a:moveTo>
                    <a:cubicBezTo>
                      <a:pt x="50" y="1"/>
                      <a:pt x="33" y="3"/>
                      <a:pt x="17" y="7"/>
                    </a:cubicBezTo>
                    <a:cubicBezTo>
                      <a:pt x="8" y="7"/>
                      <a:pt x="4" y="19"/>
                      <a:pt x="0" y="27"/>
                    </a:cubicBezTo>
                    <a:cubicBezTo>
                      <a:pt x="4" y="81"/>
                      <a:pt x="12" y="97"/>
                      <a:pt x="21" y="97"/>
                    </a:cubicBezTo>
                    <a:cubicBezTo>
                      <a:pt x="27" y="99"/>
                      <a:pt x="33" y="100"/>
                      <a:pt x="40" y="100"/>
                    </a:cubicBezTo>
                    <a:cubicBezTo>
                      <a:pt x="46" y="100"/>
                      <a:pt x="53" y="99"/>
                      <a:pt x="62" y="97"/>
                    </a:cubicBezTo>
                    <a:cubicBezTo>
                      <a:pt x="71" y="94"/>
                      <a:pt x="82" y="83"/>
                      <a:pt x="92" y="83"/>
                    </a:cubicBezTo>
                    <a:cubicBezTo>
                      <a:pt x="96" y="83"/>
                      <a:pt x="99" y="84"/>
                      <a:pt x="103" y="89"/>
                    </a:cubicBezTo>
                    <a:cubicBezTo>
                      <a:pt x="105" y="93"/>
                      <a:pt x="107" y="95"/>
                      <a:pt x="109" y="95"/>
                    </a:cubicBezTo>
                    <a:cubicBezTo>
                      <a:pt x="115" y="95"/>
                      <a:pt x="117" y="63"/>
                      <a:pt x="123" y="7"/>
                    </a:cubicBezTo>
                    <a:cubicBezTo>
                      <a:pt x="105" y="3"/>
                      <a:pt x="86" y="1"/>
                      <a:pt x="68"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91" name="Google Shape;216;p29">
                <a:extLst>
                  <a:ext uri="{FF2B5EF4-FFF2-40B4-BE49-F238E27FC236}">
                    <a16:creationId xmlns:a16="http://schemas.microsoft.com/office/drawing/2014/main" id="{5388CAC5-1405-9F41-982A-2C35A59C3CF8}"/>
                  </a:ext>
                </a:extLst>
              </p:cNvPr>
              <p:cNvSpPr/>
              <p:nvPr/>
            </p:nvSpPr>
            <p:spPr>
              <a:xfrm>
                <a:off x="4790500" y="5330650"/>
                <a:ext cx="650" cy="2325"/>
              </a:xfrm>
              <a:custGeom>
                <a:avLst/>
                <a:gdLst/>
                <a:ahLst/>
                <a:cxnLst/>
                <a:rect l="l" t="t" r="r" b="b"/>
                <a:pathLst>
                  <a:path w="26" h="93" extrusionOk="0">
                    <a:moveTo>
                      <a:pt x="16" y="1"/>
                    </a:moveTo>
                    <a:cubicBezTo>
                      <a:pt x="15" y="1"/>
                      <a:pt x="14" y="1"/>
                      <a:pt x="13" y="2"/>
                    </a:cubicBezTo>
                    <a:cubicBezTo>
                      <a:pt x="9" y="14"/>
                      <a:pt x="5" y="26"/>
                      <a:pt x="5" y="35"/>
                    </a:cubicBezTo>
                    <a:cubicBezTo>
                      <a:pt x="1" y="59"/>
                      <a:pt x="9" y="92"/>
                      <a:pt x="17" y="92"/>
                    </a:cubicBezTo>
                    <a:cubicBezTo>
                      <a:pt x="21" y="76"/>
                      <a:pt x="25" y="59"/>
                      <a:pt x="25" y="47"/>
                    </a:cubicBezTo>
                    <a:cubicBezTo>
                      <a:pt x="25" y="12"/>
                      <a:pt x="22" y="1"/>
                      <a:pt x="16"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92" name="Google Shape;217;p29">
                <a:extLst>
                  <a:ext uri="{FF2B5EF4-FFF2-40B4-BE49-F238E27FC236}">
                    <a16:creationId xmlns:a16="http://schemas.microsoft.com/office/drawing/2014/main" id="{9EC1241F-0461-B04E-81A2-488F281F4C32}"/>
                  </a:ext>
                </a:extLst>
              </p:cNvPr>
              <p:cNvSpPr/>
              <p:nvPr/>
            </p:nvSpPr>
            <p:spPr>
              <a:xfrm>
                <a:off x="4800350" y="5330475"/>
                <a:ext cx="650" cy="1750"/>
              </a:xfrm>
              <a:custGeom>
                <a:avLst/>
                <a:gdLst/>
                <a:ahLst/>
                <a:cxnLst/>
                <a:rect l="l" t="t" r="r" b="b"/>
                <a:pathLst>
                  <a:path w="26" h="70" extrusionOk="0">
                    <a:moveTo>
                      <a:pt x="17" y="1"/>
                    </a:moveTo>
                    <a:cubicBezTo>
                      <a:pt x="9" y="1"/>
                      <a:pt x="5" y="5"/>
                      <a:pt x="0" y="9"/>
                    </a:cubicBezTo>
                    <a:cubicBezTo>
                      <a:pt x="0" y="21"/>
                      <a:pt x="0" y="33"/>
                      <a:pt x="0" y="46"/>
                    </a:cubicBezTo>
                    <a:cubicBezTo>
                      <a:pt x="5" y="63"/>
                      <a:pt x="9" y="70"/>
                      <a:pt x="13" y="70"/>
                    </a:cubicBezTo>
                    <a:cubicBezTo>
                      <a:pt x="15" y="70"/>
                      <a:pt x="18" y="67"/>
                      <a:pt x="21" y="62"/>
                    </a:cubicBezTo>
                    <a:cubicBezTo>
                      <a:pt x="25" y="46"/>
                      <a:pt x="25" y="29"/>
                      <a:pt x="21" y="9"/>
                    </a:cubicBezTo>
                    <a:cubicBezTo>
                      <a:pt x="21" y="5"/>
                      <a:pt x="17" y="1"/>
                      <a:pt x="17"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93" name="Google Shape;218;p29">
                <a:extLst>
                  <a:ext uri="{FF2B5EF4-FFF2-40B4-BE49-F238E27FC236}">
                    <a16:creationId xmlns:a16="http://schemas.microsoft.com/office/drawing/2014/main" id="{C14E4E3E-2428-7144-903A-4470FF771256}"/>
                  </a:ext>
                </a:extLst>
              </p:cNvPr>
              <p:cNvSpPr/>
              <p:nvPr/>
            </p:nvSpPr>
            <p:spPr>
              <a:xfrm>
                <a:off x="4819525" y="5432750"/>
                <a:ext cx="16125" cy="7200"/>
              </a:xfrm>
              <a:custGeom>
                <a:avLst/>
                <a:gdLst/>
                <a:ahLst/>
                <a:cxnLst/>
                <a:rect l="l" t="t" r="r" b="b"/>
                <a:pathLst>
                  <a:path w="645" h="288" extrusionOk="0">
                    <a:moveTo>
                      <a:pt x="633" y="1"/>
                    </a:moveTo>
                    <a:cubicBezTo>
                      <a:pt x="608" y="5"/>
                      <a:pt x="588" y="13"/>
                      <a:pt x="567" y="21"/>
                    </a:cubicBezTo>
                    <a:cubicBezTo>
                      <a:pt x="565" y="22"/>
                      <a:pt x="563" y="22"/>
                      <a:pt x="561" y="22"/>
                    </a:cubicBezTo>
                    <a:cubicBezTo>
                      <a:pt x="553" y="22"/>
                      <a:pt x="542" y="17"/>
                      <a:pt x="538" y="17"/>
                    </a:cubicBezTo>
                    <a:cubicBezTo>
                      <a:pt x="534" y="17"/>
                      <a:pt x="530" y="21"/>
                      <a:pt x="522" y="21"/>
                    </a:cubicBezTo>
                    <a:lnTo>
                      <a:pt x="473" y="21"/>
                    </a:lnTo>
                    <a:cubicBezTo>
                      <a:pt x="460" y="21"/>
                      <a:pt x="448" y="9"/>
                      <a:pt x="440" y="9"/>
                    </a:cubicBezTo>
                    <a:cubicBezTo>
                      <a:pt x="395" y="17"/>
                      <a:pt x="350" y="29"/>
                      <a:pt x="304" y="38"/>
                    </a:cubicBezTo>
                    <a:cubicBezTo>
                      <a:pt x="300" y="38"/>
                      <a:pt x="292" y="33"/>
                      <a:pt x="288" y="33"/>
                    </a:cubicBezTo>
                    <a:cubicBezTo>
                      <a:pt x="280" y="30"/>
                      <a:pt x="272" y="26"/>
                      <a:pt x="263" y="26"/>
                    </a:cubicBezTo>
                    <a:cubicBezTo>
                      <a:pt x="253" y="26"/>
                      <a:pt x="243" y="31"/>
                      <a:pt x="235" y="46"/>
                    </a:cubicBezTo>
                    <a:cubicBezTo>
                      <a:pt x="235" y="50"/>
                      <a:pt x="231" y="50"/>
                      <a:pt x="226" y="50"/>
                    </a:cubicBezTo>
                    <a:cubicBezTo>
                      <a:pt x="194" y="54"/>
                      <a:pt x="157" y="58"/>
                      <a:pt x="124" y="74"/>
                    </a:cubicBezTo>
                    <a:cubicBezTo>
                      <a:pt x="112" y="80"/>
                      <a:pt x="101" y="82"/>
                      <a:pt x="89" y="82"/>
                    </a:cubicBezTo>
                    <a:cubicBezTo>
                      <a:pt x="72" y="82"/>
                      <a:pt x="55" y="78"/>
                      <a:pt x="37" y="78"/>
                    </a:cubicBezTo>
                    <a:cubicBezTo>
                      <a:pt x="33" y="78"/>
                      <a:pt x="29" y="78"/>
                      <a:pt x="25" y="79"/>
                    </a:cubicBezTo>
                    <a:cubicBezTo>
                      <a:pt x="17" y="79"/>
                      <a:pt x="9" y="79"/>
                      <a:pt x="1" y="120"/>
                    </a:cubicBezTo>
                    <a:cubicBezTo>
                      <a:pt x="1" y="148"/>
                      <a:pt x="5" y="177"/>
                      <a:pt x="9" y="206"/>
                    </a:cubicBezTo>
                    <a:cubicBezTo>
                      <a:pt x="9" y="206"/>
                      <a:pt x="13" y="210"/>
                      <a:pt x="13" y="210"/>
                    </a:cubicBezTo>
                    <a:cubicBezTo>
                      <a:pt x="16" y="208"/>
                      <a:pt x="19" y="208"/>
                      <a:pt x="22" y="208"/>
                    </a:cubicBezTo>
                    <a:cubicBezTo>
                      <a:pt x="26" y="208"/>
                      <a:pt x="30" y="209"/>
                      <a:pt x="35" y="209"/>
                    </a:cubicBezTo>
                    <a:cubicBezTo>
                      <a:pt x="44" y="209"/>
                      <a:pt x="53" y="205"/>
                      <a:pt x="62" y="177"/>
                    </a:cubicBezTo>
                    <a:cubicBezTo>
                      <a:pt x="64" y="175"/>
                      <a:pt x="65" y="174"/>
                      <a:pt x="66" y="174"/>
                    </a:cubicBezTo>
                    <a:cubicBezTo>
                      <a:pt x="69" y="174"/>
                      <a:pt x="72" y="179"/>
                      <a:pt x="75" y="185"/>
                    </a:cubicBezTo>
                    <a:cubicBezTo>
                      <a:pt x="86" y="210"/>
                      <a:pt x="97" y="222"/>
                      <a:pt x="108" y="222"/>
                    </a:cubicBezTo>
                    <a:cubicBezTo>
                      <a:pt x="113" y="222"/>
                      <a:pt x="119" y="219"/>
                      <a:pt x="124" y="214"/>
                    </a:cubicBezTo>
                    <a:cubicBezTo>
                      <a:pt x="131" y="207"/>
                      <a:pt x="138" y="204"/>
                      <a:pt x="144" y="204"/>
                    </a:cubicBezTo>
                    <a:cubicBezTo>
                      <a:pt x="153" y="204"/>
                      <a:pt x="162" y="210"/>
                      <a:pt x="169" y="222"/>
                    </a:cubicBezTo>
                    <a:cubicBezTo>
                      <a:pt x="172" y="224"/>
                      <a:pt x="174" y="224"/>
                      <a:pt x="177" y="224"/>
                    </a:cubicBezTo>
                    <a:cubicBezTo>
                      <a:pt x="182" y="224"/>
                      <a:pt x="187" y="222"/>
                      <a:pt x="190" y="222"/>
                    </a:cubicBezTo>
                    <a:cubicBezTo>
                      <a:pt x="196" y="219"/>
                      <a:pt x="200" y="208"/>
                      <a:pt x="206" y="208"/>
                    </a:cubicBezTo>
                    <a:cubicBezTo>
                      <a:pt x="207" y="208"/>
                      <a:pt x="208" y="208"/>
                      <a:pt x="210" y="210"/>
                    </a:cubicBezTo>
                    <a:cubicBezTo>
                      <a:pt x="219" y="220"/>
                      <a:pt x="229" y="224"/>
                      <a:pt x="238" y="224"/>
                    </a:cubicBezTo>
                    <a:cubicBezTo>
                      <a:pt x="258" y="224"/>
                      <a:pt x="277" y="209"/>
                      <a:pt x="297" y="209"/>
                    </a:cubicBezTo>
                    <a:cubicBezTo>
                      <a:pt x="305" y="209"/>
                      <a:pt x="313" y="211"/>
                      <a:pt x="321" y="218"/>
                    </a:cubicBezTo>
                    <a:cubicBezTo>
                      <a:pt x="325" y="221"/>
                      <a:pt x="330" y="222"/>
                      <a:pt x="336" y="222"/>
                    </a:cubicBezTo>
                    <a:cubicBezTo>
                      <a:pt x="341" y="222"/>
                      <a:pt x="347" y="221"/>
                      <a:pt x="353" y="221"/>
                    </a:cubicBezTo>
                    <a:cubicBezTo>
                      <a:pt x="356" y="221"/>
                      <a:pt x="359" y="221"/>
                      <a:pt x="362" y="222"/>
                    </a:cubicBezTo>
                    <a:cubicBezTo>
                      <a:pt x="395" y="226"/>
                      <a:pt x="423" y="234"/>
                      <a:pt x="456" y="243"/>
                    </a:cubicBezTo>
                    <a:cubicBezTo>
                      <a:pt x="469" y="247"/>
                      <a:pt x="481" y="255"/>
                      <a:pt x="485" y="267"/>
                    </a:cubicBezTo>
                    <a:cubicBezTo>
                      <a:pt x="492" y="281"/>
                      <a:pt x="499" y="286"/>
                      <a:pt x="506" y="286"/>
                    </a:cubicBezTo>
                    <a:cubicBezTo>
                      <a:pt x="515" y="286"/>
                      <a:pt x="525" y="278"/>
                      <a:pt x="534" y="276"/>
                    </a:cubicBezTo>
                    <a:cubicBezTo>
                      <a:pt x="546" y="271"/>
                      <a:pt x="560" y="269"/>
                      <a:pt x="573" y="269"/>
                    </a:cubicBezTo>
                    <a:cubicBezTo>
                      <a:pt x="582" y="269"/>
                      <a:pt x="591" y="270"/>
                      <a:pt x="600" y="271"/>
                    </a:cubicBezTo>
                    <a:cubicBezTo>
                      <a:pt x="608" y="271"/>
                      <a:pt x="624" y="288"/>
                      <a:pt x="645" y="288"/>
                    </a:cubicBezTo>
                    <a:lnTo>
                      <a:pt x="645" y="9"/>
                    </a:lnTo>
                    <a:cubicBezTo>
                      <a:pt x="641" y="5"/>
                      <a:pt x="637" y="1"/>
                      <a:pt x="633"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94" name="Google Shape;219;p29">
                <a:extLst>
                  <a:ext uri="{FF2B5EF4-FFF2-40B4-BE49-F238E27FC236}">
                    <a16:creationId xmlns:a16="http://schemas.microsoft.com/office/drawing/2014/main" id="{F2BA497A-A87D-6447-9BC4-3AD7E0C15846}"/>
                  </a:ext>
                </a:extLst>
              </p:cNvPr>
              <p:cNvSpPr/>
              <p:nvPr/>
            </p:nvSpPr>
            <p:spPr>
              <a:xfrm>
                <a:off x="4819525" y="5419700"/>
                <a:ext cx="16125" cy="7200"/>
              </a:xfrm>
              <a:custGeom>
                <a:avLst/>
                <a:gdLst/>
                <a:ahLst/>
                <a:cxnLst/>
                <a:rect l="l" t="t" r="r" b="b"/>
                <a:pathLst>
                  <a:path w="645" h="288" extrusionOk="0">
                    <a:moveTo>
                      <a:pt x="587" y="0"/>
                    </a:moveTo>
                    <a:cubicBezTo>
                      <a:pt x="585" y="0"/>
                      <a:pt x="582" y="1"/>
                      <a:pt x="579" y="1"/>
                    </a:cubicBezTo>
                    <a:cubicBezTo>
                      <a:pt x="542" y="18"/>
                      <a:pt x="501" y="34"/>
                      <a:pt x="460" y="47"/>
                    </a:cubicBezTo>
                    <a:cubicBezTo>
                      <a:pt x="457" y="47"/>
                      <a:pt x="454" y="48"/>
                      <a:pt x="451" y="48"/>
                    </a:cubicBezTo>
                    <a:cubicBezTo>
                      <a:pt x="439" y="48"/>
                      <a:pt x="428" y="43"/>
                      <a:pt x="415" y="43"/>
                    </a:cubicBezTo>
                    <a:cubicBezTo>
                      <a:pt x="399" y="43"/>
                      <a:pt x="382" y="47"/>
                      <a:pt x="366" y="59"/>
                    </a:cubicBezTo>
                    <a:cubicBezTo>
                      <a:pt x="360" y="61"/>
                      <a:pt x="353" y="62"/>
                      <a:pt x="345" y="62"/>
                    </a:cubicBezTo>
                    <a:cubicBezTo>
                      <a:pt x="337" y="62"/>
                      <a:pt x="329" y="61"/>
                      <a:pt x="321" y="59"/>
                    </a:cubicBezTo>
                    <a:cubicBezTo>
                      <a:pt x="317" y="56"/>
                      <a:pt x="312" y="55"/>
                      <a:pt x="307" y="55"/>
                    </a:cubicBezTo>
                    <a:cubicBezTo>
                      <a:pt x="297" y="55"/>
                      <a:pt x="284" y="60"/>
                      <a:pt x="276" y="63"/>
                    </a:cubicBezTo>
                    <a:cubicBezTo>
                      <a:pt x="270" y="63"/>
                      <a:pt x="263" y="70"/>
                      <a:pt x="257" y="70"/>
                    </a:cubicBezTo>
                    <a:cubicBezTo>
                      <a:pt x="255" y="70"/>
                      <a:pt x="253" y="69"/>
                      <a:pt x="251" y="67"/>
                    </a:cubicBezTo>
                    <a:cubicBezTo>
                      <a:pt x="239" y="61"/>
                      <a:pt x="224" y="58"/>
                      <a:pt x="210" y="58"/>
                    </a:cubicBezTo>
                    <a:cubicBezTo>
                      <a:pt x="195" y="58"/>
                      <a:pt x="179" y="61"/>
                      <a:pt x="165" y="67"/>
                    </a:cubicBezTo>
                    <a:cubicBezTo>
                      <a:pt x="128" y="84"/>
                      <a:pt x="91" y="92"/>
                      <a:pt x="54" y="96"/>
                    </a:cubicBezTo>
                    <a:cubicBezTo>
                      <a:pt x="53" y="96"/>
                      <a:pt x="52" y="97"/>
                      <a:pt x="51" y="97"/>
                    </a:cubicBezTo>
                    <a:cubicBezTo>
                      <a:pt x="44" y="97"/>
                      <a:pt x="37" y="87"/>
                      <a:pt x="29" y="79"/>
                    </a:cubicBezTo>
                    <a:cubicBezTo>
                      <a:pt x="27" y="78"/>
                      <a:pt x="25" y="77"/>
                      <a:pt x="23" y="77"/>
                    </a:cubicBezTo>
                    <a:cubicBezTo>
                      <a:pt x="14" y="77"/>
                      <a:pt x="7" y="94"/>
                      <a:pt x="1" y="141"/>
                    </a:cubicBezTo>
                    <a:cubicBezTo>
                      <a:pt x="5" y="170"/>
                      <a:pt x="9" y="198"/>
                      <a:pt x="13" y="231"/>
                    </a:cubicBezTo>
                    <a:cubicBezTo>
                      <a:pt x="21" y="227"/>
                      <a:pt x="29" y="231"/>
                      <a:pt x="34" y="211"/>
                    </a:cubicBezTo>
                    <a:cubicBezTo>
                      <a:pt x="39" y="197"/>
                      <a:pt x="44" y="193"/>
                      <a:pt x="49" y="193"/>
                    </a:cubicBezTo>
                    <a:cubicBezTo>
                      <a:pt x="54" y="193"/>
                      <a:pt x="58" y="198"/>
                      <a:pt x="62" y="203"/>
                    </a:cubicBezTo>
                    <a:cubicBezTo>
                      <a:pt x="73" y="220"/>
                      <a:pt x="91" y="228"/>
                      <a:pt x="109" y="228"/>
                    </a:cubicBezTo>
                    <a:cubicBezTo>
                      <a:pt x="113" y="228"/>
                      <a:pt x="116" y="228"/>
                      <a:pt x="120" y="227"/>
                    </a:cubicBezTo>
                    <a:cubicBezTo>
                      <a:pt x="136" y="223"/>
                      <a:pt x="153" y="227"/>
                      <a:pt x="165" y="219"/>
                    </a:cubicBezTo>
                    <a:cubicBezTo>
                      <a:pt x="171" y="214"/>
                      <a:pt x="178" y="212"/>
                      <a:pt x="184" y="212"/>
                    </a:cubicBezTo>
                    <a:cubicBezTo>
                      <a:pt x="200" y="212"/>
                      <a:pt x="215" y="227"/>
                      <a:pt x="231" y="227"/>
                    </a:cubicBezTo>
                    <a:cubicBezTo>
                      <a:pt x="256" y="227"/>
                      <a:pt x="282" y="250"/>
                      <a:pt x="308" y="250"/>
                    </a:cubicBezTo>
                    <a:cubicBezTo>
                      <a:pt x="315" y="250"/>
                      <a:pt x="322" y="248"/>
                      <a:pt x="329" y="244"/>
                    </a:cubicBezTo>
                    <a:cubicBezTo>
                      <a:pt x="330" y="243"/>
                      <a:pt x="331" y="243"/>
                      <a:pt x="333" y="243"/>
                    </a:cubicBezTo>
                    <a:cubicBezTo>
                      <a:pt x="341" y="243"/>
                      <a:pt x="351" y="252"/>
                      <a:pt x="358" y="256"/>
                    </a:cubicBezTo>
                    <a:cubicBezTo>
                      <a:pt x="366" y="260"/>
                      <a:pt x="375" y="261"/>
                      <a:pt x="383" y="261"/>
                    </a:cubicBezTo>
                    <a:cubicBezTo>
                      <a:pt x="402" y="261"/>
                      <a:pt x="420" y="253"/>
                      <a:pt x="440" y="248"/>
                    </a:cubicBezTo>
                    <a:cubicBezTo>
                      <a:pt x="446" y="247"/>
                      <a:pt x="452" y="246"/>
                      <a:pt x="458" y="246"/>
                    </a:cubicBezTo>
                    <a:cubicBezTo>
                      <a:pt x="477" y="246"/>
                      <a:pt x="495" y="251"/>
                      <a:pt x="514" y="260"/>
                    </a:cubicBezTo>
                    <a:cubicBezTo>
                      <a:pt x="534" y="264"/>
                      <a:pt x="555" y="268"/>
                      <a:pt x="575" y="268"/>
                    </a:cubicBezTo>
                    <a:cubicBezTo>
                      <a:pt x="596" y="272"/>
                      <a:pt x="620" y="268"/>
                      <a:pt x="637" y="285"/>
                    </a:cubicBezTo>
                    <a:cubicBezTo>
                      <a:pt x="637" y="287"/>
                      <a:pt x="638" y="288"/>
                      <a:pt x="639" y="288"/>
                    </a:cubicBezTo>
                    <a:cubicBezTo>
                      <a:pt x="641" y="288"/>
                      <a:pt x="643" y="287"/>
                      <a:pt x="645" y="285"/>
                    </a:cubicBezTo>
                    <a:lnTo>
                      <a:pt x="645" y="43"/>
                    </a:lnTo>
                    <a:cubicBezTo>
                      <a:pt x="627" y="28"/>
                      <a:pt x="608" y="0"/>
                      <a:pt x="587"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95" name="Google Shape;220;p29">
                <a:extLst>
                  <a:ext uri="{FF2B5EF4-FFF2-40B4-BE49-F238E27FC236}">
                    <a16:creationId xmlns:a16="http://schemas.microsoft.com/office/drawing/2014/main" id="{E866DA51-E487-314C-ABDB-AB48BCFEBBA5}"/>
                  </a:ext>
                </a:extLst>
              </p:cNvPr>
              <p:cNvSpPr/>
              <p:nvPr/>
            </p:nvSpPr>
            <p:spPr>
              <a:xfrm>
                <a:off x="4822100" y="5445675"/>
                <a:ext cx="13450" cy="7525"/>
              </a:xfrm>
              <a:custGeom>
                <a:avLst/>
                <a:gdLst/>
                <a:ahLst/>
                <a:cxnLst/>
                <a:rect l="l" t="t" r="r" b="b"/>
                <a:pathLst>
                  <a:path w="538" h="301" extrusionOk="0">
                    <a:moveTo>
                      <a:pt x="530" y="1"/>
                    </a:moveTo>
                    <a:cubicBezTo>
                      <a:pt x="514" y="8"/>
                      <a:pt x="499" y="21"/>
                      <a:pt x="483" y="21"/>
                    </a:cubicBezTo>
                    <a:cubicBezTo>
                      <a:pt x="474" y="21"/>
                      <a:pt x="465" y="17"/>
                      <a:pt x="456" y="5"/>
                    </a:cubicBezTo>
                    <a:cubicBezTo>
                      <a:pt x="455" y="4"/>
                      <a:pt x="455" y="4"/>
                      <a:pt x="454" y="4"/>
                    </a:cubicBezTo>
                    <a:cubicBezTo>
                      <a:pt x="449" y="4"/>
                      <a:pt x="443" y="13"/>
                      <a:pt x="439" y="13"/>
                    </a:cubicBezTo>
                    <a:cubicBezTo>
                      <a:pt x="433" y="15"/>
                      <a:pt x="427" y="16"/>
                      <a:pt x="421" y="16"/>
                    </a:cubicBezTo>
                    <a:cubicBezTo>
                      <a:pt x="415" y="16"/>
                      <a:pt x="409" y="15"/>
                      <a:pt x="402" y="13"/>
                    </a:cubicBezTo>
                    <a:cubicBezTo>
                      <a:pt x="397" y="10"/>
                      <a:pt x="390" y="9"/>
                      <a:pt x="384" y="9"/>
                    </a:cubicBezTo>
                    <a:cubicBezTo>
                      <a:pt x="373" y="9"/>
                      <a:pt x="361" y="13"/>
                      <a:pt x="353" y="21"/>
                    </a:cubicBezTo>
                    <a:cubicBezTo>
                      <a:pt x="344" y="26"/>
                      <a:pt x="333" y="28"/>
                      <a:pt x="322" y="28"/>
                    </a:cubicBezTo>
                    <a:cubicBezTo>
                      <a:pt x="314" y="28"/>
                      <a:pt x="307" y="27"/>
                      <a:pt x="300" y="25"/>
                    </a:cubicBezTo>
                    <a:cubicBezTo>
                      <a:pt x="290" y="24"/>
                      <a:pt x="281" y="24"/>
                      <a:pt x="271" y="24"/>
                    </a:cubicBezTo>
                    <a:cubicBezTo>
                      <a:pt x="240" y="24"/>
                      <a:pt x="209" y="29"/>
                      <a:pt x="181" y="42"/>
                    </a:cubicBezTo>
                    <a:cubicBezTo>
                      <a:pt x="140" y="54"/>
                      <a:pt x="95" y="66"/>
                      <a:pt x="50" y="70"/>
                    </a:cubicBezTo>
                    <a:cubicBezTo>
                      <a:pt x="45" y="72"/>
                      <a:pt x="41" y="72"/>
                      <a:pt x="38" y="72"/>
                    </a:cubicBezTo>
                    <a:cubicBezTo>
                      <a:pt x="34" y="72"/>
                      <a:pt x="31" y="72"/>
                      <a:pt x="29" y="74"/>
                    </a:cubicBezTo>
                    <a:cubicBezTo>
                      <a:pt x="17" y="83"/>
                      <a:pt x="9" y="95"/>
                      <a:pt x="0" y="107"/>
                    </a:cubicBezTo>
                    <a:lnTo>
                      <a:pt x="0" y="136"/>
                    </a:lnTo>
                    <a:cubicBezTo>
                      <a:pt x="0" y="152"/>
                      <a:pt x="4" y="169"/>
                      <a:pt x="9" y="185"/>
                    </a:cubicBezTo>
                    <a:cubicBezTo>
                      <a:pt x="21" y="198"/>
                      <a:pt x="37" y="202"/>
                      <a:pt x="50" y="206"/>
                    </a:cubicBezTo>
                    <a:cubicBezTo>
                      <a:pt x="58" y="204"/>
                      <a:pt x="66" y="202"/>
                      <a:pt x="74" y="202"/>
                    </a:cubicBezTo>
                    <a:cubicBezTo>
                      <a:pt x="81" y="202"/>
                      <a:pt x="89" y="204"/>
                      <a:pt x="95" y="210"/>
                    </a:cubicBezTo>
                    <a:cubicBezTo>
                      <a:pt x="103" y="219"/>
                      <a:pt x="111" y="224"/>
                      <a:pt x="118" y="224"/>
                    </a:cubicBezTo>
                    <a:cubicBezTo>
                      <a:pt x="124" y="224"/>
                      <a:pt x="130" y="220"/>
                      <a:pt x="136" y="210"/>
                    </a:cubicBezTo>
                    <a:cubicBezTo>
                      <a:pt x="141" y="205"/>
                      <a:pt x="144" y="203"/>
                      <a:pt x="147" y="203"/>
                    </a:cubicBezTo>
                    <a:cubicBezTo>
                      <a:pt x="149" y="203"/>
                      <a:pt x="150" y="204"/>
                      <a:pt x="152" y="206"/>
                    </a:cubicBezTo>
                    <a:cubicBezTo>
                      <a:pt x="170" y="220"/>
                      <a:pt x="188" y="224"/>
                      <a:pt x="205" y="224"/>
                    </a:cubicBezTo>
                    <a:cubicBezTo>
                      <a:pt x="227" y="224"/>
                      <a:pt x="248" y="218"/>
                      <a:pt x="271" y="218"/>
                    </a:cubicBezTo>
                    <a:cubicBezTo>
                      <a:pt x="304" y="226"/>
                      <a:pt x="333" y="234"/>
                      <a:pt x="361" y="247"/>
                    </a:cubicBezTo>
                    <a:cubicBezTo>
                      <a:pt x="390" y="255"/>
                      <a:pt x="419" y="259"/>
                      <a:pt x="448" y="263"/>
                    </a:cubicBezTo>
                    <a:cubicBezTo>
                      <a:pt x="451" y="263"/>
                      <a:pt x="454" y="263"/>
                      <a:pt x="457" y="263"/>
                    </a:cubicBezTo>
                    <a:cubicBezTo>
                      <a:pt x="462" y="263"/>
                      <a:pt x="467" y="264"/>
                      <a:pt x="472" y="271"/>
                    </a:cubicBezTo>
                    <a:cubicBezTo>
                      <a:pt x="487" y="283"/>
                      <a:pt x="512" y="301"/>
                      <a:pt x="532" y="301"/>
                    </a:cubicBezTo>
                    <a:cubicBezTo>
                      <a:pt x="534" y="301"/>
                      <a:pt x="536" y="301"/>
                      <a:pt x="538" y="300"/>
                    </a:cubicBezTo>
                    <a:lnTo>
                      <a:pt x="538" y="9"/>
                    </a:lnTo>
                    <a:cubicBezTo>
                      <a:pt x="538" y="5"/>
                      <a:pt x="534" y="5"/>
                      <a:pt x="530"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96" name="Google Shape;221;p29">
                <a:extLst>
                  <a:ext uri="{FF2B5EF4-FFF2-40B4-BE49-F238E27FC236}">
                    <a16:creationId xmlns:a16="http://schemas.microsoft.com/office/drawing/2014/main" id="{2CE3DBB5-5E36-9C49-9789-224336A7A8FA}"/>
                  </a:ext>
                </a:extLst>
              </p:cNvPr>
              <p:cNvSpPr/>
              <p:nvPr/>
            </p:nvSpPr>
            <p:spPr>
              <a:xfrm>
                <a:off x="4829075" y="5354725"/>
                <a:ext cx="6475" cy="6325"/>
              </a:xfrm>
              <a:custGeom>
                <a:avLst/>
                <a:gdLst/>
                <a:ahLst/>
                <a:cxnLst/>
                <a:rect l="l" t="t" r="r" b="b"/>
                <a:pathLst>
                  <a:path w="259" h="253" extrusionOk="0">
                    <a:moveTo>
                      <a:pt x="183" y="1"/>
                    </a:moveTo>
                    <a:cubicBezTo>
                      <a:pt x="161" y="1"/>
                      <a:pt x="139" y="20"/>
                      <a:pt x="119" y="40"/>
                    </a:cubicBezTo>
                    <a:cubicBezTo>
                      <a:pt x="119" y="41"/>
                      <a:pt x="118" y="41"/>
                      <a:pt x="116" y="41"/>
                    </a:cubicBezTo>
                    <a:cubicBezTo>
                      <a:pt x="112" y="41"/>
                      <a:pt x="106" y="36"/>
                      <a:pt x="103" y="36"/>
                    </a:cubicBezTo>
                    <a:cubicBezTo>
                      <a:pt x="99" y="32"/>
                      <a:pt x="91" y="32"/>
                      <a:pt x="87" y="32"/>
                    </a:cubicBezTo>
                    <a:cubicBezTo>
                      <a:pt x="66" y="36"/>
                      <a:pt x="45" y="40"/>
                      <a:pt x="25" y="44"/>
                    </a:cubicBezTo>
                    <a:cubicBezTo>
                      <a:pt x="17" y="48"/>
                      <a:pt x="9" y="48"/>
                      <a:pt x="0" y="52"/>
                    </a:cubicBezTo>
                    <a:cubicBezTo>
                      <a:pt x="0" y="89"/>
                      <a:pt x="0" y="122"/>
                      <a:pt x="4" y="130"/>
                    </a:cubicBezTo>
                    <a:cubicBezTo>
                      <a:pt x="9" y="151"/>
                      <a:pt x="17" y="180"/>
                      <a:pt x="25" y="180"/>
                    </a:cubicBezTo>
                    <a:cubicBezTo>
                      <a:pt x="29" y="178"/>
                      <a:pt x="34" y="177"/>
                      <a:pt x="38" y="177"/>
                    </a:cubicBezTo>
                    <a:cubicBezTo>
                      <a:pt x="53" y="177"/>
                      <a:pt x="66" y="187"/>
                      <a:pt x="78" y="200"/>
                    </a:cubicBezTo>
                    <a:cubicBezTo>
                      <a:pt x="78" y="200"/>
                      <a:pt x="81" y="205"/>
                      <a:pt x="84" y="205"/>
                    </a:cubicBezTo>
                    <a:cubicBezTo>
                      <a:pt x="85" y="205"/>
                      <a:pt x="86" y="205"/>
                      <a:pt x="87" y="204"/>
                    </a:cubicBezTo>
                    <a:cubicBezTo>
                      <a:pt x="91" y="199"/>
                      <a:pt x="95" y="197"/>
                      <a:pt x="100" y="197"/>
                    </a:cubicBezTo>
                    <a:cubicBezTo>
                      <a:pt x="116" y="197"/>
                      <a:pt x="133" y="226"/>
                      <a:pt x="152" y="229"/>
                    </a:cubicBezTo>
                    <a:cubicBezTo>
                      <a:pt x="164" y="233"/>
                      <a:pt x="177" y="233"/>
                      <a:pt x="185" y="233"/>
                    </a:cubicBezTo>
                    <a:cubicBezTo>
                      <a:pt x="186" y="234"/>
                      <a:pt x="188" y="234"/>
                      <a:pt x="190" y="234"/>
                    </a:cubicBezTo>
                    <a:cubicBezTo>
                      <a:pt x="192" y="234"/>
                      <a:pt x="195" y="233"/>
                      <a:pt x="198" y="233"/>
                    </a:cubicBezTo>
                    <a:cubicBezTo>
                      <a:pt x="203" y="233"/>
                      <a:pt x="209" y="236"/>
                      <a:pt x="214" y="249"/>
                    </a:cubicBezTo>
                    <a:cubicBezTo>
                      <a:pt x="217" y="252"/>
                      <a:pt x="220" y="252"/>
                      <a:pt x="223" y="252"/>
                    </a:cubicBezTo>
                    <a:cubicBezTo>
                      <a:pt x="234" y="252"/>
                      <a:pt x="245" y="240"/>
                      <a:pt x="254" y="240"/>
                    </a:cubicBezTo>
                    <a:cubicBezTo>
                      <a:pt x="256" y="240"/>
                      <a:pt x="257" y="240"/>
                      <a:pt x="259" y="241"/>
                    </a:cubicBezTo>
                    <a:lnTo>
                      <a:pt x="259" y="7"/>
                    </a:lnTo>
                    <a:cubicBezTo>
                      <a:pt x="247" y="11"/>
                      <a:pt x="230" y="11"/>
                      <a:pt x="218" y="15"/>
                    </a:cubicBezTo>
                    <a:lnTo>
                      <a:pt x="214" y="15"/>
                    </a:lnTo>
                    <a:cubicBezTo>
                      <a:pt x="203" y="5"/>
                      <a:pt x="193" y="1"/>
                      <a:pt x="183"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97" name="Google Shape;222;p29">
                <a:extLst>
                  <a:ext uri="{FF2B5EF4-FFF2-40B4-BE49-F238E27FC236}">
                    <a16:creationId xmlns:a16="http://schemas.microsoft.com/office/drawing/2014/main" id="{D57DDBF7-B938-3243-AB4E-F89B082CB4B2}"/>
                  </a:ext>
                </a:extLst>
              </p:cNvPr>
              <p:cNvSpPr/>
              <p:nvPr/>
            </p:nvSpPr>
            <p:spPr>
              <a:xfrm>
                <a:off x="4820050" y="5406925"/>
                <a:ext cx="15600" cy="6700"/>
              </a:xfrm>
              <a:custGeom>
                <a:avLst/>
                <a:gdLst/>
                <a:ahLst/>
                <a:cxnLst/>
                <a:rect l="l" t="t" r="r" b="b"/>
                <a:pathLst>
                  <a:path w="624" h="268" extrusionOk="0">
                    <a:moveTo>
                      <a:pt x="594" y="1"/>
                    </a:moveTo>
                    <a:cubicBezTo>
                      <a:pt x="578" y="1"/>
                      <a:pt x="563" y="6"/>
                      <a:pt x="550" y="16"/>
                    </a:cubicBezTo>
                    <a:cubicBezTo>
                      <a:pt x="538" y="24"/>
                      <a:pt x="525" y="25"/>
                      <a:pt x="513" y="25"/>
                    </a:cubicBezTo>
                    <a:cubicBezTo>
                      <a:pt x="509" y="25"/>
                      <a:pt x="505" y="25"/>
                      <a:pt x="501" y="25"/>
                    </a:cubicBezTo>
                    <a:cubicBezTo>
                      <a:pt x="493" y="25"/>
                      <a:pt x="484" y="26"/>
                      <a:pt x="476" y="28"/>
                    </a:cubicBezTo>
                    <a:cubicBezTo>
                      <a:pt x="448" y="37"/>
                      <a:pt x="423" y="45"/>
                      <a:pt x="398" y="57"/>
                    </a:cubicBezTo>
                    <a:cubicBezTo>
                      <a:pt x="374" y="69"/>
                      <a:pt x="349" y="61"/>
                      <a:pt x="320" y="73"/>
                    </a:cubicBezTo>
                    <a:lnTo>
                      <a:pt x="304" y="73"/>
                    </a:lnTo>
                    <a:cubicBezTo>
                      <a:pt x="287" y="57"/>
                      <a:pt x="269" y="51"/>
                      <a:pt x="251" y="51"/>
                    </a:cubicBezTo>
                    <a:cubicBezTo>
                      <a:pt x="220" y="51"/>
                      <a:pt x="189" y="66"/>
                      <a:pt x="160" y="66"/>
                    </a:cubicBezTo>
                    <a:cubicBezTo>
                      <a:pt x="156" y="66"/>
                      <a:pt x="152" y="66"/>
                      <a:pt x="148" y="65"/>
                    </a:cubicBezTo>
                    <a:cubicBezTo>
                      <a:pt x="145" y="66"/>
                      <a:pt x="141" y="67"/>
                      <a:pt x="138" y="67"/>
                    </a:cubicBezTo>
                    <a:cubicBezTo>
                      <a:pt x="129" y="67"/>
                      <a:pt x="121" y="63"/>
                      <a:pt x="115" y="57"/>
                    </a:cubicBezTo>
                    <a:cubicBezTo>
                      <a:pt x="95" y="43"/>
                      <a:pt x="72" y="35"/>
                      <a:pt x="48" y="35"/>
                    </a:cubicBezTo>
                    <a:cubicBezTo>
                      <a:pt x="43" y="35"/>
                      <a:pt x="38" y="36"/>
                      <a:pt x="33" y="37"/>
                    </a:cubicBezTo>
                    <a:cubicBezTo>
                      <a:pt x="25" y="37"/>
                      <a:pt x="8" y="37"/>
                      <a:pt x="0" y="110"/>
                    </a:cubicBezTo>
                    <a:cubicBezTo>
                      <a:pt x="8" y="176"/>
                      <a:pt x="21" y="192"/>
                      <a:pt x="33" y="192"/>
                    </a:cubicBezTo>
                    <a:cubicBezTo>
                      <a:pt x="40" y="192"/>
                      <a:pt x="51" y="205"/>
                      <a:pt x="59" y="205"/>
                    </a:cubicBezTo>
                    <a:cubicBezTo>
                      <a:pt x="60" y="205"/>
                      <a:pt x="61" y="205"/>
                      <a:pt x="62" y="205"/>
                    </a:cubicBezTo>
                    <a:cubicBezTo>
                      <a:pt x="70" y="202"/>
                      <a:pt x="78" y="201"/>
                      <a:pt x="86" y="201"/>
                    </a:cubicBezTo>
                    <a:cubicBezTo>
                      <a:pt x="103" y="201"/>
                      <a:pt x="120" y="207"/>
                      <a:pt x="132" y="221"/>
                    </a:cubicBezTo>
                    <a:cubicBezTo>
                      <a:pt x="138" y="207"/>
                      <a:pt x="144" y="202"/>
                      <a:pt x="150" y="202"/>
                    </a:cubicBezTo>
                    <a:cubicBezTo>
                      <a:pt x="160" y="202"/>
                      <a:pt x="168" y="214"/>
                      <a:pt x="173" y="221"/>
                    </a:cubicBezTo>
                    <a:cubicBezTo>
                      <a:pt x="181" y="229"/>
                      <a:pt x="193" y="225"/>
                      <a:pt x="201" y="229"/>
                    </a:cubicBezTo>
                    <a:cubicBezTo>
                      <a:pt x="210" y="242"/>
                      <a:pt x="226" y="250"/>
                      <a:pt x="238" y="258"/>
                    </a:cubicBezTo>
                    <a:cubicBezTo>
                      <a:pt x="247" y="262"/>
                      <a:pt x="257" y="265"/>
                      <a:pt x="266" y="265"/>
                    </a:cubicBezTo>
                    <a:cubicBezTo>
                      <a:pt x="277" y="265"/>
                      <a:pt x="288" y="260"/>
                      <a:pt x="300" y="242"/>
                    </a:cubicBezTo>
                    <a:cubicBezTo>
                      <a:pt x="304" y="238"/>
                      <a:pt x="308" y="229"/>
                      <a:pt x="308" y="229"/>
                    </a:cubicBezTo>
                    <a:cubicBezTo>
                      <a:pt x="314" y="240"/>
                      <a:pt x="321" y="243"/>
                      <a:pt x="327" y="243"/>
                    </a:cubicBezTo>
                    <a:cubicBezTo>
                      <a:pt x="340" y="243"/>
                      <a:pt x="353" y="229"/>
                      <a:pt x="366" y="229"/>
                    </a:cubicBezTo>
                    <a:cubicBezTo>
                      <a:pt x="367" y="229"/>
                      <a:pt x="368" y="229"/>
                      <a:pt x="370" y="229"/>
                    </a:cubicBezTo>
                    <a:cubicBezTo>
                      <a:pt x="390" y="233"/>
                      <a:pt x="406" y="246"/>
                      <a:pt x="423" y="258"/>
                    </a:cubicBezTo>
                    <a:cubicBezTo>
                      <a:pt x="432" y="265"/>
                      <a:pt x="441" y="267"/>
                      <a:pt x="450" y="267"/>
                    </a:cubicBezTo>
                    <a:cubicBezTo>
                      <a:pt x="469" y="267"/>
                      <a:pt x="487" y="257"/>
                      <a:pt x="506" y="257"/>
                    </a:cubicBezTo>
                    <a:cubicBezTo>
                      <a:pt x="510" y="257"/>
                      <a:pt x="513" y="257"/>
                      <a:pt x="517" y="258"/>
                    </a:cubicBezTo>
                    <a:cubicBezTo>
                      <a:pt x="518" y="258"/>
                      <a:pt x="519" y="258"/>
                      <a:pt x="520" y="258"/>
                    </a:cubicBezTo>
                    <a:cubicBezTo>
                      <a:pt x="539" y="258"/>
                      <a:pt x="557" y="222"/>
                      <a:pt x="576" y="222"/>
                    </a:cubicBezTo>
                    <a:cubicBezTo>
                      <a:pt x="583" y="222"/>
                      <a:pt x="591" y="228"/>
                      <a:pt x="599" y="246"/>
                    </a:cubicBezTo>
                    <a:cubicBezTo>
                      <a:pt x="603" y="254"/>
                      <a:pt x="612" y="262"/>
                      <a:pt x="624" y="262"/>
                    </a:cubicBezTo>
                    <a:lnTo>
                      <a:pt x="624" y="8"/>
                    </a:lnTo>
                    <a:cubicBezTo>
                      <a:pt x="614" y="3"/>
                      <a:pt x="604" y="1"/>
                      <a:pt x="594"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98" name="Google Shape;223;p29">
                <a:extLst>
                  <a:ext uri="{FF2B5EF4-FFF2-40B4-BE49-F238E27FC236}">
                    <a16:creationId xmlns:a16="http://schemas.microsoft.com/office/drawing/2014/main" id="{696ADCFB-23B3-8B44-8C58-26C5B4637DA5}"/>
                  </a:ext>
                </a:extLst>
              </p:cNvPr>
              <p:cNvSpPr/>
              <p:nvPr/>
            </p:nvSpPr>
            <p:spPr>
              <a:xfrm>
                <a:off x="4816650" y="5393650"/>
                <a:ext cx="18900" cy="7125"/>
              </a:xfrm>
              <a:custGeom>
                <a:avLst/>
                <a:gdLst/>
                <a:ahLst/>
                <a:cxnLst/>
                <a:rect l="l" t="t" r="r" b="b"/>
                <a:pathLst>
                  <a:path w="756" h="285" extrusionOk="0">
                    <a:moveTo>
                      <a:pt x="725" y="0"/>
                    </a:moveTo>
                    <a:cubicBezTo>
                      <a:pt x="695" y="0"/>
                      <a:pt x="666" y="21"/>
                      <a:pt x="637" y="46"/>
                    </a:cubicBezTo>
                    <a:cubicBezTo>
                      <a:pt x="616" y="59"/>
                      <a:pt x="596" y="67"/>
                      <a:pt x="571" y="71"/>
                    </a:cubicBezTo>
                    <a:cubicBezTo>
                      <a:pt x="563" y="71"/>
                      <a:pt x="559" y="75"/>
                      <a:pt x="551" y="75"/>
                    </a:cubicBezTo>
                    <a:cubicBezTo>
                      <a:pt x="542" y="78"/>
                      <a:pt x="531" y="81"/>
                      <a:pt x="520" y="81"/>
                    </a:cubicBezTo>
                    <a:cubicBezTo>
                      <a:pt x="515" y="81"/>
                      <a:pt x="510" y="80"/>
                      <a:pt x="506" y="79"/>
                    </a:cubicBezTo>
                    <a:cubicBezTo>
                      <a:pt x="479" y="76"/>
                      <a:pt x="455" y="73"/>
                      <a:pt x="432" y="73"/>
                    </a:cubicBezTo>
                    <a:cubicBezTo>
                      <a:pt x="422" y="73"/>
                      <a:pt x="413" y="74"/>
                      <a:pt x="403" y="75"/>
                    </a:cubicBezTo>
                    <a:cubicBezTo>
                      <a:pt x="370" y="75"/>
                      <a:pt x="333" y="67"/>
                      <a:pt x="300" y="67"/>
                    </a:cubicBezTo>
                    <a:cubicBezTo>
                      <a:pt x="288" y="67"/>
                      <a:pt x="272" y="71"/>
                      <a:pt x="259" y="75"/>
                    </a:cubicBezTo>
                    <a:cubicBezTo>
                      <a:pt x="239" y="78"/>
                      <a:pt x="218" y="91"/>
                      <a:pt x="198" y="91"/>
                    </a:cubicBezTo>
                    <a:cubicBezTo>
                      <a:pt x="190" y="91"/>
                      <a:pt x="181" y="89"/>
                      <a:pt x="173" y="83"/>
                    </a:cubicBezTo>
                    <a:cubicBezTo>
                      <a:pt x="154" y="68"/>
                      <a:pt x="134" y="64"/>
                      <a:pt x="113" y="64"/>
                    </a:cubicBezTo>
                    <a:cubicBezTo>
                      <a:pt x="94" y="64"/>
                      <a:pt x="73" y="67"/>
                      <a:pt x="52" y="67"/>
                    </a:cubicBezTo>
                    <a:cubicBezTo>
                      <a:pt x="47" y="67"/>
                      <a:pt x="43" y="67"/>
                      <a:pt x="38" y="67"/>
                    </a:cubicBezTo>
                    <a:cubicBezTo>
                      <a:pt x="25" y="67"/>
                      <a:pt x="13" y="79"/>
                      <a:pt x="1" y="137"/>
                    </a:cubicBezTo>
                    <a:cubicBezTo>
                      <a:pt x="9" y="179"/>
                      <a:pt x="18" y="196"/>
                      <a:pt x="26" y="196"/>
                    </a:cubicBezTo>
                    <a:cubicBezTo>
                      <a:pt x="30" y="196"/>
                      <a:pt x="34" y="192"/>
                      <a:pt x="38" y="186"/>
                    </a:cubicBezTo>
                    <a:cubicBezTo>
                      <a:pt x="44" y="180"/>
                      <a:pt x="49" y="178"/>
                      <a:pt x="54" y="178"/>
                    </a:cubicBezTo>
                    <a:cubicBezTo>
                      <a:pt x="63" y="178"/>
                      <a:pt x="71" y="185"/>
                      <a:pt x="79" y="190"/>
                    </a:cubicBezTo>
                    <a:cubicBezTo>
                      <a:pt x="91" y="198"/>
                      <a:pt x="103" y="202"/>
                      <a:pt x="116" y="206"/>
                    </a:cubicBezTo>
                    <a:cubicBezTo>
                      <a:pt x="128" y="211"/>
                      <a:pt x="140" y="218"/>
                      <a:pt x="152" y="218"/>
                    </a:cubicBezTo>
                    <a:cubicBezTo>
                      <a:pt x="161" y="218"/>
                      <a:pt x="169" y="215"/>
                      <a:pt x="177" y="206"/>
                    </a:cubicBezTo>
                    <a:cubicBezTo>
                      <a:pt x="178" y="205"/>
                      <a:pt x="179" y="205"/>
                      <a:pt x="180" y="205"/>
                    </a:cubicBezTo>
                    <a:cubicBezTo>
                      <a:pt x="182" y="205"/>
                      <a:pt x="183" y="209"/>
                      <a:pt x="186" y="215"/>
                    </a:cubicBezTo>
                    <a:cubicBezTo>
                      <a:pt x="190" y="227"/>
                      <a:pt x="194" y="231"/>
                      <a:pt x="198" y="231"/>
                    </a:cubicBezTo>
                    <a:cubicBezTo>
                      <a:pt x="203" y="231"/>
                      <a:pt x="208" y="227"/>
                      <a:pt x="214" y="223"/>
                    </a:cubicBezTo>
                    <a:cubicBezTo>
                      <a:pt x="227" y="211"/>
                      <a:pt x="239" y="215"/>
                      <a:pt x="247" y="211"/>
                    </a:cubicBezTo>
                    <a:cubicBezTo>
                      <a:pt x="253" y="208"/>
                      <a:pt x="257" y="208"/>
                      <a:pt x="262" y="208"/>
                    </a:cubicBezTo>
                    <a:cubicBezTo>
                      <a:pt x="267" y="208"/>
                      <a:pt x="272" y="208"/>
                      <a:pt x="280" y="206"/>
                    </a:cubicBezTo>
                    <a:cubicBezTo>
                      <a:pt x="285" y="205"/>
                      <a:pt x="289" y="204"/>
                      <a:pt x="294" y="204"/>
                    </a:cubicBezTo>
                    <a:cubicBezTo>
                      <a:pt x="305" y="204"/>
                      <a:pt x="316" y="209"/>
                      <a:pt x="325" y="227"/>
                    </a:cubicBezTo>
                    <a:cubicBezTo>
                      <a:pt x="333" y="243"/>
                      <a:pt x="346" y="252"/>
                      <a:pt x="362" y="252"/>
                    </a:cubicBezTo>
                    <a:cubicBezTo>
                      <a:pt x="387" y="256"/>
                      <a:pt x="411" y="256"/>
                      <a:pt x="436" y="260"/>
                    </a:cubicBezTo>
                    <a:cubicBezTo>
                      <a:pt x="485" y="268"/>
                      <a:pt x="534" y="280"/>
                      <a:pt x="584" y="284"/>
                    </a:cubicBezTo>
                    <a:cubicBezTo>
                      <a:pt x="608" y="280"/>
                      <a:pt x="637" y="276"/>
                      <a:pt x="661" y="268"/>
                    </a:cubicBezTo>
                    <a:cubicBezTo>
                      <a:pt x="670" y="266"/>
                      <a:pt x="678" y="265"/>
                      <a:pt x="686" y="265"/>
                    </a:cubicBezTo>
                    <a:cubicBezTo>
                      <a:pt x="694" y="265"/>
                      <a:pt x="703" y="266"/>
                      <a:pt x="711" y="268"/>
                    </a:cubicBezTo>
                    <a:cubicBezTo>
                      <a:pt x="717" y="271"/>
                      <a:pt x="721" y="283"/>
                      <a:pt x="729" y="283"/>
                    </a:cubicBezTo>
                    <a:cubicBezTo>
                      <a:pt x="731" y="283"/>
                      <a:pt x="733" y="282"/>
                      <a:pt x="735" y="280"/>
                    </a:cubicBezTo>
                    <a:cubicBezTo>
                      <a:pt x="739" y="276"/>
                      <a:pt x="748" y="276"/>
                      <a:pt x="756" y="276"/>
                    </a:cubicBezTo>
                    <a:lnTo>
                      <a:pt x="756" y="9"/>
                    </a:lnTo>
                    <a:lnTo>
                      <a:pt x="752" y="5"/>
                    </a:lnTo>
                    <a:cubicBezTo>
                      <a:pt x="743" y="2"/>
                      <a:pt x="734" y="0"/>
                      <a:pt x="725"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99" name="Google Shape;224;p29">
                <a:extLst>
                  <a:ext uri="{FF2B5EF4-FFF2-40B4-BE49-F238E27FC236}">
                    <a16:creationId xmlns:a16="http://schemas.microsoft.com/office/drawing/2014/main" id="{9FA0E56D-3481-A446-A7F3-54675F824B67}"/>
                  </a:ext>
                </a:extLst>
              </p:cNvPr>
              <p:cNvSpPr/>
              <p:nvPr/>
            </p:nvSpPr>
            <p:spPr>
              <a:xfrm>
                <a:off x="4818500" y="5380750"/>
                <a:ext cx="17050" cy="6800"/>
              </a:xfrm>
              <a:custGeom>
                <a:avLst/>
                <a:gdLst/>
                <a:ahLst/>
                <a:cxnLst/>
                <a:rect l="l" t="t" r="r" b="b"/>
                <a:pathLst>
                  <a:path w="682" h="272" extrusionOk="0">
                    <a:moveTo>
                      <a:pt x="682" y="0"/>
                    </a:moveTo>
                    <a:cubicBezTo>
                      <a:pt x="675" y="2"/>
                      <a:pt x="669" y="3"/>
                      <a:pt x="662" y="3"/>
                    </a:cubicBezTo>
                    <a:cubicBezTo>
                      <a:pt x="650" y="3"/>
                      <a:pt x="637" y="1"/>
                      <a:pt x="625" y="1"/>
                    </a:cubicBezTo>
                    <a:cubicBezTo>
                      <a:pt x="613" y="1"/>
                      <a:pt x="602" y="2"/>
                      <a:pt x="592" y="8"/>
                    </a:cubicBezTo>
                    <a:cubicBezTo>
                      <a:pt x="575" y="13"/>
                      <a:pt x="563" y="21"/>
                      <a:pt x="555" y="33"/>
                    </a:cubicBezTo>
                    <a:cubicBezTo>
                      <a:pt x="545" y="43"/>
                      <a:pt x="532" y="51"/>
                      <a:pt x="516" y="51"/>
                    </a:cubicBezTo>
                    <a:cubicBezTo>
                      <a:pt x="513" y="51"/>
                      <a:pt x="509" y="50"/>
                      <a:pt x="505" y="49"/>
                    </a:cubicBezTo>
                    <a:cubicBezTo>
                      <a:pt x="491" y="47"/>
                      <a:pt x="474" y="44"/>
                      <a:pt x="457" y="44"/>
                    </a:cubicBezTo>
                    <a:cubicBezTo>
                      <a:pt x="450" y="44"/>
                      <a:pt x="443" y="44"/>
                      <a:pt x="436" y="45"/>
                    </a:cubicBezTo>
                    <a:cubicBezTo>
                      <a:pt x="386" y="49"/>
                      <a:pt x="341" y="49"/>
                      <a:pt x="296" y="49"/>
                    </a:cubicBezTo>
                    <a:lnTo>
                      <a:pt x="235" y="49"/>
                    </a:lnTo>
                    <a:cubicBezTo>
                      <a:pt x="234" y="49"/>
                      <a:pt x="233" y="48"/>
                      <a:pt x="233" y="48"/>
                    </a:cubicBezTo>
                    <a:cubicBezTo>
                      <a:pt x="226" y="48"/>
                      <a:pt x="220" y="89"/>
                      <a:pt x="212" y="89"/>
                    </a:cubicBezTo>
                    <a:cubicBezTo>
                      <a:pt x="210" y="89"/>
                      <a:pt x="208" y="87"/>
                      <a:pt x="206" y="82"/>
                    </a:cubicBezTo>
                    <a:cubicBezTo>
                      <a:pt x="202" y="68"/>
                      <a:pt x="189" y="57"/>
                      <a:pt x="175" y="57"/>
                    </a:cubicBezTo>
                    <a:cubicBezTo>
                      <a:pt x="173" y="57"/>
                      <a:pt x="171" y="57"/>
                      <a:pt x="169" y="58"/>
                    </a:cubicBezTo>
                    <a:cubicBezTo>
                      <a:pt x="124" y="54"/>
                      <a:pt x="79" y="54"/>
                      <a:pt x="29" y="54"/>
                    </a:cubicBezTo>
                    <a:cubicBezTo>
                      <a:pt x="21" y="54"/>
                      <a:pt x="13" y="62"/>
                      <a:pt x="5" y="78"/>
                    </a:cubicBezTo>
                    <a:cubicBezTo>
                      <a:pt x="5" y="91"/>
                      <a:pt x="1" y="107"/>
                      <a:pt x="1" y="123"/>
                    </a:cubicBezTo>
                    <a:cubicBezTo>
                      <a:pt x="1" y="140"/>
                      <a:pt x="1" y="156"/>
                      <a:pt x="5" y="173"/>
                    </a:cubicBezTo>
                    <a:cubicBezTo>
                      <a:pt x="9" y="185"/>
                      <a:pt x="13" y="189"/>
                      <a:pt x="17" y="189"/>
                    </a:cubicBezTo>
                    <a:cubicBezTo>
                      <a:pt x="21" y="191"/>
                      <a:pt x="25" y="192"/>
                      <a:pt x="29" y="192"/>
                    </a:cubicBezTo>
                    <a:cubicBezTo>
                      <a:pt x="33" y="192"/>
                      <a:pt x="36" y="191"/>
                      <a:pt x="38" y="189"/>
                    </a:cubicBezTo>
                    <a:cubicBezTo>
                      <a:pt x="46" y="183"/>
                      <a:pt x="56" y="180"/>
                      <a:pt x="65" y="180"/>
                    </a:cubicBezTo>
                    <a:cubicBezTo>
                      <a:pt x="75" y="180"/>
                      <a:pt x="83" y="183"/>
                      <a:pt x="87" y="189"/>
                    </a:cubicBezTo>
                    <a:cubicBezTo>
                      <a:pt x="88" y="190"/>
                      <a:pt x="90" y="191"/>
                      <a:pt x="91" y="191"/>
                    </a:cubicBezTo>
                    <a:cubicBezTo>
                      <a:pt x="96" y="191"/>
                      <a:pt x="100" y="187"/>
                      <a:pt x="105" y="187"/>
                    </a:cubicBezTo>
                    <a:cubicBezTo>
                      <a:pt x="108" y="187"/>
                      <a:pt x="112" y="188"/>
                      <a:pt x="116" y="193"/>
                    </a:cubicBezTo>
                    <a:cubicBezTo>
                      <a:pt x="125" y="200"/>
                      <a:pt x="133" y="209"/>
                      <a:pt x="140" y="209"/>
                    </a:cubicBezTo>
                    <a:cubicBezTo>
                      <a:pt x="146" y="209"/>
                      <a:pt x="151" y="203"/>
                      <a:pt x="157" y="185"/>
                    </a:cubicBezTo>
                    <a:cubicBezTo>
                      <a:pt x="158" y="183"/>
                      <a:pt x="159" y="182"/>
                      <a:pt x="159" y="182"/>
                    </a:cubicBezTo>
                    <a:cubicBezTo>
                      <a:pt x="162" y="182"/>
                      <a:pt x="164" y="188"/>
                      <a:pt x="173" y="197"/>
                    </a:cubicBezTo>
                    <a:cubicBezTo>
                      <a:pt x="177" y="201"/>
                      <a:pt x="181" y="204"/>
                      <a:pt x="185" y="204"/>
                    </a:cubicBezTo>
                    <a:cubicBezTo>
                      <a:pt x="193" y="204"/>
                      <a:pt x="200" y="192"/>
                      <a:pt x="206" y="156"/>
                    </a:cubicBezTo>
                    <a:cubicBezTo>
                      <a:pt x="218" y="201"/>
                      <a:pt x="231" y="205"/>
                      <a:pt x="247" y="205"/>
                    </a:cubicBezTo>
                    <a:cubicBezTo>
                      <a:pt x="267" y="205"/>
                      <a:pt x="288" y="210"/>
                      <a:pt x="308" y="214"/>
                    </a:cubicBezTo>
                    <a:cubicBezTo>
                      <a:pt x="333" y="218"/>
                      <a:pt x="358" y="218"/>
                      <a:pt x="378" y="218"/>
                    </a:cubicBezTo>
                    <a:cubicBezTo>
                      <a:pt x="383" y="218"/>
                      <a:pt x="387" y="217"/>
                      <a:pt x="390" y="217"/>
                    </a:cubicBezTo>
                    <a:cubicBezTo>
                      <a:pt x="395" y="217"/>
                      <a:pt x="400" y="219"/>
                      <a:pt x="407" y="226"/>
                    </a:cubicBezTo>
                    <a:cubicBezTo>
                      <a:pt x="412" y="233"/>
                      <a:pt x="418" y="237"/>
                      <a:pt x="424" y="237"/>
                    </a:cubicBezTo>
                    <a:cubicBezTo>
                      <a:pt x="428" y="237"/>
                      <a:pt x="432" y="235"/>
                      <a:pt x="436" y="230"/>
                    </a:cubicBezTo>
                    <a:cubicBezTo>
                      <a:pt x="437" y="228"/>
                      <a:pt x="440" y="227"/>
                      <a:pt x="442" y="227"/>
                    </a:cubicBezTo>
                    <a:cubicBezTo>
                      <a:pt x="445" y="227"/>
                      <a:pt x="448" y="229"/>
                      <a:pt x="448" y="234"/>
                    </a:cubicBezTo>
                    <a:cubicBezTo>
                      <a:pt x="458" y="258"/>
                      <a:pt x="466" y="265"/>
                      <a:pt x="474" y="265"/>
                    </a:cubicBezTo>
                    <a:cubicBezTo>
                      <a:pt x="479" y="265"/>
                      <a:pt x="484" y="262"/>
                      <a:pt x="489" y="259"/>
                    </a:cubicBezTo>
                    <a:cubicBezTo>
                      <a:pt x="514" y="255"/>
                      <a:pt x="538" y="246"/>
                      <a:pt x="555" y="238"/>
                    </a:cubicBezTo>
                    <a:cubicBezTo>
                      <a:pt x="575" y="234"/>
                      <a:pt x="596" y="218"/>
                      <a:pt x="608" y="214"/>
                    </a:cubicBezTo>
                    <a:cubicBezTo>
                      <a:pt x="620" y="214"/>
                      <a:pt x="633" y="222"/>
                      <a:pt x="645" y="246"/>
                    </a:cubicBezTo>
                    <a:cubicBezTo>
                      <a:pt x="649" y="263"/>
                      <a:pt x="665" y="271"/>
                      <a:pt x="682" y="271"/>
                    </a:cubicBezTo>
                    <a:lnTo>
                      <a:pt x="682" y="0"/>
                    </a:ln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00" name="Google Shape;225;p29">
                <a:extLst>
                  <a:ext uri="{FF2B5EF4-FFF2-40B4-BE49-F238E27FC236}">
                    <a16:creationId xmlns:a16="http://schemas.microsoft.com/office/drawing/2014/main" id="{CB3526B5-FF5F-7E4A-A44D-0CAA5B3AD4DB}"/>
                  </a:ext>
                </a:extLst>
              </p:cNvPr>
              <p:cNvSpPr/>
              <p:nvPr/>
            </p:nvSpPr>
            <p:spPr>
              <a:xfrm>
                <a:off x="4831025" y="5328825"/>
                <a:ext cx="4625" cy="6200"/>
              </a:xfrm>
              <a:custGeom>
                <a:avLst/>
                <a:gdLst/>
                <a:ahLst/>
                <a:cxnLst/>
                <a:rect l="l" t="t" r="r" b="b"/>
                <a:pathLst>
                  <a:path w="185" h="248" extrusionOk="0">
                    <a:moveTo>
                      <a:pt x="181" y="1"/>
                    </a:moveTo>
                    <a:cubicBezTo>
                      <a:pt x="177" y="1"/>
                      <a:pt x="169" y="5"/>
                      <a:pt x="169" y="5"/>
                    </a:cubicBezTo>
                    <a:lnTo>
                      <a:pt x="91" y="5"/>
                    </a:lnTo>
                    <a:cubicBezTo>
                      <a:pt x="86" y="5"/>
                      <a:pt x="82" y="17"/>
                      <a:pt x="78" y="17"/>
                    </a:cubicBezTo>
                    <a:lnTo>
                      <a:pt x="25" y="42"/>
                    </a:lnTo>
                    <a:lnTo>
                      <a:pt x="21" y="42"/>
                    </a:lnTo>
                    <a:cubicBezTo>
                      <a:pt x="4" y="63"/>
                      <a:pt x="0" y="87"/>
                      <a:pt x="4" y="112"/>
                    </a:cubicBezTo>
                    <a:cubicBezTo>
                      <a:pt x="4" y="157"/>
                      <a:pt x="11" y="199"/>
                      <a:pt x="22" y="199"/>
                    </a:cubicBezTo>
                    <a:cubicBezTo>
                      <a:pt x="23" y="199"/>
                      <a:pt x="24" y="199"/>
                      <a:pt x="25" y="198"/>
                    </a:cubicBezTo>
                    <a:cubicBezTo>
                      <a:pt x="29" y="194"/>
                      <a:pt x="32" y="193"/>
                      <a:pt x="36" y="193"/>
                    </a:cubicBezTo>
                    <a:cubicBezTo>
                      <a:pt x="46" y="193"/>
                      <a:pt x="56" y="207"/>
                      <a:pt x="70" y="207"/>
                    </a:cubicBezTo>
                    <a:cubicBezTo>
                      <a:pt x="71" y="207"/>
                      <a:pt x="73" y="206"/>
                      <a:pt x="74" y="206"/>
                    </a:cubicBezTo>
                    <a:cubicBezTo>
                      <a:pt x="76" y="205"/>
                      <a:pt x="79" y="205"/>
                      <a:pt x="81" y="205"/>
                    </a:cubicBezTo>
                    <a:cubicBezTo>
                      <a:pt x="98" y="205"/>
                      <a:pt x="113" y="232"/>
                      <a:pt x="132" y="243"/>
                    </a:cubicBezTo>
                    <a:cubicBezTo>
                      <a:pt x="132" y="243"/>
                      <a:pt x="133" y="243"/>
                      <a:pt x="134" y="243"/>
                    </a:cubicBezTo>
                    <a:cubicBezTo>
                      <a:pt x="142" y="243"/>
                      <a:pt x="151" y="229"/>
                      <a:pt x="159" y="229"/>
                    </a:cubicBezTo>
                    <a:cubicBezTo>
                      <a:pt x="163" y="229"/>
                      <a:pt x="166" y="233"/>
                      <a:pt x="169" y="243"/>
                    </a:cubicBezTo>
                    <a:cubicBezTo>
                      <a:pt x="173" y="247"/>
                      <a:pt x="177" y="247"/>
                      <a:pt x="185" y="247"/>
                    </a:cubicBezTo>
                    <a:lnTo>
                      <a:pt x="181" y="1"/>
                    </a:ln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01" name="Google Shape;226;p29">
                <a:extLst>
                  <a:ext uri="{FF2B5EF4-FFF2-40B4-BE49-F238E27FC236}">
                    <a16:creationId xmlns:a16="http://schemas.microsoft.com/office/drawing/2014/main" id="{A8C97AB2-814D-834C-BE33-3048F4EC1260}"/>
                  </a:ext>
                </a:extLst>
              </p:cNvPr>
              <p:cNvSpPr/>
              <p:nvPr/>
            </p:nvSpPr>
            <p:spPr>
              <a:xfrm>
                <a:off x="4813675" y="5458725"/>
                <a:ext cx="21875" cy="7700"/>
              </a:xfrm>
              <a:custGeom>
                <a:avLst/>
                <a:gdLst/>
                <a:ahLst/>
                <a:cxnLst/>
                <a:rect l="l" t="t" r="r" b="b"/>
                <a:pathLst>
                  <a:path w="875" h="308" extrusionOk="0">
                    <a:moveTo>
                      <a:pt x="867" y="1"/>
                    </a:moveTo>
                    <a:cubicBezTo>
                      <a:pt x="864" y="1"/>
                      <a:pt x="861" y="2"/>
                      <a:pt x="858" y="4"/>
                    </a:cubicBezTo>
                    <a:cubicBezTo>
                      <a:pt x="842" y="16"/>
                      <a:pt x="830" y="37"/>
                      <a:pt x="813" y="37"/>
                    </a:cubicBezTo>
                    <a:cubicBezTo>
                      <a:pt x="805" y="36"/>
                      <a:pt x="796" y="35"/>
                      <a:pt x="787" y="35"/>
                    </a:cubicBezTo>
                    <a:cubicBezTo>
                      <a:pt x="763" y="35"/>
                      <a:pt x="740" y="39"/>
                      <a:pt x="719" y="45"/>
                    </a:cubicBezTo>
                    <a:cubicBezTo>
                      <a:pt x="707" y="45"/>
                      <a:pt x="698" y="49"/>
                      <a:pt x="690" y="57"/>
                    </a:cubicBezTo>
                    <a:cubicBezTo>
                      <a:pt x="672" y="72"/>
                      <a:pt x="654" y="77"/>
                      <a:pt x="636" y="77"/>
                    </a:cubicBezTo>
                    <a:cubicBezTo>
                      <a:pt x="605" y="77"/>
                      <a:pt x="575" y="62"/>
                      <a:pt x="547" y="57"/>
                    </a:cubicBezTo>
                    <a:cubicBezTo>
                      <a:pt x="522" y="54"/>
                      <a:pt x="497" y="39"/>
                      <a:pt x="472" y="39"/>
                    </a:cubicBezTo>
                    <a:cubicBezTo>
                      <a:pt x="464" y="39"/>
                      <a:pt x="456" y="41"/>
                      <a:pt x="448" y="45"/>
                    </a:cubicBezTo>
                    <a:cubicBezTo>
                      <a:pt x="443" y="48"/>
                      <a:pt x="439" y="50"/>
                      <a:pt x="434" y="50"/>
                    </a:cubicBezTo>
                    <a:cubicBezTo>
                      <a:pt x="427" y="50"/>
                      <a:pt x="419" y="47"/>
                      <a:pt x="409" y="47"/>
                    </a:cubicBezTo>
                    <a:cubicBezTo>
                      <a:pt x="405" y="47"/>
                      <a:pt x="400" y="47"/>
                      <a:pt x="395" y="49"/>
                    </a:cubicBezTo>
                    <a:cubicBezTo>
                      <a:pt x="374" y="57"/>
                      <a:pt x="346" y="78"/>
                      <a:pt x="321" y="86"/>
                    </a:cubicBezTo>
                    <a:cubicBezTo>
                      <a:pt x="304" y="89"/>
                      <a:pt x="284" y="92"/>
                      <a:pt x="265" y="92"/>
                    </a:cubicBezTo>
                    <a:cubicBezTo>
                      <a:pt x="258" y="92"/>
                      <a:pt x="250" y="91"/>
                      <a:pt x="243" y="90"/>
                    </a:cubicBezTo>
                    <a:cubicBezTo>
                      <a:pt x="227" y="90"/>
                      <a:pt x="202" y="78"/>
                      <a:pt x="186" y="78"/>
                    </a:cubicBezTo>
                    <a:cubicBezTo>
                      <a:pt x="173" y="78"/>
                      <a:pt x="161" y="90"/>
                      <a:pt x="144" y="90"/>
                    </a:cubicBezTo>
                    <a:lnTo>
                      <a:pt x="34" y="90"/>
                    </a:lnTo>
                    <a:cubicBezTo>
                      <a:pt x="31" y="90"/>
                      <a:pt x="28" y="89"/>
                      <a:pt x="25" y="89"/>
                    </a:cubicBezTo>
                    <a:cubicBezTo>
                      <a:pt x="18" y="89"/>
                      <a:pt x="9" y="95"/>
                      <a:pt x="1" y="131"/>
                    </a:cubicBezTo>
                    <a:cubicBezTo>
                      <a:pt x="9" y="184"/>
                      <a:pt x="21" y="205"/>
                      <a:pt x="30" y="205"/>
                    </a:cubicBezTo>
                    <a:cubicBezTo>
                      <a:pt x="35" y="205"/>
                      <a:pt x="41" y="207"/>
                      <a:pt x="46" y="207"/>
                    </a:cubicBezTo>
                    <a:cubicBezTo>
                      <a:pt x="49" y="207"/>
                      <a:pt x="51" y="206"/>
                      <a:pt x="54" y="205"/>
                    </a:cubicBezTo>
                    <a:cubicBezTo>
                      <a:pt x="64" y="201"/>
                      <a:pt x="74" y="199"/>
                      <a:pt x="84" y="199"/>
                    </a:cubicBezTo>
                    <a:cubicBezTo>
                      <a:pt x="113" y="199"/>
                      <a:pt x="141" y="214"/>
                      <a:pt x="169" y="217"/>
                    </a:cubicBezTo>
                    <a:cubicBezTo>
                      <a:pt x="206" y="221"/>
                      <a:pt x="247" y="225"/>
                      <a:pt x="288" y="225"/>
                    </a:cubicBezTo>
                    <a:cubicBezTo>
                      <a:pt x="317" y="225"/>
                      <a:pt x="350" y="217"/>
                      <a:pt x="382" y="205"/>
                    </a:cubicBezTo>
                    <a:cubicBezTo>
                      <a:pt x="410" y="193"/>
                      <a:pt x="439" y="185"/>
                      <a:pt x="470" y="185"/>
                    </a:cubicBezTo>
                    <a:cubicBezTo>
                      <a:pt x="482" y="185"/>
                      <a:pt x="493" y="186"/>
                      <a:pt x="506" y="188"/>
                    </a:cubicBezTo>
                    <a:cubicBezTo>
                      <a:pt x="510" y="193"/>
                      <a:pt x="518" y="197"/>
                      <a:pt x="526" y="205"/>
                    </a:cubicBezTo>
                    <a:cubicBezTo>
                      <a:pt x="534" y="213"/>
                      <a:pt x="543" y="230"/>
                      <a:pt x="555" y="230"/>
                    </a:cubicBezTo>
                    <a:cubicBezTo>
                      <a:pt x="579" y="230"/>
                      <a:pt x="608" y="230"/>
                      <a:pt x="637" y="238"/>
                    </a:cubicBezTo>
                    <a:cubicBezTo>
                      <a:pt x="649" y="242"/>
                      <a:pt x="666" y="234"/>
                      <a:pt x="678" y="250"/>
                    </a:cubicBezTo>
                    <a:cubicBezTo>
                      <a:pt x="684" y="257"/>
                      <a:pt x="691" y="261"/>
                      <a:pt x="698" y="261"/>
                    </a:cubicBezTo>
                    <a:cubicBezTo>
                      <a:pt x="703" y="261"/>
                      <a:pt x="709" y="258"/>
                      <a:pt x="715" y="250"/>
                    </a:cubicBezTo>
                    <a:cubicBezTo>
                      <a:pt x="717" y="245"/>
                      <a:pt x="718" y="243"/>
                      <a:pt x="720" y="243"/>
                    </a:cubicBezTo>
                    <a:cubicBezTo>
                      <a:pt x="723" y="243"/>
                      <a:pt x="727" y="246"/>
                      <a:pt x="731" y="246"/>
                    </a:cubicBezTo>
                    <a:lnTo>
                      <a:pt x="768" y="246"/>
                    </a:lnTo>
                    <a:cubicBezTo>
                      <a:pt x="771" y="245"/>
                      <a:pt x="775" y="245"/>
                      <a:pt x="778" y="245"/>
                    </a:cubicBezTo>
                    <a:cubicBezTo>
                      <a:pt x="804" y="245"/>
                      <a:pt x="834" y="260"/>
                      <a:pt x="863" y="307"/>
                    </a:cubicBezTo>
                    <a:cubicBezTo>
                      <a:pt x="867" y="307"/>
                      <a:pt x="871" y="303"/>
                      <a:pt x="875" y="299"/>
                    </a:cubicBezTo>
                    <a:lnTo>
                      <a:pt x="875" y="4"/>
                    </a:lnTo>
                    <a:cubicBezTo>
                      <a:pt x="873" y="2"/>
                      <a:pt x="870" y="1"/>
                      <a:pt x="867"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02" name="Google Shape;227;p29">
                <a:extLst>
                  <a:ext uri="{FF2B5EF4-FFF2-40B4-BE49-F238E27FC236}">
                    <a16:creationId xmlns:a16="http://schemas.microsoft.com/office/drawing/2014/main" id="{51A08A6E-1E3D-234D-99B6-EF20F7524AC9}"/>
                  </a:ext>
                </a:extLst>
              </p:cNvPr>
              <p:cNvSpPr/>
              <p:nvPr/>
            </p:nvSpPr>
            <p:spPr>
              <a:xfrm>
                <a:off x="4824350" y="5341500"/>
                <a:ext cx="11200" cy="6850"/>
              </a:xfrm>
              <a:custGeom>
                <a:avLst/>
                <a:gdLst/>
                <a:ahLst/>
                <a:cxnLst/>
                <a:rect l="l" t="t" r="r" b="b"/>
                <a:pathLst>
                  <a:path w="448" h="274" extrusionOk="0">
                    <a:moveTo>
                      <a:pt x="421" y="0"/>
                    </a:moveTo>
                    <a:cubicBezTo>
                      <a:pt x="410" y="0"/>
                      <a:pt x="398" y="8"/>
                      <a:pt x="385" y="8"/>
                    </a:cubicBezTo>
                    <a:cubicBezTo>
                      <a:pt x="383" y="8"/>
                      <a:pt x="380" y="7"/>
                      <a:pt x="378" y="7"/>
                    </a:cubicBezTo>
                    <a:cubicBezTo>
                      <a:pt x="375" y="6"/>
                      <a:pt x="373" y="5"/>
                      <a:pt x="370" y="5"/>
                    </a:cubicBezTo>
                    <a:cubicBezTo>
                      <a:pt x="358" y="5"/>
                      <a:pt x="346" y="16"/>
                      <a:pt x="333" y="16"/>
                    </a:cubicBezTo>
                    <a:cubicBezTo>
                      <a:pt x="332" y="16"/>
                      <a:pt x="330" y="15"/>
                      <a:pt x="329" y="15"/>
                    </a:cubicBezTo>
                    <a:cubicBezTo>
                      <a:pt x="325" y="14"/>
                      <a:pt x="322" y="14"/>
                      <a:pt x="318" y="14"/>
                    </a:cubicBezTo>
                    <a:cubicBezTo>
                      <a:pt x="294" y="14"/>
                      <a:pt x="272" y="36"/>
                      <a:pt x="247" y="36"/>
                    </a:cubicBezTo>
                    <a:cubicBezTo>
                      <a:pt x="239" y="36"/>
                      <a:pt x="226" y="27"/>
                      <a:pt x="214" y="27"/>
                    </a:cubicBezTo>
                    <a:cubicBezTo>
                      <a:pt x="185" y="36"/>
                      <a:pt x="157" y="52"/>
                      <a:pt x="140" y="81"/>
                    </a:cubicBezTo>
                    <a:cubicBezTo>
                      <a:pt x="139" y="82"/>
                      <a:pt x="138" y="82"/>
                      <a:pt x="137" y="82"/>
                    </a:cubicBezTo>
                    <a:cubicBezTo>
                      <a:pt x="133" y="82"/>
                      <a:pt x="127" y="77"/>
                      <a:pt x="124" y="77"/>
                    </a:cubicBezTo>
                    <a:cubicBezTo>
                      <a:pt x="103" y="60"/>
                      <a:pt x="74" y="48"/>
                      <a:pt x="50" y="40"/>
                    </a:cubicBezTo>
                    <a:cubicBezTo>
                      <a:pt x="49" y="39"/>
                      <a:pt x="48" y="39"/>
                      <a:pt x="47" y="39"/>
                    </a:cubicBezTo>
                    <a:cubicBezTo>
                      <a:pt x="35" y="39"/>
                      <a:pt x="20" y="60"/>
                      <a:pt x="13" y="60"/>
                    </a:cubicBezTo>
                    <a:cubicBezTo>
                      <a:pt x="13" y="60"/>
                      <a:pt x="12" y="60"/>
                      <a:pt x="12" y="60"/>
                    </a:cubicBezTo>
                    <a:cubicBezTo>
                      <a:pt x="4" y="60"/>
                      <a:pt x="1" y="99"/>
                      <a:pt x="1" y="126"/>
                    </a:cubicBezTo>
                    <a:cubicBezTo>
                      <a:pt x="1" y="163"/>
                      <a:pt x="7" y="180"/>
                      <a:pt x="15" y="180"/>
                    </a:cubicBezTo>
                    <a:cubicBezTo>
                      <a:pt x="15" y="180"/>
                      <a:pt x="16" y="180"/>
                      <a:pt x="17" y="179"/>
                    </a:cubicBezTo>
                    <a:cubicBezTo>
                      <a:pt x="29" y="173"/>
                      <a:pt x="41" y="169"/>
                      <a:pt x="53" y="169"/>
                    </a:cubicBezTo>
                    <a:cubicBezTo>
                      <a:pt x="71" y="169"/>
                      <a:pt x="88" y="177"/>
                      <a:pt x="103" y="192"/>
                    </a:cubicBezTo>
                    <a:cubicBezTo>
                      <a:pt x="105" y="193"/>
                      <a:pt x="108" y="194"/>
                      <a:pt x="110" y="194"/>
                    </a:cubicBezTo>
                    <a:cubicBezTo>
                      <a:pt x="117" y="194"/>
                      <a:pt x="123" y="190"/>
                      <a:pt x="130" y="190"/>
                    </a:cubicBezTo>
                    <a:cubicBezTo>
                      <a:pt x="135" y="190"/>
                      <a:pt x="140" y="192"/>
                      <a:pt x="144" y="200"/>
                    </a:cubicBezTo>
                    <a:cubicBezTo>
                      <a:pt x="149" y="207"/>
                      <a:pt x="154" y="210"/>
                      <a:pt x="159" y="210"/>
                    </a:cubicBezTo>
                    <a:cubicBezTo>
                      <a:pt x="170" y="210"/>
                      <a:pt x="181" y="194"/>
                      <a:pt x="189" y="192"/>
                    </a:cubicBezTo>
                    <a:cubicBezTo>
                      <a:pt x="202" y="183"/>
                      <a:pt x="210" y="179"/>
                      <a:pt x="222" y="179"/>
                    </a:cubicBezTo>
                    <a:cubicBezTo>
                      <a:pt x="263" y="179"/>
                      <a:pt x="300" y="187"/>
                      <a:pt x="341" y="204"/>
                    </a:cubicBezTo>
                    <a:cubicBezTo>
                      <a:pt x="349" y="208"/>
                      <a:pt x="362" y="237"/>
                      <a:pt x="374" y="245"/>
                    </a:cubicBezTo>
                    <a:cubicBezTo>
                      <a:pt x="382" y="253"/>
                      <a:pt x="390" y="249"/>
                      <a:pt x="403" y="261"/>
                    </a:cubicBezTo>
                    <a:cubicBezTo>
                      <a:pt x="405" y="263"/>
                      <a:pt x="407" y="264"/>
                      <a:pt x="409" y="264"/>
                    </a:cubicBezTo>
                    <a:cubicBezTo>
                      <a:pt x="416" y="264"/>
                      <a:pt x="425" y="253"/>
                      <a:pt x="433" y="253"/>
                    </a:cubicBezTo>
                    <a:cubicBezTo>
                      <a:pt x="437" y="253"/>
                      <a:pt x="441" y="255"/>
                      <a:pt x="444" y="261"/>
                    </a:cubicBezTo>
                    <a:cubicBezTo>
                      <a:pt x="444" y="265"/>
                      <a:pt x="448" y="270"/>
                      <a:pt x="448" y="274"/>
                    </a:cubicBezTo>
                    <a:lnTo>
                      <a:pt x="448" y="7"/>
                    </a:lnTo>
                    <a:cubicBezTo>
                      <a:pt x="447" y="8"/>
                      <a:pt x="446" y="8"/>
                      <a:pt x="445" y="8"/>
                    </a:cubicBezTo>
                    <a:cubicBezTo>
                      <a:pt x="441" y="8"/>
                      <a:pt x="435" y="3"/>
                      <a:pt x="431" y="3"/>
                    </a:cubicBezTo>
                    <a:cubicBezTo>
                      <a:pt x="428" y="1"/>
                      <a:pt x="425" y="0"/>
                      <a:pt x="42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03" name="Google Shape;228;p29">
                <a:extLst>
                  <a:ext uri="{FF2B5EF4-FFF2-40B4-BE49-F238E27FC236}">
                    <a16:creationId xmlns:a16="http://schemas.microsoft.com/office/drawing/2014/main" id="{8450EA08-20C5-3C4B-8E77-79BEB3A31411}"/>
                  </a:ext>
                </a:extLst>
              </p:cNvPr>
              <p:cNvSpPr/>
              <p:nvPr/>
            </p:nvSpPr>
            <p:spPr>
              <a:xfrm>
                <a:off x="4821800" y="5368025"/>
                <a:ext cx="13750" cy="6275"/>
              </a:xfrm>
              <a:custGeom>
                <a:avLst/>
                <a:gdLst/>
                <a:ahLst/>
                <a:cxnLst/>
                <a:rect l="l" t="t" r="r" b="b"/>
                <a:pathLst>
                  <a:path w="550" h="251" extrusionOk="0">
                    <a:moveTo>
                      <a:pt x="550" y="0"/>
                    </a:moveTo>
                    <a:cubicBezTo>
                      <a:pt x="547" y="2"/>
                      <a:pt x="544" y="3"/>
                      <a:pt x="541" y="3"/>
                    </a:cubicBezTo>
                    <a:cubicBezTo>
                      <a:pt x="536" y="3"/>
                      <a:pt x="531" y="1"/>
                      <a:pt x="526" y="1"/>
                    </a:cubicBezTo>
                    <a:cubicBezTo>
                      <a:pt x="520" y="1"/>
                      <a:pt x="515" y="3"/>
                      <a:pt x="509" y="9"/>
                    </a:cubicBezTo>
                    <a:cubicBezTo>
                      <a:pt x="505" y="13"/>
                      <a:pt x="502" y="15"/>
                      <a:pt x="498" y="15"/>
                    </a:cubicBezTo>
                    <a:cubicBezTo>
                      <a:pt x="489" y="15"/>
                      <a:pt x="481" y="5"/>
                      <a:pt x="472" y="5"/>
                    </a:cubicBezTo>
                    <a:cubicBezTo>
                      <a:pt x="467" y="3"/>
                      <a:pt x="462" y="2"/>
                      <a:pt x="457" y="2"/>
                    </a:cubicBezTo>
                    <a:cubicBezTo>
                      <a:pt x="450" y="2"/>
                      <a:pt x="444" y="4"/>
                      <a:pt x="439" y="9"/>
                    </a:cubicBezTo>
                    <a:cubicBezTo>
                      <a:pt x="413" y="25"/>
                      <a:pt x="390" y="41"/>
                      <a:pt x="365" y="41"/>
                    </a:cubicBezTo>
                    <a:cubicBezTo>
                      <a:pt x="358" y="41"/>
                      <a:pt x="352" y="40"/>
                      <a:pt x="345" y="37"/>
                    </a:cubicBezTo>
                    <a:cubicBezTo>
                      <a:pt x="341" y="37"/>
                      <a:pt x="336" y="41"/>
                      <a:pt x="336" y="46"/>
                    </a:cubicBezTo>
                    <a:cubicBezTo>
                      <a:pt x="330" y="52"/>
                      <a:pt x="324" y="54"/>
                      <a:pt x="318" y="54"/>
                    </a:cubicBezTo>
                    <a:cubicBezTo>
                      <a:pt x="308" y="54"/>
                      <a:pt x="299" y="48"/>
                      <a:pt x="291" y="46"/>
                    </a:cubicBezTo>
                    <a:cubicBezTo>
                      <a:pt x="280" y="42"/>
                      <a:pt x="269" y="41"/>
                      <a:pt x="259" y="41"/>
                    </a:cubicBezTo>
                    <a:cubicBezTo>
                      <a:pt x="241" y="41"/>
                      <a:pt x="225" y="45"/>
                      <a:pt x="209" y="50"/>
                    </a:cubicBezTo>
                    <a:cubicBezTo>
                      <a:pt x="198" y="50"/>
                      <a:pt x="186" y="60"/>
                      <a:pt x="171" y="60"/>
                    </a:cubicBezTo>
                    <a:cubicBezTo>
                      <a:pt x="165" y="60"/>
                      <a:pt x="159" y="58"/>
                      <a:pt x="152" y="54"/>
                    </a:cubicBezTo>
                    <a:cubicBezTo>
                      <a:pt x="137" y="46"/>
                      <a:pt x="122" y="45"/>
                      <a:pt x="108" y="45"/>
                    </a:cubicBezTo>
                    <a:cubicBezTo>
                      <a:pt x="98" y="45"/>
                      <a:pt x="88" y="46"/>
                      <a:pt x="78" y="46"/>
                    </a:cubicBezTo>
                    <a:cubicBezTo>
                      <a:pt x="76" y="46"/>
                      <a:pt x="74" y="45"/>
                      <a:pt x="72" y="45"/>
                    </a:cubicBezTo>
                    <a:cubicBezTo>
                      <a:pt x="70" y="45"/>
                      <a:pt x="68" y="46"/>
                      <a:pt x="66" y="50"/>
                    </a:cubicBezTo>
                    <a:cubicBezTo>
                      <a:pt x="60" y="62"/>
                      <a:pt x="53" y="68"/>
                      <a:pt x="46" y="68"/>
                    </a:cubicBezTo>
                    <a:cubicBezTo>
                      <a:pt x="39" y="68"/>
                      <a:pt x="31" y="60"/>
                      <a:pt x="25" y="46"/>
                    </a:cubicBezTo>
                    <a:cubicBezTo>
                      <a:pt x="25" y="41"/>
                      <a:pt x="21" y="41"/>
                      <a:pt x="21" y="41"/>
                    </a:cubicBezTo>
                    <a:cubicBezTo>
                      <a:pt x="8" y="46"/>
                      <a:pt x="0" y="58"/>
                      <a:pt x="0" y="95"/>
                    </a:cubicBezTo>
                    <a:cubicBezTo>
                      <a:pt x="0" y="130"/>
                      <a:pt x="6" y="163"/>
                      <a:pt x="13" y="163"/>
                    </a:cubicBezTo>
                    <a:cubicBezTo>
                      <a:pt x="14" y="163"/>
                      <a:pt x="15" y="162"/>
                      <a:pt x="16" y="160"/>
                    </a:cubicBezTo>
                    <a:cubicBezTo>
                      <a:pt x="25" y="151"/>
                      <a:pt x="32" y="145"/>
                      <a:pt x="39" y="145"/>
                    </a:cubicBezTo>
                    <a:cubicBezTo>
                      <a:pt x="50" y="145"/>
                      <a:pt x="60" y="158"/>
                      <a:pt x="70" y="185"/>
                    </a:cubicBezTo>
                    <a:cubicBezTo>
                      <a:pt x="87" y="190"/>
                      <a:pt x="104" y="207"/>
                      <a:pt x="123" y="207"/>
                    </a:cubicBezTo>
                    <a:cubicBezTo>
                      <a:pt x="135" y="207"/>
                      <a:pt x="147" y="200"/>
                      <a:pt x="160" y="177"/>
                    </a:cubicBezTo>
                    <a:cubicBezTo>
                      <a:pt x="163" y="172"/>
                      <a:pt x="165" y="168"/>
                      <a:pt x="168" y="168"/>
                    </a:cubicBezTo>
                    <a:cubicBezTo>
                      <a:pt x="169" y="168"/>
                      <a:pt x="171" y="170"/>
                      <a:pt x="172" y="173"/>
                    </a:cubicBezTo>
                    <a:cubicBezTo>
                      <a:pt x="185" y="210"/>
                      <a:pt x="197" y="201"/>
                      <a:pt x="218" y="206"/>
                    </a:cubicBezTo>
                    <a:cubicBezTo>
                      <a:pt x="230" y="206"/>
                      <a:pt x="243" y="218"/>
                      <a:pt x="255" y="218"/>
                    </a:cubicBezTo>
                    <a:cubicBezTo>
                      <a:pt x="259" y="218"/>
                      <a:pt x="263" y="217"/>
                      <a:pt x="267" y="214"/>
                    </a:cubicBezTo>
                    <a:cubicBezTo>
                      <a:pt x="271" y="211"/>
                      <a:pt x="275" y="209"/>
                      <a:pt x="280" y="209"/>
                    </a:cubicBezTo>
                    <a:cubicBezTo>
                      <a:pt x="293" y="209"/>
                      <a:pt x="308" y="222"/>
                      <a:pt x="320" y="247"/>
                    </a:cubicBezTo>
                    <a:cubicBezTo>
                      <a:pt x="320" y="247"/>
                      <a:pt x="322" y="250"/>
                      <a:pt x="323" y="250"/>
                    </a:cubicBezTo>
                    <a:cubicBezTo>
                      <a:pt x="324" y="250"/>
                      <a:pt x="324" y="249"/>
                      <a:pt x="324" y="247"/>
                    </a:cubicBezTo>
                    <a:cubicBezTo>
                      <a:pt x="331" y="230"/>
                      <a:pt x="338" y="226"/>
                      <a:pt x="345" y="226"/>
                    </a:cubicBezTo>
                    <a:cubicBezTo>
                      <a:pt x="355" y="226"/>
                      <a:pt x="366" y="235"/>
                      <a:pt x="376" y="235"/>
                    </a:cubicBezTo>
                    <a:cubicBezTo>
                      <a:pt x="381" y="235"/>
                      <a:pt x="385" y="232"/>
                      <a:pt x="390" y="226"/>
                    </a:cubicBezTo>
                    <a:cubicBezTo>
                      <a:pt x="391" y="224"/>
                      <a:pt x="392" y="223"/>
                      <a:pt x="393" y="223"/>
                    </a:cubicBezTo>
                    <a:cubicBezTo>
                      <a:pt x="396" y="223"/>
                      <a:pt x="399" y="230"/>
                      <a:pt x="402" y="230"/>
                    </a:cubicBezTo>
                    <a:cubicBezTo>
                      <a:pt x="427" y="234"/>
                      <a:pt x="447" y="234"/>
                      <a:pt x="472" y="238"/>
                    </a:cubicBezTo>
                    <a:cubicBezTo>
                      <a:pt x="476" y="239"/>
                      <a:pt x="479" y="239"/>
                      <a:pt x="483" y="239"/>
                    </a:cubicBezTo>
                    <a:cubicBezTo>
                      <a:pt x="498" y="239"/>
                      <a:pt x="514" y="236"/>
                      <a:pt x="530" y="236"/>
                    </a:cubicBezTo>
                    <a:cubicBezTo>
                      <a:pt x="537" y="236"/>
                      <a:pt x="543" y="236"/>
                      <a:pt x="550" y="238"/>
                    </a:cubicBezTo>
                    <a:lnTo>
                      <a:pt x="550" y="0"/>
                    </a:ln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04" name="Google Shape;229;p29">
                <a:extLst>
                  <a:ext uri="{FF2B5EF4-FFF2-40B4-BE49-F238E27FC236}">
                    <a16:creationId xmlns:a16="http://schemas.microsoft.com/office/drawing/2014/main" id="{090FF6A4-1E7B-2F45-AC03-3FB51B0D8E9D}"/>
                  </a:ext>
                </a:extLst>
              </p:cNvPr>
              <p:cNvSpPr/>
              <p:nvPr/>
            </p:nvSpPr>
            <p:spPr>
              <a:xfrm>
                <a:off x="4835625" y="5368100"/>
                <a:ext cx="750" cy="6100"/>
              </a:xfrm>
              <a:custGeom>
                <a:avLst/>
                <a:gdLst/>
                <a:ahLst/>
                <a:cxnLst/>
                <a:rect l="l" t="t" r="r" b="b"/>
                <a:pathLst>
                  <a:path w="30" h="244" extrusionOk="0">
                    <a:moveTo>
                      <a:pt x="5" y="0"/>
                    </a:moveTo>
                    <a:cubicBezTo>
                      <a:pt x="4" y="0"/>
                      <a:pt x="2" y="1"/>
                      <a:pt x="1" y="2"/>
                    </a:cubicBezTo>
                    <a:lnTo>
                      <a:pt x="1" y="240"/>
                    </a:lnTo>
                    <a:cubicBezTo>
                      <a:pt x="1" y="244"/>
                      <a:pt x="5" y="244"/>
                      <a:pt x="5" y="244"/>
                    </a:cubicBezTo>
                    <a:cubicBezTo>
                      <a:pt x="21" y="240"/>
                      <a:pt x="30" y="203"/>
                      <a:pt x="30" y="137"/>
                    </a:cubicBezTo>
                    <a:cubicBezTo>
                      <a:pt x="30" y="40"/>
                      <a:pt x="19" y="0"/>
                      <a:pt x="5"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05" name="Google Shape;230;p29">
                <a:extLst>
                  <a:ext uri="{FF2B5EF4-FFF2-40B4-BE49-F238E27FC236}">
                    <a16:creationId xmlns:a16="http://schemas.microsoft.com/office/drawing/2014/main" id="{42E80741-8BF7-4E41-9531-BB89FA6C1B5A}"/>
                  </a:ext>
                </a:extLst>
              </p:cNvPr>
              <p:cNvSpPr/>
              <p:nvPr/>
            </p:nvSpPr>
            <p:spPr>
              <a:xfrm>
                <a:off x="4835625" y="5380850"/>
                <a:ext cx="750" cy="6900"/>
              </a:xfrm>
              <a:custGeom>
                <a:avLst/>
                <a:gdLst/>
                <a:ahLst/>
                <a:cxnLst/>
                <a:rect l="l" t="t" r="r" b="b"/>
                <a:pathLst>
                  <a:path w="30" h="276" extrusionOk="0">
                    <a:moveTo>
                      <a:pt x="2" y="0"/>
                    </a:moveTo>
                    <a:cubicBezTo>
                      <a:pt x="2" y="0"/>
                      <a:pt x="1" y="0"/>
                      <a:pt x="1" y="0"/>
                    </a:cubicBezTo>
                    <a:lnTo>
                      <a:pt x="1" y="275"/>
                    </a:lnTo>
                    <a:lnTo>
                      <a:pt x="5" y="275"/>
                    </a:lnTo>
                    <a:cubicBezTo>
                      <a:pt x="6" y="275"/>
                      <a:pt x="6" y="276"/>
                      <a:pt x="7" y="276"/>
                    </a:cubicBezTo>
                    <a:cubicBezTo>
                      <a:pt x="18" y="276"/>
                      <a:pt x="30" y="231"/>
                      <a:pt x="30" y="156"/>
                    </a:cubicBezTo>
                    <a:cubicBezTo>
                      <a:pt x="30" y="72"/>
                      <a:pt x="18" y="0"/>
                      <a:pt x="2"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06" name="Google Shape;231;p29">
                <a:extLst>
                  <a:ext uri="{FF2B5EF4-FFF2-40B4-BE49-F238E27FC236}">
                    <a16:creationId xmlns:a16="http://schemas.microsoft.com/office/drawing/2014/main" id="{6B1C0121-704C-3E49-ACD2-4D73D91E426B}"/>
                  </a:ext>
                </a:extLst>
              </p:cNvPr>
              <p:cNvSpPr/>
              <p:nvPr/>
            </p:nvSpPr>
            <p:spPr>
              <a:xfrm>
                <a:off x="4835625" y="5341875"/>
                <a:ext cx="850" cy="6750"/>
              </a:xfrm>
              <a:custGeom>
                <a:avLst/>
                <a:gdLst/>
                <a:ahLst/>
                <a:cxnLst/>
                <a:rect l="l" t="t" r="r" b="b"/>
                <a:pathLst>
                  <a:path w="34" h="270" extrusionOk="0">
                    <a:moveTo>
                      <a:pt x="1" y="0"/>
                    </a:moveTo>
                    <a:lnTo>
                      <a:pt x="1" y="263"/>
                    </a:lnTo>
                    <a:cubicBezTo>
                      <a:pt x="3" y="267"/>
                      <a:pt x="6" y="270"/>
                      <a:pt x="8" y="270"/>
                    </a:cubicBezTo>
                    <a:cubicBezTo>
                      <a:pt x="14" y="270"/>
                      <a:pt x="20" y="255"/>
                      <a:pt x="26" y="226"/>
                    </a:cubicBezTo>
                    <a:cubicBezTo>
                      <a:pt x="34" y="177"/>
                      <a:pt x="34" y="123"/>
                      <a:pt x="26" y="74"/>
                    </a:cubicBezTo>
                    <a:cubicBezTo>
                      <a:pt x="17" y="33"/>
                      <a:pt x="9" y="0"/>
                      <a:pt x="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07" name="Google Shape;232;p29">
                <a:extLst>
                  <a:ext uri="{FF2B5EF4-FFF2-40B4-BE49-F238E27FC236}">
                    <a16:creationId xmlns:a16="http://schemas.microsoft.com/office/drawing/2014/main" id="{A9DF7972-70A9-0F45-A676-9411960A9617}"/>
                  </a:ext>
                </a:extLst>
              </p:cNvPr>
              <p:cNvSpPr/>
              <p:nvPr/>
            </p:nvSpPr>
            <p:spPr>
              <a:xfrm>
                <a:off x="4835625" y="5328950"/>
                <a:ext cx="850" cy="6175"/>
              </a:xfrm>
              <a:custGeom>
                <a:avLst/>
                <a:gdLst/>
                <a:ahLst/>
                <a:cxnLst/>
                <a:rect l="l" t="t" r="r" b="b"/>
                <a:pathLst>
                  <a:path w="34" h="247" extrusionOk="0">
                    <a:moveTo>
                      <a:pt x="1" y="0"/>
                    </a:moveTo>
                    <a:lnTo>
                      <a:pt x="1" y="246"/>
                    </a:lnTo>
                    <a:cubicBezTo>
                      <a:pt x="13" y="242"/>
                      <a:pt x="21" y="213"/>
                      <a:pt x="30" y="177"/>
                    </a:cubicBezTo>
                    <a:cubicBezTo>
                      <a:pt x="34" y="140"/>
                      <a:pt x="34" y="99"/>
                      <a:pt x="30" y="62"/>
                    </a:cubicBezTo>
                    <a:cubicBezTo>
                      <a:pt x="21" y="4"/>
                      <a:pt x="13" y="0"/>
                      <a:pt x="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08" name="Google Shape;233;p29">
                <a:extLst>
                  <a:ext uri="{FF2B5EF4-FFF2-40B4-BE49-F238E27FC236}">
                    <a16:creationId xmlns:a16="http://schemas.microsoft.com/office/drawing/2014/main" id="{EAF76C20-138C-1E45-9379-7BAF34E1BDF4}"/>
                  </a:ext>
                </a:extLst>
              </p:cNvPr>
              <p:cNvSpPr/>
              <p:nvPr/>
            </p:nvSpPr>
            <p:spPr>
              <a:xfrm>
                <a:off x="4835625" y="5354900"/>
                <a:ext cx="850" cy="5975"/>
              </a:xfrm>
              <a:custGeom>
                <a:avLst/>
                <a:gdLst/>
                <a:ahLst/>
                <a:cxnLst/>
                <a:rect l="l" t="t" r="r" b="b"/>
                <a:pathLst>
                  <a:path w="34" h="239" extrusionOk="0">
                    <a:moveTo>
                      <a:pt x="13" y="0"/>
                    </a:moveTo>
                    <a:lnTo>
                      <a:pt x="1" y="4"/>
                    </a:lnTo>
                    <a:lnTo>
                      <a:pt x="1" y="238"/>
                    </a:lnTo>
                    <a:cubicBezTo>
                      <a:pt x="2" y="238"/>
                      <a:pt x="2" y="238"/>
                      <a:pt x="3" y="238"/>
                    </a:cubicBezTo>
                    <a:cubicBezTo>
                      <a:pt x="22" y="238"/>
                      <a:pt x="34" y="181"/>
                      <a:pt x="30" y="82"/>
                    </a:cubicBezTo>
                    <a:cubicBezTo>
                      <a:pt x="30" y="54"/>
                      <a:pt x="21" y="29"/>
                      <a:pt x="13"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09" name="Google Shape;234;p29">
                <a:extLst>
                  <a:ext uri="{FF2B5EF4-FFF2-40B4-BE49-F238E27FC236}">
                    <a16:creationId xmlns:a16="http://schemas.microsoft.com/office/drawing/2014/main" id="{4128952C-4CE7-4646-AF32-3B1E104CE7C7}"/>
                  </a:ext>
                </a:extLst>
              </p:cNvPr>
              <p:cNvSpPr/>
              <p:nvPr/>
            </p:nvSpPr>
            <p:spPr>
              <a:xfrm>
                <a:off x="4835625" y="5433050"/>
                <a:ext cx="850" cy="7000"/>
              </a:xfrm>
              <a:custGeom>
                <a:avLst/>
                <a:gdLst/>
                <a:ahLst/>
                <a:cxnLst/>
                <a:rect l="l" t="t" r="r" b="b"/>
                <a:pathLst>
                  <a:path w="34" h="280" extrusionOk="0">
                    <a:moveTo>
                      <a:pt x="1" y="1"/>
                    </a:moveTo>
                    <a:lnTo>
                      <a:pt x="1" y="280"/>
                    </a:lnTo>
                    <a:cubicBezTo>
                      <a:pt x="17" y="280"/>
                      <a:pt x="30" y="264"/>
                      <a:pt x="30" y="210"/>
                    </a:cubicBezTo>
                    <a:cubicBezTo>
                      <a:pt x="34" y="149"/>
                      <a:pt x="30" y="87"/>
                      <a:pt x="13" y="30"/>
                    </a:cubicBezTo>
                    <a:cubicBezTo>
                      <a:pt x="13" y="17"/>
                      <a:pt x="5" y="9"/>
                      <a:pt x="1"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10" name="Google Shape;235;p29">
                <a:extLst>
                  <a:ext uri="{FF2B5EF4-FFF2-40B4-BE49-F238E27FC236}">
                    <a16:creationId xmlns:a16="http://schemas.microsoft.com/office/drawing/2014/main" id="{153120D6-78AB-4D44-8E0E-FD64086ECC70}"/>
                  </a:ext>
                </a:extLst>
              </p:cNvPr>
              <p:cNvSpPr/>
              <p:nvPr/>
            </p:nvSpPr>
            <p:spPr>
              <a:xfrm>
                <a:off x="4835525" y="5446100"/>
                <a:ext cx="950" cy="7200"/>
              </a:xfrm>
              <a:custGeom>
                <a:avLst/>
                <a:gdLst/>
                <a:ahLst/>
                <a:cxnLst/>
                <a:rect l="l" t="t" r="r" b="b"/>
                <a:pathLst>
                  <a:path w="38" h="288" extrusionOk="0">
                    <a:moveTo>
                      <a:pt x="1" y="0"/>
                    </a:moveTo>
                    <a:lnTo>
                      <a:pt x="1" y="287"/>
                    </a:lnTo>
                    <a:cubicBezTo>
                      <a:pt x="17" y="279"/>
                      <a:pt x="34" y="263"/>
                      <a:pt x="34" y="222"/>
                    </a:cubicBezTo>
                    <a:cubicBezTo>
                      <a:pt x="38" y="107"/>
                      <a:pt x="34" y="25"/>
                      <a:pt x="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11" name="Google Shape;236;p29">
                <a:extLst>
                  <a:ext uri="{FF2B5EF4-FFF2-40B4-BE49-F238E27FC236}">
                    <a16:creationId xmlns:a16="http://schemas.microsoft.com/office/drawing/2014/main" id="{36E1B1AA-1643-444A-A4E2-30707344134E}"/>
                  </a:ext>
                </a:extLst>
              </p:cNvPr>
              <p:cNvSpPr/>
              <p:nvPr/>
            </p:nvSpPr>
            <p:spPr>
              <a:xfrm>
                <a:off x="4835625" y="5458800"/>
                <a:ext cx="950" cy="7425"/>
              </a:xfrm>
              <a:custGeom>
                <a:avLst/>
                <a:gdLst/>
                <a:ahLst/>
                <a:cxnLst/>
                <a:rect l="l" t="t" r="r" b="b"/>
                <a:pathLst>
                  <a:path w="38" h="297" extrusionOk="0">
                    <a:moveTo>
                      <a:pt x="1" y="1"/>
                    </a:moveTo>
                    <a:lnTo>
                      <a:pt x="1" y="296"/>
                    </a:lnTo>
                    <a:cubicBezTo>
                      <a:pt x="30" y="251"/>
                      <a:pt x="38" y="194"/>
                      <a:pt x="30" y="140"/>
                    </a:cubicBezTo>
                    <a:cubicBezTo>
                      <a:pt x="21" y="54"/>
                      <a:pt x="13" y="13"/>
                      <a:pt x="1"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12" name="Google Shape;237;p29">
                <a:extLst>
                  <a:ext uri="{FF2B5EF4-FFF2-40B4-BE49-F238E27FC236}">
                    <a16:creationId xmlns:a16="http://schemas.microsoft.com/office/drawing/2014/main" id="{DDB2DD20-AE3C-5647-A7B0-2E384E2CFA70}"/>
                  </a:ext>
                </a:extLst>
              </p:cNvPr>
              <p:cNvSpPr/>
              <p:nvPr/>
            </p:nvSpPr>
            <p:spPr>
              <a:xfrm>
                <a:off x="4835625" y="5407200"/>
                <a:ext cx="750" cy="6400"/>
              </a:xfrm>
              <a:custGeom>
                <a:avLst/>
                <a:gdLst/>
                <a:ahLst/>
                <a:cxnLst/>
                <a:rect l="l" t="t" r="r" b="b"/>
                <a:pathLst>
                  <a:path w="30" h="256" extrusionOk="0">
                    <a:moveTo>
                      <a:pt x="1" y="1"/>
                    </a:moveTo>
                    <a:lnTo>
                      <a:pt x="1" y="255"/>
                    </a:lnTo>
                    <a:cubicBezTo>
                      <a:pt x="5" y="251"/>
                      <a:pt x="13" y="247"/>
                      <a:pt x="21" y="227"/>
                    </a:cubicBezTo>
                    <a:cubicBezTo>
                      <a:pt x="30" y="181"/>
                      <a:pt x="30" y="132"/>
                      <a:pt x="30" y="87"/>
                    </a:cubicBezTo>
                    <a:cubicBezTo>
                      <a:pt x="26" y="34"/>
                      <a:pt x="17" y="9"/>
                      <a:pt x="1"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13" name="Google Shape;238;p29">
                <a:extLst>
                  <a:ext uri="{FF2B5EF4-FFF2-40B4-BE49-F238E27FC236}">
                    <a16:creationId xmlns:a16="http://schemas.microsoft.com/office/drawing/2014/main" id="{C974B677-5B57-AA44-8777-F2023F86D6FF}"/>
                  </a:ext>
                </a:extLst>
              </p:cNvPr>
              <p:cNvSpPr/>
              <p:nvPr/>
            </p:nvSpPr>
            <p:spPr>
              <a:xfrm>
                <a:off x="4835525" y="5393975"/>
                <a:ext cx="950" cy="6825"/>
              </a:xfrm>
              <a:custGeom>
                <a:avLst/>
                <a:gdLst/>
                <a:ahLst/>
                <a:cxnLst/>
                <a:rect l="l" t="t" r="r" b="b"/>
                <a:pathLst>
                  <a:path w="38" h="273" extrusionOk="0">
                    <a:moveTo>
                      <a:pt x="1" y="1"/>
                    </a:moveTo>
                    <a:lnTo>
                      <a:pt x="1" y="271"/>
                    </a:lnTo>
                    <a:lnTo>
                      <a:pt x="5" y="271"/>
                    </a:lnTo>
                    <a:cubicBezTo>
                      <a:pt x="6" y="272"/>
                      <a:pt x="8" y="272"/>
                      <a:pt x="9" y="272"/>
                    </a:cubicBezTo>
                    <a:cubicBezTo>
                      <a:pt x="27" y="272"/>
                      <a:pt x="38" y="223"/>
                      <a:pt x="34" y="128"/>
                    </a:cubicBezTo>
                    <a:cubicBezTo>
                      <a:pt x="25" y="42"/>
                      <a:pt x="21" y="13"/>
                      <a:pt x="1"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14" name="Google Shape;239;p29">
                <a:extLst>
                  <a:ext uri="{FF2B5EF4-FFF2-40B4-BE49-F238E27FC236}">
                    <a16:creationId xmlns:a16="http://schemas.microsoft.com/office/drawing/2014/main" id="{E46633D1-1AB7-9F46-97F1-9C5E8506943D}"/>
                  </a:ext>
                </a:extLst>
              </p:cNvPr>
              <p:cNvSpPr/>
              <p:nvPr/>
            </p:nvSpPr>
            <p:spPr>
              <a:xfrm>
                <a:off x="4835625" y="5420950"/>
                <a:ext cx="750" cy="6075"/>
              </a:xfrm>
              <a:custGeom>
                <a:avLst/>
                <a:gdLst/>
                <a:ahLst/>
                <a:cxnLst/>
                <a:rect l="l" t="t" r="r" b="b"/>
                <a:pathLst>
                  <a:path w="30" h="243" extrusionOk="0">
                    <a:moveTo>
                      <a:pt x="1" y="1"/>
                    </a:moveTo>
                    <a:lnTo>
                      <a:pt x="1" y="243"/>
                    </a:lnTo>
                    <a:cubicBezTo>
                      <a:pt x="30" y="231"/>
                      <a:pt x="30" y="157"/>
                      <a:pt x="30" y="124"/>
                    </a:cubicBezTo>
                    <a:cubicBezTo>
                      <a:pt x="30" y="62"/>
                      <a:pt x="26" y="13"/>
                      <a:pt x="13" y="9"/>
                    </a:cubicBezTo>
                    <a:cubicBezTo>
                      <a:pt x="9" y="5"/>
                      <a:pt x="5" y="1"/>
                      <a:pt x="1"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15" name="Google Shape;240;p29">
                <a:extLst>
                  <a:ext uri="{FF2B5EF4-FFF2-40B4-BE49-F238E27FC236}">
                    <a16:creationId xmlns:a16="http://schemas.microsoft.com/office/drawing/2014/main" id="{628FF877-84F2-A14C-AC9A-8F32895B09C1}"/>
                  </a:ext>
                </a:extLst>
              </p:cNvPr>
              <p:cNvSpPr/>
              <p:nvPr/>
            </p:nvSpPr>
            <p:spPr>
              <a:xfrm>
                <a:off x="3017475" y="4529075"/>
                <a:ext cx="850" cy="6100"/>
              </a:xfrm>
              <a:custGeom>
                <a:avLst/>
                <a:gdLst/>
                <a:ahLst/>
                <a:cxnLst/>
                <a:rect l="l" t="t" r="r" b="b"/>
                <a:pathLst>
                  <a:path w="34" h="244" extrusionOk="0">
                    <a:moveTo>
                      <a:pt x="28" y="1"/>
                    </a:moveTo>
                    <a:cubicBezTo>
                      <a:pt x="12" y="1"/>
                      <a:pt x="4" y="37"/>
                      <a:pt x="1" y="137"/>
                    </a:cubicBezTo>
                    <a:cubicBezTo>
                      <a:pt x="1" y="203"/>
                      <a:pt x="9" y="236"/>
                      <a:pt x="25" y="244"/>
                    </a:cubicBezTo>
                    <a:cubicBezTo>
                      <a:pt x="25" y="244"/>
                      <a:pt x="29" y="244"/>
                      <a:pt x="34" y="240"/>
                    </a:cubicBezTo>
                    <a:lnTo>
                      <a:pt x="34" y="2"/>
                    </a:lnTo>
                    <a:cubicBezTo>
                      <a:pt x="32" y="1"/>
                      <a:pt x="30" y="1"/>
                      <a:pt x="28"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16" name="Google Shape;241;p29">
                <a:extLst>
                  <a:ext uri="{FF2B5EF4-FFF2-40B4-BE49-F238E27FC236}">
                    <a16:creationId xmlns:a16="http://schemas.microsoft.com/office/drawing/2014/main" id="{A722C738-71D8-0442-859D-783A368833EE}"/>
                  </a:ext>
                </a:extLst>
              </p:cNvPr>
              <p:cNvSpPr/>
              <p:nvPr/>
            </p:nvSpPr>
            <p:spPr>
              <a:xfrm>
                <a:off x="3017475" y="4541825"/>
                <a:ext cx="850" cy="6825"/>
              </a:xfrm>
              <a:custGeom>
                <a:avLst/>
                <a:gdLst/>
                <a:ahLst/>
                <a:cxnLst/>
                <a:rect l="l" t="t" r="r" b="b"/>
                <a:pathLst>
                  <a:path w="34" h="273" extrusionOk="0">
                    <a:moveTo>
                      <a:pt x="31" y="0"/>
                    </a:moveTo>
                    <a:cubicBezTo>
                      <a:pt x="12" y="0"/>
                      <a:pt x="1" y="71"/>
                      <a:pt x="1" y="153"/>
                    </a:cubicBezTo>
                    <a:cubicBezTo>
                      <a:pt x="1" y="225"/>
                      <a:pt x="11" y="272"/>
                      <a:pt x="26" y="272"/>
                    </a:cubicBezTo>
                    <a:cubicBezTo>
                      <a:pt x="27" y="272"/>
                      <a:pt x="28" y="272"/>
                      <a:pt x="29" y="271"/>
                    </a:cubicBezTo>
                    <a:lnTo>
                      <a:pt x="34" y="271"/>
                    </a:lnTo>
                    <a:lnTo>
                      <a:pt x="34" y="1"/>
                    </a:lnTo>
                    <a:cubicBezTo>
                      <a:pt x="33" y="0"/>
                      <a:pt x="32" y="0"/>
                      <a:pt x="3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17" name="Google Shape;242;p29">
                <a:extLst>
                  <a:ext uri="{FF2B5EF4-FFF2-40B4-BE49-F238E27FC236}">
                    <a16:creationId xmlns:a16="http://schemas.microsoft.com/office/drawing/2014/main" id="{588B8539-676D-2843-9583-2E6C9415900F}"/>
                  </a:ext>
                </a:extLst>
              </p:cNvPr>
              <p:cNvSpPr/>
              <p:nvPr/>
            </p:nvSpPr>
            <p:spPr>
              <a:xfrm>
                <a:off x="3017375" y="4502750"/>
                <a:ext cx="850" cy="6850"/>
              </a:xfrm>
              <a:custGeom>
                <a:avLst/>
                <a:gdLst/>
                <a:ahLst/>
                <a:cxnLst/>
                <a:rect l="l" t="t" r="r" b="b"/>
                <a:pathLst>
                  <a:path w="34" h="274" extrusionOk="0">
                    <a:moveTo>
                      <a:pt x="33" y="0"/>
                    </a:moveTo>
                    <a:cubicBezTo>
                      <a:pt x="29" y="0"/>
                      <a:pt x="17" y="37"/>
                      <a:pt x="13" y="78"/>
                    </a:cubicBezTo>
                    <a:cubicBezTo>
                      <a:pt x="1" y="128"/>
                      <a:pt x="1" y="181"/>
                      <a:pt x="13" y="230"/>
                    </a:cubicBezTo>
                    <a:cubicBezTo>
                      <a:pt x="16" y="257"/>
                      <a:pt x="21" y="273"/>
                      <a:pt x="27" y="273"/>
                    </a:cubicBezTo>
                    <a:cubicBezTo>
                      <a:pt x="29" y="273"/>
                      <a:pt x="31" y="271"/>
                      <a:pt x="33" y="267"/>
                    </a:cubicBezTo>
                    <a:lnTo>
                      <a:pt x="33" y="0"/>
                    </a:ln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18" name="Google Shape;243;p29">
                <a:extLst>
                  <a:ext uri="{FF2B5EF4-FFF2-40B4-BE49-F238E27FC236}">
                    <a16:creationId xmlns:a16="http://schemas.microsoft.com/office/drawing/2014/main" id="{1CA35559-00F4-BE4F-B4D0-D2B25641B33B}"/>
                  </a:ext>
                </a:extLst>
              </p:cNvPr>
              <p:cNvSpPr/>
              <p:nvPr/>
            </p:nvSpPr>
            <p:spPr>
              <a:xfrm>
                <a:off x="3017475" y="4489925"/>
                <a:ext cx="850" cy="6175"/>
              </a:xfrm>
              <a:custGeom>
                <a:avLst/>
                <a:gdLst/>
                <a:ahLst/>
                <a:cxnLst/>
                <a:rect l="l" t="t" r="r" b="b"/>
                <a:pathLst>
                  <a:path w="34" h="247" extrusionOk="0">
                    <a:moveTo>
                      <a:pt x="34" y="0"/>
                    </a:moveTo>
                    <a:cubicBezTo>
                      <a:pt x="17" y="0"/>
                      <a:pt x="9" y="0"/>
                      <a:pt x="5" y="62"/>
                    </a:cubicBezTo>
                    <a:cubicBezTo>
                      <a:pt x="1" y="99"/>
                      <a:pt x="1" y="140"/>
                      <a:pt x="5" y="177"/>
                    </a:cubicBezTo>
                    <a:cubicBezTo>
                      <a:pt x="13" y="214"/>
                      <a:pt x="21" y="243"/>
                      <a:pt x="34" y="247"/>
                    </a:cubicBezTo>
                    <a:lnTo>
                      <a:pt x="34" y="0"/>
                    </a:ln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19" name="Google Shape;244;p29">
                <a:extLst>
                  <a:ext uri="{FF2B5EF4-FFF2-40B4-BE49-F238E27FC236}">
                    <a16:creationId xmlns:a16="http://schemas.microsoft.com/office/drawing/2014/main" id="{2EBC48CB-FD27-4843-878D-E1C953412ADF}"/>
                  </a:ext>
                </a:extLst>
              </p:cNvPr>
              <p:cNvSpPr/>
              <p:nvPr/>
            </p:nvSpPr>
            <p:spPr>
              <a:xfrm>
                <a:off x="3017400" y="4515875"/>
                <a:ext cx="825" cy="6000"/>
              </a:xfrm>
              <a:custGeom>
                <a:avLst/>
                <a:gdLst/>
                <a:ahLst/>
                <a:cxnLst/>
                <a:rect l="l" t="t" r="r" b="b"/>
                <a:pathLst>
                  <a:path w="33" h="240" extrusionOk="0">
                    <a:moveTo>
                      <a:pt x="20" y="1"/>
                    </a:moveTo>
                    <a:cubicBezTo>
                      <a:pt x="12" y="29"/>
                      <a:pt x="8" y="54"/>
                      <a:pt x="8" y="83"/>
                    </a:cubicBezTo>
                    <a:cubicBezTo>
                      <a:pt x="0" y="179"/>
                      <a:pt x="11" y="239"/>
                      <a:pt x="29" y="239"/>
                    </a:cubicBezTo>
                    <a:cubicBezTo>
                      <a:pt x="30" y="239"/>
                      <a:pt x="31" y="239"/>
                      <a:pt x="32" y="239"/>
                    </a:cubicBezTo>
                    <a:lnTo>
                      <a:pt x="32" y="5"/>
                    </a:lnTo>
                    <a:lnTo>
                      <a:pt x="20" y="1"/>
                    </a:ln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20" name="Google Shape;245;p29">
                <a:extLst>
                  <a:ext uri="{FF2B5EF4-FFF2-40B4-BE49-F238E27FC236}">
                    <a16:creationId xmlns:a16="http://schemas.microsoft.com/office/drawing/2014/main" id="{CF3AF3C3-8756-5446-9D75-718415FA9AF2}"/>
                  </a:ext>
                </a:extLst>
              </p:cNvPr>
              <p:cNvSpPr/>
              <p:nvPr/>
            </p:nvSpPr>
            <p:spPr>
              <a:xfrm>
                <a:off x="3017375" y="4594050"/>
                <a:ext cx="950" cy="7000"/>
              </a:xfrm>
              <a:custGeom>
                <a:avLst/>
                <a:gdLst/>
                <a:ahLst/>
                <a:cxnLst/>
                <a:rect l="l" t="t" r="r" b="b"/>
                <a:pathLst>
                  <a:path w="38" h="280" extrusionOk="0">
                    <a:moveTo>
                      <a:pt x="38" y="0"/>
                    </a:moveTo>
                    <a:cubicBezTo>
                      <a:pt x="29" y="4"/>
                      <a:pt x="25" y="17"/>
                      <a:pt x="21" y="25"/>
                    </a:cubicBezTo>
                    <a:cubicBezTo>
                      <a:pt x="9" y="86"/>
                      <a:pt x="1" y="144"/>
                      <a:pt x="5" y="205"/>
                    </a:cubicBezTo>
                    <a:cubicBezTo>
                      <a:pt x="5" y="259"/>
                      <a:pt x="21" y="275"/>
                      <a:pt x="38" y="279"/>
                    </a:cubicBezTo>
                    <a:lnTo>
                      <a:pt x="38" y="0"/>
                    </a:ln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21" name="Google Shape;246;p29">
                <a:extLst>
                  <a:ext uri="{FF2B5EF4-FFF2-40B4-BE49-F238E27FC236}">
                    <a16:creationId xmlns:a16="http://schemas.microsoft.com/office/drawing/2014/main" id="{5BE232C6-B7F2-DF46-B1E2-0C14BF495C70}"/>
                  </a:ext>
                </a:extLst>
              </p:cNvPr>
              <p:cNvSpPr/>
              <p:nvPr/>
            </p:nvSpPr>
            <p:spPr>
              <a:xfrm>
                <a:off x="3017475" y="4606975"/>
                <a:ext cx="850" cy="7200"/>
              </a:xfrm>
              <a:custGeom>
                <a:avLst/>
                <a:gdLst/>
                <a:ahLst/>
                <a:cxnLst/>
                <a:rect l="l" t="t" r="r" b="b"/>
                <a:pathLst>
                  <a:path w="34" h="288" extrusionOk="0">
                    <a:moveTo>
                      <a:pt x="34" y="0"/>
                    </a:moveTo>
                    <a:cubicBezTo>
                      <a:pt x="5" y="29"/>
                      <a:pt x="1" y="107"/>
                      <a:pt x="1" y="222"/>
                    </a:cubicBezTo>
                    <a:cubicBezTo>
                      <a:pt x="1" y="267"/>
                      <a:pt x="17" y="283"/>
                      <a:pt x="34" y="287"/>
                    </a:cubicBezTo>
                    <a:lnTo>
                      <a:pt x="34" y="0"/>
                    </a:ln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22" name="Google Shape;247;p29">
                <a:extLst>
                  <a:ext uri="{FF2B5EF4-FFF2-40B4-BE49-F238E27FC236}">
                    <a16:creationId xmlns:a16="http://schemas.microsoft.com/office/drawing/2014/main" id="{5FE4B812-95DA-1041-974B-467DA9BD46E8}"/>
                  </a:ext>
                </a:extLst>
              </p:cNvPr>
              <p:cNvSpPr/>
              <p:nvPr/>
            </p:nvSpPr>
            <p:spPr>
              <a:xfrm>
                <a:off x="3017275" y="4619800"/>
                <a:ext cx="1050" cy="7400"/>
              </a:xfrm>
              <a:custGeom>
                <a:avLst/>
                <a:gdLst/>
                <a:ahLst/>
                <a:cxnLst/>
                <a:rect l="l" t="t" r="r" b="b"/>
                <a:pathLst>
                  <a:path w="42" h="296" extrusionOk="0">
                    <a:moveTo>
                      <a:pt x="42" y="0"/>
                    </a:moveTo>
                    <a:cubicBezTo>
                      <a:pt x="25" y="12"/>
                      <a:pt x="17" y="54"/>
                      <a:pt x="13" y="140"/>
                    </a:cubicBezTo>
                    <a:cubicBezTo>
                      <a:pt x="1" y="193"/>
                      <a:pt x="9" y="250"/>
                      <a:pt x="42" y="296"/>
                    </a:cubicBezTo>
                    <a:lnTo>
                      <a:pt x="42" y="0"/>
                    </a:ln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23" name="Google Shape;248;p29">
                <a:extLst>
                  <a:ext uri="{FF2B5EF4-FFF2-40B4-BE49-F238E27FC236}">
                    <a16:creationId xmlns:a16="http://schemas.microsoft.com/office/drawing/2014/main" id="{BF6968E5-CEB6-154A-B761-18EAE6EC9C86}"/>
                  </a:ext>
                </a:extLst>
              </p:cNvPr>
              <p:cNvSpPr/>
              <p:nvPr/>
            </p:nvSpPr>
            <p:spPr>
              <a:xfrm>
                <a:off x="3017475" y="4568200"/>
                <a:ext cx="850" cy="6275"/>
              </a:xfrm>
              <a:custGeom>
                <a:avLst/>
                <a:gdLst/>
                <a:ahLst/>
                <a:cxnLst/>
                <a:rect l="l" t="t" r="r" b="b"/>
                <a:pathLst>
                  <a:path w="34" h="251" extrusionOk="0">
                    <a:moveTo>
                      <a:pt x="29" y="0"/>
                    </a:moveTo>
                    <a:cubicBezTo>
                      <a:pt x="13" y="8"/>
                      <a:pt x="9" y="33"/>
                      <a:pt x="5" y="82"/>
                    </a:cubicBezTo>
                    <a:cubicBezTo>
                      <a:pt x="1" y="132"/>
                      <a:pt x="1" y="177"/>
                      <a:pt x="9" y="226"/>
                    </a:cubicBezTo>
                    <a:cubicBezTo>
                      <a:pt x="17" y="242"/>
                      <a:pt x="25" y="251"/>
                      <a:pt x="34" y="251"/>
                    </a:cubicBezTo>
                    <a:lnTo>
                      <a:pt x="34" y="0"/>
                    </a:ln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24" name="Google Shape;249;p29">
                <a:extLst>
                  <a:ext uri="{FF2B5EF4-FFF2-40B4-BE49-F238E27FC236}">
                    <a16:creationId xmlns:a16="http://schemas.microsoft.com/office/drawing/2014/main" id="{E4D11E40-3022-1146-AC43-9C95BF5CDA64}"/>
                  </a:ext>
                </a:extLst>
              </p:cNvPr>
              <p:cNvSpPr/>
              <p:nvPr/>
            </p:nvSpPr>
            <p:spPr>
              <a:xfrm>
                <a:off x="3017400" y="4554950"/>
                <a:ext cx="925" cy="6750"/>
              </a:xfrm>
              <a:custGeom>
                <a:avLst/>
                <a:gdLst/>
                <a:ahLst/>
                <a:cxnLst/>
                <a:rect l="l" t="t" r="r" b="b"/>
                <a:pathLst>
                  <a:path w="37" h="270" extrusionOk="0">
                    <a:moveTo>
                      <a:pt x="37" y="1"/>
                    </a:moveTo>
                    <a:cubicBezTo>
                      <a:pt x="20" y="13"/>
                      <a:pt x="12" y="42"/>
                      <a:pt x="8" y="128"/>
                    </a:cubicBezTo>
                    <a:cubicBezTo>
                      <a:pt x="0" y="220"/>
                      <a:pt x="10" y="269"/>
                      <a:pt x="27" y="269"/>
                    </a:cubicBezTo>
                    <a:cubicBezTo>
                      <a:pt x="28" y="269"/>
                      <a:pt x="30" y="269"/>
                      <a:pt x="32" y="268"/>
                    </a:cubicBezTo>
                    <a:lnTo>
                      <a:pt x="37" y="268"/>
                    </a:lnTo>
                    <a:lnTo>
                      <a:pt x="37" y="1"/>
                    </a:ln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25" name="Google Shape;250;p29">
                <a:extLst>
                  <a:ext uri="{FF2B5EF4-FFF2-40B4-BE49-F238E27FC236}">
                    <a16:creationId xmlns:a16="http://schemas.microsoft.com/office/drawing/2014/main" id="{2424339F-72D2-634D-AB1C-F1D0416B33BB}"/>
                  </a:ext>
                </a:extLst>
              </p:cNvPr>
              <p:cNvSpPr/>
              <p:nvPr/>
            </p:nvSpPr>
            <p:spPr>
              <a:xfrm>
                <a:off x="3017475" y="4581825"/>
                <a:ext cx="850" cy="6100"/>
              </a:xfrm>
              <a:custGeom>
                <a:avLst/>
                <a:gdLst/>
                <a:ahLst/>
                <a:cxnLst/>
                <a:rect l="l" t="t" r="r" b="b"/>
                <a:pathLst>
                  <a:path w="34" h="244" extrusionOk="0">
                    <a:moveTo>
                      <a:pt x="34" y="1"/>
                    </a:moveTo>
                    <a:cubicBezTo>
                      <a:pt x="29" y="5"/>
                      <a:pt x="21" y="9"/>
                      <a:pt x="17" y="9"/>
                    </a:cubicBezTo>
                    <a:cubicBezTo>
                      <a:pt x="9" y="13"/>
                      <a:pt x="1" y="67"/>
                      <a:pt x="1" y="124"/>
                    </a:cubicBezTo>
                    <a:cubicBezTo>
                      <a:pt x="1" y="157"/>
                      <a:pt x="1" y="235"/>
                      <a:pt x="34" y="243"/>
                    </a:cubicBezTo>
                    <a:lnTo>
                      <a:pt x="34" y="1"/>
                    </a:ln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26" name="Google Shape;251;p29">
                <a:extLst>
                  <a:ext uri="{FF2B5EF4-FFF2-40B4-BE49-F238E27FC236}">
                    <a16:creationId xmlns:a16="http://schemas.microsoft.com/office/drawing/2014/main" id="{601AB334-3E7F-E741-A31E-F847D560AE0D}"/>
                  </a:ext>
                </a:extLst>
              </p:cNvPr>
              <p:cNvSpPr/>
              <p:nvPr/>
            </p:nvSpPr>
            <p:spPr>
              <a:xfrm>
                <a:off x="3048150" y="4556525"/>
                <a:ext cx="4750" cy="3825"/>
              </a:xfrm>
              <a:custGeom>
                <a:avLst/>
                <a:gdLst/>
                <a:ahLst/>
                <a:cxnLst/>
                <a:rect l="l" t="t" r="r" b="b"/>
                <a:pathLst>
                  <a:path w="190" h="153" extrusionOk="0">
                    <a:moveTo>
                      <a:pt x="149" y="1"/>
                    </a:moveTo>
                    <a:cubicBezTo>
                      <a:pt x="145" y="1"/>
                      <a:pt x="140" y="2"/>
                      <a:pt x="136" y="4"/>
                    </a:cubicBezTo>
                    <a:cubicBezTo>
                      <a:pt x="133" y="7"/>
                      <a:pt x="127" y="15"/>
                      <a:pt x="123" y="15"/>
                    </a:cubicBezTo>
                    <a:cubicBezTo>
                      <a:pt x="122" y="15"/>
                      <a:pt x="121" y="14"/>
                      <a:pt x="120" y="12"/>
                    </a:cubicBezTo>
                    <a:cubicBezTo>
                      <a:pt x="112" y="4"/>
                      <a:pt x="104" y="1"/>
                      <a:pt x="96" y="1"/>
                    </a:cubicBezTo>
                    <a:cubicBezTo>
                      <a:pt x="72" y="1"/>
                      <a:pt x="48" y="28"/>
                      <a:pt x="21" y="28"/>
                    </a:cubicBezTo>
                    <a:cubicBezTo>
                      <a:pt x="20" y="28"/>
                      <a:pt x="18" y="28"/>
                      <a:pt x="17" y="28"/>
                    </a:cubicBezTo>
                    <a:cubicBezTo>
                      <a:pt x="13" y="28"/>
                      <a:pt x="9" y="28"/>
                      <a:pt x="9" y="36"/>
                    </a:cubicBezTo>
                    <a:cubicBezTo>
                      <a:pt x="1" y="61"/>
                      <a:pt x="1" y="86"/>
                      <a:pt x="5" y="114"/>
                    </a:cubicBezTo>
                    <a:cubicBezTo>
                      <a:pt x="10" y="136"/>
                      <a:pt x="18" y="147"/>
                      <a:pt x="24" y="147"/>
                    </a:cubicBezTo>
                    <a:cubicBezTo>
                      <a:pt x="28" y="147"/>
                      <a:pt x="31" y="144"/>
                      <a:pt x="33" y="139"/>
                    </a:cubicBezTo>
                    <a:cubicBezTo>
                      <a:pt x="39" y="125"/>
                      <a:pt x="45" y="120"/>
                      <a:pt x="51" y="120"/>
                    </a:cubicBezTo>
                    <a:cubicBezTo>
                      <a:pt x="59" y="120"/>
                      <a:pt x="67" y="129"/>
                      <a:pt x="74" y="139"/>
                    </a:cubicBezTo>
                    <a:cubicBezTo>
                      <a:pt x="81" y="147"/>
                      <a:pt x="86" y="151"/>
                      <a:pt x="90" y="151"/>
                    </a:cubicBezTo>
                    <a:cubicBezTo>
                      <a:pt x="95" y="151"/>
                      <a:pt x="99" y="147"/>
                      <a:pt x="103" y="139"/>
                    </a:cubicBezTo>
                    <a:cubicBezTo>
                      <a:pt x="111" y="121"/>
                      <a:pt x="119" y="113"/>
                      <a:pt x="127" y="113"/>
                    </a:cubicBezTo>
                    <a:cubicBezTo>
                      <a:pt x="135" y="113"/>
                      <a:pt x="142" y="122"/>
                      <a:pt x="148" y="139"/>
                    </a:cubicBezTo>
                    <a:cubicBezTo>
                      <a:pt x="153" y="148"/>
                      <a:pt x="157" y="153"/>
                      <a:pt x="161" y="153"/>
                    </a:cubicBezTo>
                    <a:cubicBezTo>
                      <a:pt x="172" y="153"/>
                      <a:pt x="181" y="124"/>
                      <a:pt x="189" y="73"/>
                    </a:cubicBezTo>
                    <a:cubicBezTo>
                      <a:pt x="185" y="57"/>
                      <a:pt x="181" y="40"/>
                      <a:pt x="177" y="28"/>
                    </a:cubicBezTo>
                    <a:cubicBezTo>
                      <a:pt x="169" y="6"/>
                      <a:pt x="159" y="1"/>
                      <a:pt x="149"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27" name="Google Shape;252;p29">
                <a:extLst>
                  <a:ext uri="{FF2B5EF4-FFF2-40B4-BE49-F238E27FC236}">
                    <a16:creationId xmlns:a16="http://schemas.microsoft.com/office/drawing/2014/main" id="{78C3891A-4322-4D40-A169-4847CE157DA2}"/>
                  </a:ext>
                </a:extLst>
              </p:cNvPr>
              <p:cNvSpPr/>
              <p:nvPr/>
            </p:nvSpPr>
            <p:spPr>
              <a:xfrm>
                <a:off x="3040450" y="4556400"/>
                <a:ext cx="3100" cy="3900"/>
              </a:xfrm>
              <a:custGeom>
                <a:avLst/>
                <a:gdLst/>
                <a:ahLst/>
                <a:cxnLst/>
                <a:rect l="l" t="t" r="r" b="b"/>
                <a:pathLst>
                  <a:path w="124" h="156" extrusionOk="0">
                    <a:moveTo>
                      <a:pt x="21" y="0"/>
                    </a:moveTo>
                    <a:cubicBezTo>
                      <a:pt x="13" y="0"/>
                      <a:pt x="5" y="9"/>
                      <a:pt x="5" y="50"/>
                    </a:cubicBezTo>
                    <a:cubicBezTo>
                      <a:pt x="1" y="70"/>
                      <a:pt x="5" y="95"/>
                      <a:pt x="17" y="111"/>
                    </a:cubicBezTo>
                    <a:cubicBezTo>
                      <a:pt x="21" y="121"/>
                      <a:pt x="27" y="134"/>
                      <a:pt x="31" y="134"/>
                    </a:cubicBezTo>
                    <a:cubicBezTo>
                      <a:pt x="32" y="134"/>
                      <a:pt x="33" y="133"/>
                      <a:pt x="34" y="132"/>
                    </a:cubicBezTo>
                    <a:cubicBezTo>
                      <a:pt x="38" y="126"/>
                      <a:pt x="41" y="123"/>
                      <a:pt x="45" y="123"/>
                    </a:cubicBezTo>
                    <a:cubicBezTo>
                      <a:pt x="56" y="123"/>
                      <a:pt x="65" y="146"/>
                      <a:pt x="75" y="152"/>
                    </a:cubicBezTo>
                    <a:cubicBezTo>
                      <a:pt x="79" y="155"/>
                      <a:pt x="83" y="156"/>
                      <a:pt x="87" y="156"/>
                    </a:cubicBezTo>
                    <a:cubicBezTo>
                      <a:pt x="96" y="156"/>
                      <a:pt x="106" y="151"/>
                      <a:pt x="112" y="148"/>
                    </a:cubicBezTo>
                    <a:cubicBezTo>
                      <a:pt x="120" y="144"/>
                      <a:pt x="124" y="107"/>
                      <a:pt x="124" y="70"/>
                    </a:cubicBezTo>
                    <a:cubicBezTo>
                      <a:pt x="124" y="33"/>
                      <a:pt x="120" y="21"/>
                      <a:pt x="112" y="13"/>
                    </a:cubicBezTo>
                    <a:lnTo>
                      <a:pt x="108" y="13"/>
                    </a:lnTo>
                    <a:lnTo>
                      <a:pt x="42" y="0"/>
                    </a:lnTo>
                    <a:lnTo>
                      <a:pt x="42" y="4"/>
                    </a:lnTo>
                    <a:cubicBezTo>
                      <a:pt x="34" y="4"/>
                      <a:pt x="26" y="0"/>
                      <a:pt x="2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28" name="Google Shape;253;p29">
                <a:extLst>
                  <a:ext uri="{FF2B5EF4-FFF2-40B4-BE49-F238E27FC236}">
                    <a16:creationId xmlns:a16="http://schemas.microsoft.com/office/drawing/2014/main" id="{99A4B033-1356-3944-8E3A-052690084B58}"/>
                  </a:ext>
                </a:extLst>
              </p:cNvPr>
              <p:cNvSpPr/>
              <p:nvPr/>
            </p:nvSpPr>
            <p:spPr>
              <a:xfrm>
                <a:off x="3038825" y="4556575"/>
                <a:ext cx="1550" cy="2650"/>
              </a:xfrm>
              <a:custGeom>
                <a:avLst/>
                <a:gdLst/>
                <a:ahLst/>
                <a:cxnLst/>
                <a:rect l="l" t="t" r="r" b="b"/>
                <a:pathLst>
                  <a:path w="62" h="106" extrusionOk="0">
                    <a:moveTo>
                      <a:pt x="32" y="1"/>
                    </a:moveTo>
                    <a:cubicBezTo>
                      <a:pt x="23" y="1"/>
                      <a:pt x="16" y="11"/>
                      <a:pt x="8" y="18"/>
                    </a:cubicBezTo>
                    <a:cubicBezTo>
                      <a:pt x="4" y="30"/>
                      <a:pt x="0" y="43"/>
                      <a:pt x="4" y="59"/>
                    </a:cubicBezTo>
                    <a:cubicBezTo>
                      <a:pt x="0" y="71"/>
                      <a:pt x="4" y="84"/>
                      <a:pt x="8" y="96"/>
                    </a:cubicBezTo>
                    <a:cubicBezTo>
                      <a:pt x="14" y="102"/>
                      <a:pt x="20" y="105"/>
                      <a:pt x="26" y="105"/>
                    </a:cubicBezTo>
                    <a:cubicBezTo>
                      <a:pt x="37" y="105"/>
                      <a:pt x="49" y="95"/>
                      <a:pt x="62" y="71"/>
                    </a:cubicBezTo>
                    <a:cubicBezTo>
                      <a:pt x="54" y="5"/>
                      <a:pt x="47" y="2"/>
                      <a:pt x="40" y="2"/>
                    </a:cubicBezTo>
                    <a:cubicBezTo>
                      <a:pt x="39" y="2"/>
                      <a:pt x="38" y="2"/>
                      <a:pt x="37" y="2"/>
                    </a:cubicBezTo>
                    <a:cubicBezTo>
                      <a:pt x="35" y="1"/>
                      <a:pt x="34" y="1"/>
                      <a:pt x="32"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29" name="Google Shape;254;p29">
                <a:extLst>
                  <a:ext uri="{FF2B5EF4-FFF2-40B4-BE49-F238E27FC236}">
                    <a16:creationId xmlns:a16="http://schemas.microsoft.com/office/drawing/2014/main" id="{87738F22-86C1-7740-BFCB-03391DB4DCD7}"/>
                  </a:ext>
                </a:extLst>
              </p:cNvPr>
              <p:cNvSpPr/>
              <p:nvPr/>
            </p:nvSpPr>
            <p:spPr>
              <a:xfrm>
                <a:off x="3037375" y="4556275"/>
                <a:ext cx="1275" cy="3325"/>
              </a:xfrm>
              <a:custGeom>
                <a:avLst/>
                <a:gdLst/>
                <a:ahLst/>
                <a:cxnLst/>
                <a:rect l="l" t="t" r="r" b="b"/>
                <a:pathLst>
                  <a:path w="51" h="133" extrusionOk="0">
                    <a:moveTo>
                      <a:pt x="22" y="0"/>
                    </a:moveTo>
                    <a:cubicBezTo>
                      <a:pt x="18" y="0"/>
                      <a:pt x="14" y="4"/>
                      <a:pt x="9" y="9"/>
                    </a:cubicBezTo>
                    <a:cubicBezTo>
                      <a:pt x="5" y="22"/>
                      <a:pt x="1" y="38"/>
                      <a:pt x="1" y="50"/>
                    </a:cubicBezTo>
                    <a:cubicBezTo>
                      <a:pt x="1" y="71"/>
                      <a:pt x="5" y="87"/>
                      <a:pt x="9" y="108"/>
                    </a:cubicBezTo>
                    <a:cubicBezTo>
                      <a:pt x="14" y="125"/>
                      <a:pt x="19" y="132"/>
                      <a:pt x="24" y="132"/>
                    </a:cubicBezTo>
                    <a:cubicBezTo>
                      <a:pt x="33" y="132"/>
                      <a:pt x="42" y="110"/>
                      <a:pt x="50" y="71"/>
                    </a:cubicBezTo>
                    <a:cubicBezTo>
                      <a:pt x="41" y="21"/>
                      <a:pt x="32" y="0"/>
                      <a:pt x="22"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30" name="Google Shape;255;p29">
                <a:extLst>
                  <a:ext uri="{FF2B5EF4-FFF2-40B4-BE49-F238E27FC236}">
                    <a16:creationId xmlns:a16="http://schemas.microsoft.com/office/drawing/2014/main" id="{1E231004-5A89-4040-93DA-BD1937EF23B5}"/>
                  </a:ext>
                </a:extLst>
              </p:cNvPr>
              <p:cNvSpPr/>
              <p:nvPr/>
            </p:nvSpPr>
            <p:spPr>
              <a:xfrm>
                <a:off x="3045275" y="4556825"/>
                <a:ext cx="950" cy="3400"/>
              </a:xfrm>
              <a:custGeom>
                <a:avLst/>
                <a:gdLst/>
                <a:ahLst/>
                <a:cxnLst/>
                <a:rect l="l" t="t" r="r" b="b"/>
                <a:pathLst>
                  <a:path w="38" h="136" extrusionOk="0">
                    <a:moveTo>
                      <a:pt x="21" y="1"/>
                    </a:moveTo>
                    <a:cubicBezTo>
                      <a:pt x="16" y="1"/>
                      <a:pt x="11" y="18"/>
                      <a:pt x="1" y="53"/>
                    </a:cubicBezTo>
                    <a:cubicBezTo>
                      <a:pt x="5" y="110"/>
                      <a:pt x="12" y="136"/>
                      <a:pt x="20" y="136"/>
                    </a:cubicBezTo>
                    <a:cubicBezTo>
                      <a:pt x="20" y="136"/>
                      <a:pt x="21" y="135"/>
                      <a:pt x="21" y="135"/>
                    </a:cubicBezTo>
                    <a:cubicBezTo>
                      <a:pt x="29" y="127"/>
                      <a:pt x="38" y="98"/>
                      <a:pt x="38" y="53"/>
                    </a:cubicBezTo>
                    <a:cubicBezTo>
                      <a:pt x="29" y="18"/>
                      <a:pt x="25" y="1"/>
                      <a:pt x="21"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31" name="Google Shape;256;p29">
                <a:extLst>
                  <a:ext uri="{FF2B5EF4-FFF2-40B4-BE49-F238E27FC236}">
                    <a16:creationId xmlns:a16="http://schemas.microsoft.com/office/drawing/2014/main" id="{B1B85351-48BB-7D4A-9C8E-B8AB0AC0EDAA}"/>
                  </a:ext>
                </a:extLst>
              </p:cNvPr>
              <p:cNvSpPr/>
              <p:nvPr/>
            </p:nvSpPr>
            <p:spPr>
              <a:xfrm>
                <a:off x="3043850" y="4556800"/>
                <a:ext cx="1050" cy="3425"/>
              </a:xfrm>
              <a:custGeom>
                <a:avLst/>
                <a:gdLst/>
                <a:ahLst/>
                <a:cxnLst/>
                <a:rect l="l" t="t" r="r" b="b"/>
                <a:pathLst>
                  <a:path w="42" h="137" extrusionOk="0">
                    <a:moveTo>
                      <a:pt x="17" y="1"/>
                    </a:moveTo>
                    <a:cubicBezTo>
                      <a:pt x="13" y="9"/>
                      <a:pt x="9" y="21"/>
                      <a:pt x="4" y="29"/>
                    </a:cubicBezTo>
                    <a:cubicBezTo>
                      <a:pt x="0" y="46"/>
                      <a:pt x="0" y="58"/>
                      <a:pt x="4" y="71"/>
                    </a:cubicBezTo>
                    <a:cubicBezTo>
                      <a:pt x="4" y="109"/>
                      <a:pt x="12" y="137"/>
                      <a:pt x="19" y="137"/>
                    </a:cubicBezTo>
                    <a:cubicBezTo>
                      <a:pt x="20" y="137"/>
                      <a:pt x="20" y="136"/>
                      <a:pt x="21" y="136"/>
                    </a:cubicBezTo>
                    <a:cubicBezTo>
                      <a:pt x="37" y="112"/>
                      <a:pt x="41" y="87"/>
                      <a:pt x="41" y="58"/>
                    </a:cubicBezTo>
                    <a:cubicBezTo>
                      <a:pt x="41" y="25"/>
                      <a:pt x="33" y="5"/>
                      <a:pt x="21"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32" name="Google Shape;257;p29">
                <a:extLst>
                  <a:ext uri="{FF2B5EF4-FFF2-40B4-BE49-F238E27FC236}">
                    <a16:creationId xmlns:a16="http://schemas.microsoft.com/office/drawing/2014/main" id="{106E88A4-3792-7E4C-BE7D-8DCA1EE4E030}"/>
                  </a:ext>
                </a:extLst>
              </p:cNvPr>
              <p:cNvSpPr/>
              <p:nvPr/>
            </p:nvSpPr>
            <p:spPr>
              <a:xfrm>
                <a:off x="3046500" y="4556600"/>
                <a:ext cx="950" cy="3175"/>
              </a:xfrm>
              <a:custGeom>
                <a:avLst/>
                <a:gdLst/>
                <a:ahLst/>
                <a:cxnLst/>
                <a:rect l="l" t="t" r="r" b="b"/>
                <a:pathLst>
                  <a:path w="38" h="127" extrusionOk="0">
                    <a:moveTo>
                      <a:pt x="21" y="1"/>
                    </a:moveTo>
                    <a:cubicBezTo>
                      <a:pt x="17" y="5"/>
                      <a:pt x="13" y="5"/>
                      <a:pt x="9" y="13"/>
                    </a:cubicBezTo>
                    <a:cubicBezTo>
                      <a:pt x="5" y="21"/>
                      <a:pt x="5" y="33"/>
                      <a:pt x="1" y="46"/>
                    </a:cubicBezTo>
                    <a:cubicBezTo>
                      <a:pt x="1" y="66"/>
                      <a:pt x="5" y="87"/>
                      <a:pt x="9" y="107"/>
                    </a:cubicBezTo>
                    <a:cubicBezTo>
                      <a:pt x="11" y="120"/>
                      <a:pt x="14" y="126"/>
                      <a:pt x="18" y="126"/>
                    </a:cubicBezTo>
                    <a:cubicBezTo>
                      <a:pt x="24" y="126"/>
                      <a:pt x="31" y="112"/>
                      <a:pt x="34" y="87"/>
                    </a:cubicBezTo>
                    <a:cubicBezTo>
                      <a:pt x="38" y="70"/>
                      <a:pt x="38" y="54"/>
                      <a:pt x="34" y="33"/>
                    </a:cubicBezTo>
                    <a:cubicBezTo>
                      <a:pt x="34" y="21"/>
                      <a:pt x="26" y="13"/>
                      <a:pt x="21"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33" name="Google Shape;258;p29">
                <a:extLst>
                  <a:ext uri="{FF2B5EF4-FFF2-40B4-BE49-F238E27FC236}">
                    <a16:creationId xmlns:a16="http://schemas.microsoft.com/office/drawing/2014/main" id="{54F4B6F3-EF45-ED46-BFB7-C891E3E5149F}"/>
                  </a:ext>
                </a:extLst>
              </p:cNvPr>
              <p:cNvSpPr/>
              <p:nvPr/>
            </p:nvSpPr>
            <p:spPr>
              <a:xfrm>
                <a:off x="3037700" y="4595075"/>
                <a:ext cx="9350" cy="4425"/>
              </a:xfrm>
              <a:custGeom>
                <a:avLst/>
                <a:gdLst/>
                <a:ahLst/>
                <a:cxnLst/>
                <a:rect l="l" t="t" r="r" b="b"/>
                <a:pathLst>
                  <a:path w="374" h="177" extrusionOk="0">
                    <a:moveTo>
                      <a:pt x="17" y="0"/>
                    </a:moveTo>
                    <a:cubicBezTo>
                      <a:pt x="12" y="0"/>
                      <a:pt x="8" y="4"/>
                      <a:pt x="8" y="8"/>
                    </a:cubicBezTo>
                    <a:cubicBezTo>
                      <a:pt x="4" y="33"/>
                      <a:pt x="0" y="58"/>
                      <a:pt x="4" y="86"/>
                    </a:cubicBezTo>
                    <a:cubicBezTo>
                      <a:pt x="7" y="131"/>
                      <a:pt x="14" y="165"/>
                      <a:pt x="24" y="165"/>
                    </a:cubicBezTo>
                    <a:cubicBezTo>
                      <a:pt x="28" y="165"/>
                      <a:pt x="32" y="159"/>
                      <a:pt x="37" y="148"/>
                    </a:cubicBezTo>
                    <a:cubicBezTo>
                      <a:pt x="46" y="129"/>
                      <a:pt x="55" y="123"/>
                      <a:pt x="63" y="123"/>
                    </a:cubicBezTo>
                    <a:cubicBezTo>
                      <a:pt x="73" y="123"/>
                      <a:pt x="82" y="131"/>
                      <a:pt x="90" y="136"/>
                    </a:cubicBezTo>
                    <a:cubicBezTo>
                      <a:pt x="94" y="140"/>
                      <a:pt x="103" y="140"/>
                      <a:pt x="111" y="144"/>
                    </a:cubicBezTo>
                    <a:lnTo>
                      <a:pt x="222" y="160"/>
                    </a:lnTo>
                    <a:cubicBezTo>
                      <a:pt x="234" y="160"/>
                      <a:pt x="246" y="167"/>
                      <a:pt x="259" y="167"/>
                    </a:cubicBezTo>
                    <a:cubicBezTo>
                      <a:pt x="263" y="167"/>
                      <a:pt x="267" y="166"/>
                      <a:pt x="271" y="164"/>
                    </a:cubicBezTo>
                    <a:cubicBezTo>
                      <a:pt x="278" y="163"/>
                      <a:pt x="286" y="161"/>
                      <a:pt x="293" y="161"/>
                    </a:cubicBezTo>
                    <a:cubicBezTo>
                      <a:pt x="303" y="161"/>
                      <a:pt x="313" y="164"/>
                      <a:pt x="324" y="173"/>
                    </a:cubicBezTo>
                    <a:cubicBezTo>
                      <a:pt x="327" y="175"/>
                      <a:pt x="329" y="176"/>
                      <a:pt x="331" y="176"/>
                    </a:cubicBezTo>
                    <a:cubicBezTo>
                      <a:pt x="337" y="176"/>
                      <a:pt x="343" y="170"/>
                      <a:pt x="349" y="164"/>
                    </a:cubicBezTo>
                    <a:cubicBezTo>
                      <a:pt x="357" y="156"/>
                      <a:pt x="369" y="156"/>
                      <a:pt x="373" y="91"/>
                    </a:cubicBezTo>
                    <a:cubicBezTo>
                      <a:pt x="361" y="50"/>
                      <a:pt x="349" y="50"/>
                      <a:pt x="337" y="50"/>
                    </a:cubicBezTo>
                    <a:cubicBezTo>
                      <a:pt x="324" y="52"/>
                      <a:pt x="312" y="53"/>
                      <a:pt x="300" y="53"/>
                    </a:cubicBezTo>
                    <a:cubicBezTo>
                      <a:pt x="287" y="53"/>
                      <a:pt x="275" y="52"/>
                      <a:pt x="263" y="50"/>
                    </a:cubicBezTo>
                    <a:cubicBezTo>
                      <a:pt x="209" y="29"/>
                      <a:pt x="156" y="17"/>
                      <a:pt x="103" y="4"/>
                    </a:cubicBezTo>
                    <a:cubicBezTo>
                      <a:pt x="74" y="0"/>
                      <a:pt x="45" y="0"/>
                      <a:pt x="17"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34" name="Google Shape;259;p29">
                <a:extLst>
                  <a:ext uri="{FF2B5EF4-FFF2-40B4-BE49-F238E27FC236}">
                    <a16:creationId xmlns:a16="http://schemas.microsoft.com/office/drawing/2014/main" id="{7165A18E-C247-7D4D-BD2F-118E755DF9A6}"/>
                  </a:ext>
                </a:extLst>
              </p:cNvPr>
              <p:cNvSpPr/>
              <p:nvPr/>
            </p:nvSpPr>
            <p:spPr>
              <a:xfrm>
                <a:off x="3036350" y="4594950"/>
                <a:ext cx="1250" cy="3425"/>
              </a:xfrm>
              <a:custGeom>
                <a:avLst/>
                <a:gdLst/>
                <a:ahLst/>
                <a:cxnLst/>
                <a:rect l="l" t="t" r="r" b="b"/>
                <a:pathLst>
                  <a:path w="50" h="137" extrusionOk="0">
                    <a:moveTo>
                      <a:pt x="27" y="0"/>
                    </a:moveTo>
                    <a:cubicBezTo>
                      <a:pt x="19" y="0"/>
                      <a:pt x="11" y="15"/>
                      <a:pt x="5" y="34"/>
                    </a:cubicBezTo>
                    <a:cubicBezTo>
                      <a:pt x="1" y="91"/>
                      <a:pt x="1" y="112"/>
                      <a:pt x="13" y="128"/>
                    </a:cubicBezTo>
                    <a:cubicBezTo>
                      <a:pt x="18" y="132"/>
                      <a:pt x="23" y="136"/>
                      <a:pt x="28" y="136"/>
                    </a:cubicBezTo>
                    <a:cubicBezTo>
                      <a:pt x="37" y="136"/>
                      <a:pt x="44" y="119"/>
                      <a:pt x="50" y="46"/>
                    </a:cubicBezTo>
                    <a:cubicBezTo>
                      <a:pt x="42" y="13"/>
                      <a:pt x="34" y="0"/>
                      <a:pt x="27"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35" name="Google Shape;260;p29">
                <a:extLst>
                  <a:ext uri="{FF2B5EF4-FFF2-40B4-BE49-F238E27FC236}">
                    <a16:creationId xmlns:a16="http://schemas.microsoft.com/office/drawing/2014/main" id="{550D731C-016C-6A49-85DF-F13C66029E74}"/>
                  </a:ext>
                </a:extLst>
              </p:cNvPr>
              <p:cNvSpPr/>
              <p:nvPr/>
            </p:nvSpPr>
            <p:spPr>
              <a:xfrm>
                <a:off x="3034725" y="4595450"/>
                <a:ext cx="1150" cy="3375"/>
              </a:xfrm>
              <a:custGeom>
                <a:avLst/>
                <a:gdLst/>
                <a:ahLst/>
                <a:cxnLst/>
                <a:rect l="l" t="t" r="r" b="b"/>
                <a:pathLst>
                  <a:path w="46" h="135" extrusionOk="0">
                    <a:moveTo>
                      <a:pt x="19" y="1"/>
                    </a:moveTo>
                    <a:cubicBezTo>
                      <a:pt x="12" y="1"/>
                      <a:pt x="6" y="8"/>
                      <a:pt x="0" y="30"/>
                    </a:cubicBezTo>
                    <a:cubicBezTo>
                      <a:pt x="0" y="88"/>
                      <a:pt x="8" y="125"/>
                      <a:pt x="17" y="133"/>
                    </a:cubicBezTo>
                    <a:cubicBezTo>
                      <a:pt x="18" y="134"/>
                      <a:pt x="20" y="135"/>
                      <a:pt x="21" y="135"/>
                    </a:cubicBezTo>
                    <a:cubicBezTo>
                      <a:pt x="31" y="135"/>
                      <a:pt x="38" y="112"/>
                      <a:pt x="41" y="80"/>
                    </a:cubicBezTo>
                    <a:cubicBezTo>
                      <a:pt x="45" y="59"/>
                      <a:pt x="45" y="35"/>
                      <a:pt x="37" y="14"/>
                    </a:cubicBezTo>
                    <a:cubicBezTo>
                      <a:pt x="31" y="8"/>
                      <a:pt x="25" y="1"/>
                      <a:pt x="19"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36" name="Google Shape;261;p29">
                <a:extLst>
                  <a:ext uri="{FF2B5EF4-FFF2-40B4-BE49-F238E27FC236}">
                    <a16:creationId xmlns:a16="http://schemas.microsoft.com/office/drawing/2014/main" id="{E04619D9-DBAE-1948-A592-93EF84576107}"/>
                  </a:ext>
                </a:extLst>
              </p:cNvPr>
              <p:cNvSpPr/>
              <p:nvPr/>
            </p:nvSpPr>
            <p:spPr>
              <a:xfrm>
                <a:off x="3050725" y="4596300"/>
                <a:ext cx="725" cy="2600"/>
              </a:xfrm>
              <a:custGeom>
                <a:avLst/>
                <a:gdLst/>
                <a:ahLst/>
                <a:cxnLst/>
                <a:rect l="l" t="t" r="r" b="b"/>
                <a:pathLst>
                  <a:path w="29" h="104" extrusionOk="0">
                    <a:moveTo>
                      <a:pt x="17" y="1"/>
                    </a:moveTo>
                    <a:cubicBezTo>
                      <a:pt x="13" y="5"/>
                      <a:pt x="8" y="1"/>
                      <a:pt x="8" y="9"/>
                    </a:cubicBezTo>
                    <a:cubicBezTo>
                      <a:pt x="4" y="21"/>
                      <a:pt x="4" y="37"/>
                      <a:pt x="4" y="54"/>
                    </a:cubicBezTo>
                    <a:cubicBezTo>
                      <a:pt x="0" y="66"/>
                      <a:pt x="4" y="78"/>
                      <a:pt x="8" y="87"/>
                    </a:cubicBezTo>
                    <a:cubicBezTo>
                      <a:pt x="13" y="95"/>
                      <a:pt x="21" y="99"/>
                      <a:pt x="29" y="103"/>
                    </a:cubicBezTo>
                    <a:cubicBezTo>
                      <a:pt x="29" y="74"/>
                      <a:pt x="29" y="50"/>
                      <a:pt x="29" y="33"/>
                    </a:cubicBezTo>
                    <a:cubicBezTo>
                      <a:pt x="29" y="1"/>
                      <a:pt x="21" y="1"/>
                      <a:pt x="17"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37" name="Google Shape;262;p29">
                <a:extLst>
                  <a:ext uri="{FF2B5EF4-FFF2-40B4-BE49-F238E27FC236}">
                    <a16:creationId xmlns:a16="http://schemas.microsoft.com/office/drawing/2014/main" id="{282E90BC-5470-1E4A-962D-305CFFB21907}"/>
                  </a:ext>
                </a:extLst>
              </p:cNvPr>
              <p:cNvSpPr/>
              <p:nvPr/>
            </p:nvSpPr>
            <p:spPr>
              <a:xfrm>
                <a:off x="3026000" y="4516750"/>
                <a:ext cx="14900" cy="5650"/>
              </a:xfrm>
              <a:custGeom>
                <a:avLst/>
                <a:gdLst/>
                <a:ahLst/>
                <a:cxnLst/>
                <a:rect l="l" t="t" r="r" b="b"/>
                <a:pathLst>
                  <a:path w="596" h="226" extrusionOk="0">
                    <a:moveTo>
                      <a:pt x="82" y="1"/>
                    </a:moveTo>
                    <a:cubicBezTo>
                      <a:pt x="81" y="1"/>
                      <a:pt x="79" y="1"/>
                      <a:pt x="78" y="2"/>
                    </a:cubicBezTo>
                    <a:cubicBezTo>
                      <a:pt x="67" y="13"/>
                      <a:pt x="53" y="19"/>
                      <a:pt x="38" y="19"/>
                    </a:cubicBezTo>
                    <a:cubicBezTo>
                      <a:pt x="31" y="19"/>
                      <a:pt x="24" y="18"/>
                      <a:pt x="17" y="15"/>
                    </a:cubicBezTo>
                    <a:cubicBezTo>
                      <a:pt x="16" y="14"/>
                      <a:pt x="15" y="14"/>
                      <a:pt x="14" y="14"/>
                    </a:cubicBezTo>
                    <a:cubicBezTo>
                      <a:pt x="7" y="14"/>
                      <a:pt x="0" y="32"/>
                      <a:pt x="0" y="72"/>
                    </a:cubicBezTo>
                    <a:cubicBezTo>
                      <a:pt x="0" y="123"/>
                      <a:pt x="7" y="152"/>
                      <a:pt x="17" y="152"/>
                    </a:cubicBezTo>
                    <a:cubicBezTo>
                      <a:pt x="18" y="152"/>
                      <a:pt x="19" y="151"/>
                      <a:pt x="21" y="150"/>
                    </a:cubicBezTo>
                    <a:cubicBezTo>
                      <a:pt x="23" y="149"/>
                      <a:pt x="26" y="149"/>
                      <a:pt x="28" y="149"/>
                    </a:cubicBezTo>
                    <a:cubicBezTo>
                      <a:pt x="43" y="149"/>
                      <a:pt x="60" y="163"/>
                      <a:pt x="71" y="163"/>
                    </a:cubicBezTo>
                    <a:cubicBezTo>
                      <a:pt x="72" y="163"/>
                      <a:pt x="73" y="163"/>
                      <a:pt x="74" y="163"/>
                    </a:cubicBezTo>
                    <a:cubicBezTo>
                      <a:pt x="86" y="158"/>
                      <a:pt x="99" y="154"/>
                      <a:pt x="107" y="121"/>
                    </a:cubicBezTo>
                    <a:lnTo>
                      <a:pt x="181" y="216"/>
                    </a:lnTo>
                    <a:cubicBezTo>
                      <a:pt x="187" y="196"/>
                      <a:pt x="193" y="189"/>
                      <a:pt x="200" y="189"/>
                    </a:cubicBezTo>
                    <a:cubicBezTo>
                      <a:pt x="213" y="189"/>
                      <a:pt x="225" y="212"/>
                      <a:pt x="230" y="212"/>
                    </a:cubicBezTo>
                    <a:cubicBezTo>
                      <a:pt x="231" y="211"/>
                      <a:pt x="232" y="211"/>
                      <a:pt x="233" y="211"/>
                    </a:cubicBezTo>
                    <a:cubicBezTo>
                      <a:pt x="242" y="211"/>
                      <a:pt x="249" y="226"/>
                      <a:pt x="255" y="226"/>
                    </a:cubicBezTo>
                    <a:cubicBezTo>
                      <a:pt x="256" y="226"/>
                      <a:pt x="258" y="225"/>
                      <a:pt x="259" y="224"/>
                    </a:cubicBezTo>
                    <a:cubicBezTo>
                      <a:pt x="288" y="204"/>
                      <a:pt x="312" y="183"/>
                      <a:pt x="345" y="167"/>
                    </a:cubicBezTo>
                    <a:cubicBezTo>
                      <a:pt x="370" y="158"/>
                      <a:pt x="398" y="142"/>
                      <a:pt x="427" y="134"/>
                    </a:cubicBezTo>
                    <a:cubicBezTo>
                      <a:pt x="431" y="132"/>
                      <a:pt x="436" y="131"/>
                      <a:pt x="441" y="131"/>
                    </a:cubicBezTo>
                    <a:cubicBezTo>
                      <a:pt x="454" y="131"/>
                      <a:pt x="466" y="138"/>
                      <a:pt x="472" y="150"/>
                    </a:cubicBezTo>
                    <a:cubicBezTo>
                      <a:pt x="474" y="154"/>
                      <a:pt x="476" y="156"/>
                      <a:pt x="478" y="156"/>
                    </a:cubicBezTo>
                    <a:cubicBezTo>
                      <a:pt x="483" y="156"/>
                      <a:pt x="490" y="149"/>
                      <a:pt x="493" y="146"/>
                    </a:cubicBezTo>
                    <a:cubicBezTo>
                      <a:pt x="497" y="146"/>
                      <a:pt x="501" y="142"/>
                      <a:pt x="505" y="142"/>
                    </a:cubicBezTo>
                    <a:cubicBezTo>
                      <a:pt x="530" y="142"/>
                      <a:pt x="554" y="150"/>
                      <a:pt x="583" y="154"/>
                    </a:cubicBezTo>
                    <a:cubicBezTo>
                      <a:pt x="583" y="154"/>
                      <a:pt x="587" y="150"/>
                      <a:pt x="591" y="146"/>
                    </a:cubicBezTo>
                    <a:cubicBezTo>
                      <a:pt x="595" y="130"/>
                      <a:pt x="595" y="113"/>
                      <a:pt x="595" y="93"/>
                    </a:cubicBezTo>
                    <a:cubicBezTo>
                      <a:pt x="595" y="85"/>
                      <a:pt x="595" y="76"/>
                      <a:pt x="595" y="72"/>
                    </a:cubicBezTo>
                    <a:cubicBezTo>
                      <a:pt x="591" y="60"/>
                      <a:pt x="591" y="48"/>
                      <a:pt x="583" y="35"/>
                    </a:cubicBezTo>
                    <a:cubicBezTo>
                      <a:pt x="579" y="31"/>
                      <a:pt x="571" y="27"/>
                      <a:pt x="558" y="27"/>
                    </a:cubicBezTo>
                    <a:cubicBezTo>
                      <a:pt x="547" y="27"/>
                      <a:pt x="535" y="36"/>
                      <a:pt x="523" y="36"/>
                    </a:cubicBezTo>
                    <a:cubicBezTo>
                      <a:pt x="516" y="36"/>
                      <a:pt x="510" y="34"/>
                      <a:pt x="505" y="27"/>
                    </a:cubicBezTo>
                    <a:cubicBezTo>
                      <a:pt x="494" y="16"/>
                      <a:pt x="483" y="12"/>
                      <a:pt x="472" y="12"/>
                    </a:cubicBezTo>
                    <a:cubicBezTo>
                      <a:pt x="456" y="12"/>
                      <a:pt x="440" y="21"/>
                      <a:pt x="423" y="23"/>
                    </a:cubicBezTo>
                    <a:cubicBezTo>
                      <a:pt x="419" y="23"/>
                      <a:pt x="411" y="27"/>
                      <a:pt x="402" y="27"/>
                    </a:cubicBezTo>
                    <a:cubicBezTo>
                      <a:pt x="391" y="27"/>
                      <a:pt x="379" y="18"/>
                      <a:pt x="367" y="18"/>
                    </a:cubicBezTo>
                    <a:cubicBezTo>
                      <a:pt x="362" y="18"/>
                      <a:pt x="358" y="20"/>
                      <a:pt x="353" y="23"/>
                    </a:cubicBezTo>
                    <a:cubicBezTo>
                      <a:pt x="338" y="31"/>
                      <a:pt x="324" y="34"/>
                      <a:pt x="309" y="34"/>
                    </a:cubicBezTo>
                    <a:cubicBezTo>
                      <a:pt x="280" y="34"/>
                      <a:pt x="252" y="23"/>
                      <a:pt x="222" y="23"/>
                    </a:cubicBezTo>
                    <a:cubicBezTo>
                      <a:pt x="209" y="20"/>
                      <a:pt x="195" y="8"/>
                      <a:pt x="184" y="8"/>
                    </a:cubicBezTo>
                    <a:cubicBezTo>
                      <a:pt x="182" y="8"/>
                      <a:pt x="179" y="9"/>
                      <a:pt x="177" y="11"/>
                    </a:cubicBezTo>
                    <a:cubicBezTo>
                      <a:pt x="174" y="12"/>
                      <a:pt x="172" y="12"/>
                      <a:pt x="169" y="12"/>
                    </a:cubicBezTo>
                    <a:cubicBezTo>
                      <a:pt x="160" y="12"/>
                      <a:pt x="151" y="8"/>
                      <a:pt x="143" y="8"/>
                    </a:cubicBezTo>
                    <a:cubicBezTo>
                      <a:pt x="131" y="8"/>
                      <a:pt x="120" y="16"/>
                      <a:pt x="111" y="60"/>
                    </a:cubicBezTo>
                    <a:cubicBezTo>
                      <a:pt x="97" y="21"/>
                      <a:pt x="89" y="1"/>
                      <a:pt x="82"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38" name="Google Shape;263;p29">
                <a:extLst>
                  <a:ext uri="{FF2B5EF4-FFF2-40B4-BE49-F238E27FC236}">
                    <a16:creationId xmlns:a16="http://schemas.microsoft.com/office/drawing/2014/main" id="{A4362744-2D6B-164C-AEFC-65F97637E97F}"/>
                  </a:ext>
                </a:extLst>
              </p:cNvPr>
              <p:cNvSpPr/>
              <p:nvPr/>
            </p:nvSpPr>
            <p:spPr>
              <a:xfrm>
                <a:off x="3046500" y="4516725"/>
                <a:ext cx="2400" cy="3175"/>
              </a:xfrm>
              <a:custGeom>
                <a:avLst/>
                <a:gdLst/>
                <a:ahLst/>
                <a:cxnLst/>
                <a:rect l="l" t="t" r="r" b="b"/>
                <a:pathLst>
                  <a:path w="96" h="127" extrusionOk="0">
                    <a:moveTo>
                      <a:pt x="47" y="0"/>
                    </a:moveTo>
                    <a:cubicBezTo>
                      <a:pt x="38" y="0"/>
                      <a:pt x="30" y="1"/>
                      <a:pt x="21" y="3"/>
                    </a:cubicBezTo>
                    <a:cubicBezTo>
                      <a:pt x="13" y="3"/>
                      <a:pt x="5" y="20"/>
                      <a:pt x="5" y="53"/>
                    </a:cubicBezTo>
                    <a:cubicBezTo>
                      <a:pt x="1" y="77"/>
                      <a:pt x="9" y="102"/>
                      <a:pt x="21" y="122"/>
                    </a:cubicBezTo>
                    <a:cubicBezTo>
                      <a:pt x="21" y="127"/>
                      <a:pt x="26" y="127"/>
                      <a:pt x="26" y="127"/>
                    </a:cubicBezTo>
                    <a:cubicBezTo>
                      <a:pt x="31" y="115"/>
                      <a:pt x="37" y="112"/>
                      <a:pt x="43" y="112"/>
                    </a:cubicBezTo>
                    <a:cubicBezTo>
                      <a:pt x="52" y="112"/>
                      <a:pt x="60" y="120"/>
                      <a:pt x="69" y="120"/>
                    </a:cubicBezTo>
                    <a:cubicBezTo>
                      <a:pt x="71" y="120"/>
                      <a:pt x="73" y="119"/>
                      <a:pt x="75" y="118"/>
                    </a:cubicBezTo>
                    <a:cubicBezTo>
                      <a:pt x="83" y="118"/>
                      <a:pt x="91" y="110"/>
                      <a:pt x="95" y="69"/>
                    </a:cubicBezTo>
                    <a:cubicBezTo>
                      <a:pt x="87" y="12"/>
                      <a:pt x="87" y="8"/>
                      <a:pt x="75" y="3"/>
                    </a:cubicBezTo>
                    <a:cubicBezTo>
                      <a:pt x="65" y="1"/>
                      <a:pt x="55" y="0"/>
                      <a:pt x="47"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39" name="Google Shape;264;p29">
                <a:extLst>
                  <a:ext uri="{FF2B5EF4-FFF2-40B4-BE49-F238E27FC236}">
                    <a16:creationId xmlns:a16="http://schemas.microsoft.com/office/drawing/2014/main" id="{83D13E25-2891-864D-9EDC-3EBB5744B048}"/>
                  </a:ext>
                </a:extLst>
              </p:cNvPr>
              <p:cNvSpPr/>
              <p:nvPr/>
            </p:nvSpPr>
            <p:spPr>
              <a:xfrm>
                <a:off x="3043750" y="4516450"/>
                <a:ext cx="1050" cy="3350"/>
              </a:xfrm>
              <a:custGeom>
                <a:avLst/>
                <a:gdLst/>
                <a:ahLst/>
                <a:cxnLst/>
                <a:rect l="l" t="t" r="r" b="b"/>
                <a:pathLst>
                  <a:path w="42" h="134" extrusionOk="0">
                    <a:moveTo>
                      <a:pt x="11" y="1"/>
                    </a:moveTo>
                    <a:cubicBezTo>
                      <a:pt x="7" y="1"/>
                      <a:pt x="4" y="25"/>
                      <a:pt x="0" y="68"/>
                    </a:cubicBezTo>
                    <a:cubicBezTo>
                      <a:pt x="0" y="88"/>
                      <a:pt x="4" y="109"/>
                      <a:pt x="13" y="129"/>
                    </a:cubicBezTo>
                    <a:cubicBezTo>
                      <a:pt x="14" y="132"/>
                      <a:pt x="16" y="134"/>
                      <a:pt x="18" y="134"/>
                    </a:cubicBezTo>
                    <a:cubicBezTo>
                      <a:pt x="22" y="134"/>
                      <a:pt x="28" y="129"/>
                      <a:pt x="33" y="121"/>
                    </a:cubicBezTo>
                    <a:cubicBezTo>
                      <a:pt x="41" y="92"/>
                      <a:pt x="41" y="64"/>
                      <a:pt x="37" y="35"/>
                    </a:cubicBezTo>
                    <a:cubicBezTo>
                      <a:pt x="33" y="23"/>
                      <a:pt x="25" y="10"/>
                      <a:pt x="13" y="2"/>
                    </a:cubicBezTo>
                    <a:cubicBezTo>
                      <a:pt x="12" y="1"/>
                      <a:pt x="11" y="1"/>
                      <a:pt x="11"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40" name="Google Shape;265;p29">
                <a:extLst>
                  <a:ext uri="{FF2B5EF4-FFF2-40B4-BE49-F238E27FC236}">
                    <a16:creationId xmlns:a16="http://schemas.microsoft.com/office/drawing/2014/main" id="{C31F5CB7-63BF-AF4B-A856-5916C58828F6}"/>
                  </a:ext>
                </a:extLst>
              </p:cNvPr>
              <p:cNvSpPr/>
              <p:nvPr/>
            </p:nvSpPr>
            <p:spPr>
              <a:xfrm>
                <a:off x="3042100" y="4516875"/>
                <a:ext cx="1150" cy="3475"/>
              </a:xfrm>
              <a:custGeom>
                <a:avLst/>
                <a:gdLst/>
                <a:ahLst/>
                <a:cxnLst/>
                <a:rect l="l" t="t" r="r" b="b"/>
                <a:pathLst>
                  <a:path w="46" h="139" extrusionOk="0">
                    <a:moveTo>
                      <a:pt x="22" y="0"/>
                    </a:moveTo>
                    <a:cubicBezTo>
                      <a:pt x="15" y="0"/>
                      <a:pt x="9" y="11"/>
                      <a:pt x="5" y="43"/>
                    </a:cubicBezTo>
                    <a:cubicBezTo>
                      <a:pt x="1" y="75"/>
                      <a:pt x="5" y="108"/>
                      <a:pt x="17" y="137"/>
                    </a:cubicBezTo>
                    <a:cubicBezTo>
                      <a:pt x="18" y="138"/>
                      <a:pt x="19" y="138"/>
                      <a:pt x="20" y="138"/>
                    </a:cubicBezTo>
                    <a:cubicBezTo>
                      <a:pt x="28" y="138"/>
                      <a:pt x="38" y="108"/>
                      <a:pt x="42" y="71"/>
                    </a:cubicBezTo>
                    <a:cubicBezTo>
                      <a:pt x="46" y="51"/>
                      <a:pt x="42" y="30"/>
                      <a:pt x="37" y="14"/>
                    </a:cubicBezTo>
                    <a:cubicBezTo>
                      <a:pt x="32" y="7"/>
                      <a:pt x="27" y="0"/>
                      <a:pt x="22"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41" name="Google Shape;266;p29">
                <a:extLst>
                  <a:ext uri="{FF2B5EF4-FFF2-40B4-BE49-F238E27FC236}">
                    <a16:creationId xmlns:a16="http://schemas.microsoft.com/office/drawing/2014/main" id="{F2752646-EA4A-284F-8020-CB9FE81D94A3}"/>
                  </a:ext>
                </a:extLst>
              </p:cNvPr>
              <p:cNvSpPr/>
              <p:nvPr/>
            </p:nvSpPr>
            <p:spPr>
              <a:xfrm>
                <a:off x="3041075" y="4516950"/>
                <a:ext cx="950" cy="3575"/>
              </a:xfrm>
              <a:custGeom>
                <a:avLst/>
                <a:gdLst/>
                <a:ahLst/>
                <a:cxnLst/>
                <a:rect l="l" t="t" r="r" b="b"/>
                <a:pathLst>
                  <a:path w="38" h="143" extrusionOk="0">
                    <a:moveTo>
                      <a:pt x="16" y="0"/>
                    </a:moveTo>
                    <a:cubicBezTo>
                      <a:pt x="11" y="0"/>
                      <a:pt x="7" y="19"/>
                      <a:pt x="1" y="56"/>
                    </a:cubicBezTo>
                    <a:cubicBezTo>
                      <a:pt x="4" y="107"/>
                      <a:pt x="8" y="143"/>
                      <a:pt x="16" y="143"/>
                    </a:cubicBezTo>
                    <a:cubicBezTo>
                      <a:pt x="16" y="143"/>
                      <a:pt x="17" y="142"/>
                      <a:pt x="17" y="142"/>
                    </a:cubicBezTo>
                    <a:cubicBezTo>
                      <a:pt x="29" y="134"/>
                      <a:pt x="37" y="113"/>
                      <a:pt x="37" y="52"/>
                    </a:cubicBezTo>
                    <a:cubicBezTo>
                      <a:pt x="27" y="18"/>
                      <a:pt x="21" y="0"/>
                      <a:pt x="16"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42" name="Google Shape;267;p29">
                <a:extLst>
                  <a:ext uri="{FF2B5EF4-FFF2-40B4-BE49-F238E27FC236}">
                    <a16:creationId xmlns:a16="http://schemas.microsoft.com/office/drawing/2014/main" id="{C85B5635-BA7C-144F-9537-CF59B9FC6FDB}"/>
                  </a:ext>
                </a:extLst>
              </p:cNvPr>
              <p:cNvSpPr/>
              <p:nvPr/>
            </p:nvSpPr>
            <p:spPr>
              <a:xfrm>
                <a:off x="3045075" y="4516675"/>
                <a:ext cx="850" cy="2800"/>
              </a:xfrm>
              <a:custGeom>
                <a:avLst/>
                <a:gdLst/>
                <a:ahLst/>
                <a:cxnLst/>
                <a:rect l="l" t="t" r="r" b="b"/>
                <a:pathLst>
                  <a:path w="34" h="112" extrusionOk="0">
                    <a:moveTo>
                      <a:pt x="16" y="1"/>
                    </a:moveTo>
                    <a:cubicBezTo>
                      <a:pt x="14" y="1"/>
                      <a:pt x="11" y="3"/>
                      <a:pt x="9" y="10"/>
                    </a:cubicBezTo>
                    <a:cubicBezTo>
                      <a:pt x="5" y="22"/>
                      <a:pt x="1" y="34"/>
                      <a:pt x="1" y="47"/>
                    </a:cubicBezTo>
                    <a:cubicBezTo>
                      <a:pt x="1" y="67"/>
                      <a:pt x="5" y="88"/>
                      <a:pt x="9" y="108"/>
                    </a:cubicBezTo>
                    <a:cubicBezTo>
                      <a:pt x="11" y="110"/>
                      <a:pt x="13" y="112"/>
                      <a:pt x="15" y="112"/>
                    </a:cubicBezTo>
                    <a:cubicBezTo>
                      <a:pt x="23" y="112"/>
                      <a:pt x="30" y="98"/>
                      <a:pt x="33" y="42"/>
                    </a:cubicBezTo>
                    <a:cubicBezTo>
                      <a:pt x="28" y="16"/>
                      <a:pt x="22" y="1"/>
                      <a:pt x="16"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43" name="Google Shape;268;p29">
                <a:extLst>
                  <a:ext uri="{FF2B5EF4-FFF2-40B4-BE49-F238E27FC236}">
                    <a16:creationId xmlns:a16="http://schemas.microsoft.com/office/drawing/2014/main" id="{FE81E80D-C65E-F948-838F-E1282C3B304E}"/>
                  </a:ext>
                </a:extLst>
              </p:cNvPr>
              <p:cNvSpPr/>
              <p:nvPr/>
            </p:nvSpPr>
            <p:spPr>
              <a:xfrm>
                <a:off x="3025075" y="4516975"/>
                <a:ext cx="850" cy="2825"/>
              </a:xfrm>
              <a:custGeom>
                <a:avLst/>
                <a:gdLst/>
                <a:ahLst/>
                <a:cxnLst/>
                <a:rect l="l" t="t" r="r" b="b"/>
                <a:pathLst>
                  <a:path w="34" h="113" extrusionOk="0">
                    <a:moveTo>
                      <a:pt x="14" y="0"/>
                    </a:moveTo>
                    <a:cubicBezTo>
                      <a:pt x="11" y="0"/>
                      <a:pt x="7" y="4"/>
                      <a:pt x="5" y="14"/>
                    </a:cubicBezTo>
                    <a:cubicBezTo>
                      <a:pt x="0" y="47"/>
                      <a:pt x="0" y="80"/>
                      <a:pt x="9" y="112"/>
                    </a:cubicBezTo>
                    <a:lnTo>
                      <a:pt x="29" y="96"/>
                    </a:lnTo>
                    <a:cubicBezTo>
                      <a:pt x="33" y="67"/>
                      <a:pt x="29" y="35"/>
                      <a:pt x="21" y="6"/>
                    </a:cubicBezTo>
                    <a:cubicBezTo>
                      <a:pt x="19" y="2"/>
                      <a:pt x="17" y="0"/>
                      <a:pt x="14"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44" name="Google Shape;269;p29">
                <a:extLst>
                  <a:ext uri="{FF2B5EF4-FFF2-40B4-BE49-F238E27FC236}">
                    <a16:creationId xmlns:a16="http://schemas.microsoft.com/office/drawing/2014/main" id="{3E699A5C-4E8D-B047-8DAD-7D6CC5632BA8}"/>
                  </a:ext>
                </a:extLst>
              </p:cNvPr>
              <p:cNvSpPr/>
              <p:nvPr/>
            </p:nvSpPr>
            <p:spPr>
              <a:xfrm>
                <a:off x="3032050" y="4608600"/>
                <a:ext cx="10700" cy="3775"/>
              </a:xfrm>
              <a:custGeom>
                <a:avLst/>
                <a:gdLst/>
                <a:ahLst/>
                <a:cxnLst/>
                <a:rect l="l" t="t" r="r" b="b"/>
                <a:pathLst>
                  <a:path w="428" h="151" extrusionOk="0">
                    <a:moveTo>
                      <a:pt x="50" y="9"/>
                    </a:moveTo>
                    <a:cubicBezTo>
                      <a:pt x="33" y="13"/>
                      <a:pt x="17" y="1"/>
                      <a:pt x="0" y="38"/>
                    </a:cubicBezTo>
                    <a:lnTo>
                      <a:pt x="0" y="95"/>
                    </a:lnTo>
                    <a:cubicBezTo>
                      <a:pt x="13" y="136"/>
                      <a:pt x="25" y="140"/>
                      <a:pt x="41" y="140"/>
                    </a:cubicBezTo>
                    <a:cubicBezTo>
                      <a:pt x="119" y="140"/>
                      <a:pt x="193" y="149"/>
                      <a:pt x="271" y="149"/>
                    </a:cubicBezTo>
                    <a:cubicBezTo>
                      <a:pt x="276" y="150"/>
                      <a:pt x="281" y="150"/>
                      <a:pt x="286" y="150"/>
                    </a:cubicBezTo>
                    <a:cubicBezTo>
                      <a:pt x="301" y="150"/>
                      <a:pt x="316" y="145"/>
                      <a:pt x="329" y="132"/>
                    </a:cubicBezTo>
                    <a:cubicBezTo>
                      <a:pt x="339" y="125"/>
                      <a:pt x="347" y="119"/>
                      <a:pt x="356" y="119"/>
                    </a:cubicBezTo>
                    <a:cubicBezTo>
                      <a:pt x="361" y="119"/>
                      <a:pt x="367" y="122"/>
                      <a:pt x="374" y="128"/>
                    </a:cubicBezTo>
                    <a:cubicBezTo>
                      <a:pt x="378" y="133"/>
                      <a:pt x="383" y="135"/>
                      <a:pt x="387" y="135"/>
                    </a:cubicBezTo>
                    <a:cubicBezTo>
                      <a:pt x="399" y="135"/>
                      <a:pt x="412" y="118"/>
                      <a:pt x="427" y="79"/>
                    </a:cubicBezTo>
                    <a:cubicBezTo>
                      <a:pt x="411" y="37"/>
                      <a:pt x="397" y="20"/>
                      <a:pt x="384" y="20"/>
                    </a:cubicBezTo>
                    <a:cubicBezTo>
                      <a:pt x="376" y="20"/>
                      <a:pt x="369" y="25"/>
                      <a:pt x="362" y="34"/>
                    </a:cubicBezTo>
                    <a:cubicBezTo>
                      <a:pt x="358" y="37"/>
                      <a:pt x="354" y="47"/>
                      <a:pt x="351" y="47"/>
                    </a:cubicBezTo>
                    <a:cubicBezTo>
                      <a:pt x="350" y="47"/>
                      <a:pt x="350" y="47"/>
                      <a:pt x="349" y="46"/>
                    </a:cubicBezTo>
                    <a:cubicBezTo>
                      <a:pt x="334" y="26"/>
                      <a:pt x="320" y="20"/>
                      <a:pt x="306" y="20"/>
                    </a:cubicBezTo>
                    <a:cubicBezTo>
                      <a:pt x="292" y="20"/>
                      <a:pt x="277" y="26"/>
                      <a:pt x="262" y="26"/>
                    </a:cubicBezTo>
                    <a:cubicBezTo>
                      <a:pt x="259" y="26"/>
                      <a:pt x="257" y="26"/>
                      <a:pt x="255" y="26"/>
                    </a:cubicBezTo>
                    <a:cubicBezTo>
                      <a:pt x="210" y="17"/>
                      <a:pt x="165" y="21"/>
                      <a:pt x="119" y="17"/>
                    </a:cubicBezTo>
                    <a:cubicBezTo>
                      <a:pt x="95" y="13"/>
                      <a:pt x="74" y="9"/>
                      <a:pt x="50" y="9"/>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45" name="Google Shape;270;p29">
                <a:extLst>
                  <a:ext uri="{FF2B5EF4-FFF2-40B4-BE49-F238E27FC236}">
                    <a16:creationId xmlns:a16="http://schemas.microsoft.com/office/drawing/2014/main" id="{5538D879-1770-124A-874A-B6AD4CE255D8}"/>
                  </a:ext>
                </a:extLst>
              </p:cNvPr>
              <p:cNvSpPr/>
              <p:nvPr/>
            </p:nvSpPr>
            <p:spPr>
              <a:xfrm>
                <a:off x="3042825" y="4609575"/>
                <a:ext cx="950" cy="2025"/>
              </a:xfrm>
              <a:custGeom>
                <a:avLst/>
                <a:gdLst/>
                <a:ahLst/>
                <a:cxnLst/>
                <a:rect l="l" t="t" r="r" b="b"/>
                <a:pathLst>
                  <a:path w="38" h="81" extrusionOk="0">
                    <a:moveTo>
                      <a:pt x="21" y="0"/>
                    </a:moveTo>
                    <a:cubicBezTo>
                      <a:pt x="15" y="0"/>
                      <a:pt x="9" y="11"/>
                      <a:pt x="0" y="23"/>
                    </a:cubicBezTo>
                    <a:cubicBezTo>
                      <a:pt x="7" y="62"/>
                      <a:pt x="12" y="81"/>
                      <a:pt x="18" y="81"/>
                    </a:cubicBezTo>
                    <a:cubicBezTo>
                      <a:pt x="23" y="81"/>
                      <a:pt x="29" y="65"/>
                      <a:pt x="37" y="36"/>
                    </a:cubicBezTo>
                    <a:cubicBezTo>
                      <a:pt x="31" y="10"/>
                      <a:pt x="26" y="0"/>
                      <a:pt x="2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46" name="Google Shape;271;p29">
                <a:extLst>
                  <a:ext uri="{FF2B5EF4-FFF2-40B4-BE49-F238E27FC236}">
                    <a16:creationId xmlns:a16="http://schemas.microsoft.com/office/drawing/2014/main" id="{A137CF9B-EF5A-0B4C-BFB5-15BC2759AEA4}"/>
                  </a:ext>
                </a:extLst>
              </p:cNvPr>
              <p:cNvSpPr/>
              <p:nvPr/>
            </p:nvSpPr>
            <p:spPr>
              <a:xfrm>
                <a:off x="3040550" y="4621775"/>
                <a:ext cx="10200" cy="3575"/>
              </a:xfrm>
              <a:custGeom>
                <a:avLst/>
                <a:gdLst/>
                <a:ahLst/>
                <a:cxnLst/>
                <a:rect l="l" t="t" r="r" b="b"/>
                <a:pathLst>
                  <a:path w="408" h="143" extrusionOk="0">
                    <a:moveTo>
                      <a:pt x="338" y="1"/>
                    </a:moveTo>
                    <a:cubicBezTo>
                      <a:pt x="310" y="1"/>
                      <a:pt x="282" y="13"/>
                      <a:pt x="251" y="16"/>
                    </a:cubicBezTo>
                    <a:cubicBezTo>
                      <a:pt x="210" y="20"/>
                      <a:pt x="169" y="24"/>
                      <a:pt x="128" y="24"/>
                    </a:cubicBezTo>
                    <a:cubicBezTo>
                      <a:pt x="91" y="24"/>
                      <a:pt x="58" y="11"/>
                      <a:pt x="26" y="7"/>
                    </a:cubicBezTo>
                    <a:cubicBezTo>
                      <a:pt x="22" y="7"/>
                      <a:pt x="13" y="11"/>
                      <a:pt x="9" y="20"/>
                    </a:cubicBezTo>
                    <a:cubicBezTo>
                      <a:pt x="5" y="32"/>
                      <a:pt x="1" y="48"/>
                      <a:pt x="5" y="61"/>
                    </a:cubicBezTo>
                    <a:cubicBezTo>
                      <a:pt x="1" y="77"/>
                      <a:pt x="5" y="94"/>
                      <a:pt x="9" y="106"/>
                    </a:cubicBezTo>
                    <a:cubicBezTo>
                      <a:pt x="17" y="118"/>
                      <a:pt x="26" y="126"/>
                      <a:pt x="30" y="126"/>
                    </a:cubicBezTo>
                    <a:lnTo>
                      <a:pt x="83" y="126"/>
                    </a:lnTo>
                    <a:cubicBezTo>
                      <a:pt x="108" y="135"/>
                      <a:pt x="136" y="139"/>
                      <a:pt x="161" y="143"/>
                    </a:cubicBezTo>
                    <a:cubicBezTo>
                      <a:pt x="218" y="143"/>
                      <a:pt x="272" y="135"/>
                      <a:pt x="329" y="130"/>
                    </a:cubicBezTo>
                    <a:cubicBezTo>
                      <a:pt x="346" y="126"/>
                      <a:pt x="366" y="126"/>
                      <a:pt x="374" y="126"/>
                    </a:cubicBezTo>
                    <a:cubicBezTo>
                      <a:pt x="387" y="122"/>
                      <a:pt x="399" y="114"/>
                      <a:pt x="407" y="40"/>
                    </a:cubicBezTo>
                    <a:cubicBezTo>
                      <a:pt x="399" y="28"/>
                      <a:pt x="387" y="20"/>
                      <a:pt x="378" y="11"/>
                    </a:cubicBezTo>
                    <a:cubicBezTo>
                      <a:pt x="365" y="3"/>
                      <a:pt x="352" y="1"/>
                      <a:pt x="338"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47" name="Google Shape;272;p29">
                <a:extLst>
                  <a:ext uri="{FF2B5EF4-FFF2-40B4-BE49-F238E27FC236}">
                    <a16:creationId xmlns:a16="http://schemas.microsoft.com/office/drawing/2014/main" id="{BCD13682-3BD8-DF4C-8D2B-1B4720D85484}"/>
                  </a:ext>
                </a:extLst>
              </p:cNvPr>
              <p:cNvSpPr/>
              <p:nvPr/>
            </p:nvSpPr>
            <p:spPr>
              <a:xfrm>
                <a:off x="3050925" y="4621925"/>
                <a:ext cx="1775" cy="2925"/>
              </a:xfrm>
              <a:custGeom>
                <a:avLst/>
                <a:gdLst/>
                <a:ahLst/>
                <a:cxnLst/>
                <a:rect l="l" t="t" r="r" b="b"/>
                <a:pathLst>
                  <a:path w="71" h="117" extrusionOk="0">
                    <a:moveTo>
                      <a:pt x="38" y="0"/>
                    </a:moveTo>
                    <a:cubicBezTo>
                      <a:pt x="28" y="0"/>
                      <a:pt x="18" y="8"/>
                      <a:pt x="9" y="14"/>
                    </a:cubicBezTo>
                    <a:cubicBezTo>
                      <a:pt x="5" y="30"/>
                      <a:pt x="0" y="46"/>
                      <a:pt x="5" y="59"/>
                    </a:cubicBezTo>
                    <a:cubicBezTo>
                      <a:pt x="0" y="75"/>
                      <a:pt x="5" y="92"/>
                      <a:pt x="9" y="108"/>
                    </a:cubicBezTo>
                    <a:cubicBezTo>
                      <a:pt x="17" y="111"/>
                      <a:pt x="25" y="117"/>
                      <a:pt x="32" y="117"/>
                    </a:cubicBezTo>
                    <a:cubicBezTo>
                      <a:pt x="45" y="117"/>
                      <a:pt x="58" y="103"/>
                      <a:pt x="70" y="42"/>
                    </a:cubicBezTo>
                    <a:cubicBezTo>
                      <a:pt x="59" y="10"/>
                      <a:pt x="48" y="0"/>
                      <a:pt x="38"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48" name="Google Shape;273;p29">
                <a:extLst>
                  <a:ext uri="{FF2B5EF4-FFF2-40B4-BE49-F238E27FC236}">
                    <a16:creationId xmlns:a16="http://schemas.microsoft.com/office/drawing/2014/main" id="{4D599234-B65C-FB40-B350-0938844710C6}"/>
                  </a:ext>
                </a:extLst>
              </p:cNvPr>
              <p:cNvSpPr/>
              <p:nvPr/>
            </p:nvSpPr>
            <p:spPr>
              <a:xfrm>
                <a:off x="3053500" y="4622150"/>
                <a:ext cx="1750" cy="3000"/>
              </a:xfrm>
              <a:custGeom>
                <a:avLst/>
                <a:gdLst/>
                <a:ahLst/>
                <a:cxnLst/>
                <a:rect l="l" t="t" r="r" b="b"/>
                <a:pathLst>
                  <a:path w="70" h="120" extrusionOk="0">
                    <a:moveTo>
                      <a:pt x="21" y="1"/>
                    </a:moveTo>
                    <a:cubicBezTo>
                      <a:pt x="12" y="1"/>
                      <a:pt x="8" y="21"/>
                      <a:pt x="0" y="33"/>
                    </a:cubicBezTo>
                    <a:cubicBezTo>
                      <a:pt x="8" y="111"/>
                      <a:pt x="8" y="111"/>
                      <a:pt x="12" y="111"/>
                    </a:cubicBezTo>
                    <a:cubicBezTo>
                      <a:pt x="29" y="115"/>
                      <a:pt x="41" y="120"/>
                      <a:pt x="57" y="120"/>
                    </a:cubicBezTo>
                    <a:cubicBezTo>
                      <a:pt x="62" y="120"/>
                      <a:pt x="66" y="103"/>
                      <a:pt x="70" y="87"/>
                    </a:cubicBezTo>
                    <a:cubicBezTo>
                      <a:pt x="66" y="66"/>
                      <a:pt x="62" y="46"/>
                      <a:pt x="57" y="25"/>
                    </a:cubicBezTo>
                    <a:cubicBezTo>
                      <a:pt x="49" y="13"/>
                      <a:pt x="33" y="5"/>
                      <a:pt x="21"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49" name="Google Shape;274;p29">
                <a:extLst>
                  <a:ext uri="{FF2B5EF4-FFF2-40B4-BE49-F238E27FC236}">
                    <a16:creationId xmlns:a16="http://schemas.microsoft.com/office/drawing/2014/main" id="{61BBD22A-8DD1-544D-8160-28CC5AFAF169}"/>
                  </a:ext>
                </a:extLst>
              </p:cNvPr>
              <p:cNvSpPr/>
              <p:nvPr/>
            </p:nvSpPr>
            <p:spPr>
              <a:xfrm>
                <a:off x="3056150" y="4622425"/>
                <a:ext cx="850" cy="2100"/>
              </a:xfrm>
              <a:custGeom>
                <a:avLst/>
                <a:gdLst/>
                <a:ahLst/>
                <a:cxnLst/>
                <a:rect l="l" t="t" r="r" b="b"/>
                <a:pathLst>
                  <a:path w="34" h="84" extrusionOk="0">
                    <a:moveTo>
                      <a:pt x="16" y="1"/>
                    </a:moveTo>
                    <a:cubicBezTo>
                      <a:pt x="11" y="1"/>
                      <a:pt x="7" y="16"/>
                      <a:pt x="1" y="47"/>
                    </a:cubicBezTo>
                    <a:cubicBezTo>
                      <a:pt x="7" y="72"/>
                      <a:pt x="12" y="84"/>
                      <a:pt x="17" y="84"/>
                    </a:cubicBezTo>
                    <a:cubicBezTo>
                      <a:pt x="22" y="84"/>
                      <a:pt x="27" y="72"/>
                      <a:pt x="34" y="47"/>
                    </a:cubicBezTo>
                    <a:cubicBezTo>
                      <a:pt x="25" y="16"/>
                      <a:pt x="20" y="1"/>
                      <a:pt x="16"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0" name="Google Shape;275;p29">
                <a:extLst>
                  <a:ext uri="{FF2B5EF4-FFF2-40B4-BE49-F238E27FC236}">
                    <a16:creationId xmlns:a16="http://schemas.microsoft.com/office/drawing/2014/main" id="{1A235B79-0F58-8040-9916-F39768EF1B08}"/>
                  </a:ext>
                </a:extLst>
              </p:cNvPr>
              <p:cNvSpPr/>
              <p:nvPr/>
            </p:nvSpPr>
            <p:spPr>
              <a:xfrm>
                <a:off x="3042100" y="4503175"/>
                <a:ext cx="1050" cy="2875"/>
              </a:xfrm>
              <a:custGeom>
                <a:avLst/>
                <a:gdLst/>
                <a:ahLst/>
                <a:cxnLst/>
                <a:rect l="l" t="t" r="r" b="b"/>
                <a:pathLst>
                  <a:path w="42" h="115" extrusionOk="0">
                    <a:moveTo>
                      <a:pt x="18" y="1"/>
                    </a:moveTo>
                    <a:cubicBezTo>
                      <a:pt x="12" y="1"/>
                      <a:pt x="6" y="11"/>
                      <a:pt x="1" y="41"/>
                    </a:cubicBezTo>
                    <a:cubicBezTo>
                      <a:pt x="5" y="94"/>
                      <a:pt x="13" y="115"/>
                      <a:pt x="17" y="115"/>
                    </a:cubicBezTo>
                    <a:cubicBezTo>
                      <a:pt x="25" y="115"/>
                      <a:pt x="29" y="111"/>
                      <a:pt x="37" y="98"/>
                    </a:cubicBezTo>
                    <a:cubicBezTo>
                      <a:pt x="42" y="74"/>
                      <a:pt x="42" y="53"/>
                      <a:pt x="37" y="28"/>
                    </a:cubicBezTo>
                    <a:cubicBezTo>
                      <a:pt x="31" y="13"/>
                      <a:pt x="25" y="1"/>
                      <a:pt x="18"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1" name="Google Shape;276;p29">
                <a:extLst>
                  <a:ext uri="{FF2B5EF4-FFF2-40B4-BE49-F238E27FC236}">
                    <a16:creationId xmlns:a16="http://schemas.microsoft.com/office/drawing/2014/main" id="{4FAB018A-13AD-3B44-9D68-DE4CEF94C4E6}"/>
                  </a:ext>
                </a:extLst>
              </p:cNvPr>
              <p:cNvSpPr/>
              <p:nvPr/>
            </p:nvSpPr>
            <p:spPr>
              <a:xfrm>
                <a:off x="3035025" y="4503325"/>
                <a:ext cx="850" cy="2775"/>
              </a:xfrm>
              <a:custGeom>
                <a:avLst/>
                <a:gdLst/>
                <a:ahLst/>
                <a:cxnLst/>
                <a:rect l="l" t="t" r="r" b="b"/>
                <a:pathLst>
                  <a:path w="34" h="111" extrusionOk="0">
                    <a:moveTo>
                      <a:pt x="21" y="0"/>
                    </a:moveTo>
                    <a:cubicBezTo>
                      <a:pt x="13" y="0"/>
                      <a:pt x="7" y="9"/>
                      <a:pt x="0" y="47"/>
                    </a:cubicBezTo>
                    <a:cubicBezTo>
                      <a:pt x="9" y="89"/>
                      <a:pt x="15" y="110"/>
                      <a:pt x="21" y="110"/>
                    </a:cubicBezTo>
                    <a:cubicBezTo>
                      <a:pt x="24" y="110"/>
                      <a:pt x="27" y="105"/>
                      <a:pt x="29" y="96"/>
                    </a:cubicBezTo>
                    <a:cubicBezTo>
                      <a:pt x="33" y="76"/>
                      <a:pt x="33" y="59"/>
                      <a:pt x="33" y="39"/>
                    </a:cubicBezTo>
                    <a:cubicBezTo>
                      <a:pt x="33" y="27"/>
                      <a:pt x="33" y="14"/>
                      <a:pt x="29" y="2"/>
                    </a:cubicBezTo>
                    <a:cubicBezTo>
                      <a:pt x="26" y="1"/>
                      <a:pt x="24" y="0"/>
                      <a:pt x="2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2" name="Google Shape;277;p29">
                <a:extLst>
                  <a:ext uri="{FF2B5EF4-FFF2-40B4-BE49-F238E27FC236}">
                    <a16:creationId xmlns:a16="http://schemas.microsoft.com/office/drawing/2014/main" id="{C9DCDD2E-75E3-244E-97E3-6A33CA3BC8D6}"/>
                  </a:ext>
                </a:extLst>
              </p:cNvPr>
              <p:cNvSpPr/>
              <p:nvPr/>
            </p:nvSpPr>
            <p:spPr>
              <a:xfrm>
                <a:off x="3036450" y="4503300"/>
                <a:ext cx="5275" cy="3625"/>
              </a:xfrm>
              <a:custGeom>
                <a:avLst/>
                <a:gdLst/>
                <a:ahLst/>
                <a:cxnLst/>
                <a:rect l="l" t="t" r="r" b="b"/>
                <a:pathLst>
                  <a:path w="211" h="145" extrusionOk="0">
                    <a:moveTo>
                      <a:pt x="190" y="1"/>
                    </a:moveTo>
                    <a:cubicBezTo>
                      <a:pt x="188" y="1"/>
                      <a:pt x="187" y="2"/>
                      <a:pt x="186" y="3"/>
                    </a:cubicBezTo>
                    <a:lnTo>
                      <a:pt x="103" y="7"/>
                    </a:lnTo>
                    <a:lnTo>
                      <a:pt x="17" y="7"/>
                    </a:lnTo>
                    <a:cubicBezTo>
                      <a:pt x="13" y="7"/>
                      <a:pt x="13" y="7"/>
                      <a:pt x="9" y="11"/>
                    </a:cubicBezTo>
                    <a:cubicBezTo>
                      <a:pt x="1" y="40"/>
                      <a:pt x="1" y="69"/>
                      <a:pt x="5" y="97"/>
                    </a:cubicBezTo>
                    <a:cubicBezTo>
                      <a:pt x="8" y="131"/>
                      <a:pt x="14" y="140"/>
                      <a:pt x="21" y="140"/>
                    </a:cubicBezTo>
                    <a:cubicBezTo>
                      <a:pt x="22" y="140"/>
                      <a:pt x="24" y="139"/>
                      <a:pt x="25" y="138"/>
                    </a:cubicBezTo>
                    <a:cubicBezTo>
                      <a:pt x="29" y="131"/>
                      <a:pt x="35" y="116"/>
                      <a:pt x="40" y="116"/>
                    </a:cubicBezTo>
                    <a:cubicBezTo>
                      <a:pt x="40" y="116"/>
                      <a:pt x="41" y="117"/>
                      <a:pt x="42" y="118"/>
                    </a:cubicBezTo>
                    <a:cubicBezTo>
                      <a:pt x="52" y="138"/>
                      <a:pt x="61" y="142"/>
                      <a:pt x="71" y="142"/>
                    </a:cubicBezTo>
                    <a:cubicBezTo>
                      <a:pt x="78" y="142"/>
                      <a:pt x="84" y="141"/>
                      <a:pt x="92" y="141"/>
                    </a:cubicBezTo>
                    <a:cubicBezTo>
                      <a:pt x="95" y="141"/>
                      <a:pt x="99" y="141"/>
                      <a:pt x="103" y="142"/>
                    </a:cubicBezTo>
                    <a:cubicBezTo>
                      <a:pt x="105" y="143"/>
                      <a:pt x="107" y="143"/>
                      <a:pt x="109" y="143"/>
                    </a:cubicBezTo>
                    <a:cubicBezTo>
                      <a:pt x="124" y="143"/>
                      <a:pt x="139" y="132"/>
                      <a:pt x="155" y="132"/>
                    </a:cubicBezTo>
                    <a:cubicBezTo>
                      <a:pt x="162" y="132"/>
                      <a:pt x="170" y="135"/>
                      <a:pt x="177" y="142"/>
                    </a:cubicBezTo>
                    <a:cubicBezTo>
                      <a:pt x="179" y="144"/>
                      <a:pt x="181" y="144"/>
                      <a:pt x="183" y="144"/>
                    </a:cubicBezTo>
                    <a:cubicBezTo>
                      <a:pt x="193" y="144"/>
                      <a:pt x="203" y="121"/>
                      <a:pt x="210" y="40"/>
                    </a:cubicBezTo>
                    <a:cubicBezTo>
                      <a:pt x="203" y="16"/>
                      <a:pt x="197" y="1"/>
                      <a:pt x="190"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3" name="Google Shape;278;p29">
                <a:extLst>
                  <a:ext uri="{FF2B5EF4-FFF2-40B4-BE49-F238E27FC236}">
                    <a16:creationId xmlns:a16="http://schemas.microsoft.com/office/drawing/2014/main" id="{732F5431-457E-9044-BD2B-B0D8FAD76B4F}"/>
                  </a:ext>
                </a:extLst>
              </p:cNvPr>
              <p:cNvSpPr/>
              <p:nvPr/>
            </p:nvSpPr>
            <p:spPr>
              <a:xfrm>
                <a:off x="3044875" y="4503675"/>
                <a:ext cx="1150" cy="3000"/>
              </a:xfrm>
              <a:custGeom>
                <a:avLst/>
                <a:gdLst/>
                <a:ahLst/>
                <a:cxnLst/>
                <a:rect l="l" t="t" r="r" b="b"/>
                <a:pathLst>
                  <a:path w="46" h="120" extrusionOk="0">
                    <a:moveTo>
                      <a:pt x="19" y="0"/>
                    </a:moveTo>
                    <a:cubicBezTo>
                      <a:pt x="12" y="0"/>
                      <a:pt x="7" y="20"/>
                      <a:pt x="0" y="58"/>
                    </a:cubicBezTo>
                    <a:cubicBezTo>
                      <a:pt x="4" y="119"/>
                      <a:pt x="17" y="115"/>
                      <a:pt x="25" y="119"/>
                    </a:cubicBezTo>
                    <a:cubicBezTo>
                      <a:pt x="26" y="120"/>
                      <a:pt x="28" y="120"/>
                      <a:pt x="29" y="120"/>
                    </a:cubicBezTo>
                    <a:cubicBezTo>
                      <a:pt x="38" y="120"/>
                      <a:pt x="42" y="105"/>
                      <a:pt x="45" y="54"/>
                    </a:cubicBezTo>
                    <a:cubicBezTo>
                      <a:pt x="33" y="18"/>
                      <a:pt x="25" y="0"/>
                      <a:pt x="19"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4" name="Google Shape;279;p29">
                <a:extLst>
                  <a:ext uri="{FF2B5EF4-FFF2-40B4-BE49-F238E27FC236}">
                    <a16:creationId xmlns:a16="http://schemas.microsoft.com/office/drawing/2014/main" id="{4FA65C7F-1BAB-DC47-9200-3489A0A4667B}"/>
                  </a:ext>
                </a:extLst>
              </p:cNvPr>
              <p:cNvSpPr/>
              <p:nvPr/>
            </p:nvSpPr>
            <p:spPr>
              <a:xfrm>
                <a:off x="3030000" y="4503750"/>
                <a:ext cx="850" cy="3050"/>
              </a:xfrm>
              <a:custGeom>
                <a:avLst/>
                <a:gdLst/>
                <a:ahLst/>
                <a:cxnLst/>
                <a:rect l="l" t="t" r="r" b="b"/>
                <a:pathLst>
                  <a:path w="34" h="122" extrusionOk="0">
                    <a:moveTo>
                      <a:pt x="26" y="1"/>
                    </a:moveTo>
                    <a:cubicBezTo>
                      <a:pt x="26" y="1"/>
                      <a:pt x="25" y="1"/>
                      <a:pt x="25" y="1"/>
                    </a:cubicBezTo>
                    <a:cubicBezTo>
                      <a:pt x="17" y="5"/>
                      <a:pt x="9" y="14"/>
                      <a:pt x="0" y="26"/>
                    </a:cubicBezTo>
                    <a:cubicBezTo>
                      <a:pt x="6" y="93"/>
                      <a:pt x="10" y="122"/>
                      <a:pt x="17" y="122"/>
                    </a:cubicBezTo>
                    <a:cubicBezTo>
                      <a:pt x="19" y="122"/>
                      <a:pt x="22" y="118"/>
                      <a:pt x="25" y="112"/>
                    </a:cubicBezTo>
                    <a:cubicBezTo>
                      <a:pt x="29" y="92"/>
                      <a:pt x="33" y="71"/>
                      <a:pt x="33" y="51"/>
                    </a:cubicBezTo>
                    <a:cubicBezTo>
                      <a:pt x="33" y="21"/>
                      <a:pt x="30" y="1"/>
                      <a:pt x="26"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5" name="Google Shape;280;p29">
                <a:extLst>
                  <a:ext uri="{FF2B5EF4-FFF2-40B4-BE49-F238E27FC236}">
                    <a16:creationId xmlns:a16="http://schemas.microsoft.com/office/drawing/2014/main" id="{73AE02D6-A9E4-1A4F-A8DD-BB7615D62E33}"/>
                  </a:ext>
                </a:extLst>
              </p:cNvPr>
              <p:cNvSpPr/>
              <p:nvPr/>
            </p:nvSpPr>
            <p:spPr>
              <a:xfrm>
                <a:off x="3043525" y="4503525"/>
                <a:ext cx="850" cy="3050"/>
              </a:xfrm>
              <a:custGeom>
                <a:avLst/>
                <a:gdLst/>
                <a:ahLst/>
                <a:cxnLst/>
                <a:rect l="l" t="t" r="r" b="b"/>
                <a:pathLst>
                  <a:path w="34" h="122" extrusionOk="0">
                    <a:moveTo>
                      <a:pt x="16" y="0"/>
                    </a:moveTo>
                    <a:cubicBezTo>
                      <a:pt x="10" y="0"/>
                      <a:pt x="6" y="11"/>
                      <a:pt x="1" y="39"/>
                    </a:cubicBezTo>
                    <a:cubicBezTo>
                      <a:pt x="9" y="117"/>
                      <a:pt x="5" y="121"/>
                      <a:pt x="13" y="121"/>
                    </a:cubicBezTo>
                    <a:cubicBezTo>
                      <a:pt x="17" y="117"/>
                      <a:pt x="26" y="109"/>
                      <a:pt x="30" y="92"/>
                    </a:cubicBezTo>
                    <a:cubicBezTo>
                      <a:pt x="34" y="68"/>
                      <a:pt x="34" y="39"/>
                      <a:pt x="30" y="14"/>
                    </a:cubicBezTo>
                    <a:cubicBezTo>
                      <a:pt x="24" y="6"/>
                      <a:pt x="20" y="0"/>
                      <a:pt x="16"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6" name="Google Shape;281;p29">
                <a:extLst>
                  <a:ext uri="{FF2B5EF4-FFF2-40B4-BE49-F238E27FC236}">
                    <a16:creationId xmlns:a16="http://schemas.microsoft.com/office/drawing/2014/main" id="{12845DC3-05DC-7E4B-B055-8F63F6A7D0AF}"/>
                  </a:ext>
                </a:extLst>
              </p:cNvPr>
              <p:cNvSpPr/>
              <p:nvPr/>
            </p:nvSpPr>
            <p:spPr>
              <a:xfrm>
                <a:off x="3033475" y="4503650"/>
                <a:ext cx="850" cy="3025"/>
              </a:xfrm>
              <a:custGeom>
                <a:avLst/>
                <a:gdLst/>
                <a:ahLst/>
                <a:cxnLst/>
                <a:rect l="l" t="t" r="r" b="b"/>
                <a:pathLst>
                  <a:path w="34" h="121" extrusionOk="0">
                    <a:moveTo>
                      <a:pt x="17" y="0"/>
                    </a:moveTo>
                    <a:cubicBezTo>
                      <a:pt x="15" y="0"/>
                      <a:pt x="14" y="2"/>
                      <a:pt x="13" y="5"/>
                    </a:cubicBezTo>
                    <a:cubicBezTo>
                      <a:pt x="9" y="22"/>
                      <a:pt x="5" y="38"/>
                      <a:pt x="5" y="55"/>
                    </a:cubicBezTo>
                    <a:cubicBezTo>
                      <a:pt x="1" y="75"/>
                      <a:pt x="5" y="100"/>
                      <a:pt x="13" y="120"/>
                    </a:cubicBezTo>
                    <a:cubicBezTo>
                      <a:pt x="14" y="121"/>
                      <a:pt x="15" y="121"/>
                      <a:pt x="16" y="121"/>
                    </a:cubicBezTo>
                    <a:cubicBezTo>
                      <a:pt x="26" y="121"/>
                      <a:pt x="30" y="96"/>
                      <a:pt x="34" y="42"/>
                    </a:cubicBezTo>
                    <a:cubicBezTo>
                      <a:pt x="25" y="13"/>
                      <a:pt x="20" y="0"/>
                      <a:pt x="17"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7" name="Google Shape;282;p29">
                <a:extLst>
                  <a:ext uri="{FF2B5EF4-FFF2-40B4-BE49-F238E27FC236}">
                    <a16:creationId xmlns:a16="http://schemas.microsoft.com/office/drawing/2014/main" id="{C15E40BA-37A1-FF46-B5E6-CCEB48DBAC04}"/>
                  </a:ext>
                </a:extLst>
              </p:cNvPr>
              <p:cNvSpPr/>
              <p:nvPr/>
            </p:nvSpPr>
            <p:spPr>
              <a:xfrm>
                <a:off x="3031225" y="4503675"/>
                <a:ext cx="750" cy="3150"/>
              </a:xfrm>
              <a:custGeom>
                <a:avLst/>
                <a:gdLst/>
                <a:ahLst/>
                <a:cxnLst/>
                <a:rect l="l" t="t" r="r" b="b"/>
                <a:pathLst>
                  <a:path w="30" h="126" extrusionOk="0">
                    <a:moveTo>
                      <a:pt x="13" y="0"/>
                    </a:moveTo>
                    <a:cubicBezTo>
                      <a:pt x="9" y="0"/>
                      <a:pt x="5" y="17"/>
                      <a:pt x="5" y="33"/>
                    </a:cubicBezTo>
                    <a:cubicBezTo>
                      <a:pt x="1" y="54"/>
                      <a:pt x="5" y="78"/>
                      <a:pt x="5" y="99"/>
                    </a:cubicBezTo>
                    <a:cubicBezTo>
                      <a:pt x="8" y="119"/>
                      <a:pt x="12" y="126"/>
                      <a:pt x="16" y="126"/>
                    </a:cubicBezTo>
                    <a:cubicBezTo>
                      <a:pt x="20" y="126"/>
                      <a:pt x="25" y="114"/>
                      <a:pt x="29" y="103"/>
                    </a:cubicBezTo>
                    <a:cubicBezTo>
                      <a:pt x="25" y="25"/>
                      <a:pt x="17" y="0"/>
                      <a:pt x="13"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8" name="Google Shape;283;p29">
                <a:extLst>
                  <a:ext uri="{FF2B5EF4-FFF2-40B4-BE49-F238E27FC236}">
                    <a16:creationId xmlns:a16="http://schemas.microsoft.com/office/drawing/2014/main" id="{86A44D7B-5108-1D41-B579-7F7AC787ABC5}"/>
                  </a:ext>
                </a:extLst>
              </p:cNvPr>
              <p:cNvSpPr/>
              <p:nvPr/>
            </p:nvSpPr>
            <p:spPr>
              <a:xfrm>
                <a:off x="3046725" y="4504300"/>
                <a:ext cx="850" cy="2375"/>
              </a:xfrm>
              <a:custGeom>
                <a:avLst/>
                <a:gdLst/>
                <a:ahLst/>
                <a:cxnLst/>
                <a:rect l="l" t="t" r="r" b="b"/>
                <a:pathLst>
                  <a:path w="34" h="95" extrusionOk="0">
                    <a:moveTo>
                      <a:pt x="17" y="1"/>
                    </a:moveTo>
                    <a:cubicBezTo>
                      <a:pt x="14" y="1"/>
                      <a:pt x="11" y="3"/>
                      <a:pt x="8" y="4"/>
                    </a:cubicBezTo>
                    <a:cubicBezTo>
                      <a:pt x="4" y="16"/>
                      <a:pt x="0" y="29"/>
                      <a:pt x="4" y="41"/>
                    </a:cubicBezTo>
                    <a:cubicBezTo>
                      <a:pt x="0" y="57"/>
                      <a:pt x="4" y="70"/>
                      <a:pt x="8" y="86"/>
                    </a:cubicBezTo>
                    <a:cubicBezTo>
                      <a:pt x="11" y="91"/>
                      <a:pt x="14" y="94"/>
                      <a:pt x="17" y="94"/>
                    </a:cubicBezTo>
                    <a:cubicBezTo>
                      <a:pt x="24" y="94"/>
                      <a:pt x="30" y="80"/>
                      <a:pt x="33" y="41"/>
                    </a:cubicBezTo>
                    <a:cubicBezTo>
                      <a:pt x="28" y="8"/>
                      <a:pt x="22" y="1"/>
                      <a:pt x="17"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9" name="Google Shape;284;p29">
                <a:extLst>
                  <a:ext uri="{FF2B5EF4-FFF2-40B4-BE49-F238E27FC236}">
                    <a16:creationId xmlns:a16="http://schemas.microsoft.com/office/drawing/2014/main" id="{6AB0D903-3C25-2A4F-B26D-5B821A7038D2}"/>
                  </a:ext>
                </a:extLst>
              </p:cNvPr>
              <p:cNvSpPr/>
              <p:nvPr/>
            </p:nvSpPr>
            <p:spPr>
              <a:xfrm>
                <a:off x="3032675" y="4503875"/>
                <a:ext cx="525" cy="2700"/>
              </a:xfrm>
              <a:custGeom>
                <a:avLst/>
                <a:gdLst/>
                <a:ahLst/>
                <a:cxnLst/>
                <a:rect l="l" t="t" r="r" b="b"/>
                <a:pathLst>
                  <a:path w="21" h="108" extrusionOk="0">
                    <a:moveTo>
                      <a:pt x="8" y="0"/>
                    </a:moveTo>
                    <a:cubicBezTo>
                      <a:pt x="0" y="0"/>
                      <a:pt x="0" y="25"/>
                      <a:pt x="0" y="46"/>
                    </a:cubicBezTo>
                    <a:cubicBezTo>
                      <a:pt x="0" y="87"/>
                      <a:pt x="0" y="107"/>
                      <a:pt x="8" y="107"/>
                    </a:cubicBezTo>
                    <a:cubicBezTo>
                      <a:pt x="12" y="107"/>
                      <a:pt x="21" y="78"/>
                      <a:pt x="21" y="50"/>
                    </a:cubicBezTo>
                    <a:cubicBezTo>
                      <a:pt x="21" y="25"/>
                      <a:pt x="12" y="0"/>
                      <a:pt x="8"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0" name="Google Shape;285;p29">
                <a:extLst>
                  <a:ext uri="{FF2B5EF4-FFF2-40B4-BE49-F238E27FC236}">
                    <a16:creationId xmlns:a16="http://schemas.microsoft.com/office/drawing/2014/main" id="{61D7EA64-CA68-8645-9B50-406384DDE8BA}"/>
                  </a:ext>
                </a:extLst>
              </p:cNvPr>
              <p:cNvSpPr/>
              <p:nvPr/>
            </p:nvSpPr>
            <p:spPr>
              <a:xfrm>
                <a:off x="3045475" y="4543150"/>
                <a:ext cx="3825" cy="3450"/>
              </a:xfrm>
              <a:custGeom>
                <a:avLst/>
                <a:gdLst/>
                <a:ahLst/>
                <a:cxnLst/>
                <a:rect l="l" t="t" r="r" b="b"/>
                <a:pathLst>
                  <a:path w="153" h="138" extrusionOk="0">
                    <a:moveTo>
                      <a:pt x="106" y="0"/>
                    </a:moveTo>
                    <a:cubicBezTo>
                      <a:pt x="104" y="0"/>
                      <a:pt x="102" y="1"/>
                      <a:pt x="99" y="1"/>
                    </a:cubicBezTo>
                    <a:cubicBezTo>
                      <a:pt x="83" y="5"/>
                      <a:pt x="67" y="9"/>
                      <a:pt x="50" y="9"/>
                    </a:cubicBezTo>
                    <a:cubicBezTo>
                      <a:pt x="38" y="9"/>
                      <a:pt x="26" y="13"/>
                      <a:pt x="17" y="22"/>
                    </a:cubicBezTo>
                    <a:cubicBezTo>
                      <a:pt x="9" y="26"/>
                      <a:pt x="1" y="50"/>
                      <a:pt x="5" y="116"/>
                    </a:cubicBezTo>
                    <a:cubicBezTo>
                      <a:pt x="13" y="120"/>
                      <a:pt x="21" y="132"/>
                      <a:pt x="30" y="132"/>
                    </a:cubicBezTo>
                    <a:cubicBezTo>
                      <a:pt x="49" y="132"/>
                      <a:pt x="68" y="116"/>
                      <a:pt x="87" y="116"/>
                    </a:cubicBezTo>
                    <a:cubicBezTo>
                      <a:pt x="97" y="116"/>
                      <a:pt x="106" y="120"/>
                      <a:pt x="116" y="132"/>
                    </a:cubicBezTo>
                    <a:cubicBezTo>
                      <a:pt x="118" y="136"/>
                      <a:pt x="121" y="138"/>
                      <a:pt x="124" y="138"/>
                    </a:cubicBezTo>
                    <a:cubicBezTo>
                      <a:pt x="133" y="138"/>
                      <a:pt x="143" y="113"/>
                      <a:pt x="153" y="58"/>
                    </a:cubicBezTo>
                    <a:cubicBezTo>
                      <a:pt x="138" y="15"/>
                      <a:pt x="124" y="0"/>
                      <a:pt x="106"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1" name="Google Shape;286;p29">
                <a:extLst>
                  <a:ext uri="{FF2B5EF4-FFF2-40B4-BE49-F238E27FC236}">
                    <a16:creationId xmlns:a16="http://schemas.microsoft.com/office/drawing/2014/main" id="{B345AD8E-4BD4-DE48-A398-EA35FA4A6E9A}"/>
                  </a:ext>
                </a:extLst>
              </p:cNvPr>
              <p:cNvSpPr/>
              <p:nvPr/>
            </p:nvSpPr>
            <p:spPr>
              <a:xfrm>
                <a:off x="3050100" y="4544000"/>
                <a:ext cx="1875" cy="2800"/>
              </a:xfrm>
              <a:custGeom>
                <a:avLst/>
                <a:gdLst/>
                <a:ahLst/>
                <a:cxnLst/>
                <a:rect l="l" t="t" r="r" b="b"/>
                <a:pathLst>
                  <a:path w="75" h="112" extrusionOk="0">
                    <a:moveTo>
                      <a:pt x="23" y="1"/>
                    </a:moveTo>
                    <a:cubicBezTo>
                      <a:pt x="16" y="1"/>
                      <a:pt x="9" y="8"/>
                      <a:pt x="1" y="33"/>
                    </a:cubicBezTo>
                    <a:cubicBezTo>
                      <a:pt x="1" y="53"/>
                      <a:pt x="5" y="74"/>
                      <a:pt x="9" y="90"/>
                    </a:cubicBezTo>
                    <a:cubicBezTo>
                      <a:pt x="19" y="102"/>
                      <a:pt x="29" y="111"/>
                      <a:pt x="39" y="111"/>
                    </a:cubicBezTo>
                    <a:cubicBezTo>
                      <a:pt x="50" y="111"/>
                      <a:pt x="62" y="101"/>
                      <a:pt x="74" y="74"/>
                    </a:cubicBezTo>
                    <a:cubicBezTo>
                      <a:pt x="66" y="12"/>
                      <a:pt x="58" y="16"/>
                      <a:pt x="42" y="12"/>
                    </a:cubicBezTo>
                    <a:cubicBezTo>
                      <a:pt x="35" y="8"/>
                      <a:pt x="29" y="1"/>
                      <a:pt x="23"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2" name="Google Shape;287;p29">
                <a:extLst>
                  <a:ext uri="{FF2B5EF4-FFF2-40B4-BE49-F238E27FC236}">
                    <a16:creationId xmlns:a16="http://schemas.microsoft.com/office/drawing/2014/main" id="{DE67430F-7492-B04A-947F-0007031DCE45}"/>
                  </a:ext>
                </a:extLst>
              </p:cNvPr>
              <p:cNvSpPr/>
              <p:nvPr/>
            </p:nvSpPr>
            <p:spPr>
              <a:xfrm>
                <a:off x="3052875" y="4543850"/>
                <a:ext cx="1550" cy="2925"/>
              </a:xfrm>
              <a:custGeom>
                <a:avLst/>
                <a:gdLst/>
                <a:ahLst/>
                <a:cxnLst/>
                <a:rect l="l" t="t" r="r" b="b"/>
                <a:pathLst>
                  <a:path w="62" h="117" extrusionOk="0">
                    <a:moveTo>
                      <a:pt x="31" y="1"/>
                    </a:moveTo>
                    <a:cubicBezTo>
                      <a:pt x="26" y="1"/>
                      <a:pt x="22" y="2"/>
                      <a:pt x="19" y="2"/>
                    </a:cubicBezTo>
                    <a:cubicBezTo>
                      <a:pt x="18" y="2"/>
                      <a:pt x="18" y="2"/>
                      <a:pt x="17" y="2"/>
                    </a:cubicBezTo>
                    <a:cubicBezTo>
                      <a:pt x="16" y="1"/>
                      <a:pt x="15" y="1"/>
                      <a:pt x="14" y="1"/>
                    </a:cubicBezTo>
                    <a:cubicBezTo>
                      <a:pt x="8" y="1"/>
                      <a:pt x="4" y="16"/>
                      <a:pt x="0" y="63"/>
                    </a:cubicBezTo>
                    <a:cubicBezTo>
                      <a:pt x="13" y="117"/>
                      <a:pt x="33" y="117"/>
                      <a:pt x="41" y="117"/>
                    </a:cubicBezTo>
                    <a:cubicBezTo>
                      <a:pt x="50" y="117"/>
                      <a:pt x="58" y="108"/>
                      <a:pt x="62" y="55"/>
                    </a:cubicBezTo>
                    <a:cubicBezTo>
                      <a:pt x="54" y="8"/>
                      <a:pt x="41" y="1"/>
                      <a:pt x="31"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3" name="Google Shape;288;p29">
                <a:extLst>
                  <a:ext uri="{FF2B5EF4-FFF2-40B4-BE49-F238E27FC236}">
                    <a16:creationId xmlns:a16="http://schemas.microsoft.com/office/drawing/2014/main" id="{62C7F70B-0E72-BF4F-B9DA-909BA31C92E9}"/>
                  </a:ext>
                </a:extLst>
              </p:cNvPr>
              <p:cNvSpPr/>
              <p:nvPr/>
            </p:nvSpPr>
            <p:spPr>
              <a:xfrm>
                <a:off x="3035525" y="4543450"/>
                <a:ext cx="1175" cy="3650"/>
              </a:xfrm>
              <a:custGeom>
                <a:avLst/>
                <a:gdLst/>
                <a:ahLst/>
                <a:cxnLst/>
                <a:rect l="l" t="t" r="r" b="b"/>
                <a:pathLst>
                  <a:path w="47" h="146" extrusionOk="0">
                    <a:moveTo>
                      <a:pt x="18" y="1"/>
                    </a:moveTo>
                    <a:cubicBezTo>
                      <a:pt x="16" y="1"/>
                      <a:pt x="14" y="1"/>
                      <a:pt x="13" y="1"/>
                    </a:cubicBezTo>
                    <a:cubicBezTo>
                      <a:pt x="9" y="5"/>
                      <a:pt x="1" y="14"/>
                      <a:pt x="1" y="51"/>
                    </a:cubicBezTo>
                    <a:cubicBezTo>
                      <a:pt x="5" y="71"/>
                      <a:pt x="5" y="96"/>
                      <a:pt x="9" y="120"/>
                    </a:cubicBezTo>
                    <a:cubicBezTo>
                      <a:pt x="15" y="137"/>
                      <a:pt x="20" y="145"/>
                      <a:pt x="24" y="145"/>
                    </a:cubicBezTo>
                    <a:cubicBezTo>
                      <a:pt x="33" y="145"/>
                      <a:pt x="41" y="113"/>
                      <a:pt x="46" y="51"/>
                    </a:cubicBezTo>
                    <a:cubicBezTo>
                      <a:pt x="40" y="6"/>
                      <a:pt x="26" y="1"/>
                      <a:pt x="18"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4" name="Google Shape;289;p29">
                <a:extLst>
                  <a:ext uri="{FF2B5EF4-FFF2-40B4-BE49-F238E27FC236}">
                    <a16:creationId xmlns:a16="http://schemas.microsoft.com/office/drawing/2014/main" id="{4AECC9E4-A479-314D-9057-EB28FFC793F3}"/>
                  </a:ext>
                </a:extLst>
              </p:cNvPr>
              <p:cNvSpPr/>
              <p:nvPr/>
            </p:nvSpPr>
            <p:spPr>
              <a:xfrm>
                <a:off x="3037375" y="4543575"/>
                <a:ext cx="950" cy="2825"/>
              </a:xfrm>
              <a:custGeom>
                <a:avLst/>
                <a:gdLst/>
                <a:ahLst/>
                <a:cxnLst/>
                <a:rect l="l" t="t" r="r" b="b"/>
                <a:pathLst>
                  <a:path w="38" h="113" extrusionOk="0">
                    <a:moveTo>
                      <a:pt x="21" y="0"/>
                    </a:moveTo>
                    <a:cubicBezTo>
                      <a:pt x="17" y="0"/>
                      <a:pt x="17" y="0"/>
                      <a:pt x="13" y="5"/>
                    </a:cubicBezTo>
                    <a:cubicBezTo>
                      <a:pt x="5" y="21"/>
                      <a:pt x="1" y="41"/>
                      <a:pt x="5" y="58"/>
                    </a:cubicBezTo>
                    <a:cubicBezTo>
                      <a:pt x="5" y="78"/>
                      <a:pt x="9" y="95"/>
                      <a:pt x="13" y="111"/>
                    </a:cubicBezTo>
                    <a:cubicBezTo>
                      <a:pt x="14" y="112"/>
                      <a:pt x="15" y="112"/>
                      <a:pt x="16" y="112"/>
                    </a:cubicBezTo>
                    <a:cubicBezTo>
                      <a:pt x="22" y="112"/>
                      <a:pt x="27" y="101"/>
                      <a:pt x="34" y="91"/>
                    </a:cubicBezTo>
                    <a:cubicBezTo>
                      <a:pt x="38" y="66"/>
                      <a:pt x="38" y="37"/>
                      <a:pt x="34" y="13"/>
                    </a:cubicBezTo>
                    <a:cubicBezTo>
                      <a:pt x="30" y="9"/>
                      <a:pt x="25" y="5"/>
                      <a:pt x="2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5" name="Google Shape;290;p29">
                <a:extLst>
                  <a:ext uri="{FF2B5EF4-FFF2-40B4-BE49-F238E27FC236}">
                    <a16:creationId xmlns:a16="http://schemas.microsoft.com/office/drawing/2014/main" id="{5D767939-5651-4140-B3E2-886E3E9B149A}"/>
                  </a:ext>
                </a:extLst>
              </p:cNvPr>
              <p:cNvSpPr/>
              <p:nvPr/>
            </p:nvSpPr>
            <p:spPr>
              <a:xfrm>
                <a:off x="3044350" y="4543850"/>
                <a:ext cx="850" cy="2525"/>
              </a:xfrm>
              <a:custGeom>
                <a:avLst/>
                <a:gdLst/>
                <a:ahLst/>
                <a:cxnLst/>
                <a:rect l="l" t="t" r="r" b="b"/>
                <a:pathLst>
                  <a:path w="34" h="101" extrusionOk="0">
                    <a:moveTo>
                      <a:pt x="17" y="1"/>
                    </a:moveTo>
                    <a:cubicBezTo>
                      <a:pt x="13" y="1"/>
                      <a:pt x="9" y="12"/>
                      <a:pt x="1" y="35"/>
                    </a:cubicBezTo>
                    <a:cubicBezTo>
                      <a:pt x="4" y="97"/>
                      <a:pt x="11" y="100"/>
                      <a:pt x="19" y="100"/>
                    </a:cubicBezTo>
                    <a:cubicBezTo>
                      <a:pt x="20" y="100"/>
                      <a:pt x="20" y="100"/>
                      <a:pt x="21" y="100"/>
                    </a:cubicBezTo>
                    <a:cubicBezTo>
                      <a:pt x="30" y="96"/>
                      <a:pt x="34" y="72"/>
                      <a:pt x="34" y="35"/>
                    </a:cubicBezTo>
                    <a:cubicBezTo>
                      <a:pt x="25" y="12"/>
                      <a:pt x="21" y="1"/>
                      <a:pt x="17"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6" name="Google Shape;291;p29">
                <a:extLst>
                  <a:ext uri="{FF2B5EF4-FFF2-40B4-BE49-F238E27FC236}">
                    <a16:creationId xmlns:a16="http://schemas.microsoft.com/office/drawing/2014/main" id="{7BAD082F-29A6-1144-BF6F-F565BCBC4C32}"/>
                  </a:ext>
                </a:extLst>
              </p:cNvPr>
              <p:cNvSpPr/>
              <p:nvPr/>
            </p:nvSpPr>
            <p:spPr>
              <a:xfrm>
                <a:off x="3040975" y="4543675"/>
                <a:ext cx="650" cy="2600"/>
              </a:xfrm>
              <a:custGeom>
                <a:avLst/>
                <a:gdLst/>
                <a:ahLst/>
                <a:cxnLst/>
                <a:rect l="l" t="t" r="r" b="b"/>
                <a:pathLst>
                  <a:path w="26" h="104" extrusionOk="0">
                    <a:moveTo>
                      <a:pt x="17" y="1"/>
                    </a:moveTo>
                    <a:cubicBezTo>
                      <a:pt x="13" y="1"/>
                      <a:pt x="5" y="13"/>
                      <a:pt x="0" y="21"/>
                    </a:cubicBezTo>
                    <a:cubicBezTo>
                      <a:pt x="4" y="81"/>
                      <a:pt x="8" y="104"/>
                      <a:pt x="15" y="104"/>
                    </a:cubicBezTo>
                    <a:cubicBezTo>
                      <a:pt x="16" y="104"/>
                      <a:pt x="16" y="103"/>
                      <a:pt x="17" y="103"/>
                    </a:cubicBezTo>
                    <a:cubicBezTo>
                      <a:pt x="21" y="95"/>
                      <a:pt x="25" y="79"/>
                      <a:pt x="25" y="46"/>
                    </a:cubicBezTo>
                    <a:cubicBezTo>
                      <a:pt x="25" y="29"/>
                      <a:pt x="21" y="13"/>
                      <a:pt x="17"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7" name="Google Shape;292;p29">
                <a:extLst>
                  <a:ext uri="{FF2B5EF4-FFF2-40B4-BE49-F238E27FC236}">
                    <a16:creationId xmlns:a16="http://schemas.microsoft.com/office/drawing/2014/main" id="{76AEEEB4-0A2B-304F-827C-EF31834A6D00}"/>
                  </a:ext>
                </a:extLst>
              </p:cNvPr>
              <p:cNvSpPr/>
              <p:nvPr/>
            </p:nvSpPr>
            <p:spPr>
              <a:xfrm>
                <a:off x="3042625" y="4543750"/>
                <a:ext cx="525" cy="2425"/>
              </a:xfrm>
              <a:custGeom>
                <a:avLst/>
                <a:gdLst/>
                <a:ahLst/>
                <a:cxnLst/>
                <a:rect l="l" t="t" r="r" b="b"/>
                <a:pathLst>
                  <a:path w="21" h="97" extrusionOk="0">
                    <a:moveTo>
                      <a:pt x="10" y="1"/>
                    </a:moveTo>
                    <a:cubicBezTo>
                      <a:pt x="9" y="1"/>
                      <a:pt x="9" y="1"/>
                      <a:pt x="8" y="2"/>
                    </a:cubicBezTo>
                    <a:cubicBezTo>
                      <a:pt x="0" y="10"/>
                      <a:pt x="0" y="22"/>
                      <a:pt x="0" y="34"/>
                    </a:cubicBezTo>
                    <a:cubicBezTo>
                      <a:pt x="0" y="51"/>
                      <a:pt x="0" y="71"/>
                      <a:pt x="4" y="92"/>
                    </a:cubicBezTo>
                    <a:cubicBezTo>
                      <a:pt x="6" y="95"/>
                      <a:pt x="9" y="97"/>
                      <a:pt x="11" y="97"/>
                    </a:cubicBezTo>
                    <a:cubicBezTo>
                      <a:pt x="16" y="97"/>
                      <a:pt x="21" y="83"/>
                      <a:pt x="21" y="47"/>
                    </a:cubicBezTo>
                    <a:cubicBezTo>
                      <a:pt x="17" y="12"/>
                      <a:pt x="14" y="1"/>
                      <a:pt x="10"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8" name="Google Shape;293;p29">
                <a:extLst>
                  <a:ext uri="{FF2B5EF4-FFF2-40B4-BE49-F238E27FC236}">
                    <a16:creationId xmlns:a16="http://schemas.microsoft.com/office/drawing/2014/main" id="{093C54EB-8585-D74C-98D9-8AA8483251CF}"/>
                  </a:ext>
                </a:extLst>
              </p:cNvPr>
              <p:cNvSpPr/>
              <p:nvPr/>
            </p:nvSpPr>
            <p:spPr>
              <a:xfrm>
                <a:off x="3039225" y="4543975"/>
                <a:ext cx="650" cy="2700"/>
              </a:xfrm>
              <a:custGeom>
                <a:avLst/>
                <a:gdLst/>
                <a:ahLst/>
                <a:cxnLst/>
                <a:rect l="l" t="t" r="r" b="b"/>
                <a:pathLst>
                  <a:path w="26" h="108" extrusionOk="0">
                    <a:moveTo>
                      <a:pt x="13" y="1"/>
                    </a:moveTo>
                    <a:cubicBezTo>
                      <a:pt x="1" y="1"/>
                      <a:pt x="1" y="34"/>
                      <a:pt x="9" y="108"/>
                    </a:cubicBezTo>
                    <a:cubicBezTo>
                      <a:pt x="13" y="103"/>
                      <a:pt x="13" y="99"/>
                      <a:pt x="17" y="95"/>
                    </a:cubicBezTo>
                    <a:cubicBezTo>
                      <a:pt x="21" y="91"/>
                      <a:pt x="21" y="83"/>
                      <a:pt x="21" y="75"/>
                    </a:cubicBezTo>
                    <a:cubicBezTo>
                      <a:pt x="25" y="58"/>
                      <a:pt x="25" y="42"/>
                      <a:pt x="21" y="25"/>
                    </a:cubicBezTo>
                    <a:cubicBezTo>
                      <a:pt x="21" y="13"/>
                      <a:pt x="17" y="1"/>
                      <a:pt x="13"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9" name="Google Shape;294;p29">
                <a:extLst>
                  <a:ext uri="{FF2B5EF4-FFF2-40B4-BE49-F238E27FC236}">
                    <a16:creationId xmlns:a16="http://schemas.microsoft.com/office/drawing/2014/main" id="{967F2757-3744-8C4F-ADAA-DFC2193086C7}"/>
                  </a:ext>
                </a:extLst>
              </p:cNvPr>
              <p:cNvSpPr/>
              <p:nvPr/>
            </p:nvSpPr>
            <p:spPr>
              <a:xfrm>
                <a:off x="3046400" y="4530775"/>
                <a:ext cx="1275" cy="2775"/>
              </a:xfrm>
              <a:custGeom>
                <a:avLst/>
                <a:gdLst/>
                <a:ahLst/>
                <a:cxnLst/>
                <a:rect l="l" t="t" r="r" b="b"/>
                <a:pathLst>
                  <a:path w="51" h="111" extrusionOk="0">
                    <a:moveTo>
                      <a:pt x="24" y="1"/>
                    </a:moveTo>
                    <a:cubicBezTo>
                      <a:pt x="18" y="1"/>
                      <a:pt x="12" y="8"/>
                      <a:pt x="5" y="20"/>
                    </a:cubicBezTo>
                    <a:cubicBezTo>
                      <a:pt x="1" y="45"/>
                      <a:pt x="5" y="73"/>
                      <a:pt x="9" y="98"/>
                    </a:cubicBezTo>
                    <a:cubicBezTo>
                      <a:pt x="14" y="106"/>
                      <a:pt x="19" y="111"/>
                      <a:pt x="24" y="111"/>
                    </a:cubicBezTo>
                    <a:cubicBezTo>
                      <a:pt x="34" y="111"/>
                      <a:pt x="42" y="92"/>
                      <a:pt x="50" y="45"/>
                    </a:cubicBezTo>
                    <a:cubicBezTo>
                      <a:pt x="41" y="14"/>
                      <a:pt x="33" y="1"/>
                      <a:pt x="24"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70" name="Google Shape;295;p29">
                <a:extLst>
                  <a:ext uri="{FF2B5EF4-FFF2-40B4-BE49-F238E27FC236}">
                    <a16:creationId xmlns:a16="http://schemas.microsoft.com/office/drawing/2014/main" id="{AE8E9A37-2F80-E14E-B0CF-2479ABF3EB34}"/>
                  </a:ext>
                </a:extLst>
              </p:cNvPr>
              <p:cNvSpPr/>
              <p:nvPr/>
            </p:nvSpPr>
            <p:spPr>
              <a:xfrm>
                <a:off x="3044575" y="4530875"/>
                <a:ext cx="825" cy="2450"/>
              </a:xfrm>
              <a:custGeom>
                <a:avLst/>
                <a:gdLst/>
                <a:ahLst/>
                <a:cxnLst/>
                <a:rect l="l" t="t" r="r" b="b"/>
                <a:pathLst>
                  <a:path w="33" h="98" extrusionOk="0">
                    <a:moveTo>
                      <a:pt x="17" y="1"/>
                    </a:moveTo>
                    <a:cubicBezTo>
                      <a:pt x="13" y="1"/>
                      <a:pt x="9" y="15"/>
                      <a:pt x="0" y="45"/>
                    </a:cubicBezTo>
                    <a:cubicBezTo>
                      <a:pt x="3" y="89"/>
                      <a:pt x="9" y="98"/>
                      <a:pt x="16" y="98"/>
                    </a:cubicBezTo>
                    <a:cubicBezTo>
                      <a:pt x="19" y="98"/>
                      <a:pt x="22" y="95"/>
                      <a:pt x="25" y="94"/>
                    </a:cubicBezTo>
                    <a:cubicBezTo>
                      <a:pt x="29" y="94"/>
                      <a:pt x="33" y="78"/>
                      <a:pt x="33" y="37"/>
                    </a:cubicBezTo>
                    <a:cubicBezTo>
                      <a:pt x="25" y="13"/>
                      <a:pt x="21" y="1"/>
                      <a:pt x="17"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71" name="Google Shape;296;p29">
                <a:extLst>
                  <a:ext uri="{FF2B5EF4-FFF2-40B4-BE49-F238E27FC236}">
                    <a16:creationId xmlns:a16="http://schemas.microsoft.com/office/drawing/2014/main" id="{CB638017-1175-2D4E-98D2-494433133345}"/>
                  </a:ext>
                </a:extLst>
              </p:cNvPr>
              <p:cNvSpPr/>
              <p:nvPr/>
            </p:nvSpPr>
            <p:spPr>
              <a:xfrm>
                <a:off x="3036975" y="4531000"/>
                <a:ext cx="625" cy="2525"/>
              </a:xfrm>
              <a:custGeom>
                <a:avLst/>
                <a:gdLst/>
                <a:ahLst/>
                <a:cxnLst/>
                <a:rect l="l" t="t" r="r" b="b"/>
                <a:pathLst>
                  <a:path w="25" h="101" extrusionOk="0">
                    <a:moveTo>
                      <a:pt x="9" y="1"/>
                    </a:moveTo>
                    <a:cubicBezTo>
                      <a:pt x="3" y="1"/>
                      <a:pt x="0" y="23"/>
                      <a:pt x="0" y="93"/>
                    </a:cubicBezTo>
                    <a:cubicBezTo>
                      <a:pt x="5" y="98"/>
                      <a:pt x="9" y="100"/>
                      <a:pt x="12" y="100"/>
                    </a:cubicBezTo>
                    <a:cubicBezTo>
                      <a:pt x="19" y="100"/>
                      <a:pt x="21" y="86"/>
                      <a:pt x="21" y="60"/>
                    </a:cubicBezTo>
                    <a:cubicBezTo>
                      <a:pt x="25" y="40"/>
                      <a:pt x="21" y="23"/>
                      <a:pt x="13" y="3"/>
                    </a:cubicBezTo>
                    <a:cubicBezTo>
                      <a:pt x="11" y="2"/>
                      <a:pt x="10" y="1"/>
                      <a:pt x="9"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72" name="Google Shape;297;p29">
                <a:extLst>
                  <a:ext uri="{FF2B5EF4-FFF2-40B4-BE49-F238E27FC236}">
                    <a16:creationId xmlns:a16="http://schemas.microsoft.com/office/drawing/2014/main" id="{2903849D-5E70-6A48-AF8F-73F7D26C6429}"/>
                  </a:ext>
                </a:extLst>
              </p:cNvPr>
              <p:cNvSpPr/>
              <p:nvPr/>
            </p:nvSpPr>
            <p:spPr>
              <a:xfrm>
                <a:off x="3034500" y="4582750"/>
                <a:ext cx="1275" cy="2725"/>
              </a:xfrm>
              <a:custGeom>
                <a:avLst/>
                <a:gdLst/>
                <a:ahLst/>
                <a:cxnLst/>
                <a:rect l="l" t="t" r="r" b="b"/>
                <a:pathLst>
                  <a:path w="51" h="109" extrusionOk="0">
                    <a:moveTo>
                      <a:pt x="23" y="0"/>
                    </a:moveTo>
                    <a:cubicBezTo>
                      <a:pt x="16" y="0"/>
                      <a:pt x="8" y="11"/>
                      <a:pt x="1" y="34"/>
                    </a:cubicBezTo>
                    <a:cubicBezTo>
                      <a:pt x="5" y="84"/>
                      <a:pt x="11" y="108"/>
                      <a:pt x="19" y="108"/>
                    </a:cubicBezTo>
                    <a:cubicBezTo>
                      <a:pt x="27" y="108"/>
                      <a:pt x="37" y="89"/>
                      <a:pt x="50" y="50"/>
                    </a:cubicBezTo>
                    <a:cubicBezTo>
                      <a:pt x="41" y="16"/>
                      <a:pt x="32" y="0"/>
                      <a:pt x="23"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73" name="Google Shape;298;p29">
                <a:extLst>
                  <a:ext uri="{FF2B5EF4-FFF2-40B4-BE49-F238E27FC236}">
                    <a16:creationId xmlns:a16="http://schemas.microsoft.com/office/drawing/2014/main" id="{342FA865-D21F-D24E-9D13-49886CB42E4D}"/>
                  </a:ext>
                </a:extLst>
              </p:cNvPr>
              <p:cNvSpPr/>
              <p:nvPr/>
            </p:nvSpPr>
            <p:spPr>
              <a:xfrm>
                <a:off x="3038925" y="4583125"/>
                <a:ext cx="950" cy="2500"/>
              </a:xfrm>
              <a:custGeom>
                <a:avLst/>
                <a:gdLst/>
                <a:ahLst/>
                <a:cxnLst/>
                <a:rect l="l" t="t" r="r" b="b"/>
                <a:pathLst>
                  <a:path w="38" h="100" extrusionOk="0">
                    <a:moveTo>
                      <a:pt x="18" y="0"/>
                    </a:moveTo>
                    <a:cubicBezTo>
                      <a:pt x="12" y="0"/>
                      <a:pt x="7" y="16"/>
                      <a:pt x="0" y="47"/>
                    </a:cubicBezTo>
                    <a:cubicBezTo>
                      <a:pt x="7" y="86"/>
                      <a:pt x="13" y="99"/>
                      <a:pt x="20" y="99"/>
                    </a:cubicBezTo>
                    <a:cubicBezTo>
                      <a:pt x="21" y="99"/>
                      <a:pt x="23" y="98"/>
                      <a:pt x="25" y="97"/>
                    </a:cubicBezTo>
                    <a:cubicBezTo>
                      <a:pt x="29" y="93"/>
                      <a:pt x="37" y="80"/>
                      <a:pt x="37" y="39"/>
                    </a:cubicBezTo>
                    <a:cubicBezTo>
                      <a:pt x="29" y="14"/>
                      <a:pt x="23" y="0"/>
                      <a:pt x="18"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74" name="Google Shape;299;p29">
                <a:extLst>
                  <a:ext uri="{FF2B5EF4-FFF2-40B4-BE49-F238E27FC236}">
                    <a16:creationId xmlns:a16="http://schemas.microsoft.com/office/drawing/2014/main" id="{AFB2C029-2A1C-9C4F-ACFD-1E9ACD83744B}"/>
                  </a:ext>
                </a:extLst>
              </p:cNvPr>
              <p:cNvSpPr/>
              <p:nvPr/>
            </p:nvSpPr>
            <p:spPr>
              <a:xfrm>
                <a:off x="3051850" y="4582800"/>
                <a:ext cx="750" cy="2350"/>
              </a:xfrm>
              <a:custGeom>
                <a:avLst/>
                <a:gdLst/>
                <a:ahLst/>
                <a:cxnLst/>
                <a:rect l="l" t="t" r="r" b="b"/>
                <a:pathLst>
                  <a:path w="30" h="94" extrusionOk="0">
                    <a:moveTo>
                      <a:pt x="13" y="1"/>
                    </a:moveTo>
                    <a:cubicBezTo>
                      <a:pt x="11" y="1"/>
                      <a:pt x="10" y="1"/>
                      <a:pt x="9" y="3"/>
                    </a:cubicBezTo>
                    <a:cubicBezTo>
                      <a:pt x="4" y="15"/>
                      <a:pt x="0" y="40"/>
                      <a:pt x="4" y="93"/>
                    </a:cubicBezTo>
                    <a:lnTo>
                      <a:pt x="29" y="93"/>
                    </a:lnTo>
                    <a:cubicBezTo>
                      <a:pt x="22" y="20"/>
                      <a:pt x="18" y="1"/>
                      <a:pt x="13"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75" name="Google Shape;300;p29">
                <a:extLst>
                  <a:ext uri="{FF2B5EF4-FFF2-40B4-BE49-F238E27FC236}">
                    <a16:creationId xmlns:a16="http://schemas.microsoft.com/office/drawing/2014/main" id="{0380708A-4C3B-D542-A76B-14FB311E37F2}"/>
                  </a:ext>
                </a:extLst>
              </p:cNvPr>
              <p:cNvSpPr/>
              <p:nvPr/>
            </p:nvSpPr>
            <p:spPr>
              <a:xfrm>
                <a:off x="3050100" y="4583100"/>
                <a:ext cx="650" cy="2350"/>
              </a:xfrm>
              <a:custGeom>
                <a:avLst/>
                <a:gdLst/>
                <a:ahLst/>
                <a:cxnLst/>
                <a:rect l="l" t="t" r="r" b="b"/>
                <a:pathLst>
                  <a:path w="26" h="94" extrusionOk="0">
                    <a:moveTo>
                      <a:pt x="12" y="0"/>
                    </a:moveTo>
                    <a:cubicBezTo>
                      <a:pt x="11" y="0"/>
                      <a:pt x="10" y="1"/>
                      <a:pt x="9" y="3"/>
                    </a:cubicBezTo>
                    <a:cubicBezTo>
                      <a:pt x="5" y="20"/>
                      <a:pt x="1" y="32"/>
                      <a:pt x="5" y="48"/>
                    </a:cubicBezTo>
                    <a:cubicBezTo>
                      <a:pt x="1" y="61"/>
                      <a:pt x="5" y="73"/>
                      <a:pt x="9" y="85"/>
                    </a:cubicBezTo>
                    <a:cubicBezTo>
                      <a:pt x="11" y="91"/>
                      <a:pt x="14" y="94"/>
                      <a:pt x="16" y="94"/>
                    </a:cubicBezTo>
                    <a:cubicBezTo>
                      <a:pt x="20" y="94"/>
                      <a:pt x="22" y="79"/>
                      <a:pt x="25" y="40"/>
                    </a:cubicBezTo>
                    <a:cubicBezTo>
                      <a:pt x="22" y="12"/>
                      <a:pt x="16" y="0"/>
                      <a:pt x="12"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76" name="Google Shape;301;p29">
                <a:extLst>
                  <a:ext uri="{FF2B5EF4-FFF2-40B4-BE49-F238E27FC236}">
                    <a16:creationId xmlns:a16="http://schemas.microsoft.com/office/drawing/2014/main" id="{458CD3F2-9F53-6941-A262-59041AAFD92B}"/>
                  </a:ext>
                </a:extLst>
              </p:cNvPr>
              <p:cNvSpPr/>
              <p:nvPr/>
            </p:nvSpPr>
            <p:spPr>
              <a:xfrm>
                <a:off x="3048450" y="4582850"/>
                <a:ext cx="650" cy="2350"/>
              </a:xfrm>
              <a:custGeom>
                <a:avLst/>
                <a:gdLst/>
                <a:ahLst/>
                <a:cxnLst/>
                <a:rect l="l" t="t" r="r" b="b"/>
                <a:pathLst>
                  <a:path w="26" h="94" extrusionOk="0">
                    <a:moveTo>
                      <a:pt x="13" y="1"/>
                    </a:moveTo>
                    <a:cubicBezTo>
                      <a:pt x="5" y="1"/>
                      <a:pt x="1" y="26"/>
                      <a:pt x="1" y="79"/>
                    </a:cubicBezTo>
                    <a:cubicBezTo>
                      <a:pt x="7" y="89"/>
                      <a:pt x="11" y="94"/>
                      <a:pt x="14" y="94"/>
                    </a:cubicBezTo>
                    <a:cubicBezTo>
                      <a:pt x="18" y="94"/>
                      <a:pt x="21" y="88"/>
                      <a:pt x="26" y="75"/>
                    </a:cubicBezTo>
                    <a:cubicBezTo>
                      <a:pt x="26" y="26"/>
                      <a:pt x="21" y="1"/>
                      <a:pt x="13"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77" name="Google Shape;302;p29">
                <a:extLst>
                  <a:ext uri="{FF2B5EF4-FFF2-40B4-BE49-F238E27FC236}">
                    <a16:creationId xmlns:a16="http://schemas.microsoft.com/office/drawing/2014/main" id="{E37E62A5-70C6-A947-A178-0ACCA6DAAFEB}"/>
                  </a:ext>
                </a:extLst>
              </p:cNvPr>
              <p:cNvSpPr/>
              <p:nvPr/>
            </p:nvSpPr>
            <p:spPr>
              <a:xfrm>
                <a:off x="3049700" y="4569325"/>
                <a:ext cx="3300" cy="3525"/>
              </a:xfrm>
              <a:custGeom>
                <a:avLst/>
                <a:gdLst/>
                <a:ahLst/>
                <a:cxnLst/>
                <a:rect l="l" t="t" r="r" b="b"/>
                <a:pathLst>
                  <a:path w="132" h="141" extrusionOk="0">
                    <a:moveTo>
                      <a:pt x="67" y="1"/>
                    </a:moveTo>
                    <a:cubicBezTo>
                      <a:pt x="47" y="1"/>
                      <a:pt x="27" y="11"/>
                      <a:pt x="8" y="13"/>
                    </a:cubicBezTo>
                    <a:cubicBezTo>
                      <a:pt x="4" y="13"/>
                      <a:pt x="0" y="37"/>
                      <a:pt x="0" y="91"/>
                    </a:cubicBezTo>
                    <a:cubicBezTo>
                      <a:pt x="6" y="125"/>
                      <a:pt x="17" y="140"/>
                      <a:pt x="28" y="140"/>
                    </a:cubicBezTo>
                    <a:cubicBezTo>
                      <a:pt x="31" y="140"/>
                      <a:pt x="34" y="139"/>
                      <a:pt x="37" y="136"/>
                    </a:cubicBezTo>
                    <a:cubicBezTo>
                      <a:pt x="45" y="132"/>
                      <a:pt x="56" y="130"/>
                      <a:pt x="66" y="130"/>
                    </a:cubicBezTo>
                    <a:cubicBezTo>
                      <a:pt x="77" y="130"/>
                      <a:pt x="88" y="132"/>
                      <a:pt x="99" y="136"/>
                    </a:cubicBezTo>
                    <a:cubicBezTo>
                      <a:pt x="100" y="136"/>
                      <a:pt x="102" y="137"/>
                      <a:pt x="103" y="137"/>
                    </a:cubicBezTo>
                    <a:cubicBezTo>
                      <a:pt x="111" y="137"/>
                      <a:pt x="121" y="126"/>
                      <a:pt x="131" y="74"/>
                    </a:cubicBezTo>
                    <a:cubicBezTo>
                      <a:pt x="127" y="62"/>
                      <a:pt x="123" y="50"/>
                      <a:pt x="119" y="41"/>
                    </a:cubicBezTo>
                    <a:cubicBezTo>
                      <a:pt x="103" y="10"/>
                      <a:pt x="85" y="1"/>
                      <a:pt x="67"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78" name="Google Shape;303;p29">
                <a:extLst>
                  <a:ext uri="{FF2B5EF4-FFF2-40B4-BE49-F238E27FC236}">
                    <a16:creationId xmlns:a16="http://schemas.microsoft.com/office/drawing/2014/main" id="{83AB1385-0A36-B947-9F78-C7D18CF80B0D}"/>
                  </a:ext>
                </a:extLst>
              </p:cNvPr>
              <p:cNvSpPr/>
              <p:nvPr/>
            </p:nvSpPr>
            <p:spPr>
              <a:xfrm>
                <a:off x="3038725" y="4569500"/>
                <a:ext cx="2475" cy="3550"/>
              </a:xfrm>
              <a:custGeom>
                <a:avLst/>
                <a:gdLst/>
                <a:ahLst/>
                <a:cxnLst/>
                <a:rect l="l" t="t" r="r" b="b"/>
                <a:pathLst>
                  <a:path w="99" h="142" extrusionOk="0">
                    <a:moveTo>
                      <a:pt x="75" y="1"/>
                    </a:moveTo>
                    <a:cubicBezTo>
                      <a:pt x="61" y="1"/>
                      <a:pt x="46" y="6"/>
                      <a:pt x="30" y="6"/>
                    </a:cubicBezTo>
                    <a:cubicBezTo>
                      <a:pt x="23" y="6"/>
                      <a:pt x="15" y="5"/>
                      <a:pt x="8" y="2"/>
                    </a:cubicBezTo>
                    <a:cubicBezTo>
                      <a:pt x="8" y="1"/>
                      <a:pt x="7" y="1"/>
                      <a:pt x="7" y="1"/>
                    </a:cubicBezTo>
                    <a:cubicBezTo>
                      <a:pt x="0" y="1"/>
                      <a:pt x="0" y="24"/>
                      <a:pt x="0" y="92"/>
                    </a:cubicBezTo>
                    <a:cubicBezTo>
                      <a:pt x="7" y="120"/>
                      <a:pt x="16" y="136"/>
                      <a:pt x="24" y="136"/>
                    </a:cubicBezTo>
                    <a:cubicBezTo>
                      <a:pt x="30" y="136"/>
                      <a:pt x="36" y="127"/>
                      <a:pt x="41" y="108"/>
                    </a:cubicBezTo>
                    <a:cubicBezTo>
                      <a:pt x="42" y="107"/>
                      <a:pt x="43" y="106"/>
                      <a:pt x="44" y="106"/>
                    </a:cubicBezTo>
                    <a:cubicBezTo>
                      <a:pt x="47" y="106"/>
                      <a:pt x="50" y="117"/>
                      <a:pt x="53" y="121"/>
                    </a:cubicBezTo>
                    <a:cubicBezTo>
                      <a:pt x="60" y="134"/>
                      <a:pt x="66" y="141"/>
                      <a:pt x="71" y="141"/>
                    </a:cubicBezTo>
                    <a:cubicBezTo>
                      <a:pt x="82" y="141"/>
                      <a:pt x="90" y="111"/>
                      <a:pt x="99" y="43"/>
                    </a:cubicBezTo>
                    <a:cubicBezTo>
                      <a:pt x="90" y="30"/>
                      <a:pt x="86" y="6"/>
                      <a:pt x="82" y="2"/>
                    </a:cubicBezTo>
                    <a:cubicBezTo>
                      <a:pt x="80" y="1"/>
                      <a:pt x="77" y="1"/>
                      <a:pt x="75"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79" name="Google Shape;304;p29">
                <a:extLst>
                  <a:ext uri="{FF2B5EF4-FFF2-40B4-BE49-F238E27FC236}">
                    <a16:creationId xmlns:a16="http://schemas.microsoft.com/office/drawing/2014/main" id="{E6442338-C071-C04E-9D7B-F968E160362C}"/>
                  </a:ext>
                </a:extLst>
              </p:cNvPr>
              <p:cNvSpPr/>
              <p:nvPr/>
            </p:nvSpPr>
            <p:spPr>
              <a:xfrm>
                <a:off x="3043325" y="4569125"/>
                <a:ext cx="1675" cy="3575"/>
              </a:xfrm>
              <a:custGeom>
                <a:avLst/>
                <a:gdLst/>
                <a:ahLst/>
                <a:cxnLst/>
                <a:rect l="l" t="t" r="r" b="b"/>
                <a:pathLst>
                  <a:path w="67" h="143" extrusionOk="0">
                    <a:moveTo>
                      <a:pt x="14" y="4"/>
                    </a:moveTo>
                    <a:cubicBezTo>
                      <a:pt x="8" y="4"/>
                      <a:pt x="4" y="17"/>
                      <a:pt x="1" y="53"/>
                    </a:cubicBezTo>
                    <a:cubicBezTo>
                      <a:pt x="5" y="111"/>
                      <a:pt x="5" y="136"/>
                      <a:pt x="21" y="140"/>
                    </a:cubicBezTo>
                    <a:cubicBezTo>
                      <a:pt x="27" y="140"/>
                      <a:pt x="33" y="143"/>
                      <a:pt x="39" y="143"/>
                    </a:cubicBezTo>
                    <a:cubicBezTo>
                      <a:pt x="49" y="143"/>
                      <a:pt x="59" y="133"/>
                      <a:pt x="66" y="78"/>
                    </a:cubicBezTo>
                    <a:cubicBezTo>
                      <a:pt x="50" y="0"/>
                      <a:pt x="30" y="21"/>
                      <a:pt x="17" y="4"/>
                    </a:cubicBezTo>
                    <a:cubicBezTo>
                      <a:pt x="16" y="4"/>
                      <a:pt x="15" y="4"/>
                      <a:pt x="14" y="4"/>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80" name="Google Shape;305;p29">
                <a:extLst>
                  <a:ext uri="{FF2B5EF4-FFF2-40B4-BE49-F238E27FC236}">
                    <a16:creationId xmlns:a16="http://schemas.microsoft.com/office/drawing/2014/main" id="{D23E3AA1-15B8-E644-B935-697DB508EEA3}"/>
                  </a:ext>
                </a:extLst>
              </p:cNvPr>
              <p:cNvSpPr/>
              <p:nvPr/>
            </p:nvSpPr>
            <p:spPr>
              <a:xfrm>
                <a:off x="3045600" y="4569475"/>
                <a:ext cx="1450" cy="3075"/>
              </a:xfrm>
              <a:custGeom>
                <a:avLst/>
                <a:gdLst/>
                <a:ahLst/>
                <a:cxnLst/>
                <a:rect l="l" t="t" r="r" b="b"/>
                <a:pathLst>
                  <a:path w="58" h="123" extrusionOk="0">
                    <a:moveTo>
                      <a:pt x="22" y="1"/>
                    </a:moveTo>
                    <a:cubicBezTo>
                      <a:pt x="18" y="1"/>
                      <a:pt x="13" y="2"/>
                      <a:pt x="8" y="3"/>
                    </a:cubicBezTo>
                    <a:cubicBezTo>
                      <a:pt x="4" y="15"/>
                      <a:pt x="4" y="27"/>
                      <a:pt x="4" y="39"/>
                    </a:cubicBezTo>
                    <a:cubicBezTo>
                      <a:pt x="0" y="60"/>
                      <a:pt x="4" y="76"/>
                      <a:pt x="8" y="93"/>
                    </a:cubicBezTo>
                    <a:cubicBezTo>
                      <a:pt x="13" y="113"/>
                      <a:pt x="20" y="123"/>
                      <a:pt x="26" y="123"/>
                    </a:cubicBezTo>
                    <a:cubicBezTo>
                      <a:pt x="37" y="123"/>
                      <a:pt x="48" y="101"/>
                      <a:pt x="57" y="60"/>
                    </a:cubicBezTo>
                    <a:cubicBezTo>
                      <a:pt x="45" y="10"/>
                      <a:pt x="35" y="1"/>
                      <a:pt x="22"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81" name="Google Shape;306;p29">
                <a:extLst>
                  <a:ext uri="{FF2B5EF4-FFF2-40B4-BE49-F238E27FC236}">
                    <a16:creationId xmlns:a16="http://schemas.microsoft.com/office/drawing/2014/main" id="{6A5AE6EC-70E4-5847-A38E-C8522EDE85B6}"/>
                  </a:ext>
                </a:extLst>
              </p:cNvPr>
              <p:cNvSpPr/>
              <p:nvPr/>
            </p:nvSpPr>
            <p:spPr>
              <a:xfrm>
                <a:off x="3047750" y="4569625"/>
                <a:ext cx="1250" cy="3300"/>
              </a:xfrm>
              <a:custGeom>
                <a:avLst/>
                <a:gdLst/>
                <a:ahLst/>
                <a:cxnLst/>
                <a:rect l="l" t="t" r="r" b="b"/>
                <a:pathLst>
                  <a:path w="50" h="132" extrusionOk="0">
                    <a:moveTo>
                      <a:pt x="29" y="1"/>
                    </a:moveTo>
                    <a:cubicBezTo>
                      <a:pt x="21" y="1"/>
                      <a:pt x="8" y="9"/>
                      <a:pt x="4" y="21"/>
                    </a:cubicBezTo>
                    <a:cubicBezTo>
                      <a:pt x="0" y="38"/>
                      <a:pt x="0" y="58"/>
                      <a:pt x="4" y="79"/>
                    </a:cubicBezTo>
                    <a:cubicBezTo>
                      <a:pt x="10" y="112"/>
                      <a:pt x="16" y="132"/>
                      <a:pt x="22" y="132"/>
                    </a:cubicBezTo>
                    <a:cubicBezTo>
                      <a:pt x="25" y="132"/>
                      <a:pt x="27" y="129"/>
                      <a:pt x="29" y="124"/>
                    </a:cubicBezTo>
                    <a:lnTo>
                      <a:pt x="49" y="79"/>
                    </a:lnTo>
                    <a:cubicBezTo>
                      <a:pt x="45" y="17"/>
                      <a:pt x="41" y="1"/>
                      <a:pt x="29"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82" name="Google Shape;307;p29">
                <a:extLst>
                  <a:ext uri="{FF2B5EF4-FFF2-40B4-BE49-F238E27FC236}">
                    <a16:creationId xmlns:a16="http://schemas.microsoft.com/office/drawing/2014/main" id="{9FE1B403-5B0D-8949-B845-256B350A069D}"/>
                  </a:ext>
                </a:extLst>
              </p:cNvPr>
              <p:cNvSpPr/>
              <p:nvPr/>
            </p:nvSpPr>
            <p:spPr>
              <a:xfrm>
                <a:off x="3041475" y="4569450"/>
                <a:ext cx="1175" cy="3275"/>
              </a:xfrm>
              <a:custGeom>
                <a:avLst/>
                <a:gdLst/>
                <a:ahLst/>
                <a:cxnLst/>
                <a:rect l="l" t="t" r="r" b="b"/>
                <a:pathLst>
                  <a:path w="47" h="131" extrusionOk="0">
                    <a:moveTo>
                      <a:pt x="22" y="1"/>
                    </a:moveTo>
                    <a:cubicBezTo>
                      <a:pt x="18" y="1"/>
                      <a:pt x="16" y="2"/>
                      <a:pt x="13" y="4"/>
                    </a:cubicBezTo>
                    <a:cubicBezTo>
                      <a:pt x="9" y="4"/>
                      <a:pt x="5" y="12"/>
                      <a:pt x="5" y="49"/>
                    </a:cubicBezTo>
                    <a:cubicBezTo>
                      <a:pt x="1" y="73"/>
                      <a:pt x="5" y="98"/>
                      <a:pt x="13" y="123"/>
                    </a:cubicBezTo>
                    <a:cubicBezTo>
                      <a:pt x="17" y="128"/>
                      <a:pt x="20" y="131"/>
                      <a:pt x="23" y="131"/>
                    </a:cubicBezTo>
                    <a:cubicBezTo>
                      <a:pt x="32" y="131"/>
                      <a:pt x="40" y="109"/>
                      <a:pt x="46" y="61"/>
                    </a:cubicBezTo>
                    <a:cubicBezTo>
                      <a:pt x="40" y="11"/>
                      <a:pt x="30" y="1"/>
                      <a:pt x="22"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83" name="Google Shape;308;p29">
                <a:extLst>
                  <a:ext uri="{FF2B5EF4-FFF2-40B4-BE49-F238E27FC236}">
                    <a16:creationId xmlns:a16="http://schemas.microsoft.com/office/drawing/2014/main" id="{437761AA-D5C4-3846-BF27-91E6A3757BB5}"/>
                  </a:ext>
                </a:extLst>
              </p:cNvPr>
              <p:cNvSpPr/>
              <p:nvPr/>
            </p:nvSpPr>
            <p:spPr>
              <a:xfrm>
                <a:off x="3035525" y="4569425"/>
                <a:ext cx="850" cy="3050"/>
              </a:xfrm>
              <a:custGeom>
                <a:avLst/>
                <a:gdLst/>
                <a:ahLst/>
                <a:cxnLst/>
                <a:rect l="l" t="t" r="r" b="b"/>
                <a:pathLst>
                  <a:path w="34" h="122" extrusionOk="0">
                    <a:moveTo>
                      <a:pt x="17" y="0"/>
                    </a:moveTo>
                    <a:cubicBezTo>
                      <a:pt x="12" y="0"/>
                      <a:pt x="6" y="13"/>
                      <a:pt x="1" y="46"/>
                    </a:cubicBezTo>
                    <a:cubicBezTo>
                      <a:pt x="7" y="97"/>
                      <a:pt x="13" y="121"/>
                      <a:pt x="19" y="121"/>
                    </a:cubicBezTo>
                    <a:cubicBezTo>
                      <a:pt x="21" y="121"/>
                      <a:pt x="23" y="118"/>
                      <a:pt x="26" y="111"/>
                    </a:cubicBezTo>
                    <a:cubicBezTo>
                      <a:pt x="30" y="95"/>
                      <a:pt x="34" y="78"/>
                      <a:pt x="34" y="58"/>
                    </a:cubicBezTo>
                    <a:cubicBezTo>
                      <a:pt x="34" y="41"/>
                      <a:pt x="30" y="25"/>
                      <a:pt x="26" y="9"/>
                    </a:cubicBezTo>
                    <a:cubicBezTo>
                      <a:pt x="23" y="3"/>
                      <a:pt x="20" y="0"/>
                      <a:pt x="17"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84" name="Google Shape;309;p29">
                <a:extLst>
                  <a:ext uri="{FF2B5EF4-FFF2-40B4-BE49-F238E27FC236}">
                    <a16:creationId xmlns:a16="http://schemas.microsoft.com/office/drawing/2014/main" id="{50EB09FA-8EBE-014A-BEAA-7C6B75F8BC33}"/>
                  </a:ext>
                </a:extLst>
              </p:cNvPr>
              <p:cNvSpPr/>
              <p:nvPr/>
            </p:nvSpPr>
            <p:spPr>
              <a:xfrm>
                <a:off x="3034625" y="4569525"/>
                <a:ext cx="625" cy="2800"/>
              </a:xfrm>
              <a:custGeom>
                <a:avLst/>
                <a:gdLst/>
                <a:ahLst/>
                <a:cxnLst/>
                <a:rect l="l" t="t" r="r" b="b"/>
                <a:pathLst>
                  <a:path w="25" h="112" extrusionOk="0">
                    <a:moveTo>
                      <a:pt x="16" y="1"/>
                    </a:moveTo>
                    <a:cubicBezTo>
                      <a:pt x="4" y="1"/>
                      <a:pt x="0" y="21"/>
                      <a:pt x="0" y="50"/>
                    </a:cubicBezTo>
                    <a:cubicBezTo>
                      <a:pt x="0" y="79"/>
                      <a:pt x="4" y="111"/>
                      <a:pt x="8" y="111"/>
                    </a:cubicBezTo>
                    <a:cubicBezTo>
                      <a:pt x="21" y="91"/>
                      <a:pt x="25" y="66"/>
                      <a:pt x="25" y="42"/>
                    </a:cubicBezTo>
                    <a:cubicBezTo>
                      <a:pt x="21" y="25"/>
                      <a:pt x="16" y="13"/>
                      <a:pt x="16"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85" name="Google Shape;310;p29">
                <a:extLst>
                  <a:ext uri="{FF2B5EF4-FFF2-40B4-BE49-F238E27FC236}">
                    <a16:creationId xmlns:a16="http://schemas.microsoft.com/office/drawing/2014/main" id="{EB50B373-4AAD-4744-8AEC-67C4B67FF8B4}"/>
                  </a:ext>
                </a:extLst>
              </p:cNvPr>
              <p:cNvSpPr/>
              <p:nvPr/>
            </p:nvSpPr>
            <p:spPr>
              <a:xfrm>
                <a:off x="3037075" y="4569800"/>
                <a:ext cx="650" cy="1950"/>
              </a:xfrm>
              <a:custGeom>
                <a:avLst/>
                <a:gdLst/>
                <a:ahLst/>
                <a:cxnLst/>
                <a:rect l="l" t="t" r="r" b="b"/>
                <a:pathLst>
                  <a:path w="26" h="78" extrusionOk="0">
                    <a:moveTo>
                      <a:pt x="13" y="1"/>
                    </a:moveTo>
                    <a:cubicBezTo>
                      <a:pt x="10" y="1"/>
                      <a:pt x="7" y="12"/>
                      <a:pt x="0" y="35"/>
                    </a:cubicBezTo>
                    <a:cubicBezTo>
                      <a:pt x="9" y="63"/>
                      <a:pt x="13" y="78"/>
                      <a:pt x="16" y="78"/>
                    </a:cubicBezTo>
                    <a:cubicBezTo>
                      <a:pt x="19" y="78"/>
                      <a:pt x="21" y="63"/>
                      <a:pt x="25" y="35"/>
                    </a:cubicBezTo>
                    <a:cubicBezTo>
                      <a:pt x="19" y="12"/>
                      <a:pt x="16" y="1"/>
                      <a:pt x="13"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86" name="Google Shape;311;p29">
                <a:extLst>
                  <a:ext uri="{FF2B5EF4-FFF2-40B4-BE49-F238E27FC236}">
                    <a16:creationId xmlns:a16="http://schemas.microsoft.com/office/drawing/2014/main" id="{A751E038-E921-A845-83FB-C63D65EFCFA3}"/>
                  </a:ext>
                </a:extLst>
              </p:cNvPr>
              <p:cNvSpPr/>
              <p:nvPr/>
            </p:nvSpPr>
            <p:spPr>
              <a:xfrm>
                <a:off x="3022925" y="4490425"/>
                <a:ext cx="19000" cy="4750"/>
              </a:xfrm>
              <a:custGeom>
                <a:avLst/>
                <a:gdLst/>
                <a:ahLst/>
                <a:cxnLst/>
                <a:rect l="l" t="t" r="r" b="b"/>
                <a:pathLst>
                  <a:path w="760" h="190" extrusionOk="0">
                    <a:moveTo>
                      <a:pt x="554" y="1"/>
                    </a:moveTo>
                    <a:cubicBezTo>
                      <a:pt x="517" y="5"/>
                      <a:pt x="480" y="17"/>
                      <a:pt x="443" y="21"/>
                    </a:cubicBezTo>
                    <a:cubicBezTo>
                      <a:pt x="390" y="30"/>
                      <a:pt x="333" y="42"/>
                      <a:pt x="283" y="46"/>
                    </a:cubicBezTo>
                    <a:cubicBezTo>
                      <a:pt x="271" y="48"/>
                      <a:pt x="259" y="49"/>
                      <a:pt x="246" y="49"/>
                    </a:cubicBezTo>
                    <a:cubicBezTo>
                      <a:pt x="234" y="49"/>
                      <a:pt x="222" y="48"/>
                      <a:pt x="209" y="46"/>
                    </a:cubicBezTo>
                    <a:cubicBezTo>
                      <a:pt x="201" y="46"/>
                      <a:pt x="189" y="34"/>
                      <a:pt x="181" y="34"/>
                    </a:cubicBezTo>
                    <a:cubicBezTo>
                      <a:pt x="156" y="30"/>
                      <a:pt x="132" y="26"/>
                      <a:pt x="111" y="13"/>
                    </a:cubicBezTo>
                    <a:cubicBezTo>
                      <a:pt x="103" y="7"/>
                      <a:pt x="95" y="5"/>
                      <a:pt x="87" y="5"/>
                    </a:cubicBezTo>
                    <a:cubicBezTo>
                      <a:pt x="73" y="5"/>
                      <a:pt x="58" y="13"/>
                      <a:pt x="45" y="26"/>
                    </a:cubicBezTo>
                    <a:cubicBezTo>
                      <a:pt x="40" y="31"/>
                      <a:pt x="34" y="37"/>
                      <a:pt x="28" y="37"/>
                    </a:cubicBezTo>
                    <a:cubicBezTo>
                      <a:pt x="26" y="37"/>
                      <a:pt x="23" y="36"/>
                      <a:pt x="21" y="34"/>
                    </a:cubicBezTo>
                    <a:cubicBezTo>
                      <a:pt x="19" y="32"/>
                      <a:pt x="18" y="31"/>
                      <a:pt x="16" y="31"/>
                    </a:cubicBezTo>
                    <a:cubicBezTo>
                      <a:pt x="9" y="31"/>
                      <a:pt x="1" y="53"/>
                      <a:pt x="4" y="87"/>
                    </a:cubicBezTo>
                    <a:cubicBezTo>
                      <a:pt x="8" y="124"/>
                      <a:pt x="17" y="136"/>
                      <a:pt x="21" y="136"/>
                    </a:cubicBezTo>
                    <a:cubicBezTo>
                      <a:pt x="23" y="136"/>
                      <a:pt x="26" y="133"/>
                      <a:pt x="28" y="133"/>
                    </a:cubicBezTo>
                    <a:cubicBezTo>
                      <a:pt x="28" y="133"/>
                      <a:pt x="29" y="134"/>
                      <a:pt x="29" y="136"/>
                    </a:cubicBezTo>
                    <a:cubicBezTo>
                      <a:pt x="35" y="161"/>
                      <a:pt x="41" y="167"/>
                      <a:pt x="47" y="167"/>
                    </a:cubicBezTo>
                    <a:cubicBezTo>
                      <a:pt x="53" y="167"/>
                      <a:pt x="58" y="160"/>
                      <a:pt x="63" y="160"/>
                    </a:cubicBezTo>
                    <a:cubicBezTo>
                      <a:pt x="66" y="160"/>
                      <a:pt x="68" y="161"/>
                      <a:pt x="70" y="165"/>
                    </a:cubicBezTo>
                    <a:cubicBezTo>
                      <a:pt x="80" y="148"/>
                      <a:pt x="90" y="142"/>
                      <a:pt x="99" y="142"/>
                    </a:cubicBezTo>
                    <a:cubicBezTo>
                      <a:pt x="112" y="142"/>
                      <a:pt x="125" y="154"/>
                      <a:pt x="140" y="161"/>
                    </a:cubicBezTo>
                    <a:cubicBezTo>
                      <a:pt x="160" y="173"/>
                      <a:pt x="181" y="186"/>
                      <a:pt x="205" y="190"/>
                    </a:cubicBezTo>
                    <a:cubicBezTo>
                      <a:pt x="246" y="190"/>
                      <a:pt x="283" y="186"/>
                      <a:pt x="320" y="173"/>
                    </a:cubicBezTo>
                    <a:cubicBezTo>
                      <a:pt x="361" y="169"/>
                      <a:pt x="402" y="161"/>
                      <a:pt x="443" y="153"/>
                    </a:cubicBezTo>
                    <a:cubicBezTo>
                      <a:pt x="455" y="152"/>
                      <a:pt x="468" y="151"/>
                      <a:pt x="480" y="151"/>
                    </a:cubicBezTo>
                    <a:cubicBezTo>
                      <a:pt x="513" y="151"/>
                      <a:pt x="546" y="155"/>
                      <a:pt x="579" y="161"/>
                    </a:cubicBezTo>
                    <a:cubicBezTo>
                      <a:pt x="583" y="161"/>
                      <a:pt x="591" y="149"/>
                      <a:pt x="595" y="149"/>
                    </a:cubicBezTo>
                    <a:cubicBezTo>
                      <a:pt x="624" y="157"/>
                      <a:pt x="649" y="165"/>
                      <a:pt x="677" y="169"/>
                    </a:cubicBezTo>
                    <a:cubicBezTo>
                      <a:pt x="698" y="165"/>
                      <a:pt x="722" y="157"/>
                      <a:pt x="743" y="145"/>
                    </a:cubicBezTo>
                    <a:cubicBezTo>
                      <a:pt x="751" y="140"/>
                      <a:pt x="759" y="108"/>
                      <a:pt x="759" y="46"/>
                    </a:cubicBezTo>
                    <a:cubicBezTo>
                      <a:pt x="751" y="42"/>
                      <a:pt x="747" y="26"/>
                      <a:pt x="743" y="21"/>
                    </a:cubicBezTo>
                    <a:cubicBezTo>
                      <a:pt x="735" y="21"/>
                      <a:pt x="722" y="26"/>
                      <a:pt x="718" y="30"/>
                    </a:cubicBezTo>
                    <a:cubicBezTo>
                      <a:pt x="704" y="41"/>
                      <a:pt x="690" y="45"/>
                      <a:pt x="676" y="45"/>
                    </a:cubicBezTo>
                    <a:cubicBezTo>
                      <a:pt x="649" y="45"/>
                      <a:pt x="622" y="30"/>
                      <a:pt x="595" y="21"/>
                    </a:cubicBezTo>
                    <a:cubicBezTo>
                      <a:pt x="583" y="17"/>
                      <a:pt x="571" y="1"/>
                      <a:pt x="554"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87" name="Google Shape;312;p29">
                <a:extLst>
                  <a:ext uri="{FF2B5EF4-FFF2-40B4-BE49-F238E27FC236}">
                    <a16:creationId xmlns:a16="http://schemas.microsoft.com/office/drawing/2014/main" id="{51AC1DF7-20C3-6248-A836-773E012AC9F7}"/>
                  </a:ext>
                </a:extLst>
              </p:cNvPr>
              <p:cNvSpPr/>
              <p:nvPr/>
            </p:nvSpPr>
            <p:spPr>
              <a:xfrm>
                <a:off x="3042200" y="4490500"/>
                <a:ext cx="10275" cy="4000"/>
              </a:xfrm>
              <a:custGeom>
                <a:avLst/>
                <a:gdLst/>
                <a:ahLst/>
                <a:cxnLst/>
                <a:rect l="l" t="t" r="r" b="b"/>
                <a:pathLst>
                  <a:path w="411" h="160" extrusionOk="0">
                    <a:moveTo>
                      <a:pt x="181" y="0"/>
                    </a:moveTo>
                    <a:cubicBezTo>
                      <a:pt x="157" y="0"/>
                      <a:pt x="132" y="18"/>
                      <a:pt x="107" y="18"/>
                    </a:cubicBezTo>
                    <a:cubicBezTo>
                      <a:pt x="92" y="18"/>
                      <a:pt x="75" y="28"/>
                      <a:pt x="57" y="28"/>
                    </a:cubicBezTo>
                    <a:cubicBezTo>
                      <a:pt x="46" y="28"/>
                      <a:pt x="36" y="25"/>
                      <a:pt x="25" y="14"/>
                    </a:cubicBezTo>
                    <a:cubicBezTo>
                      <a:pt x="24" y="13"/>
                      <a:pt x="23" y="13"/>
                      <a:pt x="21" y="13"/>
                    </a:cubicBezTo>
                    <a:cubicBezTo>
                      <a:pt x="18" y="13"/>
                      <a:pt x="16" y="14"/>
                      <a:pt x="13" y="14"/>
                    </a:cubicBezTo>
                    <a:cubicBezTo>
                      <a:pt x="5" y="14"/>
                      <a:pt x="1" y="31"/>
                      <a:pt x="1" y="68"/>
                    </a:cubicBezTo>
                    <a:cubicBezTo>
                      <a:pt x="10" y="121"/>
                      <a:pt x="14" y="146"/>
                      <a:pt x="21" y="146"/>
                    </a:cubicBezTo>
                    <a:cubicBezTo>
                      <a:pt x="28" y="146"/>
                      <a:pt x="37" y="128"/>
                      <a:pt x="54" y="96"/>
                    </a:cubicBezTo>
                    <a:cubicBezTo>
                      <a:pt x="58" y="113"/>
                      <a:pt x="62" y="129"/>
                      <a:pt x="66" y="150"/>
                    </a:cubicBezTo>
                    <a:cubicBezTo>
                      <a:pt x="69" y="156"/>
                      <a:pt x="75" y="160"/>
                      <a:pt x="79" y="160"/>
                    </a:cubicBezTo>
                    <a:cubicBezTo>
                      <a:pt x="80" y="160"/>
                      <a:pt x="82" y="159"/>
                      <a:pt x="83" y="158"/>
                    </a:cubicBezTo>
                    <a:cubicBezTo>
                      <a:pt x="93" y="138"/>
                      <a:pt x="103" y="132"/>
                      <a:pt x="113" y="132"/>
                    </a:cubicBezTo>
                    <a:cubicBezTo>
                      <a:pt x="119" y="132"/>
                      <a:pt x="126" y="134"/>
                      <a:pt x="132" y="137"/>
                    </a:cubicBezTo>
                    <a:cubicBezTo>
                      <a:pt x="134" y="139"/>
                      <a:pt x="137" y="139"/>
                      <a:pt x="139" y="139"/>
                    </a:cubicBezTo>
                    <a:cubicBezTo>
                      <a:pt x="144" y="139"/>
                      <a:pt x="148" y="136"/>
                      <a:pt x="148" y="133"/>
                    </a:cubicBezTo>
                    <a:cubicBezTo>
                      <a:pt x="157" y="121"/>
                      <a:pt x="165" y="116"/>
                      <a:pt x="173" y="116"/>
                    </a:cubicBezTo>
                    <a:cubicBezTo>
                      <a:pt x="181" y="116"/>
                      <a:pt x="189" y="121"/>
                      <a:pt x="198" y="129"/>
                    </a:cubicBezTo>
                    <a:cubicBezTo>
                      <a:pt x="202" y="133"/>
                      <a:pt x="206" y="142"/>
                      <a:pt x="210" y="142"/>
                    </a:cubicBezTo>
                    <a:cubicBezTo>
                      <a:pt x="224" y="139"/>
                      <a:pt x="240" y="132"/>
                      <a:pt x="256" y="132"/>
                    </a:cubicBezTo>
                    <a:cubicBezTo>
                      <a:pt x="267" y="132"/>
                      <a:pt x="278" y="136"/>
                      <a:pt x="288" y="146"/>
                    </a:cubicBezTo>
                    <a:cubicBezTo>
                      <a:pt x="289" y="148"/>
                      <a:pt x="291" y="149"/>
                      <a:pt x="292" y="149"/>
                    </a:cubicBezTo>
                    <a:cubicBezTo>
                      <a:pt x="295" y="149"/>
                      <a:pt x="297" y="146"/>
                      <a:pt x="300" y="146"/>
                    </a:cubicBezTo>
                    <a:lnTo>
                      <a:pt x="329" y="142"/>
                    </a:lnTo>
                    <a:lnTo>
                      <a:pt x="354" y="137"/>
                    </a:lnTo>
                    <a:cubicBezTo>
                      <a:pt x="359" y="137"/>
                      <a:pt x="363" y="132"/>
                      <a:pt x="368" y="132"/>
                    </a:cubicBezTo>
                    <a:cubicBezTo>
                      <a:pt x="371" y="132"/>
                      <a:pt x="374" y="133"/>
                      <a:pt x="378" y="137"/>
                    </a:cubicBezTo>
                    <a:cubicBezTo>
                      <a:pt x="380" y="139"/>
                      <a:pt x="383" y="140"/>
                      <a:pt x="385" y="140"/>
                    </a:cubicBezTo>
                    <a:cubicBezTo>
                      <a:pt x="394" y="140"/>
                      <a:pt x="401" y="124"/>
                      <a:pt x="411" y="80"/>
                    </a:cubicBezTo>
                    <a:cubicBezTo>
                      <a:pt x="399" y="47"/>
                      <a:pt x="399" y="31"/>
                      <a:pt x="382" y="31"/>
                    </a:cubicBezTo>
                    <a:cubicBezTo>
                      <a:pt x="374" y="31"/>
                      <a:pt x="364" y="25"/>
                      <a:pt x="355" y="25"/>
                    </a:cubicBezTo>
                    <a:cubicBezTo>
                      <a:pt x="350" y="25"/>
                      <a:pt x="345" y="27"/>
                      <a:pt x="341" y="31"/>
                    </a:cubicBezTo>
                    <a:cubicBezTo>
                      <a:pt x="334" y="36"/>
                      <a:pt x="327" y="38"/>
                      <a:pt x="320" y="38"/>
                    </a:cubicBezTo>
                    <a:cubicBezTo>
                      <a:pt x="294" y="38"/>
                      <a:pt x="268" y="10"/>
                      <a:pt x="241" y="10"/>
                    </a:cubicBezTo>
                    <a:cubicBezTo>
                      <a:pt x="234" y="10"/>
                      <a:pt x="226" y="12"/>
                      <a:pt x="218" y="18"/>
                    </a:cubicBezTo>
                    <a:cubicBezTo>
                      <a:pt x="206" y="5"/>
                      <a:pt x="193" y="0"/>
                      <a:pt x="18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88" name="Google Shape;313;p29">
                <a:extLst>
                  <a:ext uri="{FF2B5EF4-FFF2-40B4-BE49-F238E27FC236}">
                    <a16:creationId xmlns:a16="http://schemas.microsoft.com/office/drawing/2014/main" id="{A1258425-CC34-464A-9CDB-D334712879C1}"/>
                  </a:ext>
                </a:extLst>
              </p:cNvPr>
              <p:cNvSpPr/>
              <p:nvPr/>
            </p:nvSpPr>
            <p:spPr>
              <a:xfrm>
                <a:off x="3054400" y="4491050"/>
                <a:ext cx="7825" cy="3225"/>
              </a:xfrm>
              <a:custGeom>
                <a:avLst/>
                <a:gdLst/>
                <a:ahLst/>
                <a:cxnLst/>
                <a:rect l="l" t="t" r="r" b="b"/>
                <a:pathLst>
                  <a:path w="313" h="129" extrusionOk="0">
                    <a:moveTo>
                      <a:pt x="26" y="1"/>
                    </a:moveTo>
                    <a:cubicBezTo>
                      <a:pt x="5" y="1"/>
                      <a:pt x="1" y="13"/>
                      <a:pt x="1" y="50"/>
                    </a:cubicBezTo>
                    <a:cubicBezTo>
                      <a:pt x="3" y="88"/>
                      <a:pt x="8" y="97"/>
                      <a:pt x="13" y="97"/>
                    </a:cubicBezTo>
                    <a:cubicBezTo>
                      <a:pt x="17" y="97"/>
                      <a:pt x="22" y="91"/>
                      <a:pt x="26" y="91"/>
                    </a:cubicBezTo>
                    <a:lnTo>
                      <a:pt x="62" y="107"/>
                    </a:lnTo>
                    <a:cubicBezTo>
                      <a:pt x="71" y="107"/>
                      <a:pt x="75" y="115"/>
                      <a:pt x="83" y="115"/>
                    </a:cubicBezTo>
                    <a:cubicBezTo>
                      <a:pt x="97" y="115"/>
                      <a:pt x="112" y="110"/>
                      <a:pt x="127" y="110"/>
                    </a:cubicBezTo>
                    <a:cubicBezTo>
                      <a:pt x="135" y="110"/>
                      <a:pt x="142" y="111"/>
                      <a:pt x="149" y="115"/>
                    </a:cubicBezTo>
                    <a:cubicBezTo>
                      <a:pt x="151" y="116"/>
                      <a:pt x="154" y="117"/>
                      <a:pt x="156" y="117"/>
                    </a:cubicBezTo>
                    <a:cubicBezTo>
                      <a:pt x="169" y="117"/>
                      <a:pt x="181" y="107"/>
                      <a:pt x="194" y="107"/>
                    </a:cubicBezTo>
                    <a:cubicBezTo>
                      <a:pt x="202" y="107"/>
                      <a:pt x="210" y="111"/>
                      <a:pt x="218" y="124"/>
                    </a:cubicBezTo>
                    <a:cubicBezTo>
                      <a:pt x="220" y="127"/>
                      <a:pt x="221" y="129"/>
                      <a:pt x="222" y="129"/>
                    </a:cubicBezTo>
                    <a:cubicBezTo>
                      <a:pt x="225" y="129"/>
                      <a:pt x="229" y="121"/>
                      <a:pt x="235" y="115"/>
                    </a:cubicBezTo>
                    <a:cubicBezTo>
                      <a:pt x="237" y="106"/>
                      <a:pt x="240" y="103"/>
                      <a:pt x="243" y="103"/>
                    </a:cubicBezTo>
                    <a:cubicBezTo>
                      <a:pt x="247" y="103"/>
                      <a:pt x="251" y="107"/>
                      <a:pt x="255" y="111"/>
                    </a:cubicBezTo>
                    <a:cubicBezTo>
                      <a:pt x="263" y="119"/>
                      <a:pt x="271" y="126"/>
                      <a:pt x="279" y="126"/>
                    </a:cubicBezTo>
                    <a:cubicBezTo>
                      <a:pt x="291" y="126"/>
                      <a:pt x="303" y="109"/>
                      <a:pt x="313" y="54"/>
                    </a:cubicBezTo>
                    <a:cubicBezTo>
                      <a:pt x="305" y="25"/>
                      <a:pt x="296" y="25"/>
                      <a:pt x="288" y="21"/>
                    </a:cubicBezTo>
                    <a:cubicBezTo>
                      <a:pt x="272" y="21"/>
                      <a:pt x="255" y="23"/>
                      <a:pt x="239" y="23"/>
                    </a:cubicBezTo>
                    <a:cubicBezTo>
                      <a:pt x="231" y="23"/>
                      <a:pt x="223" y="22"/>
                      <a:pt x="214" y="21"/>
                    </a:cubicBezTo>
                    <a:cubicBezTo>
                      <a:pt x="198" y="21"/>
                      <a:pt x="181" y="5"/>
                      <a:pt x="169" y="5"/>
                    </a:cubicBezTo>
                    <a:cubicBezTo>
                      <a:pt x="140" y="1"/>
                      <a:pt x="112" y="1"/>
                      <a:pt x="83"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89" name="Google Shape;314;p29">
                <a:extLst>
                  <a:ext uri="{FF2B5EF4-FFF2-40B4-BE49-F238E27FC236}">
                    <a16:creationId xmlns:a16="http://schemas.microsoft.com/office/drawing/2014/main" id="{075E9077-5FC1-E542-9C33-CA6D3F960263}"/>
                  </a:ext>
                </a:extLst>
              </p:cNvPr>
              <p:cNvSpPr/>
              <p:nvPr/>
            </p:nvSpPr>
            <p:spPr>
              <a:xfrm>
                <a:off x="3063750" y="4491600"/>
                <a:ext cx="3100" cy="2525"/>
              </a:xfrm>
              <a:custGeom>
                <a:avLst/>
                <a:gdLst/>
                <a:ahLst/>
                <a:cxnLst/>
                <a:rect l="l" t="t" r="r" b="b"/>
                <a:pathLst>
                  <a:path w="124" h="101" extrusionOk="0">
                    <a:moveTo>
                      <a:pt x="54" y="0"/>
                    </a:moveTo>
                    <a:cubicBezTo>
                      <a:pt x="36" y="0"/>
                      <a:pt x="19" y="1"/>
                      <a:pt x="0" y="3"/>
                    </a:cubicBezTo>
                    <a:cubicBezTo>
                      <a:pt x="4" y="61"/>
                      <a:pt x="4" y="94"/>
                      <a:pt x="14" y="94"/>
                    </a:cubicBezTo>
                    <a:cubicBezTo>
                      <a:pt x="16" y="94"/>
                      <a:pt x="18" y="92"/>
                      <a:pt x="21" y="89"/>
                    </a:cubicBezTo>
                    <a:cubicBezTo>
                      <a:pt x="24" y="85"/>
                      <a:pt x="28" y="83"/>
                      <a:pt x="32" y="83"/>
                    </a:cubicBezTo>
                    <a:cubicBezTo>
                      <a:pt x="42" y="83"/>
                      <a:pt x="53" y="95"/>
                      <a:pt x="62" y="98"/>
                    </a:cubicBezTo>
                    <a:cubicBezTo>
                      <a:pt x="68" y="100"/>
                      <a:pt x="75" y="101"/>
                      <a:pt x="82" y="101"/>
                    </a:cubicBezTo>
                    <a:cubicBezTo>
                      <a:pt x="90" y="101"/>
                      <a:pt x="97" y="100"/>
                      <a:pt x="103" y="98"/>
                    </a:cubicBezTo>
                    <a:cubicBezTo>
                      <a:pt x="111" y="93"/>
                      <a:pt x="119" y="81"/>
                      <a:pt x="123" y="28"/>
                    </a:cubicBezTo>
                    <a:cubicBezTo>
                      <a:pt x="115" y="20"/>
                      <a:pt x="111" y="3"/>
                      <a:pt x="107" y="3"/>
                    </a:cubicBezTo>
                    <a:cubicBezTo>
                      <a:pt x="89" y="1"/>
                      <a:pt x="71" y="0"/>
                      <a:pt x="54"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90" name="Google Shape;315;p29">
                <a:extLst>
                  <a:ext uri="{FF2B5EF4-FFF2-40B4-BE49-F238E27FC236}">
                    <a16:creationId xmlns:a16="http://schemas.microsoft.com/office/drawing/2014/main" id="{F2F3DDD4-1978-5243-AA77-18BF381E6746}"/>
                  </a:ext>
                </a:extLst>
              </p:cNvPr>
              <p:cNvSpPr/>
              <p:nvPr/>
            </p:nvSpPr>
            <p:spPr>
              <a:xfrm>
                <a:off x="3062825" y="4491650"/>
                <a:ext cx="525" cy="2200"/>
              </a:xfrm>
              <a:custGeom>
                <a:avLst/>
                <a:gdLst/>
                <a:ahLst/>
                <a:cxnLst/>
                <a:rect l="l" t="t" r="r" b="b"/>
                <a:pathLst>
                  <a:path w="21" h="88" extrusionOk="0">
                    <a:moveTo>
                      <a:pt x="7" y="0"/>
                    </a:moveTo>
                    <a:cubicBezTo>
                      <a:pt x="3" y="0"/>
                      <a:pt x="0" y="11"/>
                      <a:pt x="0" y="46"/>
                    </a:cubicBezTo>
                    <a:cubicBezTo>
                      <a:pt x="0" y="59"/>
                      <a:pt x="0" y="75"/>
                      <a:pt x="5" y="87"/>
                    </a:cubicBezTo>
                    <a:cubicBezTo>
                      <a:pt x="5" y="88"/>
                      <a:pt x="5" y="88"/>
                      <a:pt x="6" y="88"/>
                    </a:cubicBezTo>
                    <a:cubicBezTo>
                      <a:pt x="14" y="88"/>
                      <a:pt x="21" y="57"/>
                      <a:pt x="17" y="34"/>
                    </a:cubicBezTo>
                    <a:cubicBezTo>
                      <a:pt x="17" y="22"/>
                      <a:pt x="13" y="9"/>
                      <a:pt x="9" y="1"/>
                    </a:cubicBezTo>
                    <a:cubicBezTo>
                      <a:pt x="8" y="1"/>
                      <a:pt x="7" y="0"/>
                      <a:pt x="7"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91" name="Google Shape;316;p29">
                <a:extLst>
                  <a:ext uri="{FF2B5EF4-FFF2-40B4-BE49-F238E27FC236}">
                    <a16:creationId xmlns:a16="http://schemas.microsoft.com/office/drawing/2014/main" id="{9E7A1185-D5E7-4340-90EC-B76E35206801}"/>
                  </a:ext>
                </a:extLst>
              </p:cNvPr>
              <p:cNvSpPr/>
              <p:nvPr/>
            </p:nvSpPr>
            <p:spPr>
              <a:xfrm>
                <a:off x="3052975" y="4491350"/>
                <a:ext cx="650" cy="1875"/>
              </a:xfrm>
              <a:custGeom>
                <a:avLst/>
                <a:gdLst/>
                <a:ahLst/>
                <a:cxnLst/>
                <a:rect l="l" t="t" r="r" b="b"/>
                <a:pathLst>
                  <a:path w="26" h="75" extrusionOk="0">
                    <a:moveTo>
                      <a:pt x="5" y="1"/>
                    </a:moveTo>
                    <a:cubicBezTo>
                      <a:pt x="0" y="1"/>
                      <a:pt x="0" y="9"/>
                      <a:pt x="0" y="13"/>
                    </a:cubicBezTo>
                    <a:cubicBezTo>
                      <a:pt x="0" y="30"/>
                      <a:pt x="0" y="46"/>
                      <a:pt x="0" y="67"/>
                    </a:cubicBezTo>
                    <a:cubicBezTo>
                      <a:pt x="4" y="71"/>
                      <a:pt x="7" y="74"/>
                      <a:pt x="10" y="74"/>
                    </a:cubicBezTo>
                    <a:cubicBezTo>
                      <a:pt x="15" y="74"/>
                      <a:pt x="20" y="66"/>
                      <a:pt x="25" y="46"/>
                    </a:cubicBezTo>
                    <a:cubicBezTo>
                      <a:pt x="25" y="34"/>
                      <a:pt x="21" y="21"/>
                      <a:pt x="21" y="13"/>
                    </a:cubicBezTo>
                    <a:cubicBezTo>
                      <a:pt x="17" y="5"/>
                      <a:pt x="13" y="5"/>
                      <a:pt x="5"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92" name="Google Shape;317;p29">
                <a:extLst>
                  <a:ext uri="{FF2B5EF4-FFF2-40B4-BE49-F238E27FC236}">
                    <a16:creationId xmlns:a16="http://schemas.microsoft.com/office/drawing/2014/main" id="{2AE07F23-EA8F-C443-B0AF-C118803725F1}"/>
                  </a:ext>
                </a:extLst>
              </p:cNvPr>
              <p:cNvSpPr/>
              <p:nvPr/>
            </p:nvSpPr>
            <p:spPr>
              <a:xfrm>
                <a:off x="3018300" y="4593725"/>
                <a:ext cx="16025" cy="7125"/>
              </a:xfrm>
              <a:custGeom>
                <a:avLst/>
                <a:gdLst/>
                <a:ahLst/>
                <a:cxnLst/>
                <a:rect l="l" t="t" r="r" b="b"/>
                <a:pathLst>
                  <a:path w="641" h="285" extrusionOk="0">
                    <a:moveTo>
                      <a:pt x="9" y="1"/>
                    </a:moveTo>
                    <a:cubicBezTo>
                      <a:pt x="9" y="1"/>
                      <a:pt x="5" y="1"/>
                      <a:pt x="1" y="5"/>
                    </a:cubicBezTo>
                    <a:lnTo>
                      <a:pt x="1" y="284"/>
                    </a:lnTo>
                    <a:cubicBezTo>
                      <a:pt x="17" y="284"/>
                      <a:pt x="38" y="272"/>
                      <a:pt x="42" y="268"/>
                    </a:cubicBezTo>
                    <a:cubicBezTo>
                      <a:pt x="48" y="267"/>
                      <a:pt x="55" y="266"/>
                      <a:pt x="61" y="266"/>
                    </a:cubicBezTo>
                    <a:cubicBezTo>
                      <a:pt x="78" y="266"/>
                      <a:pt x="93" y="270"/>
                      <a:pt x="111" y="276"/>
                    </a:cubicBezTo>
                    <a:cubicBezTo>
                      <a:pt x="119" y="276"/>
                      <a:pt x="128" y="285"/>
                      <a:pt x="137" y="285"/>
                    </a:cubicBezTo>
                    <a:cubicBezTo>
                      <a:pt x="143" y="285"/>
                      <a:pt x="150" y="281"/>
                      <a:pt x="157" y="268"/>
                    </a:cubicBezTo>
                    <a:cubicBezTo>
                      <a:pt x="161" y="251"/>
                      <a:pt x="173" y="243"/>
                      <a:pt x="189" y="243"/>
                    </a:cubicBezTo>
                    <a:cubicBezTo>
                      <a:pt x="218" y="235"/>
                      <a:pt x="251" y="227"/>
                      <a:pt x="280" y="223"/>
                    </a:cubicBezTo>
                    <a:cubicBezTo>
                      <a:pt x="285" y="223"/>
                      <a:pt x="290" y="223"/>
                      <a:pt x="296" y="223"/>
                    </a:cubicBezTo>
                    <a:cubicBezTo>
                      <a:pt x="304" y="223"/>
                      <a:pt x="313" y="222"/>
                      <a:pt x="321" y="214"/>
                    </a:cubicBezTo>
                    <a:cubicBezTo>
                      <a:pt x="328" y="208"/>
                      <a:pt x="336" y="205"/>
                      <a:pt x="343" y="205"/>
                    </a:cubicBezTo>
                    <a:cubicBezTo>
                      <a:pt x="363" y="205"/>
                      <a:pt x="383" y="222"/>
                      <a:pt x="404" y="222"/>
                    </a:cubicBezTo>
                    <a:cubicBezTo>
                      <a:pt x="414" y="222"/>
                      <a:pt x="425" y="218"/>
                      <a:pt x="436" y="206"/>
                    </a:cubicBezTo>
                    <a:cubicBezTo>
                      <a:pt x="436" y="206"/>
                      <a:pt x="436" y="205"/>
                      <a:pt x="437" y="205"/>
                    </a:cubicBezTo>
                    <a:cubicBezTo>
                      <a:pt x="441" y="205"/>
                      <a:pt x="445" y="218"/>
                      <a:pt x="452" y="218"/>
                    </a:cubicBezTo>
                    <a:cubicBezTo>
                      <a:pt x="454" y="221"/>
                      <a:pt x="458" y="223"/>
                      <a:pt x="462" y="223"/>
                    </a:cubicBezTo>
                    <a:cubicBezTo>
                      <a:pt x="466" y="223"/>
                      <a:pt x="469" y="222"/>
                      <a:pt x="472" y="218"/>
                    </a:cubicBezTo>
                    <a:cubicBezTo>
                      <a:pt x="482" y="209"/>
                      <a:pt x="490" y="204"/>
                      <a:pt x="498" y="204"/>
                    </a:cubicBezTo>
                    <a:cubicBezTo>
                      <a:pt x="504" y="204"/>
                      <a:pt x="510" y="207"/>
                      <a:pt x="518" y="214"/>
                    </a:cubicBezTo>
                    <a:cubicBezTo>
                      <a:pt x="523" y="220"/>
                      <a:pt x="528" y="222"/>
                      <a:pt x="534" y="222"/>
                    </a:cubicBezTo>
                    <a:cubicBezTo>
                      <a:pt x="547" y="222"/>
                      <a:pt x="560" y="210"/>
                      <a:pt x="571" y="181"/>
                    </a:cubicBezTo>
                    <a:cubicBezTo>
                      <a:pt x="571" y="179"/>
                      <a:pt x="573" y="172"/>
                      <a:pt x="575" y="172"/>
                    </a:cubicBezTo>
                    <a:cubicBezTo>
                      <a:pt x="577" y="172"/>
                      <a:pt x="578" y="173"/>
                      <a:pt x="579" y="177"/>
                    </a:cubicBezTo>
                    <a:cubicBezTo>
                      <a:pt x="588" y="205"/>
                      <a:pt x="597" y="209"/>
                      <a:pt x="607" y="209"/>
                    </a:cubicBezTo>
                    <a:cubicBezTo>
                      <a:pt x="612" y="209"/>
                      <a:pt x="617" y="208"/>
                      <a:pt x="622" y="208"/>
                    </a:cubicBezTo>
                    <a:cubicBezTo>
                      <a:pt x="625" y="208"/>
                      <a:pt x="629" y="209"/>
                      <a:pt x="632" y="210"/>
                    </a:cubicBezTo>
                    <a:cubicBezTo>
                      <a:pt x="632" y="210"/>
                      <a:pt x="632" y="206"/>
                      <a:pt x="637" y="206"/>
                    </a:cubicBezTo>
                    <a:cubicBezTo>
                      <a:pt x="637" y="177"/>
                      <a:pt x="641" y="149"/>
                      <a:pt x="641" y="120"/>
                    </a:cubicBezTo>
                    <a:cubicBezTo>
                      <a:pt x="637" y="79"/>
                      <a:pt x="628" y="79"/>
                      <a:pt x="620" y="79"/>
                    </a:cubicBezTo>
                    <a:cubicBezTo>
                      <a:pt x="613" y="77"/>
                      <a:pt x="605" y="76"/>
                      <a:pt x="598" y="76"/>
                    </a:cubicBezTo>
                    <a:cubicBezTo>
                      <a:pt x="585" y="76"/>
                      <a:pt x="571" y="78"/>
                      <a:pt x="558" y="78"/>
                    </a:cubicBezTo>
                    <a:cubicBezTo>
                      <a:pt x="546" y="78"/>
                      <a:pt x="534" y="77"/>
                      <a:pt x="522" y="71"/>
                    </a:cubicBezTo>
                    <a:cubicBezTo>
                      <a:pt x="485" y="58"/>
                      <a:pt x="452" y="50"/>
                      <a:pt x="415" y="50"/>
                    </a:cubicBezTo>
                    <a:cubicBezTo>
                      <a:pt x="411" y="50"/>
                      <a:pt x="407" y="46"/>
                      <a:pt x="407" y="46"/>
                    </a:cubicBezTo>
                    <a:cubicBezTo>
                      <a:pt x="397" y="30"/>
                      <a:pt x="388" y="25"/>
                      <a:pt x="379" y="25"/>
                    </a:cubicBezTo>
                    <a:cubicBezTo>
                      <a:pt x="372" y="25"/>
                      <a:pt x="365" y="28"/>
                      <a:pt x="358" y="30"/>
                    </a:cubicBezTo>
                    <a:cubicBezTo>
                      <a:pt x="351" y="30"/>
                      <a:pt x="347" y="35"/>
                      <a:pt x="342" y="35"/>
                    </a:cubicBezTo>
                    <a:cubicBezTo>
                      <a:pt x="340" y="35"/>
                      <a:pt x="339" y="35"/>
                      <a:pt x="337" y="34"/>
                    </a:cubicBezTo>
                    <a:cubicBezTo>
                      <a:pt x="292" y="26"/>
                      <a:pt x="247" y="17"/>
                      <a:pt x="202" y="9"/>
                    </a:cubicBezTo>
                    <a:cubicBezTo>
                      <a:pt x="193" y="9"/>
                      <a:pt x="181" y="17"/>
                      <a:pt x="169" y="21"/>
                    </a:cubicBezTo>
                    <a:lnTo>
                      <a:pt x="120" y="21"/>
                    </a:lnTo>
                    <a:cubicBezTo>
                      <a:pt x="115" y="21"/>
                      <a:pt x="111" y="17"/>
                      <a:pt x="103" y="17"/>
                    </a:cubicBezTo>
                    <a:cubicBezTo>
                      <a:pt x="99" y="17"/>
                      <a:pt x="87" y="21"/>
                      <a:pt x="74" y="21"/>
                    </a:cubicBezTo>
                    <a:cubicBezTo>
                      <a:pt x="54" y="13"/>
                      <a:pt x="33" y="5"/>
                      <a:pt x="9"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93" name="Google Shape;318;p29">
                <a:extLst>
                  <a:ext uri="{FF2B5EF4-FFF2-40B4-BE49-F238E27FC236}">
                    <a16:creationId xmlns:a16="http://schemas.microsoft.com/office/drawing/2014/main" id="{7007FDA8-2ED4-0941-BDE9-CA7B895AEECB}"/>
                  </a:ext>
                </a:extLst>
              </p:cNvPr>
              <p:cNvSpPr/>
              <p:nvPr/>
            </p:nvSpPr>
            <p:spPr>
              <a:xfrm>
                <a:off x="3018200" y="4580675"/>
                <a:ext cx="16125" cy="7125"/>
              </a:xfrm>
              <a:custGeom>
                <a:avLst/>
                <a:gdLst/>
                <a:ahLst/>
                <a:cxnLst/>
                <a:rect l="l" t="t" r="r" b="b"/>
                <a:pathLst>
                  <a:path w="645" h="285" extrusionOk="0">
                    <a:moveTo>
                      <a:pt x="59" y="1"/>
                    </a:moveTo>
                    <a:cubicBezTo>
                      <a:pt x="40" y="1"/>
                      <a:pt x="19" y="28"/>
                      <a:pt x="0" y="43"/>
                    </a:cubicBezTo>
                    <a:lnTo>
                      <a:pt x="0" y="285"/>
                    </a:lnTo>
                    <a:lnTo>
                      <a:pt x="13" y="285"/>
                    </a:lnTo>
                    <a:cubicBezTo>
                      <a:pt x="25" y="269"/>
                      <a:pt x="50" y="269"/>
                      <a:pt x="70" y="269"/>
                    </a:cubicBezTo>
                    <a:cubicBezTo>
                      <a:pt x="91" y="269"/>
                      <a:pt x="111" y="264"/>
                      <a:pt x="136" y="260"/>
                    </a:cubicBezTo>
                    <a:cubicBezTo>
                      <a:pt x="151" y="251"/>
                      <a:pt x="169" y="246"/>
                      <a:pt x="187" y="246"/>
                    </a:cubicBezTo>
                    <a:cubicBezTo>
                      <a:pt x="193" y="246"/>
                      <a:pt x="199" y="247"/>
                      <a:pt x="206" y="248"/>
                    </a:cubicBezTo>
                    <a:cubicBezTo>
                      <a:pt x="224" y="253"/>
                      <a:pt x="241" y="260"/>
                      <a:pt x="258" y="260"/>
                    </a:cubicBezTo>
                    <a:cubicBezTo>
                      <a:pt x="268" y="260"/>
                      <a:pt x="277" y="258"/>
                      <a:pt x="288" y="252"/>
                    </a:cubicBezTo>
                    <a:cubicBezTo>
                      <a:pt x="297" y="249"/>
                      <a:pt x="304" y="241"/>
                      <a:pt x="312" y="241"/>
                    </a:cubicBezTo>
                    <a:cubicBezTo>
                      <a:pt x="315" y="241"/>
                      <a:pt x="318" y="242"/>
                      <a:pt x="321" y="244"/>
                    </a:cubicBezTo>
                    <a:cubicBezTo>
                      <a:pt x="326" y="247"/>
                      <a:pt x="331" y="248"/>
                      <a:pt x="337" y="248"/>
                    </a:cubicBezTo>
                    <a:cubicBezTo>
                      <a:pt x="360" y="248"/>
                      <a:pt x="385" y="227"/>
                      <a:pt x="410" y="227"/>
                    </a:cubicBezTo>
                    <a:cubicBezTo>
                      <a:pt x="411" y="227"/>
                      <a:pt x="413" y="227"/>
                      <a:pt x="415" y="228"/>
                    </a:cubicBezTo>
                    <a:cubicBezTo>
                      <a:pt x="431" y="228"/>
                      <a:pt x="447" y="210"/>
                      <a:pt x="465" y="210"/>
                    </a:cubicBezTo>
                    <a:cubicBezTo>
                      <a:pt x="470" y="210"/>
                      <a:pt x="475" y="212"/>
                      <a:pt x="481" y="215"/>
                    </a:cubicBezTo>
                    <a:cubicBezTo>
                      <a:pt x="489" y="222"/>
                      <a:pt x="497" y="224"/>
                      <a:pt x="503" y="224"/>
                    </a:cubicBezTo>
                    <a:cubicBezTo>
                      <a:pt x="509" y="224"/>
                      <a:pt x="515" y="223"/>
                      <a:pt x="520" y="223"/>
                    </a:cubicBezTo>
                    <a:cubicBezTo>
                      <a:pt x="522" y="223"/>
                      <a:pt x="524" y="223"/>
                      <a:pt x="526" y="223"/>
                    </a:cubicBezTo>
                    <a:cubicBezTo>
                      <a:pt x="532" y="226"/>
                      <a:pt x="538" y="227"/>
                      <a:pt x="544" y="227"/>
                    </a:cubicBezTo>
                    <a:cubicBezTo>
                      <a:pt x="560" y="227"/>
                      <a:pt x="574" y="218"/>
                      <a:pt x="583" y="203"/>
                    </a:cubicBezTo>
                    <a:cubicBezTo>
                      <a:pt x="587" y="197"/>
                      <a:pt x="592" y="192"/>
                      <a:pt x="598" y="192"/>
                    </a:cubicBezTo>
                    <a:cubicBezTo>
                      <a:pt x="603" y="192"/>
                      <a:pt x="608" y="197"/>
                      <a:pt x="612" y="211"/>
                    </a:cubicBezTo>
                    <a:cubicBezTo>
                      <a:pt x="616" y="228"/>
                      <a:pt x="628" y="223"/>
                      <a:pt x="636" y="232"/>
                    </a:cubicBezTo>
                    <a:cubicBezTo>
                      <a:pt x="641" y="195"/>
                      <a:pt x="641" y="166"/>
                      <a:pt x="645" y="137"/>
                    </a:cubicBezTo>
                    <a:cubicBezTo>
                      <a:pt x="638" y="94"/>
                      <a:pt x="631" y="77"/>
                      <a:pt x="625" y="77"/>
                    </a:cubicBezTo>
                    <a:cubicBezTo>
                      <a:pt x="623" y="77"/>
                      <a:pt x="622" y="78"/>
                      <a:pt x="620" y="80"/>
                    </a:cubicBezTo>
                    <a:cubicBezTo>
                      <a:pt x="612" y="88"/>
                      <a:pt x="604" y="96"/>
                      <a:pt x="595" y="96"/>
                    </a:cubicBezTo>
                    <a:cubicBezTo>
                      <a:pt x="554" y="92"/>
                      <a:pt x="517" y="80"/>
                      <a:pt x="481" y="67"/>
                    </a:cubicBezTo>
                    <a:cubicBezTo>
                      <a:pt x="468" y="59"/>
                      <a:pt x="453" y="55"/>
                      <a:pt x="437" y="55"/>
                    </a:cubicBezTo>
                    <a:cubicBezTo>
                      <a:pt x="422" y="55"/>
                      <a:pt x="407" y="59"/>
                      <a:pt x="394" y="67"/>
                    </a:cubicBezTo>
                    <a:cubicBezTo>
                      <a:pt x="393" y="68"/>
                      <a:pt x="391" y="69"/>
                      <a:pt x="390" y="69"/>
                    </a:cubicBezTo>
                    <a:cubicBezTo>
                      <a:pt x="383" y="69"/>
                      <a:pt x="376" y="63"/>
                      <a:pt x="370" y="59"/>
                    </a:cubicBezTo>
                    <a:cubicBezTo>
                      <a:pt x="364" y="59"/>
                      <a:pt x="348" y="52"/>
                      <a:pt x="336" y="52"/>
                    </a:cubicBezTo>
                    <a:cubicBezTo>
                      <a:pt x="332" y="52"/>
                      <a:pt x="328" y="53"/>
                      <a:pt x="325" y="55"/>
                    </a:cubicBezTo>
                    <a:cubicBezTo>
                      <a:pt x="318" y="59"/>
                      <a:pt x="310" y="61"/>
                      <a:pt x="302" y="61"/>
                    </a:cubicBezTo>
                    <a:cubicBezTo>
                      <a:pt x="294" y="61"/>
                      <a:pt x="286" y="59"/>
                      <a:pt x="280" y="55"/>
                    </a:cubicBezTo>
                    <a:cubicBezTo>
                      <a:pt x="263" y="47"/>
                      <a:pt x="247" y="43"/>
                      <a:pt x="230" y="43"/>
                    </a:cubicBezTo>
                    <a:cubicBezTo>
                      <a:pt x="217" y="43"/>
                      <a:pt x="207" y="48"/>
                      <a:pt x="195" y="48"/>
                    </a:cubicBezTo>
                    <a:cubicBezTo>
                      <a:pt x="192" y="48"/>
                      <a:pt x="188" y="48"/>
                      <a:pt x="185" y="47"/>
                    </a:cubicBezTo>
                    <a:cubicBezTo>
                      <a:pt x="148" y="35"/>
                      <a:pt x="107" y="18"/>
                      <a:pt x="66" y="2"/>
                    </a:cubicBezTo>
                    <a:cubicBezTo>
                      <a:pt x="64" y="1"/>
                      <a:pt x="62" y="1"/>
                      <a:pt x="59"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94" name="Google Shape;319;p29">
                <a:extLst>
                  <a:ext uri="{FF2B5EF4-FFF2-40B4-BE49-F238E27FC236}">
                    <a16:creationId xmlns:a16="http://schemas.microsoft.com/office/drawing/2014/main" id="{29A3CFD0-B9D9-774E-A033-6C6D719A2D15}"/>
                  </a:ext>
                </a:extLst>
              </p:cNvPr>
              <p:cNvSpPr/>
              <p:nvPr/>
            </p:nvSpPr>
            <p:spPr>
              <a:xfrm>
                <a:off x="3018300" y="4606550"/>
                <a:ext cx="13475" cy="7450"/>
              </a:xfrm>
              <a:custGeom>
                <a:avLst/>
                <a:gdLst/>
                <a:ahLst/>
                <a:cxnLst/>
                <a:rect l="l" t="t" r="r" b="b"/>
                <a:pathLst>
                  <a:path w="539" h="298" extrusionOk="0">
                    <a:moveTo>
                      <a:pt x="13" y="1"/>
                    </a:moveTo>
                    <a:cubicBezTo>
                      <a:pt x="5" y="5"/>
                      <a:pt x="1" y="5"/>
                      <a:pt x="1" y="9"/>
                    </a:cubicBezTo>
                    <a:lnTo>
                      <a:pt x="1" y="296"/>
                    </a:lnTo>
                    <a:cubicBezTo>
                      <a:pt x="5" y="297"/>
                      <a:pt x="9" y="297"/>
                      <a:pt x="13" y="297"/>
                    </a:cubicBezTo>
                    <a:cubicBezTo>
                      <a:pt x="33" y="297"/>
                      <a:pt x="53" y="289"/>
                      <a:pt x="66" y="272"/>
                    </a:cubicBezTo>
                    <a:cubicBezTo>
                      <a:pt x="74" y="263"/>
                      <a:pt x="83" y="268"/>
                      <a:pt x="91" y="263"/>
                    </a:cubicBezTo>
                    <a:cubicBezTo>
                      <a:pt x="120" y="263"/>
                      <a:pt x="148" y="255"/>
                      <a:pt x="177" y="251"/>
                    </a:cubicBezTo>
                    <a:cubicBezTo>
                      <a:pt x="206" y="239"/>
                      <a:pt x="239" y="227"/>
                      <a:pt x="267" y="222"/>
                    </a:cubicBezTo>
                    <a:cubicBezTo>
                      <a:pt x="288" y="222"/>
                      <a:pt x="308" y="227"/>
                      <a:pt x="328" y="227"/>
                    </a:cubicBezTo>
                    <a:cubicBezTo>
                      <a:pt x="348" y="227"/>
                      <a:pt x="368" y="222"/>
                      <a:pt x="386" y="206"/>
                    </a:cubicBezTo>
                    <a:cubicBezTo>
                      <a:pt x="388" y="204"/>
                      <a:pt x="390" y="203"/>
                      <a:pt x="393" y="203"/>
                    </a:cubicBezTo>
                    <a:cubicBezTo>
                      <a:pt x="396" y="203"/>
                      <a:pt x="400" y="205"/>
                      <a:pt x="403" y="210"/>
                    </a:cubicBezTo>
                    <a:cubicBezTo>
                      <a:pt x="409" y="222"/>
                      <a:pt x="415" y="227"/>
                      <a:pt x="422" y="227"/>
                    </a:cubicBezTo>
                    <a:cubicBezTo>
                      <a:pt x="430" y="227"/>
                      <a:pt x="437" y="221"/>
                      <a:pt x="444" y="210"/>
                    </a:cubicBezTo>
                    <a:cubicBezTo>
                      <a:pt x="449" y="203"/>
                      <a:pt x="456" y="200"/>
                      <a:pt x="463" y="200"/>
                    </a:cubicBezTo>
                    <a:cubicBezTo>
                      <a:pt x="471" y="200"/>
                      <a:pt x="480" y="204"/>
                      <a:pt x="489" y="206"/>
                    </a:cubicBezTo>
                    <a:cubicBezTo>
                      <a:pt x="505" y="206"/>
                      <a:pt x="518" y="198"/>
                      <a:pt x="530" y="185"/>
                    </a:cubicBezTo>
                    <a:cubicBezTo>
                      <a:pt x="534" y="169"/>
                      <a:pt x="538" y="153"/>
                      <a:pt x="538" y="136"/>
                    </a:cubicBezTo>
                    <a:lnTo>
                      <a:pt x="538" y="108"/>
                    </a:lnTo>
                    <a:cubicBezTo>
                      <a:pt x="530" y="95"/>
                      <a:pt x="522" y="83"/>
                      <a:pt x="513" y="75"/>
                    </a:cubicBezTo>
                    <a:cubicBezTo>
                      <a:pt x="509" y="73"/>
                      <a:pt x="505" y="73"/>
                      <a:pt x="501" y="73"/>
                    </a:cubicBezTo>
                    <a:cubicBezTo>
                      <a:pt x="497" y="73"/>
                      <a:pt x="493" y="73"/>
                      <a:pt x="489" y="71"/>
                    </a:cubicBezTo>
                    <a:cubicBezTo>
                      <a:pt x="444" y="67"/>
                      <a:pt x="403" y="54"/>
                      <a:pt x="358" y="42"/>
                    </a:cubicBezTo>
                    <a:cubicBezTo>
                      <a:pt x="329" y="29"/>
                      <a:pt x="299" y="24"/>
                      <a:pt x="268" y="24"/>
                    </a:cubicBezTo>
                    <a:cubicBezTo>
                      <a:pt x="258" y="24"/>
                      <a:pt x="248" y="24"/>
                      <a:pt x="239" y="25"/>
                    </a:cubicBezTo>
                    <a:cubicBezTo>
                      <a:pt x="232" y="27"/>
                      <a:pt x="224" y="28"/>
                      <a:pt x="217" y="28"/>
                    </a:cubicBezTo>
                    <a:cubicBezTo>
                      <a:pt x="207" y="28"/>
                      <a:pt x="197" y="26"/>
                      <a:pt x="189" y="21"/>
                    </a:cubicBezTo>
                    <a:cubicBezTo>
                      <a:pt x="179" y="13"/>
                      <a:pt x="166" y="9"/>
                      <a:pt x="155" y="9"/>
                    </a:cubicBezTo>
                    <a:cubicBezTo>
                      <a:pt x="148" y="9"/>
                      <a:pt x="142" y="10"/>
                      <a:pt x="136" y="13"/>
                    </a:cubicBezTo>
                    <a:cubicBezTo>
                      <a:pt x="130" y="15"/>
                      <a:pt x="124" y="16"/>
                      <a:pt x="118" y="16"/>
                    </a:cubicBezTo>
                    <a:cubicBezTo>
                      <a:pt x="111" y="16"/>
                      <a:pt x="105" y="15"/>
                      <a:pt x="99" y="13"/>
                    </a:cubicBezTo>
                    <a:cubicBezTo>
                      <a:pt x="96" y="13"/>
                      <a:pt x="92" y="4"/>
                      <a:pt x="86" y="4"/>
                    </a:cubicBezTo>
                    <a:cubicBezTo>
                      <a:pt x="85" y="4"/>
                      <a:pt x="84" y="4"/>
                      <a:pt x="83" y="5"/>
                    </a:cubicBezTo>
                    <a:cubicBezTo>
                      <a:pt x="75" y="17"/>
                      <a:pt x="67" y="21"/>
                      <a:pt x="59" y="21"/>
                    </a:cubicBezTo>
                    <a:cubicBezTo>
                      <a:pt x="44" y="21"/>
                      <a:pt x="28" y="9"/>
                      <a:pt x="13"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95" name="Google Shape;320;p29">
                <a:extLst>
                  <a:ext uri="{FF2B5EF4-FFF2-40B4-BE49-F238E27FC236}">
                    <a16:creationId xmlns:a16="http://schemas.microsoft.com/office/drawing/2014/main" id="{177DD134-2B79-7049-AB71-58C84649AFC1}"/>
                  </a:ext>
                </a:extLst>
              </p:cNvPr>
              <p:cNvSpPr/>
              <p:nvPr/>
            </p:nvSpPr>
            <p:spPr>
              <a:xfrm>
                <a:off x="3018300" y="4515700"/>
                <a:ext cx="6600" cy="6275"/>
              </a:xfrm>
              <a:custGeom>
                <a:avLst/>
                <a:gdLst/>
                <a:ahLst/>
                <a:cxnLst/>
                <a:rect l="l" t="t" r="r" b="b"/>
                <a:pathLst>
                  <a:path w="264" h="251" extrusionOk="0">
                    <a:moveTo>
                      <a:pt x="80" y="0"/>
                    </a:moveTo>
                    <a:cubicBezTo>
                      <a:pt x="70" y="0"/>
                      <a:pt x="60" y="5"/>
                      <a:pt x="50" y="16"/>
                    </a:cubicBezTo>
                    <a:lnTo>
                      <a:pt x="42" y="16"/>
                    </a:lnTo>
                    <a:cubicBezTo>
                      <a:pt x="29" y="12"/>
                      <a:pt x="13" y="8"/>
                      <a:pt x="1" y="8"/>
                    </a:cubicBezTo>
                    <a:lnTo>
                      <a:pt x="1" y="241"/>
                    </a:lnTo>
                    <a:cubicBezTo>
                      <a:pt x="2" y="240"/>
                      <a:pt x="4" y="240"/>
                      <a:pt x="6" y="240"/>
                    </a:cubicBezTo>
                    <a:cubicBezTo>
                      <a:pt x="14" y="240"/>
                      <a:pt x="24" y="251"/>
                      <a:pt x="34" y="251"/>
                    </a:cubicBezTo>
                    <a:cubicBezTo>
                      <a:pt x="38" y="251"/>
                      <a:pt x="42" y="249"/>
                      <a:pt x="46" y="246"/>
                    </a:cubicBezTo>
                    <a:cubicBezTo>
                      <a:pt x="50" y="235"/>
                      <a:pt x="55" y="233"/>
                      <a:pt x="60" y="233"/>
                    </a:cubicBezTo>
                    <a:cubicBezTo>
                      <a:pt x="63" y="233"/>
                      <a:pt x="67" y="234"/>
                      <a:pt x="70" y="234"/>
                    </a:cubicBezTo>
                    <a:cubicBezTo>
                      <a:pt x="72" y="234"/>
                      <a:pt x="73" y="234"/>
                      <a:pt x="74" y="233"/>
                    </a:cubicBezTo>
                    <a:cubicBezTo>
                      <a:pt x="81" y="231"/>
                      <a:pt x="87" y="231"/>
                      <a:pt x="93" y="231"/>
                    </a:cubicBezTo>
                    <a:cubicBezTo>
                      <a:pt x="99" y="231"/>
                      <a:pt x="105" y="231"/>
                      <a:pt x="111" y="229"/>
                    </a:cubicBezTo>
                    <a:cubicBezTo>
                      <a:pt x="128" y="226"/>
                      <a:pt x="144" y="194"/>
                      <a:pt x="161" y="194"/>
                    </a:cubicBezTo>
                    <a:cubicBezTo>
                      <a:pt x="165" y="194"/>
                      <a:pt x="169" y="196"/>
                      <a:pt x="173" y="200"/>
                    </a:cubicBezTo>
                    <a:cubicBezTo>
                      <a:pt x="174" y="202"/>
                      <a:pt x="175" y="202"/>
                      <a:pt x="177" y="202"/>
                    </a:cubicBezTo>
                    <a:cubicBezTo>
                      <a:pt x="179" y="202"/>
                      <a:pt x="182" y="199"/>
                      <a:pt x="185" y="196"/>
                    </a:cubicBezTo>
                    <a:cubicBezTo>
                      <a:pt x="199" y="183"/>
                      <a:pt x="212" y="175"/>
                      <a:pt x="226" y="175"/>
                    </a:cubicBezTo>
                    <a:cubicBezTo>
                      <a:pt x="229" y="175"/>
                      <a:pt x="232" y="175"/>
                      <a:pt x="234" y="176"/>
                    </a:cubicBezTo>
                    <a:cubicBezTo>
                      <a:pt x="235" y="176"/>
                      <a:pt x="236" y="176"/>
                      <a:pt x="236" y="176"/>
                    </a:cubicBezTo>
                    <a:cubicBezTo>
                      <a:pt x="244" y="176"/>
                      <a:pt x="251" y="150"/>
                      <a:pt x="255" y="127"/>
                    </a:cubicBezTo>
                    <a:cubicBezTo>
                      <a:pt x="259" y="102"/>
                      <a:pt x="263" y="77"/>
                      <a:pt x="263" y="53"/>
                    </a:cubicBezTo>
                    <a:cubicBezTo>
                      <a:pt x="251" y="49"/>
                      <a:pt x="243" y="44"/>
                      <a:pt x="234" y="44"/>
                    </a:cubicBezTo>
                    <a:cubicBezTo>
                      <a:pt x="214" y="40"/>
                      <a:pt x="193" y="32"/>
                      <a:pt x="173" y="28"/>
                    </a:cubicBezTo>
                    <a:cubicBezTo>
                      <a:pt x="169" y="28"/>
                      <a:pt x="161" y="32"/>
                      <a:pt x="157" y="32"/>
                    </a:cubicBezTo>
                    <a:cubicBezTo>
                      <a:pt x="153" y="32"/>
                      <a:pt x="150" y="37"/>
                      <a:pt x="147" y="37"/>
                    </a:cubicBezTo>
                    <a:cubicBezTo>
                      <a:pt x="146" y="37"/>
                      <a:pt x="145" y="37"/>
                      <a:pt x="144" y="36"/>
                    </a:cubicBezTo>
                    <a:cubicBezTo>
                      <a:pt x="123" y="17"/>
                      <a:pt x="101" y="0"/>
                      <a:pt x="80"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96" name="Google Shape;321;p29">
                <a:extLst>
                  <a:ext uri="{FF2B5EF4-FFF2-40B4-BE49-F238E27FC236}">
                    <a16:creationId xmlns:a16="http://schemas.microsoft.com/office/drawing/2014/main" id="{79547A21-6A15-DD41-AE24-38B249A7A663}"/>
                  </a:ext>
                </a:extLst>
              </p:cNvPr>
              <p:cNvSpPr/>
              <p:nvPr/>
            </p:nvSpPr>
            <p:spPr>
              <a:xfrm>
                <a:off x="3018300" y="4567850"/>
                <a:ext cx="15525" cy="6725"/>
              </a:xfrm>
              <a:custGeom>
                <a:avLst/>
                <a:gdLst/>
                <a:ahLst/>
                <a:cxnLst/>
                <a:rect l="l" t="t" r="r" b="b"/>
                <a:pathLst>
                  <a:path w="621" h="269" extrusionOk="0">
                    <a:moveTo>
                      <a:pt x="29" y="1"/>
                    </a:moveTo>
                    <a:cubicBezTo>
                      <a:pt x="19" y="1"/>
                      <a:pt x="9" y="3"/>
                      <a:pt x="1" y="6"/>
                    </a:cubicBezTo>
                    <a:lnTo>
                      <a:pt x="1" y="260"/>
                    </a:lnTo>
                    <a:cubicBezTo>
                      <a:pt x="9" y="260"/>
                      <a:pt x="17" y="256"/>
                      <a:pt x="25" y="248"/>
                    </a:cubicBezTo>
                    <a:cubicBezTo>
                      <a:pt x="33" y="230"/>
                      <a:pt x="41" y="224"/>
                      <a:pt x="48" y="224"/>
                    </a:cubicBezTo>
                    <a:cubicBezTo>
                      <a:pt x="65" y="224"/>
                      <a:pt x="81" y="257"/>
                      <a:pt x="102" y="257"/>
                    </a:cubicBezTo>
                    <a:cubicBezTo>
                      <a:pt x="104" y="257"/>
                      <a:pt x="106" y="257"/>
                      <a:pt x="107" y="256"/>
                    </a:cubicBezTo>
                    <a:cubicBezTo>
                      <a:pt x="109" y="256"/>
                      <a:pt x="111" y="256"/>
                      <a:pt x="113" y="256"/>
                    </a:cubicBezTo>
                    <a:cubicBezTo>
                      <a:pt x="134" y="256"/>
                      <a:pt x="152" y="268"/>
                      <a:pt x="171" y="268"/>
                    </a:cubicBezTo>
                    <a:cubicBezTo>
                      <a:pt x="180" y="268"/>
                      <a:pt x="189" y="265"/>
                      <a:pt x="198" y="256"/>
                    </a:cubicBezTo>
                    <a:cubicBezTo>
                      <a:pt x="214" y="244"/>
                      <a:pt x="234" y="236"/>
                      <a:pt x="255" y="228"/>
                    </a:cubicBezTo>
                    <a:cubicBezTo>
                      <a:pt x="256" y="227"/>
                      <a:pt x="257" y="227"/>
                      <a:pt x="258" y="227"/>
                    </a:cubicBezTo>
                    <a:cubicBezTo>
                      <a:pt x="271" y="227"/>
                      <a:pt x="284" y="241"/>
                      <a:pt x="297" y="241"/>
                    </a:cubicBezTo>
                    <a:cubicBezTo>
                      <a:pt x="304" y="241"/>
                      <a:pt x="310" y="238"/>
                      <a:pt x="317" y="228"/>
                    </a:cubicBezTo>
                    <a:cubicBezTo>
                      <a:pt x="317" y="228"/>
                      <a:pt x="321" y="236"/>
                      <a:pt x="321" y="240"/>
                    </a:cubicBezTo>
                    <a:cubicBezTo>
                      <a:pt x="332" y="258"/>
                      <a:pt x="345" y="264"/>
                      <a:pt x="357" y="264"/>
                    </a:cubicBezTo>
                    <a:cubicBezTo>
                      <a:pt x="367" y="264"/>
                      <a:pt x="377" y="260"/>
                      <a:pt x="386" y="256"/>
                    </a:cubicBezTo>
                    <a:cubicBezTo>
                      <a:pt x="399" y="248"/>
                      <a:pt x="411" y="236"/>
                      <a:pt x="423" y="232"/>
                    </a:cubicBezTo>
                    <a:cubicBezTo>
                      <a:pt x="436" y="223"/>
                      <a:pt x="440" y="232"/>
                      <a:pt x="448" y="219"/>
                    </a:cubicBezTo>
                    <a:cubicBezTo>
                      <a:pt x="453" y="212"/>
                      <a:pt x="462" y="200"/>
                      <a:pt x="472" y="200"/>
                    </a:cubicBezTo>
                    <a:cubicBezTo>
                      <a:pt x="478" y="200"/>
                      <a:pt x="484" y="205"/>
                      <a:pt x="489" y="219"/>
                    </a:cubicBezTo>
                    <a:cubicBezTo>
                      <a:pt x="503" y="205"/>
                      <a:pt x="519" y="199"/>
                      <a:pt x="535" y="199"/>
                    </a:cubicBezTo>
                    <a:cubicBezTo>
                      <a:pt x="543" y="199"/>
                      <a:pt x="551" y="200"/>
                      <a:pt x="559" y="203"/>
                    </a:cubicBezTo>
                    <a:cubicBezTo>
                      <a:pt x="560" y="203"/>
                      <a:pt x="561" y="204"/>
                      <a:pt x="563" y="204"/>
                    </a:cubicBezTo>
                    <a:cubicBezTo>
                      <a:pt x="573" y="204"/>
                      <a:pt x="581" y="191"/>
                      <a:pt x="591" y="191"/>
                    </a:cubicBezTo>
                    <a:cubicBezTo>
                      <a:pt x="600" y="191"/>
                      <a:pt x="612" y="174"/>
                      <a:pt x="620" y="109"/>
                    </a:cubicBezTo>
                    <a:cubicBezTo>
                      <a:pt x="612" y="35"/>
                      <a:pt x="600" y="35"/>
                      <a:pt x="587" y="35"/>
                    </a:cubicBezTo>
                    <a:cubicBezTo>
                      <a:pt x="563" y="35"/>
                      <a:pt x="534" y="35"/>
                      <a:pt x="505" y="55"/>
                    </a:cubicBezTo>
                    <a:cubicBezTo>
                      <a:pt x="499" y="61"/>
                      <a:pt x="491" y="65"/>
                      <a:pt x="484" y="65"/>
                    </a:cubicBezTo>
                    <a:cubicBezTo>
                      <a:pt x="481" y="65"/>
                      <a:pt x="479" y="65"/>
                      <a:pt x="477" y="63"/>
                    </a:cubicBezTo>
                    <a:cubicBezTo>
                      <a:pt x="472" y="64"/>
                      <a:pt x="467" y="64"/>
                      <a:pt x="463" y="64"/>
                    </a:cubicBezTo>
                    <a:cubicBezTo>
                      <a:pt x="432" y="64"/>
                      <a:pt x="402" y="51"/>
                      <a:pt x="372" y="51"/>
                    </a:cubicBezTo>
                    <a:cubicBezTo>
                      <a:pt x="353" y="51"/>
                      <a:pt x="335" y="56"/>
                      <a:pt x="317" y="72"/>
                    </a:cubicBezTo>
                    <a:cubicBezTo>
                      <a:pt x="315" y="73"/>
                      <a:pt x="314" y="73"/>
                      <a:pt x="312" y="73"/>
                    </a:cubicBezTo>
                    <a:cubicBezTo>
                      <a:pt x="309" y="73"/>
                      <a:pt x="306" y="72"/>
                      <a:pt x="300" y="72"/>
                    </a:cubicBezTo>
                    <a:cubicBezTo>
                      <a:pt x="276" y="59"/>
                      <a:pt x="251" y="68"/>
                      <a:pt x="226" y="55"/>
                    </a:cubicBezTo>
                    <a:cubicBezTo>
                      <a:pt x="202" y="43"/>
                      <a:pt x="173" y="35"/>
                      <a:pt x="148" y="27"/>
                    </a:cubicBezTo>
                    <a:cubicBezTo>
                      <a:pt x="140" y="24"/>
                      <a:pt x="131" y="23"/>
                      <a:pt x="123" y="23"/>
                    </a:cubicBezTo>
                    <a:cubicBezTo>
                      <a:pt x="118" y="23"/>
                      <a:pt x="114" y="23"/>
                      <a:pt x="109" y="23"/>
                    </a:cubicBezTo>
                    <a:cubicBezTo>
                      <a:pt x="96" y="23"/>
                      <a:pt x="83" y="22"/>
                      <a:pt x="70" y="14"/>
                    </a:cubicBezTo>
                    <a:cubicBezTo>
                      <a:pt x="58" y="5"/>
                      <a:pt x="43" y="1"/>
                      <a:pt x="29"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97" name="Google Shape;322;p29">
                <a:extLst>
                  <a:ext uri="{FF2B5EF4-FFF2-40B4-BE49-F238E27FC236}">
                    <a16:creationId xmlns:a16="http://schemas.microsoft.com/office/drawing/2014/main" id="{B4BFECDE-8910-3844-AF17-8DE982E774DC}"/>
                  </a:ext>
                </a:extLst>
              </p:cNvPr>
              <p:cNvSpPr/>
              <p:nvPr/>
            </p:nvSpPr>
            <p:spPr>
              <a:xfrm>
                <a:off x="3018300" y="4554625"/>
                <a:ext cx="18900" cy="7150"/>
              </a:xfrm>
              <a:custGeom>
                <a:avLst/>
                <a:gdLst/>
                <a:ahLst/>
                <a:cxnLst/>
                <a:rect l="l" t="t" r="r" b="b"/>
                <a:pathLst>
                  <a:path w="756" h="286" extrusionOk="0">
                    <a:moveTo>
                      <a:pt x="33" y="0"/>
                    </a:moveTo>
                    <a:cubicBezTo>
                      <a:pt x="25" y="0"/>
                      <a:pt x="17" y="2"/>
                      <a:pt x="9" y="6"/>
                    </a:cubicBezTo>
                    <a:cubicBezTo>
                      <a:pt x="5" y="6"/>
                      <a:pt x="1" y="6"/>
                      <a:pt x="1" y="10"/>
                    </a:cubicBezTo>
                    <a:lnTo>
                      <a:pt x="1" y="277"/>
                    </a:lnTo>
                    <a:cubicBezTo>
                      <a:pt x="9" y="277"/>
                      <a:pt x="17" y="281"/>
                      <a:pt x="25" y="285"/>
                    </a:cubicBezTo>
                    <a:cubicBezTo>
                      <a:pt x="26" y="285"/>
                      <a:pt x="27" y="285"/>
                      <a:pt x="28" y="285"/>
                    </a:cubicBezTo>
                    <a:cubicBezTo>
                      <a:pt x="34" y="285"/>
                      <a:pt x="38" y="272"/>
                      <a:pt x="46" y="272"/>
                    </a:cubicBezTo>
                    <a:cubicBezTo>
                      <a:pt x="55" y="268"/>
                      <a:pt x="65" y="266"/>
                      <a:pt x="75" y="266"/>
                    </a:cubicBezTo>
                    <a:cubicBezTo>
                      <a:pt x="83" y="266"/>
                      <a:pt x="91" y="267"/>
                      <a:pt x="99" y="268"/>
                    </a:cubicBezTo>
                    <a:cubicBezTo>
                      <a:pt x="124" y="277"/>
                      <a:pt x="148" y="281"/>
                      <a:pt x="173" y="281"/>
                    </a:cubicBezTo>
                    <a:cubicBezTo>
                      <a:pt x="222" y="277"/>
                      <a:pt x="271" y="264"/>
                      <a:pt x="321" y="256"/>
                    </a:cubicBezTo>
                    <a:cubicBezTo>
                      <a:pt x="345" y="252"/>
                      <a:pt x="370" y="252"/>
                      <a:pt x="394" y="248"/>
                    </a:cubicBezTo>
                    <a:cubicBezTo>
                      <a:pt x="411" y="248"/>
                      <a:pt x="423" y="240"/>
                      <a:pt x="431" y="227"/>
                    </a:cubicBezTo>
                    <a:cubicBezTo>
                      <a:pt x="443" y="206"/>
                      <a:pt x="453" y="201"/>
                      <a:pt x="464" y="201"/>
                    </a:cubicBezTo>
                    <a:cubicBezTo>
                      <a:pt x="468" y="201"/>
                      <a:pt x="472" y="202"/>
                      <a:pt x="477" y="203"/>
                    </a:cubicBezTo>
                    <a:cubicBezTo>
                      <a:pt x="493" y="207"/>
                      <a:pt x="497" y="207"/>
                      <a:pt x="509" y="207"/>
                    </a:cubicBezTo>
                    <a:cubicBezTo>
                      <a:pt x="518" y="211"/>
                      <a:pt x="530" y="207"/>
                      <a:pt x="542" y="219"/>
                    </a:cubicBezTo>
                    <a:cubicBezTo>
                      <a:pt x="548" y="225"/>
                      <a:pt x="553" y="229"/>
                      <a:pt x="557" y="229"/>
                    </a:cubicBezTo>
                    <a:cubicBezTo>
                      <a:pt x="562" y="229"/>
                      <a:pt x="567" y="224"/>
                      <a:pt x="571" y="211"/>
                    </a:cubicBezTo>
                    <a:cubicBezTo>
                      <a:pt x="571" y="208"/>
                      <a:pt x="576" y="202"/>
                      <a:pt x="578" y="202"/>
                    </a:cubicBezTo>
                    <a:cubicBezTo>
                      <a:pt x="579" y="202"/>
                      <a:pt x="579" y="202"/>
                      <a:pt x="579" y="203"/>
                    </a:cubicBezTo>
                    <a:cubicBezTo>
                      <a:pt x="588" y="211"/>
                      <a:pt x="597" y="214"/>
                      <a:pt x="607" y="214"/>
                    </a:cubicBezTo>
                    <a:cubicBezTo>
                      <a:pt x="620" y="214"/>
                      <a:pt x="633" y="209"/>
                      <a:pt x="645" y="207"/>
                    </a:cubicBezTo>
                    <a:cubicBezTo>
                      <a:pt x="657" y="203"/>
                      <a:pt x="665" y="199"/>
                      <a:pt x="678" y="190"/>
                    </a:cubicBezTo>
                    <a:cubicBezTo>
                      <a:pt x="686" y="185"/>
                      <a:pt x="693" y="178"/>
                      <a:pt x="702" y="178"/>
                    </a:cubicBezTo>
                    <a:cubicBezTo>
                      <a:pt x="707" y="178"/>
                      <a:pt x="713" y="180"/>
                      <a:pt x="719" y="186"/>
                    </a:cubicBezTo>
                    <a:cubicBezTo>
                      <a:pt x="723" y="193"/>
                      <a:pt x="726" y="196"/>
                      <a:pt x="730" y="196"/>
                    </a:cubicBezTo>
                    <a:cubicBezTo>
                      <a:pt x="739" y="196"/>
                      <a:pt x="747" y="179"/>
                      <a:pt x="756" y="137"/>
                    </a:cubicBezTo>
                    <a:cubicBezTo>
                      <a:pt x="743" y="80"/>
                      <a:pt x="731" y="67"/>
                      <a:pt x="719" y="67"/>
                    </a:cubicBezTo>
                    <a:cubicBezTo>
                      <a:pt x="714" y="68"/>
                      <a:pt x="710" y="68"/>
                      <a:pt x="705" y="68"/>
                    </a:cubicBezTo>
                    <a:cubicBezTo>
                      <a:pt x="686" y="68"/>
                      <a:pt x="666" y="65"/>
                      <a:pt x="647" y="65"/>
                    </a:cubicBezTo>
                    <a:cubicBezTo>
                      <a:pt x="625" y="65"/>
                      <a:pt x="604" y="68"/>
                      <a:pt x="583" y="84"/>
                    </a:cubicBezTo>
                    <a:cubicBezTo>
                      <a:pt x="575" y="90"/>
                      <a:pt x="567" y="92"/>
                      <a:pt x="558" y="92"/>
                    </a:cubicBezTo>
                    <a:cubicBezTo>
                      <a:pt x="538" y="92"/>
                      <a:pt x="518" y="78"/>
                      <a:pt x="497" y="75"/>
                    </a:cubicBezTo>
                    <a:cubicBezTo>
                      <a:pt x="485" y="71"/>
                      <a:pt x="472" y="67"/>
                      <a:pt x="456" y="67"/>
                    </a:cubicBezTo>
                    <a:cubicBezTo>
                      <a:pt x="423" y="67"/>
                      <a:pt x="386" y="75"/>
                      <a:pt x="353" y="75"/>
                    </a:cubicBezTo>
                    <a:cubicBezTo>
                      <a:pt x="340" y="74"/>
                      <a:pt x="326" y="73"/>
                      <a:pt x="312" y="73"/>
                    </a:cubicBezTo>
                    <a:cubicBezTo>
                      <a:pt x="293" y="73"/>
                      <a:pt x="273" y="75"/>
                      <a:pt x="251" y="80"/>
                    </a:cubicBezTo>
                    <a:cubicBezTo>
                      <a:pt x="234" y="80"/>
                      <a:pt x="222" y="80"/>
                      <a:pt x="206" y="75"/>
                    </a:cubicBezTo>
                    <a:cubicBezTo>
                      <a:pt x="198" y="71"/>
                      <a:pt x="193" y="71"/>
                      <a:pt x="185" y="67"/>
                    </a:cubicBezTo>
                    <a:cubicBezTo>
                      <a:pt x="161" y="67"/>
                      <a:pt x="140" y="55"/>
                      <a:pt x="120" y="43"/>
                    </a:cubicBezTo>
                    <a:cubicBezTo>
                      <a:pt x="91" y="20"/>
                      <a:pt x="62" y="0"/>
                      <a:pt x="33"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98" name="Google Shape;323;p29">
                <a:extLst>
                  <a:ext uri="{FF2B5EF4-FFF2-40B4-BE49-F238E27FC236}">
                    <a16:creationId xmlns:a16="http://schemas.microsoft.com/office/drawing/2014/main" id="{759472BE-4A75-FE46-8992-FA9A2AEC1DF5}"/>
                  </a:ext>
                </a:extLst>
              </p:cNvPr>
              <p:cNvSpPr/>
              <p:nvPr/>
            </p:nvSpPr>
            <p:spPr>
              <a:xfrm>
                <a:off x="3018300" y="4541625"/>
                <a:ext cx="17050" cy="6800"/>
              </a:xfrm>
              <a:custGeom>
                <a:avLst/>
                <a:gdLst/>
                <a:ahLst/>
                <a:cxnLst/>
                <a:rect l="l" t="t" r="r" b="b"/>
                <a:pathLst>
                  <a:path w="682" h="272" extrusionOk="0">
                    <a:moveTo>
                      <a:pt x="1" y="0"/>
                    </a:moveTo>
                    <a:lnTo>
                      <a:pt x="1" y="271"/>
                    </a:lnTo>
                    <a:cubicBezTo>
                      <a:pt x="17" y="271"/>
                      <a:pt x="33" y="263"/>
                      <a:pt x="42" y="247"/>
                    </a:cubicBezTo>
                    <a:cubicBezTo>
                      <a:pt x="54" y="222"/>
                      <a:pt x="62" y="214"/>
                      <a:pt x="74" y="214"/>
                    </a:cubicBezTo>
                    <a:cubicBezTo>
                      <a:pt x="87" y="218"/>
                      <a:pt x="111" y="234"/>
                      <a:pt x="128" y="238"/>
                    </a:cubicBezTo>
                    <a:cubicBezTo>
                      <a:pt x="144" y="247"/>
                      <a:pt x="173" y="255"/>
                      <a:pt x="193" y="263"/>
                    </a:cubicBezTo>
                    <a:cubicBezTo>
                      <a:pt x="198" y="265"/>
                      <a:pt x="203" y="267"/>
                      <a:pt x="208" y="267"/>
                    </a:cubicBezTo>
                    <a:cubicBezTo>
                      <a:pt x="216" y="267"/>
                      <a:pt x="224" y="261"/>
                      <a:pt x="234" y="238"/>
                    </a:cubicBezTo>
                    <a:cubicBezTo>
                      <a:pt x="234" y="231"/>
                      <a:pt x="238" y="228"/>
                      <a:pt x="241" y="228"/>
                    </a:cubicBezTo>
                    <a:cubicBezTo>
                      <a:pt x="243" y="228"/>
                      <a:pt x="245" y="229"/>
                      <a:pt x="247" y="230"/>
                    </a:cubicBezTo>
                    <a:cubicBezTo>
                      <a:pt x="250" y="235"/>
                      <a:pt x="254" y="238"/>
                      <a:pt x="259" y="238"/>
                    </a:cubicBezTo>
                    <a:cubicBezTo>
                      <a:pt x="265" y="238"/>
                      <a:pt x="272" y="233"/>
                      <a:pt x="280" y="226"/>
                    </a:cubicBezTo>
                    <a:cubicBezTo>
                      <a:pt x="284" y="220"/>
                      <a:pt x="288" y="219"/>
                      <a:pt x="292" y="219"/>
                    </a:cubicBezTo>
                    <a:cubicBezTo>
                      <a:pt x="294" y="219"/>
                      <a:pt x="296" y="219"/>
                      <a:pt x="298" y="219"/>
                    </a:cubicBezTo>
                    <a:cubicBezTo>
                      <a:pt x="300" y="219"/>
                      <a:pt x="302" y="219"/>
                      <a:pt x="304" y="218"/>
                    </a:cubicBezTo>
                    <a:cubicBezTo>
                      <a:pt x="325" y="218"/>
                      <a:pt x="353" y="218"/>
                      <a:pt x="374" y="214"/>
                    </a:cubicBezTo>
                    <a:cubicBezTo>
                      <a:pt x="394" y="210"/>
                      <a:pt x="415" y="206"/>
                      <a:pt x="436" y="206"/>
                    </a:cubicBezTo>
                    <a:cubicBezTo>
                      <a:pt x="438" y="206"/>
                      <a:pt x="441" y="207"/>
                      <a:pt x="444" y="207"/>
                    </a:cubicBezTo>
                    <a:cubicBezTo>
                      <a:pt x="456" y="207"/>
                      <a:pt x="466" y="197"/>
                      <a:pt x="477" y="156"/>
                    </a:cubicBezTo>
                    <a:cubicBezTo>
                      <a:pt x="482" y="192"/>
                      <a:pt x="490" y="204"/>
                      <a:pt x="498" y="204"/>
                    </a:cubicBezTo>
                    <a:cubicBezTo>
                      <a:pt x="501" y="204"/>
                      <a:pt x="505" y="201"/>
                      <a:pt x="509" y="197"/>
                    </a:cubicBezTo>
                    <a:cubicBezTo>
                      <a:pt x="518" y="189"/>
                      <a:pt x="521" y="182"/>
                      <a:pt x="523" y="182"/>
                    </a:cubicBezTo>
                    <a:cubicBezTo>
                      <a:pt x="524" y="182"/>
                      <a:pt x="525" y="183"/>
                      <a:pt x="526" y="185"/>
                    </a:cubicBezTo>
                    <a:cubicBezTo>
                      <a:pt x="531" y="203"/>
                      <a:pt x="538" y="209"/>
                      <a:pt x="544" y="209"/>
                    </a:cubicBezTo>
                    <a:cubicBezTo>
                      <a:pt x="552" y="209"/>
                      <a:pt x="560" y="200"/>
                      <a:pt x="567" y="193"/>
                    </a:cubicBezTo>
                    <a:cubicBezTo>
                      <a:pt x="572" y="188"/>
                      <a:pt x="576" y="187"/>
                      <a:pt x="579" y="187"/>
                    </a:cubicBezTo>
                    <a:cubicBezTo>
                      <a:pt x="584" y="187"/>
                      <a:pt x="588" y="191"/>
                      <a:pt x="591" y="191"/>
                    </a:cubicBezTo>
                    <a:cubicBezTo>
                      <a:pt x="593" y="191"/>
                      <a:pt x="594" y="191"/>
                      <a:pt x="596" y="189"/>
                    </a:cubicBezTo>
                    <a:cubicBezTo>
                      <a:pt x="602" y="183"/>
                      <a:pt x="610" y="180"/>
                      <a:pt x="619" y="180"/>
                    </a:cubicBezTo>
                    <a:cubicBezTo>
                      <a:pt x="627" y="180"/>
                      <a:pt x="637" y="183"/>
                      <a:pt x="645" y="189"/>
                    </a:cubicBezTo>
                    <a:cubicBezTo>
                      <a:pt x="647" y="191"/>
                      <a:pt x="650" y="192"/>
                      <a:pt x="654" y="192"/>
                    </a:cubicBezTo>
                    <a:cubicBezTo>
                      <a:pt x="657" y="192"/>
                      <a:pt x="661" y="191"/>
                      <a:pt x="665" y="189"/>
                    </a:cubicBezTo>
                    <a:cubicBezTo>
                      <a:pt x="669" y="189"/>
                      <a:pt x="674" y="185"/>
                      <a:pt x="678" y="173"/>
                    </a:cubicBezTo>
                    <a:cubicBezTo>
                      <a:pt x="682" y="156"/>
                      <a:pt x="682" y="140"/>
                      <a:pt x="682" y="124"/>
                    </a:cubicBezTo>
                    <a:cubicBezTo>
                      <a:pt x="682" y="107"/>
                      <a:pt x="682" y="91"/>
                      <a:pt x="678" y="78"/>
                    </a:cubicBezTo>
                    <a:cubicBezTo>
                      <a:pt x="669" y="62"/>
                      <a:pt x="661" y="54"/>
                      <a:pt x="653" y="54"/>
                    </a:cubicBezTo>
                    <a:cubicBezTo>
                      <a:pt x="604" y="54"/>
                      <a:pt x="559" y="54"/>
                      <a:pt x="513" y="58"/>
                    </a:cubicBezTo>
                    <a:cubicBezTo>
                      <a:pt x="511" y="57"/>
                      <a:pt x="509" y="57"/>
                      <a:pt x="507" y="57"/>
                    </a:cubicBezTo>
                    <a:cubicBezTo>
                      <a:pt x="493" y="57"/>
                      <a:pt x="481" y="68"/>
                      <a:pt x="481" y="83"/>
                    </a:cubicBezTo>
                    <a:cubicBezTo>
                      <a:pt x="478" y="88"/>
                      <a:pt x="476" y="91"/>
                      <a:pt x="474" y="91"/>
                    </a:cubicBezTo>
                    <a:cubicBezTo>
                      <a:pt x="466" y="91"/>
                      <a:pt x="460" y="52"/>
                      <a:pt x="451" y="52"/>
                    </a:cubicBezTo>
                    <a:cubicBezTo>
                      <a:pt x="450" y="52"/>
                      <a:pt x="449" y="52"/>
                      <a:pt x="448" y="54"/>
                    </a:cubicBezTo>
                    <a:lnTo>
                      <a:pt x="386" y="54"/>
                    </a:lnTo>
                    <a:lnTo>
                      <a:pt x="247" y="50"/>
                    </a:lnTo>
                    <a:cubicBezTo>
                      <a:pt x="237" y="48"/>
                      <a:pt x="225" y="47"/>
                      <a:pt x="213" y="47"/>
                    </a:cubicBezTo>
                    <a:cubicBezTo>
                      <a:pt x="202" y="47"/>
                      <a:pt x="189" y="48"/>
                      <a:pt x="177" y="50"/>
                    </a:cubicBezTo>
                    <a:cubicBezTo>
                      <a:pt x="174" y="50"/>
                      <a:pt x="171" y="51"/>
                      <a:pt x="168" y="51"/>
                    </a:cubicBezTo>
                    <a:cubicBezTo>
                      <a:pt x="154" y="51"/>
                      <a:pt x="138" y="43"/>
                      <a:pt x="128" y="33"/>
                    </a:cubicBezTo>
                    <a:cubicBezTo>
                      <a:pt x="120" y="21"/>
                      <a:pt x="107" y="13"/>
                      <a:pt x="91" y="9"/>
                    </a:cubicBezTo>
                    <a:cubicBezTo>
                      <a:pt x="80" y="3"/>
                      <a:pt x="70" y="1"/>
                      <a:pt x="59" y="1"/>
                    </a:cubicBezTo>
                    <a:cubicBezTo>
                      <a:pt x="47" y="1"/>
                      <a:pt x="35" y="3"/>
                      <a:pt x="22" y="3"/>
                    </a:cubicBezTo>
                    <a:cubicBezTo>
                      <a:pt x="15" y="3"/>
                      <a:pt x="8" y="2"/>
                      <a:pt x="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99" name="Google Shape;324;p29">
                <a:extLst>
                  <a:ext uri="{FF2B5EF4-FFF2-40B4-BE49-F238E27FC236}">
                    <a16:creationId xmlns:a16="http://schemas.microsoft.com/office/drawing/2014/main" id="{A474D25B-04E5-054F-8CC7-4A1ACD6223F9}"/>
                  </a:ext>
                </a:extLst>
              </p:cNvPr>
              <p:cNvSpPr/>
              <p:nvPr/>
            </p:nvSpPr>
            <p:spPr>
              <a:xfrm>
                <a:off x="3018300" y="4489825"/>
                <a:ext cx="4550" cy="6175"/>
              </a:xfrm>
              <a:custGeom>
                <a:avLst/>
                <a:gdLst/>
                <a:ahLst/>
                <a:cxnLst/>
                <a:rect l="l" t="t" r="r" b="b"/>
                <a:pathLst>
                  <a:path w="182" h="247" extrusionOk="0">
                    <a:moveTo>
                      <a:pt x="1" y="0"/>
                    </a:moveTo>
                    <a:lnTo>
                      <a:pt x="1" y="247"/>
                    </a:lnTo>
                    <a:cubicBezTo>
                      <a:pt x="5" y="247"/>
                      <a:pt x="9" y="242"/>
                      <a:pt x="13" y="238"/>
                    </a:cubicBezTo>
                    <a:cubicBezTo>
                      <a:pt x="15" y="229"/>
                      <a:pt x="19" y="226"/>
                      <a:pt x="23" y="226"/>
                    </a:cubicBezTo>
                    <a:cubicBezTo>
                      <a:pt x="32" y="226"/>
                      <a:pt x="42" y="239"/>
                      <a:pt x="48" y="239"/>
                    </a:cubicBezTo>
                    <a:cubicBezTo>
                      <a:pt x="49" y="239"/>
                      <a:pt x="49" y="239"/>
                      <a:pt x="50" y="238"/>
                    </a:cubicBezTo>
                    <a:cubicBezTo>
                      <a:pt x="69" y="231"/>
                      <a:pt x="85" y="201"/>
                      <a:pt x="104" y="201"/>
                    </a:cubicBezTo>
                    <a:cubicBezTo>
                      <a:pt x="105" y="201"/>
                      <a:pt x="106" y="201"/>
                      <a:pt x="107" y="201"/>
                    </a:cubicBezTo>
                    <a:cubicBezTo>
                      <a:pt x="110" y="202"/>
                      <a:pt x="112" y="203"/>
                      <a:pt x="115" y="203"/>
                    </a:cubicBezTo>
                    <a:cubicBezTo>
                      <a:pt x="127" y="203"/>
                      <a:pt x="136" y="192"/>
                      <a:pt x="148" y="192"/>
                    </a:cubicBezTo>
                    <a:cubicBezTo>
                      <a:pt x="152" y="192"/>
                      <a:pt x="156" y="194"/>
                      <a:pt x="161" y="197"/>
                    </a:cubicBezTo>
                    <a:cubicBezTo>
                      <a:pt x="161" y="198"/>
                      <a:pt x="162" y="198"/>
                      <a:pt x="163" y="198"/>
                    </a:cubicBezTo>
                    <a:cubicBezTo>
                      <a:pt x="170" y="198"/>
                      <a:pt x="177" y="156"/>
                      <a:pt x="177" y="111"/>
                    </a:cubicBezTo>
                    <a:cubicBezTo>
                      <a:pt x="181" y="86"/>
                      <a:pt x="177" y="58"/>
                      <a:pt x="161" y="37"/>
                    </a:cubicBezTo>
                    <a:lnTo>
                      <a:pt x="157" y="37"/>
                    </a:lnTo>
                    <a:lnTo>
                      <a:pt x="103" y="13"/>
                    </a:lnTo>
                    <a:cubicBezTo>
                      <a:pt x="99" y="13"/>
                      <a:pt x="95" y="4"/>
                      <a:pt x="91" y="4"/>
                    </a:cubicBezTo>
                    <a:lnTo>
                      <a:pt x="13" y="4"/>
                    </a:lnTo>
                    <a:cubicBezTo>
                      <a:pt x="13" y="0"/>
                      <a:pt x="5" y="0"/>
                      <a:pt x="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00" name="Google Shape;325;p29">
                <a:extLst>
                  <a:ext uri="{FF2B5EF4-FFF2-40B4-BE49-F238E27FC236}">
                    <a16:creationId xmlns:a16="http://schemas.microsoft.com/office/drawing/2014/main" id="{04CF20D3-355C-C948-BAD5-F6CFC9390C8E}"/>
                  </a:ext>
                </a:extLst>
              </p:cNvPr>
              <p:cNvSpPr/>
              <p:nvPr/>
            </p:nvSpPr>
            <p:spPr>
              <a:xfrm>
                <a:off x="3018300" y="4619650"/>
                <a:ext cx="21875" cy="7750"/>
              </a:xfrm>
              <a:custGeom>
                <a:avLst/>
                <a:gdLst/>
                <a:ahLst/>
                <a:cxnLst/>
                <a:rect l="l" t="t" r="r" b="b"/>
                <a:pathLst>
                  <a:path w="875" h="310" extrusionOk="0">
                    <a:moveTo>
                      <a:pt x="9" y="0"/>
                    </a:moveTo>
                    <a:cubicBezTo>
                      <a:pt x="6" y="0"/>
                      <a:pt x="3" y="2"/>
                      <a:pt x="1" y="6"/>
                    </a:cubicBezTo>
                    <a:lnTo>
                      <a:pt x="1" y="302"/>
                    </a:lnTo>
                    <a:cubicBezTo>
                      <a:pt x="5" y="306"/>
                      <a:pt x="9" y="306"/>
                      <a:pt x="13" y="310"/>
                    </a:cubicBezTo>
                    <a:cubicBezTo>
                      <a:pt x="42" y="263"/>
                      <a:pt x="71" y="248"/>
                      <a:pt x="97" y="248"/>
                    </a:cubicBezTo>
                    <a:cubicBezTo>
                      <a:pt x="101" y="248"/>
                      <a:pt x="104" y="248"/>
                      <a:pt x="107" y="248"/>
                    </a:cubicBezTo>
                    <a:lnTo>
                      <a:pt x="144" y="248"/>
                    </a:lnTo>
                    <a:cubicBezTo>
                      <a:pt x="147" y="248"/>
                      <a:pt x="151" y="245"/>
                      <a:pt x="155" y="245"/>
                    </a:cubicBezTo>
                    <a:cubicBezTo>
                      <a:pt x="157" y="245"/>
                      <a:pt x="159" y="246"/>
                      <a:pt x="161" y="248"/>
                    </a:cubicBezTo>
                    <a:cubicBezTo>
                      <a:pt x="166" y="256"/>
                      <a:pt x="172" y="259"/>
                      <a:pt x="178" y="259"/>
                    </a:cubicBezTo>
                    <a:cubicBezTo>
                      <a:pt x="184" y="259"/>
                      <a:pt x="191" y="255"/>
                      <a:pt x="198" y="248"/>
                    </a:cubicBezTo>
                    <a:cubicBezTo>
                      <a:pt x="210" y="232"/>
                      <a:pt x="226" y="240"/>
                      <a:pt x="239" y="236"/>
                    </a:cubicBezTo>
                    <a:cubicBezTo>
                      <a:pt x="267" y="228"/>
                      <a:pt x="296" y="228"/>
                      <a:pt x="321" y="228"/>
                    </a:cubicBezTo>
                    <a:cubicBezTo>
                      <a:pt x="333" y="228"/>
                      <a:pt x="341" y="211"/>
                      <a:pt x="349" y="203"/>
                    </a:cubicBezTo>
                    <a:cubicBezTo>
                      <a:pt x="358" y="195"/>
                      <a:pt x="362" y="191"/>
                      <a:pt x="370" y="187"/>
                    </a:cubicBezTo>
                    <a:cubicBezTo>
                      <a:pt x="380" y="185"/>
                      <a:pt x="391" y="184"/>
                      <a:pt x="402" y="184"/>
                    </a:cubicBezTo>
                    <a:cubicBezTo>
                      <a:pt x="434" y="184"/>
                      <a:pt x="466" y="192"/>
                      <a:pt x="493" y="207"/>
                    </a:cubicBezTo>
                    <a:cubicBezTo>
                      <a:pt x="522" y="215"/>
                      <a:pt x="555" y="224"/>
                      <a:pt x="587" y="224"/>
                    </a:cubicBezTo>
                    <a:cubicBezTo>
                      <a:pt x="628" y="224"/>
                      <a:pt x="665" y="220"/>
                      <a:pt x="706" y="215"/>
                    </a:cubicBezTo>
                    <a:cubicBezTo>
                      <a:pt x="733" y="213"/>
                      <a:pt x="759" y="199"/>
                      <a:pt x="787" y="199"/>
                    </a:cubicBezTo>
                    <a:cubicBezTo>
                      <a:pt x="798" y="199"/>
                      <a:pt x="809" y="201"/>
                      <a:pt x="821" y="207"/>
                    </a:cubicBezTo>
                    <a:lnTo>
                      <a:pt x="846" y="207"/>
                    </a:lnTo>
                    <a:cubicBezTo>
                      <a:pt x="854" y="207"/>
                      <a:pt x="866" y="183"/>
                      <a:pt x="875" y="133"/>
                    </a:cubicBezTo>
                    <a:cubicBezTo>
                      <a:pt x="866" y="97"/>
                      <a:pt x="858" y="91"/>
                      <a:pt x="851" y="91"/>
                    </a:cubicBezTo>
                    <a:cubicBezTo>
                      <a:pt x="847" y="91"/>
                      <a:pt x="844" y="92"/>
                      <a:pt x="842" y="92"/>
                    </a:cubicBezTo>
                    <a:lnTo>
                      <a:pt x="731" y="92"/>
                    </a:lnTo>
                    <a:cubicBezTo>
                      <a:pt x="715" y="92"/>
                      <a:pt x="702" y="80"/>
                      <a:pt x="690" y="80"/>
                    </a:cubicBezTo>
                    <a:cubicBezTo>
                      <a:pt x="674" y="80"/>
                      <a:pt x="649" y="92"/>
                      <a:pt x="632" y="92"/>
                    </a:cubicBezTo>
                    <a:cubicBezTo>
                      <a:pt x="604" y="92"/>
                      <a:pt x="579" y="92"/>
                      <a:pt x="555" y="84"/>
                    </a:cubicBezTo>
                    <a:cubicBezTo>
                      <a:pt x="530" y="80"/>
                      <a:pt x="501" y="60"/>
                      <a:pt x="481" y="51"/>
                    </a:cubicBezTo>
                    <a:cubicBezTo>
                      <a:pt x="477" y="51"/>
                      <a:pt x="474" y="50"/>
                      <a:pt x="471" y="50"/>
                    </a:cubicBezTo>
                    <a:cubicBezTo>
                      <a:pt x="462" y="50"/>
                      <a:pt x="453" y="53"/>
                      <a:pt x="445" y="53"/>
                    </a:cubicBezTo>
                    <a:cubicBezTo>
                      <a:pt x="439" y="53"/>
                      <a:pt x="433" y="52"/>
                      <a:pt x="427" y="47"/>
                    </a:cubicBezTo>
                    <a:cubicBezTo>
                      <a:pt x="419" y="43"/>
                      <a:pt x="411" y="42"/>
                      <a:pt x="403" y="42"/>
                    </a:cubicBezTo>
                    <a:cubicBezTo>
                      <a:pt x="378" y="42"/>
                      <a:pt x="354" y="56"/>
                      <a:pt x="329" y="60"/>
                    </a:cubicBezTo>
                    <a:cubicBezTo>
                      <a:pt x="297" y="62"/>
                      <a:pt x="267" y="79"/>
                      <a:pt x="236" y="79"/>
                    </a:cubicBezTo>
                    <a:cubicBezTo>
                      <a:pt x="219" y="79"/>
                      <a:pt x="202" y="74"/>
                      <a:pt x="185" y="60"/>
                    </a:cubicBezTo>
                    <a:cubicBezTo>
                      <a:pt x="177" y="51"/>
                      <a:pt x="169" y="47"/>
                      <a:pt x="157" y="43"/>
                    </a:cubicBezTo>
                    <a:cubicBezTo>
                      <a:pt x="136" y="40"/>
                      <a:pt x="114" y="37"/>
                      <a:pt x="91" y="37"/>
                    </a:cubicBezTo>
                    <a:cubicBezTo>
                      <a:pt x="81" y="37"/>
                      <a:pt x="72" y="38"/>
                      <a:pt x="62" y="39"/>
                    </a:cubicBezTo>
                    <a:cubicBezTo>
                      <a:pt x="46" y="39"/>
                      <a:pt x="33" y="14"/>
                      <a:pt x="17" y="6"/>
                    </a:cubicBezTo>
                    <a:cubicBezTo>
                      <a:pt x="15" y="2"/>
                      <a:pt x="12" y="0"/>
                      <a:pt x="9"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01" name="Google Shape;326;p29">
                <a:extLst>
                  <a:ext uri="{FF2B5EF4-FFF2-40B4-BE49-F238E27FC236}">
                    <a16:creationId xmlns:a16="http://schemas.microsoft.com/office/drawing/2014/main" id="{CF42E2D9-BE4E-D94B-884B-29440D03CDE1}"/>
                  </a:ext>
                </a:extLst>
              </p:cNvPr>
              <p:cNvSpPr/>
              <p:nvPr/>
            </p:nvSpPr>
            <p:spPr>
              <a:xfrm>
                <a:off x="3018200" y="4502450"/>
                <a:ext cx="11300" cy="6775"/>
              </a:xfrm>
              <a:custGeom>
                <a:avLst/>
                <a:gdLst/>
                <a:ahLst/>
                <a:cxnLst/>
                <a:rect l="l" t="t" r="r" b="b"/>
                <a:pathLst>
                  <a:path w="452" h="271" extrusionOk="0">
                    <a:moveTo>
                      <a:pt x="33" y="0"/>
                    </a:moveTo>
                    <a:cubicBezTo>
                      <a:pt x="29" y="0"/>
                      <a:pt x="25" y="1"/>
                      <a:pt x="21" y="4"/>
                    </a:cubicBezTo>
                    <a:cubicBezTo>
                      <a:pt x="17" y="4"/>
                      <a:pt x="9" y="8"/>
                      <a:pt x="5" y="8"/>
                    </a:cubicBezTo>
                    <a:lnTo>
                      <a:pt x="0" y="8"/>
                    </a:lnTo>
                    <a:lnTo>
                      <a:pt x="0" y="271"/>
                    </a:lnTo>
                    <a:cubicBezTo>
                      <a:pt x="5" y="267"/>
                      <a:pt x="5" y="267"/>
                      <a:pt x="9" y="263"/>
                    </a:cubicBezTo>
                    <a:cubicBezTo>
                      <a:pt x="12" y="256"/>
                      <a:pt x="15" y="254"/>
                      <a:pt x="18" y="254"/>
                    </a:cubicBezTo>
                    <a:cubicBezTo>
                      <a:pt x="26" y="254"/>
                      <a:pt x="33" y="265"/>
                      <a:pt x="40" y="265"/>
                    </a:cubicBezTo>
                    <a:cubicBezTo>
                      <a:pt x="42" y="265"/>
                      <a:pt x="44" y="264"/>
                      <a:pt x="46" y="263"/>
                    </a:cubicBezTo>
                    <a:cubicBezTo>
                      <a:pt x="58" y="246"/>
                      <a:pt x="70" y="254"/>
                      <a:pt x="78" y="246"/>
                    </a:cubicBezTo>
                    <a:cubicBezTo>
                      <a:pt x="91" y="234"/>
                      <a:pt x="99" y="209"/>
                      <a:pt x="111" y="201"/>
                    </a:cubicBezTo>
                    <a:cubicBezTo>
                      <a:pt x="148" y="189"/>
                      <a:pt x="189" y="181"/>
                      <a:pt x="226" y="181"/>
                    </a:cubicBezTo>
                    <a:cubicBezTo>
                      <a:pt x="238" y="181"/>
                      <a:pt x="251" y="185"/>
                      <a:pt x="263" y="189"/>
                    </a:cubicBezTo>
                    <a:cubicBezTo>
                      <a:pt x="269" y="192"/>
                      <a:pt x="282" y="210"/>
                      <a:pt x="293" y="210"/>
                    </a:cubicBezTo>
                    <a:cubicBezTo>
                      <a:pt x="297" y="210"/>
                      <a:pt x="301" y="208"/>
                      <a:pt x="304" y="201"/>
                    </a:cubicBezTo>
                    <a:cubicBezTo>
                      <a:pt x="310" y="192"/>
                      <a:pt x="316" y="190"/>
                      <a:pt x="321" y="190"/>
                    </a:cubicBezTo>
                    <a:cubicBezTo>
                      <a:pt x="327" y="190"/>
                      <a:pt x="333" y="192"/>
                      <a:pt x="339" y="192"/>
                    </a:cubicBezTo>
                    <a:cubicBezTo>
                      <a:pt x="342" y="192"/>
                      <a:pt x="346" y="192"/>
                      <a:pt x="349" y="189"/>
                    </a:cubicBezTo>
                    <a:cubicBezTo>
                      <a:pt x="361" y="177"/>
                      <a:pt x="379" y="170"/>
                      <a:pt x="396" y="170"/>
                    </a:cubicBezTo>
                    <a:cubicBezTo>
                      <a:pt x="409" y="170"/>
                      <a:pt x="421" y="174"/>
                      <a:pt x="431" y="181"/>
                    </a:cubicBezTo>
                    <a:cubicBezTo>
                      <a:pt x="432" y="181"/>
                      <a:pt x="433" y="181"/>
                      <a:pt x="434" y="181"/>
                    </a:cubicBezTo>
                    <a:cubicBezTo>
                      <a:pt x="444" y="181"/>
                      <a:pt x="448" y="161"/>
                      <a:pt x="452" y="127"/>
                    </a:cubicBezTo>
                    <a:cubicBezTo>
                      <a:pt x="452" y="94"/>
                      <a:pt x="448" y="57"/>
                      <a:pt x="440" y="57"/>
                    </a:cubicBezTo>
                    <a:cubicBezTo>
                      <a:pt x="439" y="58"/>
                      <a:pt x="438" y="58"/>
                      <a:pt x="437" y="58"/>
                    </a:cubicBezTo>
                    <a:cubicBezTo>
                      <a:pt x="426" y="58"/>
                      <a:pt x="416" y="41"/>
                      <a:pt x="405" y="41"/>
                    </a:cubicBezTo>
                    <a:cubicBezTo>
                      <a:pt x="405" y="41"/>
                      <a:pt x="404" y="41"/>
                      <a:pt x="403" y="41"/>
                    </a:cubicBezTo>
                    <a:cubicBezTo>
                      <a:pt x="374" y="49"/>
                      <a:pt x="349" y="62"/>
                      <a:pt x="325" y="78"/>
                    </a:cubicBezTo>
                    <a:cubicBezTo>
                      <a:pt x="322" y="78"/>
                      <a:pt x="319" y="82"/>
                      <a:pt x="316" y="82"/>
                    </a:cubicBezTo>
                    <a:cubicBezTo>
                      <a:pt x="315" y="82"/>
                      <a:pt x="314" y="81"/>
                      <a:pt x="312" y="78"/>
                    </a:cubicBezTo>
                    <a:cubicBezTo>
                      <a:pt x="296" y="53"/>
                      <a:pt x="267" y="33"/>
                      <a:pt x="234" y="29"/>
                    </a:cubicBezTo>
                    <a:cubicBezTo>
                      <a:pt x="226" y="29"/>
                      <a:pt x="214" y="37"/>
                      <a:pt x="202" y="37"/>
                    </a:cubicBezTo>
                    <a:cubicBezTo>
                      <a:pt x="180" y="33"/>
                      <a:pt x="158" y="11"/>
                      <a:pt x="134" y="11"/>
                    </a:cubicBezTo>
                    <a:cubicBezTo>
                      <a:pt x="131" y="11"/>
                      <a:pt x="127" y="11"/>
                      <a:pt x="124" y="12"/>
                    </a:cubicBezTo>
                    <a:cubicBezTo>
                      <a:pt x="121" y="14"/>
                      <a:pt x="118" y="14"/>
                      <a:pt x="115" y="14"/>
                    </a:cubicBezTo>
                    <a:cubicBezTo>
                      <a:pt x="104" y="14"/>
                      <a:pt x="94" y="6"/>
                      <a:pt x="83" y="6"/>
                    </a:cubicBezTo>
                    <a:cubicBezTo>
                      <a:pt x="80" y="6"/>
                      <a:pt x="77" y="7"/>
                      <a:pt x="74" y="8"/>
                    </a:cubicBezTo>
                    <a:cubicBezTo>
                      <a:pt x="72" y="9"/>
                      <a:pt x="71" y="9"/>
                      <a:pt x="69" y="9"/>
                    </a:cubicBezTo>
                    <a:cubicBezTo>
                      <a:pt x="55" y="9"/>
                      <a:pt x="44" y="0"/>
                      <a:pt x="33"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02" name="Google Shape;327;p29">
                <a:extLst>
                  <a:ext uri="{FF2B5EF4-FFF2-40B4-BE49-F238E27FC236}">
                    <a16:creationId xmlns:a16="http://schemas.microsoft.com/office/drawing/2014/main" id="{1F779FFC-B550-DD40-BD7E-5D491489B0F1}"/>
                  </a:ext>
                </a:extLst>
              </p:cNvPr>
              <p:cNvSpPr/>
              <p:nvPr/>
            </p:nvSpPr>
            <p:spPr>
              <a:xfrm>
                <a:off x="3018300" y="4529000"/>
                <a:ext cx="13875" cy="6225"/>
              </a:xfrm>
              <a:custGeom>
                <a:avLst/>
                <a:gdLst/>
                <a:ahLst/>
                <a:cxnLst/>
                <a:rect l="l" t="t" r="r" b="b"/>
                <a:pathLst>
                  <a:path w="555" h="249" extrusionOk="0">
                    <a:moveTo>
                      <a:pt x="1" y="1"/>
                    </a:moveTo>
                    <a:lnTo>
                      <a:pt x="1" y="235"/>
                    </a:lnTo>
                    <a:lnTo>
                      <a:pt x="5" y="235"/>
                    </a:lnTo>
                    <a:cubicBezTo>
                      <a:pt x="11" y="233"/>
                      <a:pt x="18" y="232"/>
                      <a:pt x="24" y="232"/>
                    </a:cubicBezTo>
                    <a:cubicBezTo>
                      <a:pt x="38" y="232"/>
                      <a:pt x="53" y="236"/>
                      <a:pt x="67" y="236"/>
                    </a:cubicBezTo>
                    <a:cubicBezTo>
                      <a:pt x="71" y="236"/>
                      <a:pt x="75" y="235"/>
                      <a:pt x="79" y="235"/>
                    </a:cubicBezTo>
                    <a:cubicBezTo>
                      <a:pt x="103" y="231"/>
                      <a:pt x="128" y="231"/>
                      <a:pt x="148" y="226"/>
                    </a:cubicBezTo>
                    <a:cubicBezTo>
                      <a:pt x="151" y="226"/>
                      <a:pt x="154" y="220"/>
                      <a:pt x="158" y="220"/>
                    </a:cubicBezTo>
                    <a:cubicBezTo>
                      <a:pt x="159" y="220"/>
                      <a:pt x="160" y="220"/>
                      <a:pt x="161" y="222"/>
                    </a:cubicBezTo>
                    <a:cubicBezTo>
                      <a:pt x="165" y="230"/>
                      <a:pt x="170" y="233"/>
                      <a:pt x="176" y="233"/>
                    </a:cubicBezTo>
                    <a:cubicBezTo>
                      <a:pt x="185" y="233"/>
                      <a:pt x="195" y="224"/>
                      <a:pt x="205" y="224"/>
                    </a:cubicBezTo>
                    <a:cubicBezTo>
                      <a:pt x="212" y="224"/>
                      <a:pt x="219" y="229"/>
                      <a:pt x="226" y="247"/>
                    </a:cubicBezTo>
                    <a:cubicBezTo>
                      <a:pt x="226" y="248"/>
                      <a:pt x="227" y="249"/>
                      <a:pt x="227" y="249"/>
                    </a:cubicBezTo>
                    <a:cubicBezTo>
                      <a:pt x="229" y="249"/>
                      <a:pt x="232" y="247"/>
                      <a:pt x="234" y="247"/>
                    </a:cubicBezTo>
                    <a:cubicBezTo>
                      <a:pt x="246" y="221"/>
                      <a:pt x="258" y="209"/>
                      <a:pt x="270" y="209"/>
                    </a:cubicBezTo>
                    <a:cubicBezTo>
                      <a:pt x="274" y="209"/>
                      <a:pt x="279" y="211"/>
                      <a:pt x="284" y="214"/>
                    </a:cubicBezTo>
                    <a:cubicBezTo>
                      <a:pt x="287" y="216"/>
                      <a:pt x="290" y="216"/>
                      <a:pt x="293" y="216"/>
                    </a:cubicBezTo>
                    <a:cubicBezTo>
                      <a:pt x="307" y="216"/>
                      <a:pt x="321" y="205"/>
                      <a:pt x="337" y="202"/>
                    </a:cubicBezTo>
                    <a:cubicBezTo>
                      <a:pt x="340" y="202"/>
                      <a:pt x="343" y="202"/>
                      <a:pt x="346" y="202"/>
                    </a:cubicBezTo>
                    <a:cubicBezTo>
                      <a:pt x="359" y="202"/>
                      <a:pt x="369" y="199"/>
                      <a:pt x="382" y="173"/>
                    </a:cubicBezTo>
                    <a:cubicBezTo>
                      <a:pt x="382" y="170"/>
                      <a:pt x="383" y="169"/>
                      <a:pt x="385" y="169"/>
                    </a:cubicBezTo>
                    <a:cubicBezTo>
                      <a:pt x="388" y="169"/>
                      <a:pt x="392" y="172"/>
                      <a:pt x="394" y="177"/>
                    </a:cubicBezTo>
                    <a:cubicBezTo>
                      <a:pt x="405" y="199"/>
                      <a:pt x="416" y="206"/>
                      <a:pt x="428" y="206"/>
                    </a:cubicBezTo>
                    <a:cubicBezTo>
                      <a:pt x="446" y="206"/>
                      <a:pt x="464" y="188"/>
                      <a:pt x="485" y="185"/>
                    </a:cubicBezTo>
                    <a:cubicBezTo>
                      <a:pt x="492" y="155"/>
                      <a:pt x="501" y="142"/>
                      <a:pt x="512" y="142"/>
                    </a:cubicBezTo>
                    <a:cubicBezTo>
                      <a:pt x="519" y="142"/>
                      <a:pt x="526" y="147"/>
                      <a:pt x="534" y="157"/>
                    </a:cubicBezTo>
                    <a:cubicBezTo>
                      <a:pt x="536" y="158"/>
                      <a:pt x="537" y="159"/>
                      <a:pt x="539" y="159"/>
                    </a:cubicBezTo>
                    <a:cubicBezTo>
                      <a:pt x="548" y="159"/>
                      <a:pt x="555" y="127"/>
                      <a:pt x="555" y="95"/>
                    </a:cubicBezTo>
                    <a:cubicBezTo>
                      <a:pt x="550" y="54"/>
                      <a:pt x="546" y="42"/>
                      <a:pt x="534" y="38"/>
                    </a:cubicBezTo>
                    <a:cubicBezTo>
                      <a:pt x="534" y="38"/>
                      <a:pt x="530" y="38"/>
                      <a:pt x="526" y="46"/>
                    </a:cubicBezTo>
                    <a:cubicBezTo>
                      <a:pt x="520" y="58"/>
                      <a:pt x="513" y="64"/>
                      <a:pt x="507" y="64"/>
                    </a:cubicBezTo>
                    <a:cubicBezTo>
                      <a:pt x="501" y="64"/>
                      <a:pt x="495" y="58"/>
                      <a:pt x="489" y="46"/>
                    </a:cubicBezTo>
                    <a:cubicBezTo>
                      <a:pt x="487" y="42"/>
                      <a:pt x="484" y="41"/>
                      <a:pt x="481" y="41"/>
                    </a:cubicBezTo>
                    <a:cubicBezTo>
                      <a:pt x="478" y="41"/>
                      <a:pt x="475" y="42"/>
                      <a:pt x="472" y="42"/>
                    </a:cubicBezTo>
                    <a:cubicBezTo>
                      <a:pt x="466" y="41"/>
                      <a:pt x="460" y="40"/>
                      <a:pt x="454" y="40"/>
                    </a:cubicBezTo>
                    <a:cubicBezTo>
                      <a:pt x="436" y="40"/>
                      <a:pt x="417" y="45"/>
                      <a:pt x="399" y="54"/>
                    </a:cubicBezTo>
                    <a:cubicBezTo>
                      <a:pt x="394" y="56"/>
                      <a:pt x="389" y="57"/>
                      <a:pt x="384" y="57"/>
                    </a:cubicBezTo>
                    <a:cubicBezTo>
                      <a:pt x="370" y="57"/>
                      <a:pt x="357" y="49"/>
                      <a:pt x="341" y="46"/>
                    </a:cubicBezTo>
                    <a:cubicBezTo>
                      <a:pt x="329" y="42"/>
                      <a:pt x="316" y="40"/>
                      <a:pt x="302" y="40"/>
                    </a:cubicBezTo>
                    <a:cubicBezTo>
                      <a:pt x="289" y="40"/>
                      <a:pt x="276" y="42"/>
                      <a:pt x="263" y="46"/>
                    </a:cubicBezTo>
                    <a:cubicBezTo>
                      <a:pt x="253" y="48"/>
                      <a:pt x="243" y="54"/>
                      <a:pt x="234" y="54"/>
                    </a:cubicBezTo>
                    <a:cubicBezTo>
                      <a:pt x="228" y="54"/>
                      <a:pt x="223" y="52"/>
                      <a:pt x="218" y="46"/>
                    </a:cubicBezTo>
                    <a:cubicBezTo>
                      <a:pt x="214" y="42"/>
                      <a:pt x="210" y="38"/>
                      <a:pt x="206" y="38"/>
                    </a:cubicBezTo>
                    <a:cubicBezTo>
                      <a:pt x="201" y="39"/>
                      <a:pt x="196" y="40"/>
                      <a:pt x="191" y="40"/>
                    </a:cubicBezTo>
                    <a:cubicBezTo>
                      <a:pt x="164" y="40"/>
                      <a:pt x="139" y="22"/>
                      <a:pt x="111" y="5"/>
                    </a:cubicBezTo>
                    <a:cubicBezTo>
                      <a:pt x="103" y="1"/>
                      <a:pt x="91" y="1"/>
                      <a:pt x="79" y="1"/>
                    </a:cubicBezTo>
                    <a:cubicBezTo>
                      <a:pt x="69" y="1"/>
                      <a:pt x="60" y="15"/>
                      <a:pt x="51" y="15"/>
                    </a:cubicBezTo>
                    <a:cubicBezTo>
                      <a:pt x="48" y="15"/>
                      <a:pt x="45" y="13"/>
                      <a:pt x="42" y="9"/>
                    </a:cubicBezTo>
                    <a:cubicBezTo>
                      <a:pt x="37" y="3"/>
                      <a:pt x="32" y="1"/>
                      <a:pt x="27" y="1"/>
                    </a:cubicBezTo>
                    <a:cubicBezTo>
                      <a:pt x="21" y="1"/>
                      <a:pt x="15" y="3"/>
                      <a:pt x="9" y="3"/>
                    </a:cubicBezTo>
                    <a:cubicBezTo>
                      <a:pt x="6" y="3"/>
                      <a:pt x="3" y="3"/>
                      <a:pt x="1"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grpSp>
        <p:pic>
          <p:nvPicPr>
            <p:cNvPr id="203" name="Google Shape;382;p33">
              <a:extLst>
                <a:ext uri="{FF2B5EF4-FFF2-40B4-BE49-F238E27FC236}">
                  <a16:creationId xmlns:a16="http://schemas.microsoft.com/office/drawing/2014/main" id="{9D5FFC3C-4DEF-394B-BA38-01FAAA244D01}"/>
                </a:ext>
              </a:extLst>
            </p:cNvPr>
            <p:cNvPicPr preferRelativeResize="0"/>
            <p:nvPr/>
          </p:nvPicPr>
          <p:blipFill>
            <a:blip r:embed="rId4">
              <a:alphaModFix/>
            </a:blip>
            <a:stretch>
              <a:fillRect/>
            </a:stretch>
          </p:blipFill>
          <p:spPr>
            <a:xfrm rot="20815644" flipH="1">
              <a:off x="8491241" y="3431064"/>
              <a:ext cx="1070103" cy="1718153"/>
            </a:xfrm>
            <a:prstGeom prst="rect">
              <a:avLst/>
            </a:prstGeom>
            <a:noFill/>
            <a:ln>
              <a:noFill/>
            </a:ln>
          </p:spPr>
        </p:pic>
        <p:pic>
          <p:nvPicPr>
            <p:cNvPr id="207" name="Google Shape;1263;p48">
              <a:extLst>
                <a:ext uri="{FF2B5EF4-FFF2-40B4-BE49-F238E27FC236}">
                  <a16:creationId xmlns:a16="http://schemas.microsoft.com/office/drawing/2014/main" id="{A40C6462-6E3D-0E47-8346-097A5B9D71BE}"/>
                </a:ext>
              </a:extLst>
            </p:cNvPr>
            <p:cNvPicPr preferRelativeResize="0"/>
            <p:nvPr/>
          </p:nvPicPr>
          <p:blipFill>
            <a:blip r:embed="rId5">
              <a:alphaModFix/>
            </a:blip>
            <a:stretch>
              <a:fillRect/>
            </a:stretch>
          </p:blipFill>
          <p:spPr>
            <a:xfrm>
              <a:off x="4756472" y="288900"/>
              <a:ext cx="736848" cy="577800"/>
            </a:xfrm>
            <a:prstGeom prst="rect">
              <a:avLst/>
            </a:prstGeom>
            <a:noFill/>
            <a:ln>
              <a:noFill/>
            </a:ln>
          </p:spPr>
        </p:pic>
      </p:grpSp>
      <p:pic>
        <p:nvPicPr>
          <p:cNvPr id="3" name="Picture 2">
            <a:extLst>
              <a:ext uri="{FF2B5EF4-FFF2-40B4-BE49-F238E27FC236}">
                <a16:creationId xmlns:a16="http://schemas.microsoft.com/office/drawing/2014/main" id="{CF30878C-3DF6-0F4C-A53E-64E2CC9EDFC3}"/>
              </a:ext>
            </a:extLst>
          </p:cNvPr>
          <p:cNvPicPr>
            <a:picLocks noChangeAspect="1"/>
          </p:cNvPicPr>
          <p:nvPr/>
        </p:nvPicPr>
        <p:blipFill rotWithShape="1">
          <a:blip r:embed="rId6"/>
          <a:srcRect l="6158" t="6158"/>
          <a:stretch/>
        </p:blipFill>
        <p:spPr>
          <a:xfrm flipH="1">
            <a:off x="-1" y="3605784"/>
            <a:ext cx="4511041" cy="3252216"/>
          </a:xfrm>
          <a:prstGeom prst="rect">
            <a:avLst/>
          </a:prstGeom>
        </p:spPr>
      </p:pic>
      <p:grpSp>
        <p:nvGrpSpPr>
          <p:cNvPr id="13" name="Group 12">
            <a:extLst>
              <a:ext uri="{FF2B5EF4-FFF2-40B4-BE49-F238E27FC236}">
                <a16:creationId xmlns:a16="http://schemas.microsoft.com/office/drawing/2014/main" id="{5035D689-14A3-3048-AFC7-4064C65A1AAF}"/>
              </a:ext>
            </a:extLst>
          </p:cNvPr>
          <p:cNvGrpSpPr/>
          <p:nvPr/>
        </p:nvGrpSpPr>
        <p:grpSpPr>
          <a:xfrm>
            <a:off x="2342281" y="597914"/>
            <a:ext cx="3418856" cy="3149837"/>
            <a:chOff x="1651242" y="581233"/>
            <a:chExt cx="2564142" cy="2362378"/>
          </a:xfrm>
        </p:grpSpPr>
        <p:sp>
          <p:nvSpPr>
            <p:cNvPr id="21" name="Oval Callout 20">
              <a:extLst>
                <a:ext uri="{FF2B5EF4-FFF2-40B4-BE49-F238E27FC236}">
                  <a16:creationId xmlns:a16="http://schemas.microsoft.com/office/drawing/2014/main" id="{D214061E-EFB3-BE4E-B519-FD5D5918789C}"/>
                </a:ext>
              </a:extLst>
            </p:cNvPr>
            <p:cNvSpPr/>
            <p:nvPr/>
          </p:nvSpPr>
          <p:spPr>
            <a:xfrm>
              <a:off x="1651242" y="673878"/>
              <a:ext cx="2564142" cy="2171991"/>
            </a:xfrm>
            <a:prstGeom prst="wedgeEllipseCallout">
              <a:avLst>
                <a:gd name="adj1" fmla="val -31569"/>
                <a:gd name="adj2" fmla="val 51682"/>
              </a:avLst>
            </a:prstGeom>
            <a:solidFill>
              <a:srgbClr val="CFBC9D">
                <a:alpha val="39000"/>
              </a:srgbClr>
            </a:solidFill>
            <a:ln>
              <a:solidFill>
                <a:schemeClr val="accent3">
                  <a:lumMod val="75000"/>
                </a:schemeClr>
              </a:solidFill>
            </a:ln>
          </p:spPr>
          <p:style>
            <a:lnRef idx="2">
              <a:schemeClr val="accent6"/>
            </a:lnRef>
            <a:fillRef idx="1">
              <a:schemeClr val="lt1"/>
            </a:fillRef>
            <a:effectRef idx="0">
              <a:schemeClr val="accent6"/>
            </a:effectRef>
            <a:fontRef idx="minor">
              <a:schemeClr val="dk1"/>
            </a:fontRef>
          </p:style>
          <p:txBody>
            <a:bodyPr rtlCol="0" anchor="ctr"/>
            <a:lstStyle/>
            <a:p>
              <a:pPr algn="ctr" defTabSz="1219170">
                <a:buClr>
                  <a:srgbClr val="000000"/>
                </a:buClr>
              </a:pPr>
              <a:endParaRPr lang="en-VN" sz="1867" kern="0">
                <a:solidFill>
                  <a:srgbClr val="482400"/>
                </a:solidFill>
                <a:latin typeface="Arial"/>
                <a:sym typeface="Arial"/>
              </a:endParaRPr>
            </a:p>
          </p:txBody>
        </p:sp>
        <p:sp>
          <p:nvSpPr>
            <p:cNvPr id="12" name="Rectangle 11">
              <a:extLst>
                <a:ext uri="{FF2B5EF4-FFF2-40B4-BE49-F238E27FC236}">
                  <a16:creationId xmlns:a16="http://schemas.microsoft.com/office/drawing/2014/main" id="{E7974489-2DA0-4B4A-A9C9-F8AA8A1CD6FE}"/>
                </a:ext>
              </a:extLst>
            </p:cNvPr>
            <p:cNvSpPr/>
            <p:nvPr/>
          </p:nvSpPr>
          <p:spPr>
            <a:xfrm>
              <a:off x="1760387" y="581233"/>
              <a:ext cx="2368296" cy="2362378"/>
            </a:xfrm>
            <a:prstGeom prst="rect">
              <a:avLst/>
            </a:prstGeom>
          </p:spPr>
          <p:txBody>
            <a:bodyPr wrap="square">
              <a:spAutoFit/>
            </a:bodyPr>
            <a:lstStyle/>
            <a:p>
              <a:pPr defTabSz="1219170">
                <a:buClr>
                  <a:srgbClr val="000000"/>
                </a:buClr>
              </a:pPr>
              <a:endParaRPr lang="en-US" altLang="en-VN" sz="1867" kern="0" dirty="0">
                <a:solidFill>
                  <a:srgbClr val="C00000"/>
                </a:solidFill>
                <a:latin typeface="Times New Roman" panose="02020603050405020304" pitchFamily="18" charset="0"/>
                <a:cs typeface="Arial"/>
                <a:sym typeface="Arial"/>
              </a:endParaRPr>
            </a:p>
            <a:p>
              <a:pPr defTabSz="1219170">
                <a:buClr>
                  <a:srgbClr val="000000"/>
                </a:buClr>
              </a:pPr>
              <a:endParaRPr lang="en-US" altLang="en-VN" sz="1867" kern="0" dirty="0">
                <a:solidFill>
                  <a:srgbClr val="C00000"/>
                </a:solidFill>
                <a:latin typeface="Times New Roman" panose="02020603050405020304" pitchFamily="18" charset="0"/>
                <a:cs typeface="Arial"/>
                <a:sym typeface="Arial"/>
              </a:endParaRPr>
            </a:p>
            <a:p>
              <a:pPr algn="ctr" defTabSz="1219170">
                <a:buClr>
                  <a:srgbClr val="000000"/>
                </a:buClr>
              </a:pPr>
              <a:r>
                <a:rPr lang="vi-VN" altLang="en-VN" sz="3200" b="1" kern="0" dirty="0">
                  <a:solidFill>
                    <a:srgbClr val="482400"/>
                  </a:solidFill>
                  <a:latin typeface="Times New Roman" panose="02020603050405020304" pitchFamily="18" charset="0"/>
                  <a:cs typeface="Times New Roman" panose="02020603050405020304" pitchFamily="18" charset="0"/>
                  <a:sym typeface="Arial"/>
                </a:rPr>
                <a:t>Sau khi Ngô Quyền mất, tình hình nước ta như thế nào?</a:t>
              </a:r>
            </a:p>
            <a:p>
              <a:pPr defTabSz="1219170">
                <a:buClr>
                  <a:srgbClr val="000000"/>
                </a:buClr>
              </a:pPr>
              <a:r>
                <a:rPr lang="en-US" altLang="en-VN" sz="1867" kern="0" dirty="0">
                  <a:solidFill>
                    <a:srgbClr val="C00000"/>
                  </a:solidFill>
                  <a:latin typeface="Times New Roman" panose="02020603050405020304" pitchFamily="18" charset="0"/>
                  <a:cs typeface="Arial"/>
                  <a:sym typeface="Arial"/>
                </a:rPr>
                <a:t> </a:t>
              </a:r>
            </a:p>
            <a:p>
              <a:pPr algn="ctr" defTabSz="1219170">
                <a:buClr>
                  <a:srgbClr val="000000"/>
                </a:buClr>
              </a:pPr>
              <a:r>
                <a:rPr lang="en-US" altLang="en-VN" sz="1467" kern="0" dirty="0">
                  <a:solidFill>
                    <a:srgbClr val="C00000"/>
                  </a:solidFill>
                  <a:latin typeface="Times New Roman" panose="02020603050405020304" pitchFamily="18" charset="0"/>
                  <a:cs typeface="Arial"/>
                  <a:sym typeface="Arial"/>
                </a:rPr>
                <a:t> </a:t>
              </a:r>
              <a:endParaRPr lang="en-US" altLang="en-VN" sz="1467" kern="0" dirty="0">
                <a:solidFill>
                  <a:srgbClr val="C00000"/>
                </a:solidFill>
                <a:latin typeface="Times New Roman" panose="02020603050405020304" pitchFamily="18" charset="0"/>
                <a:cs typeface="Times New Roman" panose="02020603050405020304" pitchFamily="18" charset="0"/>
                <a:sym typeface="Arial"/>
              </a:endParaRPr>
            </a:p>
          </p:txBody>
        </p:sp>
      </p:grpSp>
    </p:spTree>
    <p:extLst>
      <p:ext uri="{BB962C8B-B14F-4D97-AF65-F5344CB8AC3E}">
        <p14:creationId xmlns:p14="http://schemas.microsoft.com/office/powerpoint/2010/main" val="392547891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4"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00"/>
                                            <p:tgtEl>
                                              <p:spTgt spid="3"/>
                                            </p:tgtEl>
                                          </p:cBhvr>
                                        </p:animEffect>
                                      </p:childTnLst>
                                    </p:cTn>
                                  </p:par>
                                </p:childTnLst>
                              </p:cTn>
                            </p:par>
                            <p:par>
                              <p:cTn id="13" fill="hold">
                                <p:stCondLst>
                                  <p:cond delay="1000"/>
                                </p:stCondLst>
                                <p:childTnLst>
                                  <p:par>
                                    <p:cTn id="14" presetID="22" presetClass="entr" presetSubtype="4" fill="hold" nodeType="afterEffect">
                                      <p:stCondLst>
                                        <p:cond delay="0"/>
                                      </p:stCondLst>
                                      <p:childTnLst>
                                        <p:set>
                                          <p:cBhvr>
                                            <p:cTn id="15" dur="1" fill="hold">
                                              <p:stCondLst>
                                                <p:cond delay="0"/>
                                              </p:stCondLst>
                                            </p:cTn>
                                            <p:tgtEl>
                                              <p:spTgt spid="210"/>
                                            </p:tgtEl>
                                            <p:attrNameLst>
                                              <p:attrName>style.visibility</p:attrName>
                                            </p:attrNameLst>
                                          </p:cBhvr>
                                          <p:to>
                                            <p:strVal val="visible"/>
                                          </p:to>
                                        </p:set>
                                        <p:animEffect transition="in" filter="wipe(down)">
                                          <p:cBhvr>
                                            <p:cTn id="16" dur="500"/>
                                            <p:tgtEl>
                                              <p:spTgt spid="210"/>
                                            </p:tgtEl>
                                          </p:cBhvr>
                                        </p:animEffect>
                                      </p:childTnLst>
                                    </p:cTn>
                                  </p:par>
                                  <p:par>
                                    <p:cTn id="17" presetID="22" presetClass="entr" presetSubtype="4" fill="hold" nodeType="with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down)">
                                          <p:cBhvr>
                                            <p:cTn id="19" dur="500"/>
                                            <p:tgtEl>
                                              <p:spTgt spid="13"/>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ntr" presetSubtype="2" fill="hold" nodeType="clickEffect" p14:presetBounceEnd="50000">
                                      <p:stCondLst>
                                        <p:cond delay="0"/>
                                      </p:stCondLst>
                                      <p:childTnLst>
                                        <p:set>
                                          <p:cBhvr>
                                            <p:cTn id="23" dur="1" fill="hold">
                                              <p:stCondLst>
                                                <p:cond delay="0"/>
                                              </p:stCondLst>
                                            </p:cTn>
                                            <p:tgtEl>
                                              <p:spTgt spid="14">
                                                <p:txEl>
                                                  <p:pRg st="0" end="0"/>
                                                </p:txEl>
                                              </p:spTgt>
                                            </p:tgtEl>
                                            <p:attrNameLst>
                                              <p:attrName>style.visibility</p:attrName>
                                            </p:attrNameLst>
                                          </p:cBhvr>
                                          <p:to>
                                            <p:strVal val="visible"/>
                                          </p:to>
                                        </p:set>
                                        <p:anim calcmode="lin" valueType="num" p14:bounceEnd="50000">
                                          <p:cBhvr additive="base">
                                            <p:cTn id="24" dur="500" fill="hold"/>
                                            <p:tgtEl>
                                              <p:spTgt spid="14">
                                                <p:txEl>
                                                  <p:pRg st="0" end="0"/>
                                                </p:txEl>
                                              </p:spTgt>
                                            </p:tgtEl>
                                            <p:attrNameLst>
                                              <p:attrName>ppt_x</p:attrName>
                                            </p:attrNameLst>
                                          </p:cBhvr>
                                          <p:tavLst>
                                            <p:tav tm="0">
                                              <p:val>
                                                <p:strVal val="1+#ppt_w/2"/>
                                              </p:val>
                                            </p:tav>
                                            <p:tav tm="100000">
                                              <p:val>
                                                <p:strVal val="#ppt_x"/>
                                              </p:val>
                                            </p:tav>
                                          </p:tavLst>
                                        </p:anim>
                                        <p:anim calcmode="lin" valueType="num" p14:bounceEnd="50000">
                                          <p:cBhvr additive="base">
                                            <p:cTn id="25" dur="500" fill="hold"/>
                                            <p:tgtEl>
                                              <p:spTgt spid="14">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1" fill="hold" nodeType="clickEffect" p14:presetBounceEnd="50000">
                                      <p:stCondLst>
                                        <p:cond delay="0"/>
                                      </p:stCondLst>
                                      <p:childTnLst>
                                        <p:set>
                                          <p:cBhvr>
                                            <p:cTn id="29" dur="1" fill="hold">
                                              <p:stCondLst>
                                                <p:cond delay="0"/>
                                              </p:stCondLst>
                                            </p:cTn>
                                            <p:tgtEl>
                                              <p:spTgt spid="15">
                                                <p:txEl>
                                                  <p:pRg st="0" end="0"/>
                                                </p:txEl>
                                              </p:spTgt>
                                            </p:tgtEl>
                                            <p:attrNameLst>
                                              <p:attrName>style.visibility</p:attrName>
                                            </p:attrNameLst>
                                          </p:cBhvr>
                                          <p:to>
                                            <p:strVal val="visible"/>
                                          </p:to>
                                        </p:set>
                                        <p:anim calcmode="lin" valueType="num" p14:bounceEnd="50000">
                                          <p:cBhvr additive="base">
                                            <p:cTn id="30" dur="500" fill="hold"/>
                                            <p:tgtEl>
                                              <p:spTgt spid="15">
                                                <p:txEl>
                                                  <p:pRg st="0" end="0"/>
                                                </p:txEl>
                                              </p:spTgt>
                                            </p:tgtEl>
                                            <p:attrNameLst>
                                              <p:attrName>ppt_x</p:attrName>
                                            </p:attrNameLst>
                                          </p:cBhvr>
                                          <p:tavLst>
                                            <p:tav tm="0">
                                              <p:val>
                                                <p:strVal val="#ppt_x"/>
                                              </p:val>
                                            </p:tav>
                                            <p:tav tm="100000">
                                              <p:val>
                                                <p:strVal val="#ppt_x"/>
                                              </p:val>
                                            </p:tav>
                                          </p:tavLst>
                                        </p:anim>
                                        <p:anim calcmode="lin" valueType="num" p14:bounceEnd="50000">
                                          <p:cBhvr additive="base">
                                            <p:cTn id="31" dur="500" fill="hold"/>
                                            <p:tgtEl>
                                              <p:spTgt spid="15">
                                                <p:txEl>
                                                  <p:pRg st="0" end="0"/>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4"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00"/>
                                            <p:tgtEl>
                                              <p:spTgt spid="3"/>
                                            </p:tgtEl>
                                          </p:cBhvr>
                                        </p:animEffect>
                                      </p:childTnLst>
                                    </p:cTn>
                                  </p:par>
                                </p:childTnLst>
                              </p:cTn>
                            </p:par>
                            <p:par>
                              <p:cTn id="13" fill="hold">
                                <p:stCondLst>
                                  <p:cond delay="1000"/>
                                </p:stCondLst>
                                <p:childTnLst>
                                  <p:par>
                                    <p:cTn id="14" presetID="22" presetClass="entr" presetSubtype="4" fill="hold" nodeType="afterEffect">
                                      <p:stCondLst>
                                        <p:cond delay="0"/>
                                      </p:stCondLst>
                                      <p:childTnLst>
                                        <p:set>
                                          <p:cBhvr>
                                            <p:cTn id="15" dur="1" fill="hold">
                                              <p:stCondLst>
                                                <p:cond delay="0"/>
                                              </p:stCondLst>
                                            </p:cTn>
                                            <p:tgtEl>
                                              <p:spTgt spid="210"/>
                                            </p:tgtEl>
                                            <p:attrNameLst>
                                              <p:attrName>style.visibility</p:attrName>
                                            </p:attrNameLst>
                                          </p:cBhvr>
                                          <p:to>
                                            <p:strVal val="visible"/>
                                          </p:to>
                                        </p:set>
                                        <p:animEffect transition="in" filter="wipe(down)">
                                          <p:cBhvr>
                                            <p:cTn id="16" dur="500"/>
                                            <p:tgtEl>
                                              <p:spTgt spid="210"/>
                                            </p:tgtEl>
                                          </p:cBhvr>
                                        </p:animEffect>
                                      </p:childTnLst>
                                    </p:cTn>
                                  </p:par>
                                  <p:par>
                                    <p:cTn id="17" presetID="22" presetClass="entr" presetSubtype="4" fill="hold" nodeType="with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down)">
                                          <p:cBhvr>
                                            <p:cTn id="19" dur="500"/>
                                            <p:tgtEl>
                                              <p:spTgt spid="13"/>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ntr" presetSubtype="2" fill="hold" nodeType="clickEffect">
                                      <p:stCondLst>
                                        <p:cond delay="0"/>
                                      </p:stCondLst>
                                      <p:childTnLst>
                                        <p:set>
                                          <p:cBhvr>
                                            <p:cTn id="23" dur="1" fill="hold">
                                              <p:stCondLst>
                                                <p:cond delay="0"/>
                                              </p:stCondLst>
                                            </p:cTn>
                                            <p:tgtEl>
                                              <p:spTgt spid="14">
                                                <p:txEl>
                                                  <p:pRg st="0" end="0"/>
                                                </p:txEl>
                                              </p:spTgt>
                                            </p:tgtEl>
                                            <p:attrNameLst>
                                              <p:attrName>style.visibility</p:attrName>
                                            </p:attrNameLst>
                                          </p:cBhvr>
                                          <p:to>
                                            <p:strVal val="visible"/>
                                          </p:to>
                                        </p:set>
                                        <p:anim calcmode="lin" valueType="num">
                                          <p:cBhvr additive="base">
                                            <p:cTn id="24" dur="500" fill="hold"/>
                                            <p:tgtEl>
                                              <p:spTgt spid="14">
                                                <p:txEl>
                                                  <p:pRg st="0" end="0"/>
                                                </p:txEl>
                                              </p:spTgt>
                                            </p:tgtEl>
                                            <p:attrNameLst>
                                              <p:attrName>ppt_x</p:attrName>
                                            </p:attrNameLst>
                                          </p:cBhvr>
                                          <p:tavLst>
                                            <p:tav tm="0">
                                              <p:val>
                                                <p:strVal val="1+#ppt_w/2"/>
                                              </p:val>
                                            </p:tav>
                                            <p:tav tm="100000">
                                              <p:val>
                                                <p:strVal val="#ppt_x"/>
                                              </p:val>
                                            </p:tav>
                                          </p:tavLst>
                                        </p:anim>
                                        <p:anim calcmode="lin" valueType="num">
                                          <p:cBhvr additive="base">
                                            <p:cTn id="25" dur="500" fill="hold"/>
                                            <p:tgtEl>
                                              <p:spTgt spid="14">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1" fill="hold" nodeType="clickEffect">
                                      <p:stCondLst>
                                        <p:cond delay="0"/>
                                      </p:stCondLst>
                                      <p:childTnLst>
                                        <p:set>
                                          <p:cBhvr>
                                            <p:cTn id="29" dur="1" fill="hold">
                                              <p:stCondLst>
                                                <p:cond delay="0"/>
                                              </p:stCondLst>
                                            </p:cTn>
                                            <p:tgtEl>
                                              <p:spTgt spid="15">
                                                <p:txEl>
                                                  <p:pRg st="0" end="0"/>
                                                </p:txEl>
                                              </p:spTgt>
                                            </p:tgtEl>
                                            <p:attrNameLst>
                                              <p:attrName>style.visibility</p:attrName>
                                            </p:attrNameLst>
                                          </p:cBhvr>
                                          <p:to>
                                            <p:strVal val="visible"/>
                                          </p:to>
                                        </p:set>
                                        <p:anim calcmode="lin" valueType="num">
                                          <p:cBhvr additive="base">
                                            <p:cTn id="30" dur="500" fill="hold"/>
                                            <p:tgtEl>
                                              <p:spTgt spid="15">
                                                <p:txEl>
                                                  <p:pRg st="0" end="0"/>
                                                </p:txEl>
                                              </p:spTgt>
                                            </p:tgtEl>
                                            <p:attrNameLst>
                                              <p:attrName>ppt_x</p:attrName>
                                            </p:attrNameLst>
                                          </p:cBhvr>
                                          <p:tavLst>
                                            <p:tav tm="0">
                                              <p:val>
                                                <p:strVal val="#ppt_x"/>
                                              </p:val>
                                            </p:tav>
                                            <p:tav tm="100000">
                                              <p:val>
                                                <p:strVal val="#ppt_x"/>
                                              </p:val>
                                            </p:tav>
                                          </p:tavLst>
                                        </p:anim>
                                        <p:anim calcmode="lin" valueType="num">
                                          <p:cBhvr additive="base">
                                            <p:cTn id="31" dur="500" fill="hold"/>
                                            <p:tgtEl>
                                              <p:spTgt spid="15">
                                                <p:txEl>
                                                  <p:pRg st="0" end="0"/>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49000"/>
            <a:lum/>
          </a:blip>
          <a:srcRect/>
          <a:stretch>
            <a:fillRect/>
          </a:stretch>
        </a:blip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567BB608-0A00-7C49-B97C-B521DD1F78E9}"/>
              </a:ext>
            </a:extLst>
          </p:cNvPr>
          <p:cNvPicPr>
            <a:picLocks noChangeAspect="1"/>
          </p:cNvPicPr>
          <p:nvPr/>
        </p:nvPicPr>
        <p:blipFill rotWithShape="1">
          <a:blip r:embed="rId3"/>
          <a:srcRect b="5152"/>
          <a:stretch/>
        </p:blipFill>
        <p:spPr>
          <a:xfrm>
            <a:off x="-1" y="0"/>
            <a:ext cx="12192001" cy="6858000"/>
          </a:xfrm>
          <a:prstGeom prst="rect">
            <a:avLst/>
          </a:prstGeom>
        </p:spPr>
      </p:pic>
      <p:sp>
        <p:nvSpPr>
          <p:cNvPr id="2" name="Rectangle 1">
            <a:extLst>
              <a:ext uri="{FF2B5EF4-FFF2-40B4-BE49-F238E27FC236}">
                <a16:creationId xmlns:a16="http://schemas.microsoft.com/office/drawing/2014/main" id="{74F2653D-5A9E-2842-B196-666164F503D2}"/>
              </a:ext>
            </a:extLst>
          </p:cNvPr>
          <p:cNvSpPr/>
          <p:nvPr/>
        </p:nvSpPr>
        <p:spPr>
          <a:xfrm>
            <a:off x="4095752" y="6267451"/>
            <a:ext cx="8096249" cy="590549"/>
          </a:xfrm>
          <a:prstGeom prst="rect">
            <a:avLst/>
          </a:prstGeom>
          <a:solidFill>
            <a:srgbClr val="DCCFC1">
              <a:alpha val="90026"/>
            </a:srgbClr>
          </a:solid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buClr>
                <a:srgbClr val="000000"/>
              </a:buClr>
            </a:pPr>
            <a:r>
              <a:rPr lang="en-VN" sz="3200" kern="0" dirty="0">
                <a:solidFill>
                  <a:srgbClr val="EEEEEE">
                    <a:lumMod val="10000"/>
                  </a:srgbClr>
                </a:solidFill>
                <a:latin typeface="Times New Roman" panose="02020603050405020304" pitchFamily="18" charset="0"/>
                <a:cs typeface="Times New Roman" panose="02020603050405020304" pitchFamily="18" charset="0"/>
                <a:sym typeface="Arial"/>
              </a:rPr>
              <a:t>Hình ảnh minh hoạ đất nước ta rơi vào hỗ loạn.</a:t>
            </a:r>
          </a:p>
        </p:txBody>
      </p:sp>
      <p:pic>
        <p:nvPicPr>
          <p:cNvPr id="8198" name="Picture 6" descr="Tượng">
            <a:extLst>
              <a:ext uri="{FF2B5EF4-FFF2-40B4-BE49-F238E27FC236}">
                <a16:creationId xmlns:a16="http://schemas.microsoft.com/office/drawing/2014/main" id="{CCC96CDC-640C-2B47-804D-B9C7AC787AE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59267"/>
            <a:ext cx="12192000" cy="6798733"/>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a:extLst>
              <a:ext uri="{FF2B5EF4-FFF2-40B4-BE49-F238E27FC236}">
                <a16:creationId xmlns:a16="http://schemas.microsoft.com/office/drawing/2014/main" id="{D76BC580-0B3F-CF4A-9091-EC263E86B951}"/>
              </a:ext>
            </a:extLst>
          </p:cNvPr>
          <p:cNvSpPr/>
          <p:nvPr/>
        </p:nvSpPr>
        <p:spPr>
          <a:xfrm>
            <a:off x="3892293" y="6254948"/>
            <a:ext cx="8299708" cy="584775"/>
          </a:xfrm>
          <a:prstGeom prst="rect">
            <a:avLst/>
          </a:prstGeom>
          <a:solidFill>
            <a:srgbClr val="7C6C53">
              <a:alpha val="78000"/>
            </a:srgbClr>
          </a:solidFill>
          <a:ln w="3175">
            <a:solidFill>
              <a:schemeClr val="tx1"/>
            </a:solidFill>
          </a:ln>
        </p:spPr>
        <p:txBody>
          <a:bodyPr wrap="square">
            <a:spAutoFit/>
          </a:bodyPr>
          <a:lstStyle/>
          <a:p>
            <a:pPr defTabSz="1219170">
              <a:buClr>
                <a:srgbClr val="000000"/>
              </a:buClr>
            </a:pPr>
            <a:r>
              <a:rPr lang="vi-VN" altLang="en-VN" sz="3200" kern="0" dirty="0">
                <a:solidFill>
                  <a:srgbClr val="FFFFFF">
                    <a:lumMod val="95000"/>
                  </a:srgbClr>
                </a:solidFill>
                <a:latin typeface="Times New Roman" panose="02020603050405020304" pitchFamily="18" charset="0"/>
                <a:cs typeface="Arial"/>
                <a:sym typeface="Arial"/>
              </a:rPr>
              <a:t>Thổ hào địa phương nổi dậy “ Loạn 12 sứ quân” </a:t>
            </a:r>
            <a:endParaRPr lang="en-VN" sz="3200" kern="0" dirty="0">
              <a:solidFill>
                <a:srgbClr val="FFFFFF">
                  <a:lumMod val="95000"/>
                </a:srgbClr>
              </a:solidFill>
              <a:latin typeface="Arial"/>
              <a:cs typeface="Arial"/>
              <a:sym typeface="Arial"/>
            </a:endParaRPr>
          </a:p>
        </p:txBody>
      </p:sp>
      <p:pic>
        <p:nvPicPr>
          <p:cNvPr id="8200" name="Picture 8" descr="Yêu thương chúng sinh nên hạn chế sử dụng đồ da thật - Pháp Phục NGUYÊN  DUNG | Trang nghiêm &amp;amp; Thanh nhã">
            <a:extLst>
              <a:ext uri="{FF2B5EF4-FFF2-40B4-BE49-F238E27FC236}">
                <a16:creationId xmlns:a16="http://schemas.microsoft.com/office/drawing/2014/main" id="{FD2B0CC1-B702-1243-9F80-09D64DED2386}"/>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8102" y="0"/>
            <a:ext cx="12192001" cy="6858000"/>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a:extLst>
              <a:ext uri="{FF2B5EF4-FFF2-40B4-BE49-F238E27FC236}">
                <a16:creationId xmlns:a16="http://schemas.microsoft.com/office/drawing/2014/main" id="{B852F10D-2F2A-4848-A9B4-3BB61A66C15F}"/>
              </a:ext>
            </a:extLst>
          </p:cNvPr>
          <p:cNvSpPr/>
          <p:nvPr/>
        </p:nvSpPr>
        <p:spPr>
          <a:xfrm>
            <a:off x="6610351" y="72364"/>
            <a:ext cx="5543548" cy="615553"/>
          </a:xfrm>
          <a:prstGeom prst="rect">
            <a:avLst/>
          </a:prstGeom>
          <a:solidFill>
            <a:schemeClr val="accent1">
              <a:alpha val="46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buClr>
                <a:srgbClr val="000000"/>
              </a:buClr>
            </a:pPr>
            <a:r>
              <a:rPr lang="en-VN" sz="2667" kern="0" dirty="0">
                <a:solidFill>
                  <a:srgbClr val="FFFFFF"/>
                </a:solidFill>
                <a:latin typeface="Times New Roman" panose="02020603050405020304" pitchFamily="18" charset="0"/>
                <a:cs typeface="Times New Roman" panose="02020603050405020304" pitchFamily="18" charset="0"/>
                <a:sym typeface="Arial"/>
              </a:rPr>
              <a:t>Hình ảnh minh hoạ ”Loạn 12 sứ quân”</a:t>
            </a:r>
          </a:p>
        </p:txBody>
      </p:sp>
    </p:spTree>
    <p:extLst>
      <p:ext uri="{BB962C8B-B14F-4D97-AF65-F5344CB8AC3E}">
        <p14:creationId xmlns:p14="http://schemas.microsoft.com/office/powerpoint/2010/main" val="51608874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4)">
                                          <p:cBhvr>
                                            <p:cTn id="7" dur="500"/>
                                            <p:tgtEl>
                                              <p:spTgt spid="4"/>
                                            </p:tgtEl>
                                          </p:cBhvr>
                                        </p:animEffect>
                                      </p:childTnLst>
                                    </p:cTn>
                                  </p:par>
                                  <p:par>
                                    <p:cTn id="8" presetID="2" presetClass="entr" presetSubtype="1" fill="hold" grpId="0" nodeType="withEffect" p14:presetBounceEnd="50000">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14:bounceEnd="50000">
                                          <p:cBhvr additive="base">
                                            <p:cTn id="10" dur="500" fill="hold"/>
                                            <p:tgtEl>
                                              <p:spTgt spid="2"/>
                                            </p:tgtEl>
                                            <p:attrNameLst>
                                              <p:attrName>ppt_x</p:attrName>
                                            </p:attrNameLst>
                                          </p:cBhvr>
                                          <p:tavLst>
                                            <p:tav tm="0">
                                              <p:val>
                                                <p:strVal val="#ppt_x"/>
                                              </p:val>
                                            </p:tav>
                                            <p:tav tm="100000">
                                              <p:val>
                                                <p:strVal val="#ppt_x"/>
                                              </p:val>
                                            </p:tav>
                                          </p:tavLst>
                                        </p:anim>
                                        <p:anim calcmode="lin" valueType="num" p14:bounceEnd="50000">
                                          <p:cBhvr additive="base">
                                            <p:cTn id="11" dur="5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21" presetClass="entr" presetSubtype="8" fill="hold" nodeType="clickEffect">
                                      <p:stCondLst>
                                        <p:cond delay="0"/>
                                      </p:stCondLst>
                                      <p:childTnLst>
                                        <p:set>
                                          <p:cBhvr>
                                            <p:cTn id="15" dur="1" fill="hold">
                                              <p:stCondLst>
                                                <p:cond delay="0"/>
                                              </p:stCondLst>
                                            </p:cTn>
                                            <p:tgtEl>
                                              <p:spTgt spid="8198"/>
                                            </p:tgtEl>
                                            <p:attrNameLst>
                                              <p:attrName>style.visibility</p:attrName>
                                            </p:attrNameLst>
                                          </p:cBhvr>
                                          <p:to>
                                            <p:strVal val="visible"/>
                                          </p:to>
                                        </p:set>
                                        <p:animEffect transition="in" filter="wheel(8)">
                                          <p:cBhvr>
                                            <p:cTn id="16" dur="500"/>
                                            <p:tgtEl>
                                              <p:spTgt spid="8198"/>
                                            </p:tgtEl>
                                          </p:cBhvr>
                                        </p:animEffect>
                                      </p:childTnLst>
                                    </p:cTn>
                                  </p:par>
                                  <p:par>
                                    <p:cTn id="17" presetID="2" presetClass="entr" presetSubtype="8" fill="hold" grpId="0" nodeType="withEffect" p14:presetBounceEnd="50000">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14:bounceEnd="50000">
                                          <p:cBhvr additive="base">
                                            <p:cTn id="19" dur="500" fill="hold"/>
                                            <p:tgtEl>
                                              <p:spTgt spid="7"/>
                                            </p:tgtEl>
                                            <p:attrNameLst>
                                              <p:attrName>ppt_x</p:attrName>
                                            </p:attrNameLst>
                                          </p:cBhvr>
                                          <p:tavLst>
                                            <p:tav tm="0">
                                              <p:val>
                                                <p:strVal val="0-#ppt_w/2"/>
                                              </p:val>
                                            </p:tav>
                                            <p:tav tm="100000">
                                              <p:val>
                                                <p:strVal val="#ppt_x"/>
                                              </p:val>
                                            </p:tav>
                                          </p:tavLst>
                                        </p:anim>
                                        <p:anim calcmode="lin" valueType="num" p14:bounceEnd="50000">
                                          <p:cBhvr additive="base">
                                            <p:cTn id="20"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1" presetClass="entr" presetSubtype="2" fill="hold" nodeType="clickEffect">
                                      <p:stCondLst>
                                        <p:cond delay="0"/>
                                      </p:stCondLst>
                                      <p:childTnLst>
                                        <p:set>
                                          <p:cBhvr>
                                            <p:cTn id="24" dur="1" fill="hold">
                                              <p:stCondLst>
                                                <p:cond delay="0"/>
                                              </p:stCondLst>
                                            </p:cTn>
                                            <p:tgtEl>
                                              <p:spTgt spid="8200"/>
                                            </p:tgtEl>
                                            <p:attrNameLst>
                                              <p:attrName>style.visibility</p:attrName>
                                            </p:attrNameLst>
                                          </p:cBhvr>
                                          <p:to>
                                            <p:strVal val="visible"/>
                                          </p:to>
                                        </p:set>
                                        <p:animEffect transition="in" filter="wheel(2)">
                                          <p:cBhvr>
                                            <p:cTn id="25" dur="500"/>
                                            <p:tgtEl>
                                              <p:spTgt spid="8200"/>
                                            </p:tgtEl>
                                          </p:cBhvr>
                                        </p:animEffect>
                                      </p:childTnLst>
                                    </p:cTn>
                                  </p:par>
                                  <p:par>
                                    <p:cTn id="26" presetID="2" presetClass="entr" presetSubtype="8" fill="hold" grpId="0" nodeType="withEffect" p14:presetBounceEnd="50000">
                                      <p:stCondLst>
                                        <p:cond delay="0"/>
                                      </p:stCondLst>
                                      <p:childTnLst>
                                        <p:set>
                                          <p:cBhvr>
                                            <p:cTn id="27" dur="1" fill="hold">
                                              <p:stCondLst>
                                                <p:cond delay="0"/>
                                              </p:stCondLst>
                                            </p:cTn>
                                            <p:tgtEl>
                                              <p:spTgt spid="8"/>
                                            </p:tgtEl>
                                            <p:attrNameLst>
                                              <p:attrName>style.visibility</p:attrName>
                                            </p:attrNameLst>
                                          </p:cBhvr>
                                          <p:to>
                                            <p:strVal val="visible"/>
                                          </p:to>
                                        </p:set>
                                        <p:anim calcmode="lin" valueType="num" p14:bounceEnd="50000">
                                          <p:cBhvr additive="base">
                                            <p:cTn id="28" dur="500" fill="hold"/>
                                            <p:tgtEl>
                                              <p:spTgt spid="8"/>
                                            </p:tgtEl>
                                            <p:attrNameLst>
                                              <p:attrName>ppt_x</p:attrName>
                                            </p:attrNameLst>
                                          </p:cBhvr>
                                          <p:tavLst>
                                            <p:tav tm="0">
                                              <p:val>
                                                <p:strVal val="0-#ppt_w/2"/>
                                              </p:val>
                                            </p:tav>
                                            <p:tav tm="100000">
                                              <p:val>
                                                <p:strVal val="#ppt_x"/>
                                              </p:val>
                                            </p:tav>
                                          </p:tavLst>
                                        </p:anim>
                                        <p:anim calcmode="lin" valueType="num" p14:bounceEnd="50000">
                                          <p:cBhvr additive="base">
                                            <p:cTn id="29"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7" grpId="0" animBg="1"/>
          <p:bldP spid="8"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4)">
                                          <p:cBhvr>
                                            <p:cTn id="7" dur="500"/>
                                            <p:tgtEl>
                                              <p:spTgt spid="4"/>
                                            </p:tgtEl>
                                          </p:cBhvr>
                                        </p:animEffect>
                                      </p:childTnLst>
                                    </p:cTn>
                                  </p:par>
                                  <p:par>
                                    <p:cTn id="8" presetID="2" presetClass="entr" presetSubtype="1"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additive="base">
                                            <p:cTn id="10" dur="500" fill="hold"/>
                                            <p:tgtEl>
                                              <p:spTgt spid="2"/>
                                            </p:tgtEl>
                                            <p:attrNameLst>
                                              <p:attrName>ppt_x</p:attrName>
                                            </p:attrNameLst>
                                          </p:cBhvr>
                                          <p:tavLst>
                                            <p:tav tm="0">
                                              <p:val>
                                                <p:strVal val="#ppt_x"/>
                                              </p:val>
                                            </p:tav>
                                            <p:tav tm="100000">
                                              <p:val>
                                                <p:strVal val="#ppt_x"/>
                                              </p:val>
                                            </p:tav>
                                          </p:tavLst>
                                        </p:anim>
                                        <p:anim calcmode="lin" valueType="num">
                                          <p:cBhvr additive="base">
                                            <p:cTn id="11" dur="5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21" presetClass="entr" presetSubtype="8" fill="hold" nodeType="clickEffect">
                                      <p:stCondLst>
                                        <p:cond delay="0"/>
                                      </p:stCondLst>
                                      <p:childTnLst>
                                        <p:set>
                                          <p:cBhvr>
                                            <p:cTn id="15" dur="1" fill="hold">
                                              <p:stCondLst>
                                                <p:cond delay="0"/>
                                              </p:stCondLst>
                                            </p:cTn>
                                            <p:tgtEl>
                                              <p:spTgt spid="8198"/>
                                            </p:tgtEl>
                                            <p:attrNameLst>
                                              <p:attrName>style.visibility</p:attrName>
                                            </p:attrNameLst>
                                          </p:cBhvr>
                                          <p:to>
                                            <p:strVal val="visible"/>
                                          </p:to>
                                        </p:set>
                                        <p:animEffect transition="in" filter="wheel(8)">
                                          <p:cBhvr>
                                            <p:cTn id="16" dur="500"/>
                                            <p:tgtEl>
                                              <p:spTgt spid="8198"/>
                                            </p:tgtEl>
                                          </p:cBhvr>
                                        </p:animEffect>
                                      </p:childTnLst>
                                    </p:cTn>
                                  </p:par>
                                  <p:par>
                                    <p:cTn id="17" presetID="2" presetClass="entr" presetSubtype="8"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0-#ppt_w/2"/>
                                              </p:val>
                                            </p:tav>
                                            <p:tav tm="100000">
                                              <p:val>
                                                <p:strVal val="#ppt_x"/>
                                              </p:val>
                                            </p:tav>
                                          </p:tavLst>
                                        </p:anim>
                                        <p:anim calcmode="lin" valueType="num">
                                          <p:cBhvr additive="base">
                                            <p:cTn id="20"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1" presetClass="entr" presetSubtype="2" fill="hold" nodeType="clickEffect">
                                      <p:stCondLst>
                                        <p:cond delay="0"/>
                                      </p:stCondLst>
                                      <p:childTnLst>
                                        <p:set>
                                          <p:cBhvr>
                                            <p:cTn id="24" dur="1" fill="hold">
                                              <p:stCondLst>
                                                <p:cond delay="0"/>
                                              </p:stCondLst>
                                            </p:cTn>
                                            <p:tgtEl>
                                              <p:spTgt spid="8200"/>
                                            </p:tgtEl>
                                            <p:attrNameLst>
                                              <p:attrName>style.visibility</p:attrName>
                                            </p:attrNameLst>
                                          </p:cBhvr>
                                          <p:to>
                                            <p:strVal val="visible"/>
                                          </p:to>
                                        </p:set>
                                        <p:animEffect transition="in" filter="wheel(2)">
                                          <p:cBhvr>
                                            <p:cTn id="25" dur="500"/>
                                            <p:tgtEl>
                                              <p:spTgt spid="8200"/>
                                            </p:tgtEl>
                                          </p:cBhvr>
                                        </p:animEffect>
                                      </p:childTnLst>
                                    </p:cTn>
                                  </p:par>
                                  <p:par>
                                    <p:cTn id="26" presetID="2" presetClass="entr" presetSubtype="8" fill="hold" grpId="0" nodeType="withEffect">
                                      <p:stCondLst>
                                        <p:cond delay="0"/>
                                      </p:stCondLst>
                                      <p:childTnLst>
                                        <p:set>
                                          <p:cBhvr>
                                            <p:cTn id="27" dur="1" fill="hold">
                                              <p:stCondLst>
                                                <p:cond delay="0"/>
                                              </p:stCondLst>
                                            </p:cTn>
                                            <p:tgtEl>
                                              <p:spTgt spid="8"/>
                                            </p:tgtEl>
                                            <p:attrNameLst>
                                              <p:attrName>style.visibility</p:attrName>
                                            </p:attrNameLst>
                                          </p:cBhvr>
                                          <p:to>
                                            <p:strVal val="visible"/>
                                          </p:to>
                                        </p:set>
                                        <p:anim calcmode="lin" valueType="num">
                                          <p:cBhvr additive="base">
                                            <p:cTn id="28" dur="500" fill="hold"/>
                                            <p:tgtEl>
                                              <p:spTgt spid="8"/>
                                            </p:tgtEl>
                                            <p:attrNameLst>
                                              <p:attrName>ppt_x</p:attrName>
                                            </p:attrNameLst>
                                          </p:cBhvr>
                                          <p:tavLst>
                                            <p:tav tm="0">
                                              <p:val>
                                                <p:strVal val="0-#ppt_w/2"/>
                                              </p:val>
                                            </p:tav>
                                            <p:tav tm="100000">
                                              <p:val>
                                                <p:strVal val="#ppt_x"/>
                                              </p:val>
                                            </p:tav>
                                          </p:tavLst>
                                        </p:anim>
                                        <p:anim calcmode="lin" valueType="num">
                                          <p:cBhvr additive="base">
                                            <p:cTn id="29"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7" grpId="0" animBg="1"/>
          <p:bldP spid="8" grpId="0" animBg="1"/>
        </p:bld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46"/>
        <p:cNvGrpSpPr/>
        <p:nvPr/>
      </p:nvGrpSpPr>
      <p:grpSpPr>
        <a:xfrm>
          <a:off x="0" y="0"/>
          <a:ext cx="0" cy="0"/>
          <a:chOff x="0" y="0"/>
          <a:chExt cx="0" cy="0"/>
        </a:xfrm>
      </p:grpSpPr>
      <p:grpSp>
        <p:nvGrpSpPr>
          <p:cNvPr id="149" name="Google Shape;149;p29"/>
          <p:cNvGrpSpPr/>
          <p:nvPr/>
        </p:nvGrpSpPr>
        <p:grpSpPr>
          <a:xfrm>
            <a:off x="5753157" y="62887"/>
            <a:ext cx="6381155" cy="6687079"/>
            <a:chOff x="3013175" y="4489825"/>
            <a:chExt cx="1829000" cy="982850"/>
          </a:xfrm>
        </p:grpSpPr>
        <p:sp>
          <p:nvSpPr>
            <p:cNvPr id="150" name="Google Shape;150;p29"/>
            <p:cNvSpPr/>
            <p:nvPr/>
          </p:nvSpPr>
          <p:spPr>
            <a:xfrm>
              <a:off x="3053600" y="4530125"/>
              <a:ext cx="1748175" cy="902150"/>
            </a:xfrm>
            <a:custGeom>
              <a:avLst/>
              <a:gdLst/>
              <a:ahLst/>
              <a:cxnLst/>
              <a:rect l="l" t="t" r="r" b="b"/>
              <a:pathLst>
                <a:path w="69927" h="36086" extrusionOk="0">
                  <a:moveTo>
                    <a:pt x="222" y="206"/>
                  </a:moveTo>
                  <a:lnTo>
                    <a:pt x="56543" y="255"/>
                  </a:lnTo>
                  <a:lnTo>
                    <a:pt x="69665" y="268"/>
                  </a:lnTo>
                  <a:cubicBezTo>
                    <a:pt x="69661" y="5585"/>
                    <a:pt x="69657" y="10907"/>
                    <a:pt x="69653" y="16229"/>
                  </a:cubicBezTo>
                  <a:cubicBezTo>
                    <a:pt x="69649" y="22249"/>
                    <a:pt x="69632" y="28145"/>
                    <a:pt x="69706" y="33553"/>
                  </a:cubicBezTo>
                  <a:cubicBezTo>
                    <a:pt x="69724" y="34904"/>
                    <a:pt x="69753" y="35641"/>
                    <a:pt x="69784" y="35863"/>
                  </a:cubicBezTo>
                  <a:lnTo>
                    <a:pt x="69784" y="35863"/>
                  </a:lnTo>
                  <a:cubicBezTo>
                    <a:pt x="69729" y="35857"/>
                    <a:pt x="69545" y="35851"/>
                    <a:pt x="69300" y="35851"/>
                  </a:cubicBezTo>
                  <a:lnTo>
                    <a:pt x="34714" y="35880"/>
                  </a:lnTo>
                  <a:lnTo>
                    <a:pt x="201" y="35880"/>
                  </a:lnTo>
                  <a:cubicBezTo>
                    <a:pt x="209" y="24058"/>
                    <a:pt x="213" y="12216"/>
                    <a:pt x="222" y="346"/>
                  </a:cubicBezTo>
                  <a:lnTo>
                    <a:pt x="222" y="206"/>
                  </a:lnTo>
                  <a:close/>
                  <a:moveTo>
                    <a:pt x="17" y="1"/>
                  </a:moveTo>
                  <a:lnTo>
                    <a:pt x="17" y="8737"/>
                  </a:lnTo>
                  <a:cubicBezTo>
                    <a:pt x="12" y="17579"/>
                    <a:pt x="4" y="26775"/>
                    <a:pt x="0" y="36081"/>
                  </a:cubicBezTo>
                  <a:lnTo>
                    <a:pt x="18030" y="36085"/>
                  </a:lnTo>
                  <a:lnTo>
                    <a:pt x="35809" y="36065"/>
                  </a:lnTo>
                  <a:cubicBezTo>
                    <a:pt x="47540" y="36036"/>
                    <a:pt x="58960" y="35983"/>
                    <a:pt x="69550" y="35876"/>
                  </a:cubicBezTo>
                  <a:cubicBezTo>
                    <a:pt x="69680" y="35875"/>
                    <a:pt x="69755" y="35872"/>
                    <a:pt x="69785" y="35869"/>
                  </a:cubicBezTo>
                  <a:lnTo>
                    <a:pt x="69785" y="35869"/>
                  </a:lnTo>
                  <a:cubicBezTo>
                    <a:pt x="69792" y="35913"/>
                    <a:pt x="69798" y="35935"/>
                    <a:pt x="69805" y="35935"/>
                  </a:cubicBezTo>
                  <a:cubicBezTo>
                    <a:pt x="69865" y="35935"/>
                    <a:pt x="69926" y="34067"/>
                    <a:pt x="69924" y="31046"/>
                  </a:cubicBezTo>
                  <a:cubicBezTo>
                    <a:pt x="69924" y="20706"/>
                    <a:pt x="69924" y="10362"/>
                    <a:pt x="69920" y="13"/>
                  </a:cubicBezTo>
                  <a:lnTo>
                    <a:pt x="17" y="1"/>
                  </a:lnTo>
                  <a:close/>
                </a:path>
              </a:pathLst>
            </a:custGeom>
            <a:solidFill>
              <a:srgbClr val="5D3D1D"/>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1" name="Google Shape;151;p29"/>
            <p:cNvSpPr/>
            <p:nvPr/>
          </p:nvSpPr>
          <p:spPr>
            <a:xfrm>
              <a:off x="3013175" y="4491050"/>
              <a:ext cx="1829000" cy="981625"/>
            </a:xfrm>
            <a:custGeom>
              <a:avLst/>
              <a:gdLst/>
              <a:ahLst/>
              <a:cxnLst/>
              <a:rect l="l" t="t" r="r" b="b"/>
              <a:pathLst>
                <a:path w="73160" h="39265" extrusionOk="0">
                  <a:moveTo>
                    <a:pt x="222" y="202"/>
                  </a:moveTo>
                  <a:lnTo>
                    <a:pt x="59978" y="255"/>
                  </a:lnTo>
                  <a:lnTo>
                    <a:pt x="72903" y="263"/>
                  </a:lnTo>
                  <a:lnTo>
                    <a:pt x="72891" y="18211"/>
                  </a:lnTo>
                  <a:cubicBezTo>
                    <a:pt x="72887" y="24596"/>
                    <a:pt x="72866" y="30853"/>
                    <a:pt x="72940" y="36585"/>
                  </a:cubicBezTo>
                  <a:cubicBezTo>
                    <a:pt x="72957" y="38029"/>
                    <a:pt x="72986" y="38812"/>
                    <a:pt x="73017" y="39040"/>
                  </a:cubicBezTo>
                  <a:lnTo>
                    <a:pt x="73017" y="39040"/>
                  </a:lnTo>
                  <a:cubicBezTo>
                    <a:pt x="72960" y="39035"/>
                    <a:pt x="72763" y="39031"/>
                    <a:pt x="72501" y="39031"/>
                  </a:cubicBezTo>
                  <a:lnTo>
                    <a:pt x="36314" y="39056"/>
                  </a:lnTo>
                  <a:lnTo>
                    <a:pt x="206" y="39056"/>
                  </a:lnTo>
                  <a:cubicBezTo>
                    <a:pt x="210" y="26184"/>
                    <a:pt x="218" y="13283"/>
                    <a:pt x="222" y="358"/>
                  </a:cubicBezTo>
                  <a:lnTo>
                    <a:pt x="222" y="202"/>
                  </a:lnTo>
                  <a:close/>
                  <a:moveTo>
                    <a:pt x="17" y="1"/>
                  </a:moveTo>
                  <a:lnTo>
                    <a:pt x="17" y="9258"/>
                  </a:lnTo>
                  <a:cubicBezTo>
                    <a:pt x="13" y="18954"/>
                    <a:pt x="9" y="29048"/>
                    <a:pt x="0" y="39261"/>
                  </a:cubicBezTo>
                  <a:lnTo>
                    <a:pt x="18871" y="39265"/>
                  </a:lnTo>
                  <a:lnTo>
                    <a:pt x="37471" y="39240"/>
                  </a:lnTo>
                  <a:cubicBezTo>
                    <a:pt x="49744" y="39216"/>
                    <a:pt x="61681" y="39158"/>
                    <a:pt x="72768" y="39051"/>
                  </a:cubicBezTo>
                  <a:cubicBezTo>
                    <a:pt x="72906" y="39050"/>
                    <a:pt x="72986" y="39048"/>
                    <a:pt x="73017" y="39046"/>
                  </a:cubicBezTo>
                  <a:lnTo>
                    <a:pt x="73017" y="39046"/>
                  </a:lnTo>
                  <a:cubicBezTo>
                    <a:pt x="73024" y="39090"/>
                    <a:pt x="73030" y="39112"/>
                    <a:pt x="73036" y="39112"/>
                  </a:cubicBezTo>
                  <a:cubicBezTo>
                    <a:pt x="73097" y="39112"/>
                    <a:pt x="73160" y="37131"/>
                    <a:pt x="73157" y="33926"/>
                  </a:cubicBezTo>
                  <a:cubicBezTo>
                    <a:pt x="73157" y="22626"/>
                    <a:pt x="73157" y="11321"/>
                    <a:pt x="73153" y="9"/>
                  </a:cubicBezTo>
                  <a:lnTo>
                    <a:pt x="17" y="1"/>
                  </a:lnTo>
                  <a:close/>
                </a:path>
              </a:pathLst>
            </a:custGeom>
            <a:solidFill>
              <a:srgbClr val="5D3D1D"/>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2" name="Google Shape;152;p29"/>
            <p:cNvSpPr/>
            <p:nvPr/>
          </p:nvSpPr>
          <p:spPr>
            <a:xfrm>
              <a:off x="4800975" y="5395600"/>
              <a:ext cx="4725" cy="3775"/>
            </a:xfrm>
            <a:custGeom>
              <a:avLst/>
              <a:gdLst/>
              <a:ahLst/>
              <a:cxnLst/>
              <a:rect l="l" t="t" r="r" b="b"/>
              <a:pathLst>
                <a:path w="189" h="151" extrusionOk="0">
                  <a:moveTo>
                    <a:pt x="42" y="1"/>
                  </a:moveTo>
                  <a:cubicBezTo>
                    <a:pt x="32" y="1"/>
                    <a:pt x="23" y="7"/>
                    <a:pt x="12" y="26"/>
                  </a:cubicBezTo>
                  <a:cubicBezTo>
                    <a:pt x="8" y="42"/>
                    <a:pt x="4" y="55"/>
                    <a:pt x="0" y="71"/>
                  </a:cubicBezTo>
                  <a:cubicBezTo>
                    <a:pt x="9" y="121"/>
                    <a:pt x="18" y="150"/>
                    <a:pt x="28" y="150"/>
                  </a:cubicBezTo>
                  <a:cubicBezTo>
                    <a:pt x="32" y="150"/>
                    <a:pt x="37" y="146"/>
                    <a:pt x="41" y="137"/>
                  </a:cubicBezTo>
                  <a:cubicBezTo>
                    <a:pt x="50" y="120"/>
                    <a:pt x="57" y="110"/>
                    <a:pt x="64" y="110"/>
                  </a:cubicBezTo>
                  <a:cubicBezTo>
                    <a:pt x="71" y="110"/>
                    <a:pt x="78" y="119"/>
                    <a:pt x="86" y="137"/>
                  </a:cubicBezTo>
                  <a:cubicBezTo>
                    <a:pt x="90" y="146"/>
                    <a:pt x="95" y="151"/>
                    <a:pt x="100" y="151"/>
                  </a:cubicBezTo>
                  <a:cubicBezTo>
                    <a:pt x="105" y="151"/>
                    <a:pt x="111" y="145"/>
                    <a:pt x="115" y="137"/>
                  </a:cubicBezTo>
                  <a:cubicBezTo>
                    <a:pt x="122" y="127"/>
                    <a:pt x="130" y="119"/>
                    <a:pt x="139" y="119"/>
                  </a:cubicBezTo>
                  <a:cubicBezTo>
                    <a:pt x="146" y="119"/>
                    <a:pt x="153" y="124"/>
                    <a:pt x="160" y="137"/>
                  </a:cubicBezTo>
                  <a:cubicBezTo>
                    <a:pt x="163" y="143"/>
                    <a:pt x="166" y="146"/>
                    <a:pt x="169" y="146"/>
                  </a:cubicBezTo>
                  <a:cubicBezTo>
                    <a:pt x="174" y="146"/>
                    <a:pt x="179" y="136"/>
                    <a:pt x="185" y="112"/>
                  </a:cubicBezTo>
                  <a:cubicBezTo>
                    <a:pt x="189" y="87"/>
                    <a:pt x="189" y="59"/>
                    <a:pt x="185" y="34"/>
                  </a:cubicBezTo>
                  <a:cubicBezTo>
                    <a:pt x="181" y="30"/>
                    <a:pt x="177" y="26"/>
                    <a:pt x="177" y="26"/>
                  </a:cubicBezTo>
                  <a:cubicBezTo>
                    <a:pt x="175" y="26"/>
                    <a:pt x="174" y="26"/>
                    <a:pt x="172" y="26"/>
                  </a:cubicBezTo>
                  <a:cubicBezTo>
                    <a:pt x="146" y="26"/>
                    <a:pt x="122" y="2"/>
                    <a:pt x="99" y="2"/>
                  </a:cubicBezTo>
                  <a:cubicBezTo>
                    <a:pt x="91" y="2"/>
                    <a:pt x="82" y="5"/>
                    <a:pt x="74" y="14"/>
                  </a:cubicBezTo>
                  <a:cubicBezTo>
                    <a:pt x="72" y="14"/>
                    <a:pt x="71" y="15"/>
                    <a:pt x="70" y="15"/>
                  </a:cubicBezTo>
                  <a:cubicBezTo>
                    <a:pt x="64" y="15"/>
                    <a:pt x="61" y="9"/>
                    <a:pt x="58" y="5"/>
                  </a:cubicBezTo>
                  <a:cubicBezTo>
                    <a:pt x="52" y="2"/>
                    <a:pt x="47" y="1"/>
                    <a:pt x="42"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3" name="Google Shape;153;p29"/>
            <p:cNvSpPr/>
            <p:nvPr/>
          </p:nvSpPr>
          <p:spPr>
            <a:xfrm>
              <a:off x="4810300" y="5395425"/>
              <a:ext cx="3100" cy="3825"/>
            </a:xfrm>
            <a:custGeom>
              <a:avLst/>
              <a:gdLst/>
              <a:ahLst/>
              <a:cxnLst/>
              <a:rect l="l" t="t" r="r" b="b"/>
              <a:pathLst>
                <a:path w="124" h="153" extrusionOk="0">
                  <a:moveTo>
                    <a:pt x="87" y="0"/>
                  </a:moveTo>
                  <a:lnTo>
                    <a:pt x="17" y="12"/>
                  </a:lnTo>
                  <a:lnTo>
                    <a:pt x="13" y="12"/>
                  </a:lnTo>
                  <a:cubicBezTo>
                    <a:pt x="5" y="16"/>
                    <a:pt x="0" y="33"/>
                    <a:pt x="0" y="70"/>
                  </a:cubicBezTo>
                  <a:cubicBezTo>
                    <a:pt x="0" y="107"/>
                    <a:pt x="5" y="144"/>
                    <a:pt x="13" y="144"/>
                  </a:cubicBezTo>
                  <a:cubicBezTo>
                    <a:pt x="19" y="147"/>
                    <a:pt x="31" y="153"/>
                    <a:pt x="42" y="153"/>
                  </a:cubicBezTo>
                  <a:cubicBezTo>
                    <a:pt x="45" y="153"/>
                    <a:pt x="47" y="153"/>
                    <a:pt x="50" y="152"/>
                  </a:cubicBezTo>
                  <a:cubicBezTo>
                    <a:pt x="59" y="146"/>
                    <a:pt x="70" y="121"/>
                    <a:pt x="81" y="121"/>
                  </a:cubicBezTo>
                  <a:cubicBezTo>
                    <a:pt x="84" y="121"/>
                    <a:pt x="88" y="124"/>
                    <a:pt x="91" y="131"/>
                  </a:cubicBezTo>
                  <a:cubicBezTo>
                    <a:pt x="92" y="133"/>
                    <a:pt x="92" y="134"/>
                    <a:pt x="93" y="134"/>
                  </a:cubicBezTo>
                  <a:cubicBezTo>
                    <a:pt x="98" y="134"/>
                    <a:pt x="104" y="121"/>
                    <a:pt x="107" y="111"/>
                  </a:cubicBezTo>
                  <a:cubicBezTo>
                    <a:pt x="119" y="90"/>
                    <a:pt x="124" y="70"/>
                    <a:pt x="119" y="45"/>
                  </a:cubicBezTo>
                  <a:cubicBezTo>
                    <a:pt x="119" y="8"/>
                    <a:pt x="111" y="0"/>
                    <a:pt x="107" y="0"/>
                  </a:cubicBezTo>
                  <a:cubicBezTo>
                    <a:pt x="99" y="0"/>
                    <a:pt x="91" y="0"/>
                    <a:pt x="87" y="4"/>
                  </a:cubicBezTo>
                  <a:lnTo>
                    <a:pt x="87" y="0"/>
                  </a:ln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4" name="Google Shape;154;p29"/>
            <p:cNvSpPr/>
            <p:nvPr/>
          </p:nvSpPr>
          <p:spPr>
            <a:xfrm>
              <a:off x="4813475" y="5395625"/>
              <a:ext cx="1575" cy="2675"/>
            </a:xfrm>
            <a:custGeom>
              <a:avLst/>
              <a:gdLst/>
              <a:ahLst/>
              <a:cxnLst/>
              <a:rect l="l" t="t" r="r" b="b"/>
              <a:pathLst>
                <a:path w="63" h="107" extrusionOk="0">
                  <a:moveTo>
                    <a:pt x="26" y="0"/>
                  </a:moveTo>
                  <a:cubicBezTo>
                    <a:pt x="15" y="0"/>
                    <a:pt x="8" y="3"/>
                    <a:pt x="1" y="70"/>
                  </a:cubicBezTo>
                  <a:cubicBezTo>
                    <a:pt x="13" y="95"/>
                    <a:pt x="25" y="107"/>
                    <a:pt x="36" y="107"/>
                  </a:cubicBezTo>
                  <a:cubicBezTo>
                    <a:pt x="43" y="107"/>
                    <a:pt x="50" y="102"/>
                    <a:pt x="58" y="95"/>
                  </a:cubicBezTo>
                  <a:cubicBezTo>
                    <a:pt x="58" y="82"/>
                    <a:pt x="62" y="70"/>
                    <a:pt x="62" y="58"/>
                  </a:cubicBezTo>
                  <a:cubicBezTo>
                    <a:pt x="62" y="45"/>
                    <a:pt x="58" y="33"/>
                    <a:pt x="58" y="21"/>
                  </a:cubicBezTo>
                  <a:cubicBezTo>
                    <a:pt x="46" y="8"/>
                    <a:pt x="38" y="0"/>
                    <a:pt x="29" y="0"/>
                  </a:cubicBezTo>
                  <a:cubicBezTo>
                    <a:pt x="28" y="0"/>
                    <a:pt x="27" y="0"/>
                    <a:pt x="26"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5" name="Google Shape;155;p29"/>
            <p:cNvSpPr/>
            <p:nvPr/>
          </p:nvSpPr>
          <p:spPr>
            <a:xfrm>
              <a:off x="4815225" y="5395350"/>
              <a:ext cx="1250" cy="3250"/>
            </a:xfrm>
            <a:custGeom>
              <a:avLst/>
              <a:gdLst/>
              <a:ahLst/>
              <a:cxnLst/>
              <a:rect l="l" t="t" r="r" b="b"/>
              <a:pathLst>
                <a:path w="50" h="130" extrusionOk="0">
                  <a:moveTo>
                    <a:pt x="30" y="1"/>
                  </a:moveTo>
                  <a:cubicBezTo>
                    <a:pt x="19" y="1"/>
                    <a:pt x="10" y="20"/>
                    <a:pt x="0" y="69"/>
                  </a:cubicBezTo>
                  <a:cubicBezTo>
                    <a:pt x="11" y="107"/>
                    <a:pt x="19" y="130"/>
                    <a:pt x="29" y="130"/>
                  </a:cubicBezTo>
                  <a:cubicBezTo>
                    <a:pt x="34" y="130"/>
                    <a:pt x="39" y="122"/>
                    <a:pt x="46" y="106"/>
                  </a:cubicBezTo>
                  <a:cubicBezTo>
                    <a:pt x="50" y="89"/>
                    <a:pt x="50" y="69"/>
                    <a:pt x="50" y="52"/>
                  </a:cubicBezTo>
                  <a:cubicBezTo>
                    <a:pt x="50" y="36"/>
                    <a:pt x="46" y="19"/>
                    <a:pt x="41" y="7"/>
                  </a:cubicBezTo>
                  <a:cubicBezTo>
                    <a:pt x="37" y="3"/>
                    <a:pt x="33" y="1"/>
                    <a:pt x="30"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6" name="Google Shape;156;p29"/>
            <p:cNvSpPr/>
            <p:nvPr/>
          </p:nvSpPr>
          <p:spPr>
            <a:xfrm>
              <a:off x="4807625" y="5395850"/>
              <a:ext cx="950" cy="3400"/>
            </a:xfrm>
            <a:custGeom>
              <a:avLst/>
              <a:gdLst/>
              <a:ahLst/>
              <a:cxnLst/>
              <a:rect l="l" t="t" r="r" b="b"/>
              <a:pathLst>
                <a:path w="38" h="136" extrusionOk="0">
                  <a:moveTo>
                    <a:pt x="18" y="0"/>
                  </a:moveTo>
                  <a:cubicBezTo>
                    <a:pt x="13" y="0"/>
                    <a:pt x="9" y="18"/>
                    <a:pt x="1" y="53"/>
                  </a:cubicBezTo>
                  <a:cubicBezTo>
                    <a:pt x="1" y="102"/>
                    <a:pt x="9" y="131"/>
                    <a:pt x="17" y="135"/>
                  </a:cubicBezTo>
                  <a:cubicBezTo>
                    <a:pt x="18" y="135"/>
                    <a:pt x="18" y="135"/>
                    <a:pt x="19" y="135"/>
                  </a:cubicBezTo>
                  <a:cubicBezTo>
                    <a:pt x="27" y="135"/>
                    <a:pt x="34" y="110"/>
                    <a:pt x="38" y="53"/>
                  </a:cubicBezTo>
                  <a:cubicBezTo>
                    <a:pt x="27" y="18"/>
                    <a:pt x="22" y="0"/>
                    <a:pt x="18"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7" name="Google Shape;157;p29"/>
            <p:cNvSpPr/>
            <p:nvPr/>
          </p:nvSpPr>
          <p:spPr>
            <a:xfrm>
              <a:off x="4808975" y="5395925"/>
              <a:ext cx="1050" cy="3425"/>
            </a:xfrm>
            <a:custGeom>
              <a:avLst/>
              <a:gdLst/>
              <a:ahLst/>
              <a:cxnLst/>
              <a:rect l="l" t="t" r="r" b="b"/>
              <a:pathLst>
                <a:path w="42" h="137" extrusionOk="0">
                  <a:moveTo>
                    <a:pt x="21" y="1"/>
                  </a:moveTo>
                  <a:cubicBezTo>
                    <a:pt x="8" y="1"/>
                    <a:pt x="4" y="25"/>
                    <a:pt x="4" y="58"/>
                  </a:cubicBezTo>
                  <a:cubicBezTo>
                    <a:pt x="0" y="83"/>
                    <a:pt x="4" y="111"/>
                    <a:pt x="21" y="136"/>
                  </a:cubicBezTo>
                  <a:cubicBezTo>
                    <a:pt x="21" y="136"/>
                    <a:pt x="22" y="136"/>
                    <a:pt x="22" y="136"/>
                  </a:cubicBezTo>
                  <a:cubicBezTo>
                    <a:pt x="30" y="136"/>
                    <a:pt x="37" y="109"/>
                    <a:pt x="37" y="70"/>
                  </a:cubicBezTo>
                  <a:cubicBezTo>
                    <a:pt x="41" y="58"/>
                    <a:pt x="37" y="42"/>
                    <a:pt x="37" y="29"/>
                  </a:cubicBezTo>
                  <a:cubicBezTo>
                    <a:pt x="33" y="21"/>
                    <a:pt x="29" y="9"/>
                    <a:pt x="25"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8" name="Google Shape;158;p29"/>
            <p:cNvSpPr/>
            <p:nvPr/>
          </p:nvSpPr>
          <p:spPr>
            <a:xfrm>
              <a:off x="4806400" y="5395725"/>
              <a:ext cx="950" cy="3075"/>
            </a:xfrm>
            <a:custGeom>
              <a:avLst/>
              <a:gdLst/>
              <a:ahLst/>
              <a:cxnLst/>
              <a:rect l="l" t="t" r="r" b="b"/>
              <a:pathLst>
                <a:path w="38" h="123" extrusionOk="0">
                  <a:moveTo>
                    <a:pt x="17" y="0"/>
                  </a:moveTo>
                  <a:cubicBezTo>
                    <a:pt x="13" y="9"/>
                    <a:pt x="9" y="21"/>
                    <a:pt x="5" y="33"/>
                  </a:cubicBezTo>
                  <a:cubicBezTo>
                    <a:pt x="1" y="50"/>
                    <a:pt x="1" y="66"/>
                    <a:pt x="5" y="82"/>
                  </a:cubicBezTo>
                  <a:cubicBezTo>
                    <a:pt x="7" y="108"/>
                    <a:pt x="15" y="123"/>
                    <a:pt x="22" y="123"/>
                  </a:cubicBezTo>
                  <a:cubicBezTo>
                    <a:pt x="26" y="123"/>
                    <a:pt x="30" y="118"/>
                    <a:pt x="33" y="107"/>
                  </a:cubicBezTo>
                  <a:cubicBezTo>
                    <a:pt x="33" y="82"/>
                    <a:pt x="37" y="62"/>
                    <a:pt x="37" y="41"/>
                  </a:cubicBezTo>
                  <a:cubicBezTo>
                    <a:pt x="37" y="29"/>
                    <a:pt x="33" y="21"/>
                    <a:pt x="29" y="9"/>
                  </a:cubicBezTo>
                  <a:cubicBezTo>
                    <a:pt x="25" y="4"/>
                    <a:pt x="21" y="4"/>
                    <a:pt x="17"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9" name="Google Shape;159;p29"/>
            <p:cNvSpPr/>
            <p:nvPr/>
          </p:nvSpPr>
          <p:spPr>
            <a:xfrm>
              <a:off x="4806925" y="5434200"/>
              <a:ext cx="9350" cy="4400"/>
            </a:xfrm>
            <a:custGeom>
              <a:avLst/>
              <a:gdLst/>
              <a:ahLst/>
              <a:cxnLst/>
              <a:rect l="l" t="t" r="r" b="b"/>
              <a:pathLst>
                <a:path w="374" h="176" extrusionOk="0">
                  <a:moveTo>
                    <a:pt x="357" y="0"/>
                  </a:moveTo>
                  <a:cubicBezTo>
                    <a:pt x="328" y="0"/>
                    <a:pt x="295" y="0"/>
                    <a:pt x="271" y="4"/>
                  </a:cubicBezTo>
                  <a:cubicBezTo>
                    <a:pt x="213" y="16"/>
                    <a:pt x="160" y="29"/>
                    <a:pt x="111" y="45"/>
                  </a:cubicBezTo>
                  <a:cubicBezTo>
                    <a:pt x="99" y="49"/>
                    <a:pt x="85" y="51"/>
                    <a:pt x="72" y="51"/>
                  </a:cubicBezTo>
                  <a:cubicBezTo>
                    <a:pt x="60" y="51"/>
                    <a:pt x="47" y="49"/>
                    <a:pt x="37" y="45"/>
                  </a:cubicBezTo>
                  <a:cubicBezTo>
                    <a:pt x="21" y="45"/>
                    <a:pt x="8" y="45"/>
                    <a:pt x="0" y="90"/>
                  </a:cubicBezTo>
                  <a:cubicBezTo>
                    <a:pt x="4" y="156"/>
                    <a:pt x="12" y="156"/>
                    <a:pt x="21" y="164"/>
                  </a:cubicBezTo>
                  <a:cubicBezTo>
                    <a:pt x="26" y="170"/>
                    <a:pt x="32" y="176"/>
                    <a:pt x="38" y="176"/>
                  </a:cubicBezTo>
                  <a:cubicBezTo>
                    <a:pt x="40" y="176"/>
                    <a:pt x="43" y="175"/>
                    <a:pt x="45" y="172"/>
                  </a:cubicBezTo>
                  <a:cubicBezTo>
                    <a:pt x="55" y="162"/>
                    <a:pt x="65" y="159"/>
                    <a:pt x="74" y="159"/>
                  </a:cubicBezTo>
                  <a:cubicBezTo>
                    <a:pt x="83" y="159"/>
                    <a:pt x="92" y="162"/>
                    <a:pt x="103" y="164"/>
                  </a:cubicBezTo>
                  <a:cubicBezTo>
                    <a:pt x="107" y="166"/>
                    <a:pt x="111" y="167"/>
                    <a:pt x="115" y="167"/>
                  </a:cubicBezTo>
                  <a:cubicBezTo>
                    <a:pt x="127" y="167"/>
                    <a:pt x="140" y="160"/>
                    <a:pt x="152" y="160"/>
                  </a:cubicBezTo>
                  <a:lnTo>
                    <a:pt x="263" y="144"/>
                  </a:lnTo>
                  <a:cubicBezTo>
                    <a:pt x="271" y="140"/>
                    <a:pt x="275" y="140"/>
                    <a:pt x="283" y="135"/>
                  </a:cubicBezTo>
                  <a:cubicBezTo>
                    <a:pt x="292" y="131"/>
                    <a:pt x="301" y="123"/>
                    <a:pt x="310" y="123"/>
                  </a:cubicBezTo>
                  <a:cubicBezTo>
                    <a:pt x="317" y="123"/>
                    <a:pt x="325" y="129"/>
                    <a:pt x="332" y="148"/>
                  </a:cubicBezTo>
                  <a:cubicBezTo>
                    <a:pt x="338" y="159"/>
                    <a:pt x="343" y="164"/>
                    <a:pt x="347" y="164"/>
                  </a:cubicBezTo>
                  <a:cubicBezTo>
                    <a:pt x="357" y="164"/>
                    <a:pt x="363" y="130"/>
                    <a:pt x="369" y="82"/>
                  </a:cubicBezTo>
                  <a:cubicBezTo>
                    <a:pt x="373" y="57"/>
                    <a:pt x="369" y="33"/>
                    <a:pt x="361" y="4"/>
                  </a:cubicBezTo>
                  <a:cubicBezTo>
                    <a:pt x="361" y="4"/>
                    <a:pt x="357" y="0"/>
                    <a:pt x="357"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0" name="Google Shape;160;p29"/>
            <p:cNvSpPr/>
            <p:nvPr/>
          </p:nvSpPr>
          <p:spPr>
            <a:xfrm>
              <a:off x="4816250" y="5433975"/>
              <a:ext cx="1250" cy="3425"/>
            </a:xfrm>
            <a:custGeom>
              <a:avLst/>
              <a:gdLst/>
              <a:ahLst/>
              <a:cxnLst/>
              <a:rect l="l" t="t" r="r" b="b"/>
              <a:pathLst>
                <a:path w="50" h="137" extrusionOk="0">
                  <a:moveTo>
                    <a:pt x="25" y="0"/>
                  </a:moveTo>
                  <a:cubicBezTo>
                    <a:pt x="17" y="0"/>
                    <a:pt x="9" y="14"/>
                    <a:pt x="0" y="50"/>
                  </a:cubicBezTo>
                  <a:cubicBezTo>
                    <a:pt x="6" y="119"/>
                    <a:pt x="15" y="136"/>
                    <a:pt x="24" y="136"/>
                  </a:cubicBezTo>
                  <a:cubicBezTo>
                    <a:pt x="29" y="136"/>
                    <a:pt x="33" y="132"/>
                    <a:pt x="37" y="128"/>
                  </a:cubicBezTo>
                  <a:cubicBezTo>
                    <a:pt x="50" y="116"/>
                    <a:pt x="50" y="91"/>
                    <a:pt x="50" y="34"/>
                  </a:cubicBezTo>
                  <a:cubicBezTo>
                    <a:pt x="41" y="15"/>
                    <a:pt x="33" y="0"/>
                    <a:pt x="25"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1" name="Google Shape;161;p29"/>
            <p:cNvSpPr/>
            <p:nvPr/>
          </p:nvSpPr>
          <p:spPr>
            <a:xfrm>
              <a:off x="4818000" y="5434525"/>
              <a:ext cx="1250" cy="3325"/>
            </a:xfrm>
            <a:custGeom>
              <a:avLst/>
              <a:gdLst/>
              <a:ahLst/>
              <a:cxnLst/>
              <a:rect l="l" t="t" r="r" b="b"/>
              <a:pathLst>
                <a:path w="50" h="133" extrusionOk="0">
                  <a:moveTo>
                    <a:pt x="27" y="0"/>
                  </a:moveTo>
                  <a:cubicBezTo>
                    <a:pt x="21" y="0"/>
                    <a:pt x="15" y="8"/>
                    <a:pt x="8" y="12"/>
                  </a:cubicBezTo>
                  <a:cubicBezTo>
                    <a:pt x="4" y="36"/>
                    <a:pt x="0" y="57"/>
                    <a:pt x="8" y="81"/>
                  </a:cubicBezTo>
                  <a:cubicBezTo>
                    <a:pt x="12" y="110"/>
                    <a:pt x="19" y="132"/>
                    <a:pt x="26" y="132"/>
                  </a:cubicBezTo>
                  <a:cubicBezTo>
                    <a:pt x="27" y="132"/>
                    <a:pt x="28" y="132"/>
                    <a:pt x="29" y="131"/>
                  </a:cubicBezTo>
                  <a:cubicBezTo>
                    <a:pt x="41" y="122"/>
                    <a:pt x="45" y="86"/>
                    <a:pt x="49" y="32"/>
                  </a:cubicBezTo>
                  <a:cubicBezTo>
                    <a:pt x="41" y="8"/>
                    <a:pt x="34" y="0"/>
                    <a:pt x="27"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2" name="Google Shape;162;p29"/>
            <p:cNvSpPr/>
            <p:nvPr/>
          </p:nvSpPr>
          <p:spPr>
            <a:xfrm>
              <a:off x="4802400" y="5435400"/>
              <a:ext cx="750" cy="2600"/>
            </a:xfrm>
            <a:custGeom>
              <a:avLst/>
              <a:gdLst/>
              <a:ahLst/>
              <a:cxnLst/>
              <a:rect l="l" t="t" r="r" b="b"/>
              <a:pathLst>
                <a:path w="30" h="104" extrusionOk="0">
                  <a:moveTo>
                    <a:pt x="19" y="0"/>
                  </a:moveTo>
                  <a:cubicBezTo>
                    <a:pt x="18" y="0"/>
                    <a:pt x="17" y="1"/>
                    <a:pt x="17" y="1"/>
                  </a:cubicBezTo>
                  <a:cubicBezTo>
                    <a:pt x="13" y="1"/>
                    <a:pt x="5" y="1"/>
                    <a:pt x="1" y="30"/>
                  </a:cubicBezTo>
                  <a:cubicBezTo>
                    <a:pt x="1" y="51"/>
                    <a:pt x="5" y="75"/>
                    <a:pt x="5" y="104"/>
                  </a:cubicBezTo>
                  <a:cubicBezTo>
                    <a:pt x="13" y="96"/>
                    <a:pt x="21" y="96"/>
                    <a:pt x="25" y="87"/>
                  </a:cubicBezTo>
                  <a:cubicBezTo>
                    <a:pt x="29" y="75"/>
                    <a:pt x="29" y="63"/>
                    <a:pt x="29" y="51"/>
                  </a:cubicBezTo>
                  <a:cubicBezTo>
                    <a:pt x="29" y="34"/>
                    <a:pt x="29" y="22"/>
                    <a:pt x="25" y="5"/>
                  </a:cubicBezTo>
                  <a:cubicBezTo>
                    <a:pt x="23" y="1"/>
                    <a:pt x="21" y="0"/>
                    <a:pt x="19"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3" name="Google Shape;163;p29"/>
            <p:cNvSpPr/>
            <p:nvPr/>
          </p:nvSpPr>
          <p:spPr>
            <a:xfrm>
              <a:off x="4812975" y="5355775"/>
              <a:ext cx="15000" cy="5650"/>
            </a:xfrm>
            <a:custGeom>
              <a:avLst/>
              <a:gdLst/>
              <a:ahLst/>
              <a:cxnLst/>
              <a:rect l="l" t="t" r="r" b="b"/>
              <a:pathLst>
                <a:path w="600" h="226" extrusionOk="0">
                  <a:moveTo>
                    <a:pt x="514" y="0"/>
                  </a:moveTo>
                  <a:cubicBezTo>
                    <a:pt x="507" y="0"/>
                    <a:pt x="499" y="21"/>
                    <a:pt x="488" y="64"/>
                  </a:cubicBezTo>
                  <a:cubicBezTo>
                    <a:pt x="477" y="17"/>
                    <a:pt x="465" y="8"/>
                    <a:pt x="452" y="8"/>
                  </a:cubicBezTo>
                  <a:cubicBezTo>
                    <a:pt x="444" y="8"/>
                    <a:pt x="435" y="12"/>
                    <a:pt x="426" y="12"/>
                  </a:cubicBezTo>
                  <a:cubicBezTo>
                    <a:pt x="424" y="12"/>
                    <a:pt x="421" y="11"/>
                    <a:pt x="419" y="10"/>
                  </a:cubicBezTo>
                  <a:cubicBezTo>
                    <a:pt x="417" y="10"/>
                    <a:pt x="416" y="10"/>
                    <a:pt x="414" y="10"/>
                  </a:cubicBezTo>
                  <a:cubicBezTo>
                    <a:pt x="403" y="10"/>
                    <a:pt x="388" y="23"/>
                    <a:pt x="374" y="23"/>
                  </a:cubicBezTo>
                  <a:cubicBezTo>
                    <a:pt x="347" y="25"/>
                    <a:pt x="320" y="35"/>
                    <a:pt x="291" y="35"/>
                  </a:cubicBezTo>
                  <a:cubicBezTo>
                    <a:pt x="275" y="35"/>
                    <a:pt x="259" y="32"/>
                    <a:pt x="242" y="23"/>
                  </a:cubicBezTo>
                  <a:cubicBezTo>
                    <a:pt x="238" y="21"/>
                    <a:pt x="234" y="20"/>
                    <a:pt x="230" y="20"/>
                  </a:cubicBezTo>
                  <a:cubicBezTo>
                    <a:pt x="218" y="20"/>
                    <a:pt x="205" y="28"/>
                    <a:pt x="193" y="31"/>
                  </a:cubicBezTo>
                  <a:cubicBezTo>
                    <a:pt x="185" y="27"/>
                    <a:pt x="177" y="27"/>
                    <a:pt x="172" y="23"/>
                  </a:cubicBezTo>
                  <a:cubicBezTo>
                    <a:pt x="155" y="20"/>
                    <a:pt x="139" y="12"/>
                    <a:pt x="124" y="12"/>
                  </a:cubicBezTo>
                  <a:cubicBezTo>
                    <a:pt x="114" y="12"/>
                    <a:pt x="104" y="15"/>
                    <a:pt x="95" y="27"/>
                  </a:cubicBezTo>
                  <a:cubicBezTo>
                    <a:pt x="88" y="34"/>
                    <a:pt x="81" y="36"/>
                    <a:pt x="74" y="36"/>
                  </a:cubicBezTo>
                  <a:cubicBezTo>
                    <a:pt x="61" y="36"/>
                    <a:pt x="48" y="27"/>
                    <a:pt x="37" y="27"/>
                  </a:cubicBezTo>
                  <a:cubicBezTo>
                    <a:pt x="29" y="27"/>
                    <a:pt x="17" y="31"/>
                    <a:pt x="12" y="39"/>
                  </a:cubicBezTo>
                  <a:cubicBezTo>
                    <a:pt x="8" y="47"/>
                    <a:pt x="4" y="60"/>
                    <a:pt x="4" y="72"/>
                  </a:cubicBezTo>
                  <a:cubicBezTo>
                    <a:pt x="0" y="80"/>
                    <a:pt x="0" y="84"/>
                    <a:pt x="4" y="92"/>
                  </a:cubicBezTo>
                  <a:cubicBezTo>
                    <a:pt x="4" y="113"/>
                    <a:pt x="4" y="129"/>
                    <a:pt x="4" y="146"/>
                  </a:cubicBezTo>
                  <a:cubicBezTo>
                    <a:pt x="8" y="150"/>
                    <a:pt x="12" y="154"/>
                    <a:pt x="12" y="154"/>
                  </a:cubicBezTo>
                  <a:lnTo>
                    <a:pt x="95" y="142"/>
                  </a:lnTo>
                  <a:cubicBezTo>
                    <a:pt x="95" y="142"/>
                    <a:pt x="99" y="146"/>
                    <a:pt x="103" y="146"/>
                  </a:cubicBezTo>
                  <a:cubicBezTo>
                    <a:pt x="106" y="149"/>
                    <a:pt x="114" y="157"/>
                    <a:pt x="119" y="157"/>
                  </a:cubicBezTo>
                  <a:cubicBezTo>
                    <a:pt x="121" y="157"/>
                    <a:pt x="122" y="156"/>
                    <a:pt x="123" y="154"/>
                  </a:cubicBezTo>
                  <a:cubicBezTo>
                    <a:pt x="130" y="140"/>
                    <a:pt x="145" y="132"/>
                    <a:pt x="160" y="132"/>
                  </a:cubicBezTo>
                  <a:cubicBezTo>
                    <a:pt x="163" y="132"/>
                    <a:pt x="166" y="133"/>
                    <a:pt x="168" y="133"/>
                  </a:cubicBezTo>
                  <a:cubicBezTo>
                    <a:pt x="197" y="142"/>
                    <a:pt x="226" y="158"/>
                    <a:pt x="250" y="170"/>
                  </a:cubicBezTo>
                  <a:cubicBezTo>
                    <a:pt x="283" y="183"/>
                    <a:pt x="308" y="203"/>
                    <a:pt x="337" y="224"/>
                  </a:cubicBezTo>
                  <a:cubicBezTo>
                    <a:pt x="338" y="225"/>
                    <a:pt x="339" y="225"/>
                    <a:pt x="340" y="225"/>
                  </a:cubicBezTo>
                  <a:cubicBezTo>
                    <a:pt x="347" y="225"/>
                    <a:pt x="353" y="211"/>
                    <a:pt x="363" y="211"/>
                  </a:cubicBezTo>
                  <a:cubicBezTo>
                    <a:pt x="363" y="211"/>
                    <a:pt x="364" y="211"/>
                    <a:pt x="365" y="211"/>
                  </a:cubicBezTo>
                  <a:cubicBezTo>
                    <a:pt x="366" y="212"/>
                    <a:pt x="367" y="212"/>
                    <a:pt x="367" y="212"/>
                  </a:cubicBezTo>
                  <a:cubicBezTo>
                    <a:pt x="377" y="212"/>
                    <a:pt x="387" y="193"/>
                    <a:pt x="397" y="193"/>
                  </a:cubicBezTo>
                  <a:cubicBezTo>
                    <a:pt x="403" y="193"/>
                    <a:pt x="409" y="199"/>
                    <a:pt x="415" y="220"/>
                  </a:cubicBezTo>
                  <a:lnTo>
                    <a:pt x="488" y="125"/>
                  </a:lnTo>
                  <a:cubicBezTo>
                    <a:pt x="497" y="158"/>
                    <a:pt x="509" y="162"/>
                    <a:pt x="521" y="166"/>
                  </a:cubicBezTo>
                  <a:cubicBezTo>
                    <a:pt x="531" y="166"/>
                    <a:pt x="549" y="151"/>
                    <a:pt x="566" y="151"/>
                  </a:cubicBezTo>
                  <a:cubicBezTo>
                    <a:pt x="570" y="151"/>
                    <a:pt x="575" y="152"/>
                    <a:pt x="579" y="154"/>
                  </a:cubicBezTo>
                  <a:cubicBezTo>
                    <a:pt x="579" y="154"/>
                    <a:pt x="580" y="154"/>
                    <a:pt x="580" y="154"/>
                  </a:cubicBezTo>
                  <a:cubicBezTo>
                    <a:pt x="588" y="154"/>
                    <a:pt x="595" y="126"/>
                    <a:pt x="599" y="72"/>
                  </a:cubicBezTo>
                  <a:cubicBezTo>
                    <a:pt x="599" y="31"/>
                    <a:pt x="593" y="14"/>
                    <a:pt x="585" y="14"/>
                  </a:cubicBezTo>
                  <a:cubicBezTo>
                    <a:pt x="584" y="14"/>
                    <a:pt x="584" y="14"/>
                    <a:pt x="583" y="14"/>
                  </a:cubicBezTo>
                  <a:cubicBezTo>
                    <a:pt x="575" y="17"/>
                    <a:pt x="566" y="19"/>
                    <a:pt x="558" y="19"/>
                  </a:cubicBezTo>
                  <a:cubicBezTo>
                    <a:pt x="543" y="19"/>
                    <a:pt x="528" y="13"/>
                    <a:pt x="517" y="2"/>
                  </a:cubicBezTo>
                  <a:cubicBezTo>
                    <a:pt x="516" y="1"/>
                    <a:pt x="515" y="0"/>
                    <a:pt x="514"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4" name="Google Shape;164;p29"/>
            <p:cNvSpPr/>
            <p:nvPr/>
          </p:nvSpPr>
          <p:spPr>
            <a:xfrm>
              <a:off x="4804975" y="5355825"/>
              <a:ext cx="2375" cy="3125"/>
            </a:xfrm>
            <a:custGeom>
              <a:avLst/>
              <a:gdLst/>
              <a:ahLst/>
              <a:cxnLst/>
              <a:rect l="l" t="t" r="r" b="b"/>
              <a:pathLst>
                <a:path w="95" h="125" extrusionOk="0">
                  <a:moveTo>
                    <a:pt x="25" y="0"/>
                  </a:moveTo>
                  <a:cubicBezTo>
                    <a:pt x="12" y="8"/>
                    <a:pt x="12" y="8"/>
                    <a:pt x="0" y="66"/>
                  </a:cubicBezTo>
                  <a:cubicBezTo>
                    <a:pt x="4" y="111"/>
                    <a:pt x="12" y="119"/>
                    <a:pt x="21" y="119"/>
                  </a:cubicBezTo>
                  <a:cubicBezTo>
                    <a:pt x="22" y="119"/>
                    <a:pt x="23" y="120"/>
                    <a:pt x="24" y="120"/>
                  </a:cubicBezTo>
                  <a:cubicBezTo>
                    <a:pt x="34" y="120"/>
                    <a:pt x="45" y="108"/>
                    <a:pt x="56" y="108"/>
                  </a:cubicBezTo>
                  <a:cubicBezTo>
                    <a:pt x="62" y="108"/>
                    <a:pt x="68" y="112"/>
                    <a:pt x="74" y="123"/>
                  </a:cubicBezTo>
                  <a:cubicBezTo>
                    <a:pt x="74" y="124"/>
                    <a:pt x="74" y="125"/>
                    <a:pt x="74" y="125"/>
                  </a:cubicBezTo>
                  <a:cubicBezTo>
                    <a:pt x="74" y="125"/>
                    <a:pt x="75" y="122"/>
                    <a:pt x="78" y="119"/>
                  </a:cubicBezTo>
                  <a:cubicBezTo>
                    <a:pt x="86" y="99"/>
                    <a:pt x="94" y="74"/>
                    <a:pt x="90" y="53"/>
                  </a:cubicBezTo>
                  <a:cubicBezTo>
                    <a:pt x="90" y="21"/>
                    <a:pt x="86" y="0"/>
                    <a:pt x="74"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5" name="Google Shape;165;p29"/>
            <p:cNvSpPr/>
            <p:nvPr/>
          </p:nvSpPr>
          <p:spPr>
            <a:xfrm>
              <a:off x="4809075" y="5355500"/>
              <a:ext cx="1150" cy="3400"/>
            </a:xfrm>
            <a:custGeom>
              <a:avLst/>
              <a:gdLst/>
              <a:ahLst/>
              <a:cxnLst/>
              <a:rect l="l" t="t" r="r" b="b"/>
              <a:pathLst>
                <a:path w="46" h="136" extrusionOk="0">
                  <a:moveTo>
                    <a:pt x="34" y="0"/>
                  </a:moveTo>
                  <a:cubicBezTo>
                    <a:pt x="34" y="0"/>
                    <a:pt x="33" y="0"/>
                    <a:pt x="33" y="1"/>
                  </a:cubicBezTo>
                  <a:cubicBezTo>
                    <a:pt x="21" y="9"/>
                    <a:pt x="13" y="21"/>
                    <a:pt x="8" y="34"/>
                  </a:cubicBezTo>
                  <a:cubicBezTo>
                    <a:pt x="0" y="62"/>
                    <a:pt x="4" y="95"/>
                    <a:pt x="13" y="124"/>
                  </a:cubicBezTo>
                  <a:cubicBezTo>
                    <a:pt x="18" y="130"/>
                    <a:pt x="22" y="136"/>
                    <a:pt x="27" y="136"/>
                  </a:cubicBezTo>
                  <a:cubicBezTo>
                    <a:pt x="29" y="136"/>
                    <a:pt x="31" y="135"/>
                    <a:pt x="33" y="132"/>
                  </a:cubicBezTo>
                  <a:cubicBezTo>
                    <a:pt x="41" y="112"/>
                    <a:pt x="45" y="87"/>
                    <a:pt x="45" y="66"/>
                  </a:cubicBezTo>
                  <a:cubicBezTo>
                    <a:pt x="42" y="21"/>
                    <a:pt x="38" y="0"/>
                    <a:pt x="34"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6" name="Google Shape;166;p29"/>
            <p:cNvSpPr/>
            <p:nvPr/>
          </p:nvSpPr>
          <p:spPr>
            <a:xfrm>
              <a:off x="4810700" y="5355925"/>
              <a:ext cx="1050" cy="3550"/>
            </a:xfrm>
            <a:custGeom>
              <a:avLst/>
              <a:gdLst/>
              <a:ahLst/>
              <a:cxnLst/>
              <a:rect l="l" t="t" r="r" b="b"/>
              <a:pathLst>
                <a:path w="42" h="142" extrusionOk="0">
                  <a:moveTo>
                    <a:pt x="20" y="0"/>
                  </a:moveTo>
                  <a:cubicBezTo>
                    <a:pt x="15" y="0"/>
                    <a:pt x="10" y="6"/>
                    <a:pt x="5" y="13"/>
                  </a:cubicBezTo>
                  <a:cubicBezTo>
                    <a:pt x="1" y="33"/>
                    <a:pt x="1" y="54"/>
                    <a:pt x="1" y="74"/>
                  </a:cubicBezTo>
                  <a:cubicBezTo>
                    <a:pt x="5" y="111"/>
                    <a:pt x="15" y="141"/>
                    <a:pt x="23" y="141"/>
                  </a:cubicBezTo>
                  <a:cubicBezTo>
                    <a:pt x="24" y="141"/>
                    <a:pt x="25" y="141"/>
                    <a:pt x="25" y="140"/>
                  </a:cubicBezTo>
                  <a:cubicBezTo>
                    <a:pt x="38" y="107"/>
                    <a:pt x="42" y="74"/>
                    <a:pt x="42" y="45"/>
                  </a:cubicBezTo>
                  <a:cubicBezTo>
                    <a:pt x="35" y="12"/>
                    <a:pt x="27" y="0"/>
                    <a:pt x="20"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7" name="Google Shape;167;p29"/>
            <p:cNvSpPr/>
            <p:nvPr/>
          </p:nvSpPr>
          <p:spPr>
            <a:xfrm>
              <a:off x="4811950" y="5356050"/>
              <a:ext cx="825" cy="3500"/>
            </a:xfrm>
            <a:custGeom>
              <a:avLst/>
              <a:gdLst/>
              <a:ahLst/>
              <a:cxnLst/>
              <a:rect l="l" t="t" r="r" b="b"/>
              <a:pathLst>
                <a:path w="33" h="140" extrusionOk="0">
                  <a:moveTo>
                    <a:pt x="18" y="1"/>
                  </a:moveTo>
                  <a:cubicBezTo>
                    <a:pt x="13" y="1"/>
                    <a:pt x="8" y="18"/>
                    <a:pt x="0" y="53"/>
                  </a:cubicBezTo>
                  <a:cubicBezTo>
                    <a:pt x="0" y="114"/>
                    <a:pt x="8" y="135"/>
                    <a:pt x="17" y="139"/>
                  </a:cubicBezTo>
                  <a:cubicBezTo>
                    <a:pt x="17" y="140"/>
                    <a:pt x="18" y="140"/>
                    <a:pt x="19" y="140"/>
                  </a:cubicBezTo>
                  <a:cubicBezTo>
                    <a:pt x="26" y="140"/>
                    <a:pt x="33" y="102"/>
                    <a:pt x="33" y="57"/>
                  </a:cubicBezTo>
                  <a:cubicBezTo>
                    <a:pt x="27" y="19"/>
                    <a:pt x="23" y="1"/>
                    <a:pt x="18"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8" name="Google Shape;168;p29"/>
            <p:cNvSpPr/>
            <p:nvPr/>
          </p:nvSpPr>
          <p:spPr>
            <a:xfrm>
              <a:off x="4807950" y="5355750"/>
              <a:ext cx="825" cy="2775"/>
            </a:xfrm>
            <a:custGeom>
              <a:avLst/>
              <a:gdLst/>
              <a:ahLst/>
              <a:cxnLst/>
              <a:rect l="l" t="t" r="r" b="b"/>
              <a:pathLst>
                <a:path w="33" h="111" extrusionOk="0">
                  <a:moveTo>
                    <a:pt x="18" y="0"/>
                  </a:moveTo>
                  <a:cubicBezTo>
                    <a:pt x="12" y="0"/>
                    <a:pt x="6" y="15"/>
                    <a:pt x="0" y="44"/>
                  </a:cubicBezTo>
                  <a:cubicBezTo>
                    <a:pt x="6" y="97"/>
                    <a:pt x="12" y="110"/>
                    <a:pt x="18" y="110"/>
                  </a:cubicBezTo>
                  <a:cubicBezTo>
                    <a:pt x="20" y="110"/>
                    <a:pt x="22" y="108"/>
                    <a:pt x="25" y="106"/>
                  </a:cubicBezTo>
                  <a:cubicBezTo>
                    <a:pt x="33" y="85"/>
                    <a:pt x="33" y="65"/>
                    <a:pt x="33" y="44"/>
                  </a:cubicBezTo>
                  <a:cubicBezTo>
                    <a:pt x="33" y="32"/>
                    <a:pt x="29" y="20"/>
                    <a:pt x="25" y="7"/>
                  </a:cubicBezTo>
                  <a:cubicBezTo>
                    <a:pt x="22" y="3"/>
                    <a:pt x="20" y="0"/>
                    <a:pt x="18"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9" name="Google Shape;169;p29"/>
            <p:cNvSpPr/>
            <p:nvPr/>
          </p:nvSpPr>
          <p:spPr>
            <a:xfrm>
              <a:off x="4827950" y="5356025"/>
              <a:ext cx="850" cy="2800"/>
            </a:xfrm>
            <a:custGeom>
              <a:avLst/>
              <a:gdLst/>
              <a:ahLst/>
              <a:cxnLst/>
              <a:rect l="l" t="t" r="r" b="b"/>
              <a:pathLst>
                <a:path w="34" h="112" extrusionOk="0">
                  <a:moveTo>
                    <a:pt x="18" y="0"/>
                  </a:moveTo>
                  <a:cubicBezTo>
                    <a:pt x="16" y="0"/>
                    <a:pt x="14" y="2"/>
                    <a:pt x="13" y="4"/>
                  </a:cubicBezTo>
                  <a:cubicBezTo>
                    <a:pt x="4" y="33"/>
                    <a:pt x="0" y="66"/>
                    <a:pt x="8" y="95"/>
                  </a:cubicBezTo>
                  <a:lnTo>
                    <a:pt x="25" y="111"/>
                  </a:lnTo>
                  <a:cubicBezTo>
                    <a:pt x="33" y="78"/>
                    <a:pt x="33" y="45"/>
                    <a:pt x="29" y="17"/>
                  </a:cubicBezTo>
                  <a:cubicBezTo>
                    <a:pt x="26" y="6"/>
                    <a:pt x="22" y="0"/>
                    <a:pt x="18"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70" name="Google Shape;170;p29"/>
            <p:cNvSpPr/>
            <p:nvPr/>
          </p:nvSpPr>
          <p:spPr>
            <a:xfrm>
              <a:off x="4811225" y="5447725"/>
              <a:ext cx="10600" cy="3650"/>
            </a:xfrm>
            <a:custGeom>
              <a:avLst/>
              <a:gdLst/>
              <a:ahLst/>
              <a:cxnLst/>
              <a:rect l="l" t="t" r="r" b="b"/>
              <a:pathLst>
                <a:path w="424" h="146" extrusionOk="0">
                  <a:moveTo>
                    <a:pt x="374" y="5"/>
                  </a:moveTo>
                  <a:cubicBezTo>
                    <a:pt x="349" y="9"/>
                    <a:pt x="329" y="9"/>
                    <a:pt x="308" y="13"/>
                  </a:cubicBezTo>
                  <a:cubicBezTo>
                    <a:pt x="259" y="13"/>
                    <a:pt x="214" y="17"/>
                    <a:pt x="169" y="21"/>
                  </a:cubicBezTo>
                  <a:cubicBezTo>
                    <a:pt x="166" y="22"/>
                    <a:pt x="163" y="22"/>
                    <a:pt x="161" y="22"/>
                  </a:cubicBezTo>
                  <a:cubicBezTo>
                    <a:pt x="146" y="22"/>
                    <a:pt x="133" y="18"/>
                    <a:pt x="120" y="18"/>
                  </a:cubicBezTo>
                  <a:cubicBezTo>
                    <a:pt x="106" y="18"/>
                    <a:pt x="92" y="22"/>
                    <a:pt x="78" y="42"/>
                  </a:cubicBezTo>
                  <a:cubicBezTo>
                    <a:pt x="78" y="42"/>
                    <a:pt x="77" y="43"/>
                    <a:pt x="76" y="43"/>
                  </a:cubicBezTo>
                  <a:cubicBezTo>
                    <a:pt x="72" y="43"/>
                    <a:pt x="65" y="33"/>
                    <a:pt x="62" y="29"/>
                  </a:cubicBezTo>
                  <a:cubicBezTo>
                    <a:pt x="55" y="22"/>
                    <a:pt x="48" y="18"/>
                    <a:pt x="40" y="18"/>
                  </a:cubicBezTo>
                  <a:cubicBezTo>
                    <a:pt x="27" y="18"/>
                    <a:pt x="14" y="33"/>
                    <a:pt x="0" y="79"/>
                  </a:cubicBezTo>
                  <a:cubicBezTo>
                    <a:pt x="12" y="114"/>
                    <a:pt x="24" y="131"/>
                    <a:pt x="36" y="131"/>
                  </a:cubicBezTo>
                  <a:cubicBezTo>
                    <a:pt x="41" y="131"/>
                    <a:pt x="45" y="128"/>
                    <a:pt x="50" y="124"/>
                  </a:cubicBezTo>
                  <a:cubicBezTo>
                    <a:pt x="56" y="119"/>
                    <a:pt x="62" y="117"/>
                    <a:pt x="68" y="117"/>
                  </a:cubicBezTo>
                  <a:cubicBezTo>
                    <a:pt x="76" y="117"/>
                    <a:pt x="85" y="122"/>
                    <a:pt x="95" y="132"/>
                  </a:cubicBezTo>
                  <a:cubicBezTo>
                    <a:pt x="107" y="141"/>
                    <a:pt x="122" y="146"/>
                    <a:pt x="137" y="146"/>
                  </a:cubicBezTo>
                  <a:cubicBezTo>
                    <a:pt x="142" y="146"/>
                    <a:pt x="147" y="145"/>
                    <a:pt x="152" y="144"/>
                  </a:cubicBezTo>
                  <a:cubicBezTo>
                    <a:pt x="230" y="144"/>
                    <a:pt x="304" y="140"/>
                    <a:pt x="382" y="136"/>
                  </a:cubicBezTo>
                  <a:cubicBezTo>
                    <a:pt x="398" y="136"/>
                    <a:pt x="411" y="132"/>
                    <a:pt x="423" y="91"/>
                  </a:cubicBezTo>
                  <a:lnTo>
                    <a:pt x="423" y="34"/>
                  </a:lnTo>
                  <a:cubicBezTo>
                    <a:pt x="407" y="1"/>
                    <a:pt x="390" y="9"/>
                    <a:pt x="374" y="5"/>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71" name="Google Shape;171;p29"/>
            <p:cNvSpPr/>
            <p:nvPr/>
          </p:nvSpPr>
          <p:spPr>
            <a:xfrm>
              <a:off x="4810100" y="5448625"/>
              <a:ext cx="950" cy="2000"/>
            </a:xfrm>
            <a:custGeom>
              <a:avLst/>
              <a:gdLst/>
              <a:ahLst/>
              <a:cxnLst/>
              <a:rect l="l" t="t" r="r" b="b"/>
              <a:pathLst>
                <a:path w="38" h="80" extrusionOk="0">
                  <a:moveTo>
                    <a:pt x="18" y="0"/>
                  </a:moveTo>
                  <a:cubicBezTo>
                    <a:pt x="12" y="0"/>
                    <a:pt x="6" y="9"/>
                    <a:pt x="0" y="34"/>
                  </a:cubicBezTo>
                  <a:cubicBezTo>
                    <a:pt x="8" y="64"/>
                    <a:pt x="14" y="79"/>
                    <a:pt x="19" y="79"/>
                  </a:cubicBezTo>
                  <a:cubicBezTo>
                    <a:pt x="25" y="79"/>
                    <a:pt x="31" y="61"/>
                    <a:pt x="37" y="22"/>
                  </a:cubicBezTo>
                  <a:cubicBezTo>
                    <a:pt x="31" y="11"/>
                    <a:pt x="24" y="0"/>
                    <a:pt x="18"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72" name="Google Shape;172;p29"/>
            <p:cNvSpPr/>
            <p:nvPr/>
          </p:nvSpPr>
          <p:spPr>
            <a:xfrm>
              <a:off x="4803225" y="5460875"/>
              <a:ext cx="10075" cy="3500"/>
            </a:xfrm>
            <a:custGeom>
              <a:avLst/>
              <a:gdLst/>
              <a:ahLst/>
              <a:cxnLst/>
              <a:rect l="l" t="t" r="r" b="b"/>
              <a:pathLst>
                <a:path w="403" h="140" extrusionOk="0">
                  <a:moveTo>
                    <a:pt x="64" y="0"/>
                  </a:moveTo>
                  <a:cubicBezTo>
                    <a:pt x="53" y="0"/>
                    <a:pt x="41" y="2"/>
                    <a:pt x="29" y="8"/>
                  </a:cubicBezTo>
                  <a:cubicBezTo>
                    <a:pt x="21" y="12"/>
                    <a:pt x="13" y="29"/>
                    <a:pt x="0" y="41"/>
                  </a:cubicBezTo>
                  <a:cubicBezTo>
                    <a:pt x="9" y="115"/>
                    <a:pt x="17" y="123"/>
                    <a:pt x="29" y="123"/>
                  </a:cubicBezTo>
                  <a:cubicBezTo>
                    <a:pt x="35" y="125"/>
                    <a:pt x="43" y="125"/>
                    <a:pt x="52" y="125"/>
                  </a:cubicBezTo>
                  <a:cubicBezTo>
                    <a:pt x="61" y="125"/>
                    <a:pt x="70" y="125"/>
                    <a:pt x="78" y="127"/>
                  </a:cubicBezTo>
                  <a:cubicBezTo>
                    <a:pt x="132" y="131"/>
                    <a:pt x="185" y="139"/>
                    <a:pt x="242" y="139"/>
                  </a:cubicBezTo>
                  <a:cubicBezTo>
                    <a:pt x="271" y="135"/>
                    <a:pt x="296" y="131"/>
                    <a:pt x="320" y="123"/>
                  </a:cubicBezTo>
                  <a:lnTo>
                    <a:pt x="374" y="123"/>
                  </a:lnTo>
                  <a:cubicBezTo>
                    <a:pt x="382" y="123"/>
                    <a:pt x="390" y="115"/>
                    <a:pt x="394" y="107"/>
                  </a:cubicBezTo>
                  <a:cubicBezTo>
                    <a:pt x="398" y="90"/>
                    <a:pt x="402" y="74"/>
                    <a:pt x="402" y="61"/>
                  </a:cubicBezTo>
                  <a:cubicBezTo>
                    <a:pt x="402" y="45"/>
                    <a:pt x="398" y="33"/>
                    <a:pt x="394" y="20"/>
                  </a:cubicBezTo>
                  <a:cubicBezTo>
                    <a:pt x="390" y="8"/>
                    <a:pt x="386" y="8"/>
                    <a:pt x="378" y="8"/>
                  </a:cubicBezTo>
                  <a:cubicBezTo>
                    <a:pt x="345" y="12"/>
                    <a:pt x="312" y="20"/>
                    <a:pt x="279" y="20"/>
                  </a:cubicBezTo>
                  <a:cubicBezTo>
                    <a:pt x="238" y="20"/>
                    <a:pt x="193" y="20"/>
                    <a:pt x="152" y="16"/>
                  </a:cubicBezTo>
                  <a:cubicBezTo>
                    <a:pt x="123" y="13"/>
                    <a:pt x="94" y="0"/>
                    <a:pt x="64"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73" name="Google Shape;173;p29"/>
            <p:cNvSpPr/>
            <p:nvPr/>
          </p:nvSpPr>
          <p:spPr>
            <a:xfrm>
              <a:off x="4801175" y="5461000"/>
              <a:ext cx="1775" cy="2950"/>
            </a:xfrm>
            <a:custGeom>
              <a:avLst/>
              <a:gdLst/>
              <a:ahLst/>
              <a:cxnLst/>
              <a:rect l="l" t="t" r="r" b="b"/>
              <a:pathLst>
                <a:path w="71" h="118" extrusionOk="0">
                  <a:moveTo>
                    <a:pt x="34" y="0"/>
                  </a:moveTo>
                  <a:cubicBezTo>
                    <a:pt x="22" y="0"/>
                    <a:pt x="11" y="11"/>
                    <a:pt x="0" y="44"/>
                  </a:cubicBezTo>
                  <a:cubicBezTo>
                    <a:pt x="13" y="104"/>
                    <a:pt x="26" y="118"/>
                    <a:pt x="39" y="118"/>
                  </a:cubicBezTo>
                  <a:cubicBezTo>
                    <a:pt x="47" y="118"/>
                    <a:pt x="54" y="113"/>
                    <a:pt x="62" y="110"/>
                  </a:cubicBezTo>
                  <a:cubicBezTo>
                    <a:pt x="66" y="93"/>
                    <a:pt x="70" y="77"/>
                    <a:pt x="70" y="61"/>
                  </a:cubicBezTo>
                  <a:cubicBezTo>
                    <a:pt x="70" y="44"/>
                    <a:pt x="66" y="32"/>
                    <a:pt x="62" y="15"/>
                  </a:cubicBezTo>
                  <a:cubicBezTo>
                    <a:pt x="52" y="8"/>
                    <a:pt x="43" y="0"/>
                    <a:pt x="34"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74" name="Google Shape;174;p29"/>
            <p:cNvSpPr/>
            <p:nvPr/>
          </p:nvSpPr>
          <p:spPr>
            <a:xfrm>
              <a:off x="4798700" y="5461275"/>
              <a:ext cx="1775" cy="3000"/>
            </a:xfrm>
            <a:custGeom>
              <a:avLst/>
              <a:gdLst/>
              <a:ahLst/>
              <a:cxnLst/>
              <a:rect l="l" t="t" r="r" b="b"/>
              <a:pathLst>
                <a:path w="71" h="120" extrusionOk="0">
                  <a:moveTo>
                    <a:pt x="50" y="0"/>
                  </a:moveTo>
                  <a:cubicBezTo>
                    <a:pt x="34" y="4"/>
                    <a:pt x="21" y="13"/>
                    <a:pt x="13" y="25"/>
                  </a:cubicBezTo>
                  <a:cubicBezTo>
                    <a:pt x="5" y="45"/>
                    <a:pt x="1" y="66"/>
                    <a:pt x="1" y="86"/>
                  </a:cubicBezTo>
                  <a:cubicBezTo>
                    <a:pt x="5" y="99"/>
                    <a:pt x="9" y="119"/>
                    <a:pt x="13" y="119"/>
                  </a:cubicBezTo>
                  <a:cubicBezTo>
                    <a:pt x="25" y="115"/>
                    <a:pt x="42" y="115"/>
                    <a:pt x="54" y="111"/>
                  </a:cubicBezTo>
                  <a:cubicBezTo>
                    <a:pt x="58" y="107"/>
                    <a:pt x="58" y="107"/>
                    <a:pt x="71" y="33"/>
                  </a:cubicBezTo>
                  <a:cubicBezTo>
                    <a:pt x="62" y="21"/>
                    <a:pt x="54" y="0"/>
                    <a:pt x="50"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75" name="Google Shape;175;p29"/>
            <p:cNvSpPr/>
            <p:nvPr/>
          </p:nvSpPr>
          <p:spPr>
            <a:xfrm>
              <a:off x="4796975" y="5461450"/>
              <a:ext cx="825" cy="2150"/>
            </a:xfrm>
            <a:custGeom>
              <a:avLst/>
              <a:gdLst/>
              <a:ahLst/>
              <a:cxnLst/>
              <a:rect l="l" t="t" r="r" b="b"/>
              <a:pathLst>
                <a:path w="33" h="86" extrusionOk="0">
                  <a:moveTo>
                    <a:pt x="16" y="0"/>
                  </a:moveTo>
                  <a:cubicBezTo>
                    <a:pt x="12" y="0"/>
                    <a:pt x="8" y="16"/>
                    <a:pt x="0" y="47"/>
                  </a:cubicBezTo>
                  <a:cubicBezTo>
                    <a:pt x="4" y="72"/>
                    <a:pt x="9" y="85"/>
                    <a:pt x="15" y="85"/>
                  </a:cubicBezTo>
                  <a:cubicBezTo>
                    <a:pt x="21" y="85"/>
                    <a:pt x="27" y="73"/>
                    <a:pt x="33" y="47"/>
                  </a:cubicBezTo>
                  <a:cubicBezTo>
                    <a:pt x="25" y="16"/>
                    <a:pt x="21" y="0"/>
                    <a:pt x="16"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76" name="Google Shape;176;p29"/>
            <p:cNvSpPr/>
            <p:nvPr/>
          </p:nvSpPr>
          <p:spPr>
            <a:xfrm>
              <a:off x="4810700" y="5342200"/>
              <a:ext cx="1050" cy="2875"/>
            </a:xfrm>
            <a:custGeom>
              <a:avLst/>
              <a:gdLst/>
              <a:ahLst/>
              <a:cxnLst/>
              <a:rect l="l" t="t" r="r" b="b"/>
              <a:pathLst>
                <a:path w="42" h="115" extrusionOk="0">
                  <a:moveTo>
                    <a:pt x="24" y="0"/>
                  </a:moveTo>
                  <a:cubicBezTo>
                    <a:pt x="18" y="0"/>
                    <a:pt x="11" y="13"/>
                    <a:pt x="5" y="28"/>
                  </a:cubicBezTo>
                  <a:cubicBezTo>
                    <a:pt x="1" y="53"/>
                    <a:pt x="1" y="77"/>
                    <a:pt x="5" y="98"/>
                  </a:cubicBezTo>
                  <a:cubicBezTo>
                    <a:pt x="13" y="110"/>
                    <a:pt x="21" y="114"/>
                    <a:pt x="25" y="114"/>
                  </a:cubicBezTo>
                  <a:cubicBezTo>
                    <a:pt x="34" y="114"/>
                    <a:pt x="42" y="94"/>
                    <a:pt x="42" y="40"/>
                  </a:cubicBezTo>
                  <a:cubicBezTo>
                    <a:pt x="36" y="11"/>
                    <a:pt x="30" y="0"/>
                    <a:pt x="24"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77" name="Google Shape;177;p29"/>
            <p:cNvSpPr/>
            <p:nvPr/>
          </p:nvSpPr>
          <p:spPr>
            <a:xfrm>
              <a:off x="4818000" y="5342375"/>
              <a:ext cx="850" cy="2725"/>
            </a:xfrm>
            <a:custGeom>
              <a:avLst/>
              <a:gdLst/>
              <a:ahLst/>
              <a:cxnLst/>
              <a:rect l="l" t="t" r="r" b="b"/>
              <a:pathLst>
                <a:path w="34" h="109" extrusionOk="0">
                  <a:moveTo>
                    <a:pt x="16" y="1"/>
                  </a:moveTo>
                  <a:cubicBezTo>
                    <a:pt x="13" y="1"/>
                    <a:pt x="11" y="2"/>
                    <a:pt x="8" y="5"/>
                  </a:cubicBezTo>
                  <a:cubicBezTo>
                    <a:pt x="0" y="13"/>
                    <a:pt x="0" y="25"/>
                    <a:pt x="0" y="38"/>
                  </a:cubicBezTo>
                  <a:cubicBezTo>
                    <a:pt x="0" y="58"/>
                    <a:pt x="0" y="79"/>
                    <a:pt x="4" y="95"/>
                  </a:cubicBezTo>
                  <a:cubicBezTo>
                    <a:pt x="8" y="104"/>
                    <a:pt x="11" y="109"/>
                    <a:pt x="14" y="109"/>
                  </a:cubicBezTo>
                  <a:cubicBezTo>
                    <a:pt x="20" y="109"/>
                    <a:pt x="25" y="88"/>
                    <a:pt x="33" y="46"/>
                  </a:cubicBezTo>
                  <a:cubicBezTo>
                    <a:pt x="27" y="11"/>
                    <a:pt x="21" y="1"/>
                    <a:pt x="16"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78" name="Google Shape;178;p29"/>
            <p:cNvSpPr/>
            <p:nvPr/>
          </p:nvSpPr>
          <p:spPr>
            <a:xfrm>
              <a:off x="4812150" y="5342275"/>
              <a:ext cx="5350" cy="3600"/>
            </a:xfrm>
            <a:custGeom>
              <a:avLst/>
              <a:gdLst/>
              <a:ahLst/>
              <a:cxnLst/>
              <a:rect l="l" t="t" r="r" b="b"/>
              <a:pathLst>
                <a:path w="214" h="144" extrusionOk="0">
                  <a:moveTo>
                    <a:pt x="25" y="1"/>
                  </a:moveTo>
                  <a:cubicBezTo>
                    <a:pt x="17" y="1"/>
                    <a:pt x="9" y="13"/>
                    <a:pt x="0" y="37"/>
                  </a:cubicBezTo>
                  <a:cubicBezTo>
                    <a:pt x="7" y="118"/>
                    <a:pt x="16" y="144"/>
                    <a:pt x="26" y="144"/>
                  </a:cubicBezTo>
                  <a:cubicBezTo>
                    <a:pt x="29" y="144"/>
                    <a:pt x="31" y="142"/>
                    <a:pt x="33" y="140"/>
                  </a:cubicBezTo>
                  <a:cubicBezTo>
                    <a:pt x="40" y="134"/>
                    <a:pt x="47" y="132"/>
                    <a:pt x="53" y="132"/>
                  </a:cubicBezTo>
                  <a:cubicBezTo>
                    <a:pt x="68" y="132"/>
                    <a:pt x="83" y="142"/>
                    <a:pt x="97" y="142"/>
                  </a:cubicBezTo>
                  <a:cubicBezTo>
                    <a:pt x="101" y="142"/>
                    <a:pt x="104" y="141"/>
                    <a:pt x="107" y="140"/>
                  </a:cubicBezTo>
                  <a:cubicBezTo>
                    <a:pt x="109" y="140"/>
                    <a:pt x="112" y="139"/>
                    <a:pt x="114" y="139"/>
                  </a:cubicBezTo>
                  <a:cubicBezTo>
                    <a:pt x="123" y="139"/>
                    <a:pt x="132" y="142"/>
                    <a:pt x="139" y="142"/>
                  </a:cubicBezTo>
                  <a:cubicBezTo>
                    <a:pt x="149" y="142"/>
                    <a:pt x="158" y="138"/>
                    <a:pt x="169" y="120"/>
                  </a:cubicBezTo>
                  <a:cubicBezTo>
                    <a:pt x="169" y="118"/>
                    <a:pt x="170" y="118"/>
                    <a:pt x="171" y="118"/>
                  </a:cubicBezTo>
                  <a:cubicBezTo>
                    <a:pt x="175" y="118"/>
                    <a:pt x="182" y="132"/>
                    <a:pt x="185" y="136"/>
                  </a:cubicBezTo>
                  <a:cubicBezTo>
                    <a:pt x="187" y="138"/>
                    <a:pt x="189" y="139"/>
                    <a:pt x="191" y="139"/>
                  </a:cubicBezTo>
                  <a:cubicBezTo>
                    <a:pt x="197" y="139"/>
                    <a:pt x="202" y="129"/>
                    <a:pt x="205" y="99"/>
                  </a:cubicBezTo>
                  <a:cubicBezTo>
                    <a:pt x="214" y="70"/>
                    <a:pt x="210" y="42"/>
                    <a:pt x="201" y="13"/>
                  </a:cubicBezTo>
                  <a:cubicBezTo>
                    <a:pt x="201" y="9"/>
                    <a:pt x="197" y="5"/>
                    <a:pt x="193" y="5"/>
                  </a:cubicBezTo>
                  <a:lnTo>
                    <a:pt x="107" y="5"/>
                  </a:lnTo>
                  <a:cubicBezTo>
                    <a:pt x="82" y="5"/>
                    <a:pt x="54" y="5"/>
                    <a:pt x="25"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79" name="Google Shape;179;p29"/>
            <p:cNvSpPr/>
            <p:nvPr/>
          </p:nvSpPr>
          <p:spPr>
            <a:xfrm>
              <a:off x="4807825" y="5342725"/>
              <a:ext cx="1175" cy="3075"/>
            </a:xfrm>
            <a:custGeom>
              <a:avLst/>
              <a:gdLst/>
              <a:ahLst/>
              <a:cxnLst/>
              <a:rect l="l" t="t" r="r" b="b"/>
              <a:pathLst>
                <a:path w="47" h="123" extrusionOk="0">
                  <a:moveTo>
                    <a:pt x="28" y="1"/>
                  </a:moveTo>
                  <a:cubicBezTo>
                    <a:pt x="22" y="1"/>
                    <a:pt x="13" y="19"/>
                    <a:pt x="1" y="56"/>
                  </a:cubicBezTo>
                  <a:cubicBezTo>
                    <a:pt x="5" y="110"/>
                    <a:pt x="13" y="122"/>
                    <a:pt x="22" y="122"/>
                  </a:cubicBezTo>
                  <a:cubicBezTo>
                    <a:pt x="30" y="118"/>
                    <a:pt x="42" y="122"/>
                    <a:pt x="46" y="56"/>
                  </a:cubicBezTo>
                  <a:cubicBezTo>
                    <a:pt x="40" y="19"/>
                    <a:pt x="35" y="1"/>
                    <a:pt x="28"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80" name="Google Shape;180;p29"/>
            <p:cNvSpPr/>
            <p:nvPr/>
          </p:nvSpPr>
          <p:spPr>
            <a:xfrm>
              <a:off x="4823025" y="5342800"/>
              <a:ext cx="850" cy="3075"/>
            </a:xfrm>
            <a:custGeom>
              <a:avLst/>
              <a:gdLst/>
              <a:ahLst/>
              <a:cxnLst/>
              <a:rect l="l" t="t" r="r" b="b"/>
              <a:pathLst>
                <a:path w="34" h="123" extrusionOk="0">
                  <a:moveTo>
                    <a:pt x="13" y="0"/>
                  </a:moveTo>
                  <a:cubicBezTo>
                    <a:pt x="4" y="0"/>
                    <a:pt x="0" y="21"/>
                    <a:pt x="0" y="53"/>
                  </a:cubicBezTo>
                  <a:cubicBezTo>
                    <a:pt x="0" y="74"/>
                    <a:pt x="4" y="94"/>
                    <a:pt x="8" y="115"/>
                  </a:cubicBezTo>
                  <a:cubicBezTo>
                    <a:pt x="11" y="120"/>
                    <a:pt x="14" y="122"/>
                    <a:pt x="16" y="122"/>
                  </a:cubicBezTo>
                  <a:cubicBezTo>
                    <a:pt x="23" y="122"/>
                    <a:pt x="27" y="94"/>
                    <a:pt x="33" y="25"/>
                  </a:cubicBezTo>
                  <a:cubicBezTo>
                    <a:pt x="25" y="16"/>
                    <a:pt x="17" y="4"/>
                    <a:pt x="13"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81" name="Google Shape;181;p29"/>
            <p:cNvSpPr/>
            <p:nvPr/>
          </p:nvSpPr>
          <p:spPr>
            <a:xfrm>
              <a:off x="4809475" y="5342575"/>
              <a:ext cx="950" cy="3000"/>
            </a:xfrm>
            <a:custGeom>
              <a:avLst/>
              <a:gdLst/>
              <a:ahLst/>
              <a:cxnLst/>
              <a:rect l="l" t="t" r="r" b="b"/>
              <a:pathLst>
                <a:path w="38" h="120" extrusionOk="0">
                  <a:moveTo>
                    <a:pt x="21" y="0"/>
                  </a:moveTo>
                  <a:cubicBezTo>
                    <a:pt x="17" y="0"/>
                    <a:pt x="12" y="6"/>
                    <a:pt x="9" y="13"/>
                  </a:cubicBezTo>
                  <a:cubicBezTo>
                    <a:pt x="1" y="42"/>
                    <a:pt x="1" y="66"/>
                    <a:pt x="9" y="95"/>
                  </a:cubicBezTo>
                  <a:cubicBezTo>
                    <a:pt x="13" y="112"/>
                    <a:pt x="17" y="120"/>
                    <a:pt x="25" y="120"/>
                  </a:cubicBezTo>
                  <a:cubicBezTo>
                    <a:pt x="29" y="120"/>
                    <a:pt x="29" y="116"/>
                    <a:pt x="38" y="38"/>
                  </a:cubicBezTo>
                  <a:cubicBezTo>
                    <a:pt x="33" y="10"/>
                    <a:pt x="27" y="0"/>
                    <a:pt x="2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82" name="Google Shape;182;p29"/>
            <p:cNvSpPr/>
            <p:nvPr/>
          </p:nvSpPr>
          <p:spPr>
            <a:xfrm>
              <a:off x="4819625" y="5342725"/>
              <a:ext cx="850" cy="3000"/>
            </a:xfrm>
            <a:custGeom>
              <a:avLst/>
              <a:gdLst/>
              <a:ahLst/>
              <a:cxnLst/>
              <a:rect l="l" t="t" r="r" b="b"/>
              <a:pathLst>
                <a:path w="34" h="120" extrusionOk="0">
                  <a:moveTo>
                    <a:pt x="15" y="0"/>
                  </a:moveTo>
                  <a:cubicBezTo>
                    <a:pt x="10" y="0"/>
                    <a:pt x="7" y="14"/>
                    <a:pt x="1" y="40"/>
                  </a:cubicBezTo>
                  <a:cubicBezTo>
                    <a:pt x="5" y="91"/>
                    <a:pt x="8" y="119"/>
                    <a:pt x="18" y="119"/>
                  </a:cubicBezTo>
                  <a:cubicBezTo>
                    <a:pt x="19" y="119"/>
                    <a:pt x="20" y="119"/>
                    <a:pt x="21" y="118"/>
                  </a:cubicBezTo>
                  <a:cubicBezTo>
                    <a:pt x="30" y="97"/>
                    <a:pt x="34" y="73"/>
                    <a:pt x="30" y="52"/>
                  </a:cubicBezTo>
                  <a:cubicBezTo>
                    <a:pt x="30" y="36"/>
                    <a:pt x="25" y="19"/>
                    <a:pt x="21" y="7"/>
                  </a:cubicBezTo>
                  <a:cubicBezTo>
                    <a:pt x="19" y="2"/>
                    <a:pt x="17" y="0"/>
                    <a:pt x="15"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83" name="Google Shape;183;p29"/>
            <p:cNvSpPr/>
            <p:nvPr/>
          </p:nvSpPr>
          <p:spPr>
            <a:xfrm>
              <a:off x="4821900" y="5342675"/>
              <a:ext cx="725" cy="3225"/>
            </a:xfrm>
            <a:custGeom>
              <a:avLst/>
              <a:gdLst/>
              <a:ahLst/>
              <a:cxnLst/>
              <a:rect l="l" t="t" r="r" b="b"/>
              <a:pathLst>
                <a:path w="29" h="129" extrusionOk="0">
                  <a:moveTo>
                    <a:pt x="17" y="1"/>
                  </a:moveTo>
                  <a:cubicBezTo>
                    <a:pt x="8" y="1"/>
                    <a:pt x="4" y="26"/>
                    <a:pt x="0" y="108"/>
                  </a:cubicBezTo>
                  <a:cubicBezTo>
                    <a:pt x="7" y="118"/>
                    <a:pt x="11" y="128"/>
                    <a:pt x="15" y="128"/>
                  </a:cubicBezTo>
                  <a:cubicBezTo>
                    <a:pt x="18" y="128"/>
                    <a:pt x="21" y="121"/>
                    <a:pt x="25" y="99"/>
                  </a:cubicBezTo>
                  <a:cubicBezTo>
                    <a:pt x="29" y="79"/>
                    <a:pt x="29" y="58"/>
                    <a:pt x="29" y="38"/>
                  </a:cubicBezTo>
                  <a:cubicBezTo>
                    <a:pt x="29" y="26"/>
                    <a:pt x="25" y="13"/>
                    <a:pt x="17"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84" name="Google Shape;184;p29"/>
            <p:cNvSpPr/>
            <p:nvPr/>
          </p:nvSpPr>
          <p:spPr>
            <a:xfrm>
              <a:off x="4806300" y="5343325"/>
              <a:ext cx="850" cy="2425"/>
            </a:xfrm>
            <a:custGeom>
              <a:avLst/>
              <a:gdLst/>
              <a:ahLst/>
              <a:cxnLst/>
              <a:rect l="l" t="t" r="r" b="b"/>
              <a:pathLst>
                <a:path w="34" h="97" extrusionOk="0">
                  <a:moveTo>
                    <a:pt x="17" y="1"/>
                  </a:moveTo>
                  <a:cubicBezTo>
                    <a:pt x="12" y="1"/>
                    <a:pt x="6" y="8"/>
                    <a:pt x="0" y="45"/>
                  </a:cubicBezTo>
                  <a:cubicBezTo>
                    <a:pt x="6" y="81"/>
                    <a:pt x="11" y="96"/>
                    <a:pt x="17" y="96"/>
                  </a:cubicBezTo>
                  <a:cubicBezTo>
                    <a:pt x="20" y="96"/>
                    <a:pt x="22" y="92"/>
                    <a:pt x="25" y="86"/>
                  </a:cubicBezTo>
                  <a:cubicBezTo>
                    <a:pt x="29" y="73"/>
                    <a:pt x="33" y="57"/>
                    <a:pt x="33" y="41"/>
                  </a:cubicBezTo>
                  <a:cubicBezTo>
                    <a:pt x="33" y="28"/>
                    <a:pt x="29" y="16"/>
                    <a:pt x="25" y="4"/>
                  </a:cubicBezTo>
                  <a:cubicBezTo>
                    <a:pt x="22" y="2"/>
                    <a:pt x="20" y="1"/>
                    <a:pt x="17"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85" name="Google Shape;185;p29"/>
            <p:cNvSpPr/>
            <p:nvPr/>
          </p:nvSpPr>
          <p:spPr>
            <a:xfrm>
              <a:off x="4820750" y="5342975"/>
              <a:ext cx="550" cy="2625"/>
            </a:xfrm>
            <a:custGeom>
              <a:avLst/>
              <a:gdLst/>
              <a:ahLst/>
              <a:cxnLst/>
              <a:rect l="l" t="t" r="r" b="b"/>
              <a:pathLst>
                <a:path w="22" h="105" extrusionOk="0">
                  <a:moveTo>
                    <a:pt x="12" y="1"/>
                  </a:moveTo>
                  <a:cubicBezTo>
                    <a:pt x="5" y="1"/>
                    <a:pt x="1" y="24"/>
                    <a:pt x="1" y="50"/>
                  </a:cubicBezTo>
                  <a:cubicBezTo>
                    <a:pt x="1" y="79"/>
                    <a:pt x="5" y="104"/>
                    <a:pt x="13" y="104"/>
                  </a:cubicBezTo>
                  <a:cubicBezTo>
                    <a:pt x="14" y="104"/>
                    <a:pt x="14" y="104"/>
                    <a:pt x="14" y="104"/>
                  </a:cubicBezTo>
                  <a:cubicBezTo>
                    <a:pt x="18" y="104"/>
                    <a:pt x="22" y="84"/>
                    <a:pt x="22" y="46"/>
                  </a:cubicBezTo>
                  <a:cubicBezTo>
                    <a:pt x="22" y="22"/>
                    <a:pt x="17" y="1"/>
                    <a:pt x="13" y="1"/>
                  </a:cubicBezTo>
                  <a:cubicBezTo>
                    <a:pt x="13" y="1"/>
                    <a:pt x="12" y="1"/>
                    <a:pt x="12"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86" name="Google Shape;186;p29"/>
            <p:cNvSpPr/>
            <p:nvPr/>
          </p:nvSpPr>
          <p:spPr>
            <a:xfrm>
              <a:off x="4804650" y="5382225"/>
              <a:ext cx="3725" cy="3400"/>
            </a:xfrm>
            <a:custGeom>
              <a:avLst/>
              <a:gdLst/>
              <a:ahLst/>
              <a:cxnLst/>
              <a:rect l="l" t="t" r="r" b="b"/>
              <a:pathLst>
                <a:path w="149" h="136" extrusionOk="0">
                  <a:moveTo>
                    <a:pt x="41" y="0"/>
                  </a:moveTo>
                  <a:cubicBezTo>
                    <a:pt x="27" y="0"/>
                    <a:pt x="14" y="16"/>
                    <a:pt x="1" y="56"/>
                  </a:cubicBezTo>
                  <a:cubicBezTo>
                    <a:pt x="7" y="113"/>
                    <a:pt x="18" y="136"/>
                    <a:pt x="29" y="136"/>
                  </a:cubicBezTo>
                  <a:cubicBezTo>
                    <a:pt x="32" y="136"/>
                    <a:pt x="35" y="134"/>
                    <a:pt x="38" y="130"/>
                  </a:cubicBezTo>
                  <a:cubicBezTo>
                    <a:pt x="47" y="119"/>
                    <a:pt x="56" y="115"/>
                    <a:pt x="65" y="115"/>
                  </a:cubicBezTo>
                  <a:cubicBezTo>
                    <a:pt x="83" y="115"/>
                    <a:pt x="101" y="130"/>
                    <a:pt x="120" y="130"/>
                  </a:cubicBezTo>
                  <a:cubicBezTo>
                    <a:pt x="128" y="130"/>
                    <a:pt x="136" y="122"/>
                    <a:pt x="149" y="118"/>
                  </a:cubicBezTo>
                  <a:cubicBezTo>
                    <a:pt x="149" y="48"/>
                    <a:pt x="144" y="23"/>
                    <a:pt x="136" y="19"/>
                  </a:cubicBezTo>
                  <a:cubicBezTo>
                    <a:pt x="124" y="11"/>
                    <a:pt x="112" y="7"/>
                    <a:pt x="103" y="7"/>
                  </a:cubicBezTo>
                  <a:cubicBezTo>
                    <a:pt x="83" y="7"/>
                    <a:pt x="66" y="3"/>
                    <a:pt x="50" y="3"/>
                  </a:cubicBezTo>
                  <a:cubicBezTo>
                    <a:pt x="47" y="1"/>
                    <a:pt x="44" y="0"/>
                    <a:pt x="4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87" name="Google Shape;187;p29"/>
            <p:cNvSpPr/>
            <p:nvPr/>
          </p:nvSpPr>
          <p:spPr>
            <a:xfrm>
              <a:off x="4802000" y="5383050"/>
              <a:ext cx="1850" cy="2825"/>
            </a:xfrm>
            <a:custGeom>
              <a:avLst/>
              <a:gdLst/>
              <a:ahLst/>
              <a:cxnLst/>
              <a:rect l="l" t="t" r="r" b="b"/>
              <a:pathLst>
                <a:path w="74" h="113" extrusionOk="0">
                  <a:moveTo>
                    <a:pt x="51" y="0"/>
                  </a:moveTo>
                  <a:cubicBezTo>
                    <a:pt x="45" y="0"/>
                    <a:pt x="39" y="7"/>
                    <a:pt x="33" y="11"/>
                  </a:cubicBezTo>
                  <a:cubicBezTo>
                    <a:pt x="17" y="19"/>
                    <a:pt x="8" y="11"/>
                    <a:pt x="0" y="76"/>
                  </a:cubicBezTo>
                  <a:cubicBezTo>
                    <a:pt x="13" y="102"/>
                    <a:pt x="25" y="112"/>
                    <a:pt x="36" y="112"/>
                  </a:cubicBezTo>
                  <a:cubicBezTo>
                    <a:pt x="46" y="112"/>
                    <a:pt x="56" y="105"/>
                    <a:pt x="66" y="93"/>
                  </a:cubicBezTo>
                  <a:cubicBezTo>
                    <a:pt x="70" y="72"/>
                    <a:pt x="74" y="52"/>
                    <a:pt x="74" y="35"/>
                  </a:cubicBezTo>
                  <a:cubicBezTo>
                    <a:pt x="65" y="8"/>
                    <a:pt x="58" y="0"/>
                    <a:pt x="5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88" name="Google Shape;188;p29"/>
            <p:cNvSpPr/>
            <p:nvPr/>
          </p:nvSpPr>
          <p:spPr>
            <a:xfrm>
              <a:off x="4799525" y="5382475"/>
              <a:ext cx="1575" cy="3325"/>
            </a:xfrm>
            <a:custGeom>
              <a:avLst/>
              <a:gdLst/>
              <a:ahLst/>
              <a:cxnLst/>
              <a:rect l="l" t="t" r="r" b="b"/>
              <a:pathLst>
                <a:path w="63" h="133" extrusionOk="0">
                  <a:moveTo>
                    <a:pt x="44" y="17"/>
                  </a:moveTo>
                  <a:cubicBezTo>
                    <a:pt x="44" y="17"/>
                    <a:pt x="43" y="17"/>
                    <a:pt x="42" y="17"/>
                  </a:cubicBezTo>
                  <a:cubicBezTo>
                    <a:pt x="29" y="30"/>
                    <a:pt x="13" y="1"/>
                    <a:pt x="1" y="71"/>
                  </a:cubicBezTo>
                  <a:cubicBezTo>
                    <a:pt x="1" y="124"/>
                    <a:pt x="13" y="132"/>
                    <a:pt x="21" y="132"/>
                  </a:cubicBezTo>
                  <a:cubicBezTo>
                    <a:pt x="29" y="132"/>
                    <a:pt x="50" y="132"/>
                    <a:pt x="62" y="79"/>
                  </a:cubicBezTo>
                  <a:cubicBezTo>
                    <a:pt x="59" y="32"/>
                    <a:pt x="52" y="17"/>
                    <a:pt x="44" y="17"/>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89" name="Google Shape;189;p29"/>
            <p:cNvSpPr/>
            <p:nvPr/>
          </p:nvSpPr>
          <p:spPr>
            <a:xfrm>
              <a:off x="4817175" y="5382575"/>
              <a:ext cx="1150" cy="3525"/>
            </a:xfrm>
            <a:custGeom>
              <a:avLst/>
              <a:gdLst/>
              <a:ahLst/>
              <a:cxnLst/>
              <a:rect l="l" t="t" r="r" b="b"/>
              <a:pathLst>
                <a:path w="46" h="141" extrusionOk="0">
                  <a:moveTo>
                    <a:pt x="28" y="1"/>
                  </a:moveTo>
                  <a:cubicBezTo>
                    <a:pt x="20" y="1"/>
                    <a:pt x="7" y="5"/>
                    <a:pt x="0" y="46"/>
                  </a:cubicBezTo>
                  <a:cubicBezTo>
                    <a:pt x="6" y="109"/>
                    <a:pt x="15" y="141"/>
                    <a:pt x="24" y="141"/>
                  </a:cubicBezTo>
                  <a:cubicBezTo>
                    <a:pt x="29" y="141"/>
                    <a:pt x="33" y="133"/>
                    <a:pt x="37" y="116"/>
                  </a:cubicBezTo>
                  <a:cubicBezTo>
                    <a:pt x="41" y="95"/>
                    <a:pt x="46" y="71"/>
                    <a:pt x="46" y="46"/>
                  </a:cubicBezTo>
                  <a:cubicBezTo>
                    <a:pt x="46" y="9"/>
                    <a:pt x="37" y="1"/>
                    <a:pt x="33" y="1"/>
                  </a:cubicBezTo>
                  <a:cubicBezTo>
                    <a:pt x="32" y="1"/>
                    <a:pt x="30" y="1"/>
                    <a:pt x="28"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90" name="Google Shape;190;p29"/>
            <p:cNvSpPr/>
            <p:nvPr/>
          </p:nvSpPr>
          <p:spPr>
            <a:xfrm>
              <a:off x="4815525" y="5382600"/>
              <a:ext cx="950" cy="2850"/>
            </a:xfrm>
            <a:custGeom>
              <a:avLst/>
              <a:gdLst/>
              <a:ahLst/>
              <a:cxnLst/>
              <a:rect l="l" t="t" r="r" b="b"/>
              <a:pathLst>
                <a:path w="38" h="114" extrusionOk="0">
                  <a:moveTo>
                    <a:pt x="17" y="0"/>
                  </a:moveTo>
                  <a:cubicBezTo>
                    <a:pt x="13" y="4"/>
                    <a:pt x="9" y="8"/>
                    <a:pt x="9" y="17"/>
                  </a:cubicBezTo>
                  <a:cubicBezTo>
                    <a:pt x="1" y="41"/>
                    <a:pt x="1" y="66"/>
                    <a:pt x="9" y="94"/>
                  </a:cubicBezTo>
                  <a:cubicBezTo>
                    <a:pt x="12" y="104"/>
                    <a:pt x="18" y="114"/>
                    <a:pt x="22" y="114"/>
                  </a:cubicBezTo>
                  <a:cubicBezTo>
                    <a:pt x="23" y="114"/>
                    <a:pt x="24" y="113"/>
                    <a:pt x="25" y="111"/>
                  </a:cubicBezTo>
                  <a:cubicBezTo>
                    <a:pt x="29" y="94"/>
                    <a:pt x="34" y="78"/>
                    <a:pt x="34" y="62"/>
                  </a:cubicBezTo>
                  <a:cubicBezTo>
                    <a:pt x="38" y="41"/>
                    <a:pt x="34" y="21"/>
                    <a:pt x="25" y="4"/>
                  </a:cubicBezTo>
                  <a:cubicBezTo>
                    <a:pt x="21" y="0"/>
                    <a:pt x="21" y="0"/>
                    <a:pt x="17"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91" name="Google Shape;191;p29"/>
            <p:cNvSpPr/>
            <p:nvPr/>
          </p:nvSpPr>
          <p:spPr>
            <a:xfrm>
              <a:off x="4808750" y="5382900"/>
              <a:ext cx="750" cy="2475"/>
            </a:xfrm>
            <a:custGeom>
              <a:avLst/>
              <a:gdLst/>
              <a:ahLst/>
              <a:cxnLst/>
              <a:rect l="l" t="t" r="r" b="b"/>
              <a:pathLst>
                <a:path w="30" h="99" extrusionOk="0">
                  <a:moveTo>
                    <a:pt x="14" y="0"/>
                  </a:moveTo>
                  <a:cubicBezTo>
                    <a:pt x="10" y="0"/>
                    <a:pt x="7" y="13"/>
                    <a:pt x="1" y="37"/>
                  </a:cubicBezTo>
                  <a:cubicBezTo>
                    <a:pt x="1" y="70"/>
                    <a:pt x="1" y="95"/>
                    <a:pt x="9" y="99"/>
                  </a:cubicBezTo>
                  <a:cubicBezTo>
                    <a:pt x="10" y="99"/>
                    <a:pt x="11" y="99"/>
                    <a:pt x="12" y="99"/>
                  </a:cubicBezTo>
                  <a:cubicBezTo>
                    <a:pt x="19" y="99"/>
                    <a:pt x="26" y="96"/>
                    <a:pt x="30" y="37"/>
                  </a:cubicBezTo>
                  <a:cubicBezTo>
                    <a:pt x="21" y="13"/>
                    <a:pt x="17" y="0"/>
                    <a:pt x="14"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92" name="Google Shape;192;p29"/>
            <p:cNvSpPr/>
            <p:nvPr/>
          </p:nvSpPr>
          <p:spPr>
            <a:xfrm>
              <a:off x="4812250" y="5382700"/>
              <a:ext cx="650" cy="2600"/>
            </a:xfrm>
            <a:custGeom>
              <a:avLst/>
              <a:gdLst/>
              <a:ahLst/>
              <a:cxnLst/>
              <a:rect l="l" t="t" r="r" b="b"/>
              <a:pathLst>
                <a:path w="26" h="104" extrusionOk="0">
                  <a:moveTo>
                    <a:pt x="9" y="0"/>
                  </a:moveTo>
                  <a:cubicBezTo>
                    <a:pt x="5" y="17"/>
                    <a:pt x="0" y="33"/>
                    <a:pt x="0" y="45"/>
                  </a:cubicBezTo>
                  <a:cubicBezTo>
                    <a:pt x="0" y="78"/>
                    <a:pt x="5" y="99"/>
                    <a:pt x="9" y="103"/>
                  </a:cubicBezTo>
                  <a:cubicBezTo>
                    <a:pt x="9" y="103"/>
                    <a:pt x="10" y="103"/>
                    <a:pt x="11" y="103"/>
                  </a:cubicBezTo>
                  <a:cubicBezTo>
                    <a:pt x="18" y="103"/>
                    <a:pt x="25" y="84"/>
                    <a:pt x="25" y="25"/>
                  </a:cubicBezTo>
                  <a:cubicBezTo>
                    <a:pt x="21" y="17"/>
                    <a:pt x="17" y="0"/>
                    <a:pt x="9"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93" name="Google Shape;193;p29"/>
            <p:cNvSpPr/>
            <p:nvPr/>
          </p:nvSpPr>
          <p:spPr>
            <a:xfrm>
              <a:off x="4810700" y="5382775"/>
              <a:ext cx="550" cy="2375"/>
            </a:xfrm>
            <a:custGeom>
              <a:avLst/>
              <a:gdLst/>
              <a:ahLst/>
              <a:cxnLst/>
              <a:rect l="l" t="t" r="r" b="b"/>
              <a:pathLst>
                <a:path w="22" h="95" extrusionOk="0">
                  <a:moveTo>
                    <a:pt x="12" y="1"/>
                  </a:moveTo>
                  <a:cubicBezTo>
                    <a:pt x="8" y="1"/>
                    <a:pt x="4" y="14"/>
                    <a:pt x="1" y="46"/>
                  </a:cubicBezTo>
                  <a:cubicBezTo>
                    <a:pt x="1" y="79"/>
                    <a:pt x="5" y="94"/>
                    <a:pt x="11" y="94"/>
                  </a:cubicBezTo>
                  <a:cubicBezTo>
                    <a:pt x="13" y="94"/>
                    <a:pt x="15" y="92"/>
                    <a:pt x="17" y="87"/>
                  </a:cubicBezTo>
                  <a:cubicBezTo>
                    <a:pt x="21" y="71"/>
                    <a:pt x="21" y="51"/>
                    <a:pt x="21" y="34"/>
                  </a:cubicBezTo>
                  <a:cubicBezTo>
                    <a:pt x="21" y="22"/>
                    <a:pt x="21" y="10"/>
                    <a:pt x="13" y="1"/>
                  </a:cubicBezTo>
                  <a:cubicBezTo>
                    <a:pt x="13" y="1"/>
                    <a:pt x="12" y="1"/>
                    <a:pt x="12"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94" name="Google Shape;194;p29"/>
            <p:cNvSpPr/>
            <p:nvPr/>
          </p:nvSpPr>
          <p:spPr>
            <a:xfrm>
              <a:off x="4814100" y="5383000"/>
              <a:ext cx="525" cy="2800"/>
            </a:xfrm>
            <a:custGeom>
              <a:avLst/>
              <a:gdLst/>
              <a:ahLst/>
              <a:cxnLst/>
              <a:rect l="l" t="t" r="r" b="b"/>
              <a:pathLst>
                <a:path w="21" h="112" extrusionOk="0">
                  <a:moveTo>
                    <a:pt x="8" y="1"/>
                  </a:moveTo>
                  <a:cubicBezTo>
                    <a:pt x="4" y="1"/>
                    <a:pt x="0" y="13"/>
                    <a:pt x="0" y="25"/>
                  </a:cubicBezTo>
                  <a:cubicBezTo>
                    <a:pt x="0" y="46"/>
                    <a:pt x="0" y="62"/>
                    <a:pt x="0" y="78"/>
                  </a:cubicBezTo>
                  <a:cubicBezTo>
                    <a:pt x="0" y="87"/>
                    <a:pt x="4" y="95"/>
                    <a:pt x="8" y="99"/>
                  </a:cubicBezTo>
                  <a:cubicBezTo>
                    <a:pt x="8" y="103"/>
                    <a:pt x="13" y="107"/>
                    <a:pt x="13" y="111"/>
                  </a:cubicBezTo>
                  <a:cubicBezTo>
                    <a:pt x="21" y="33"/>
                    <a:pt x="21" y="1"/>
                    <a:pt x="8"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95" name="Google Shape;195;p29"/>
            <p:cNvSpPr/>
            <p:nvPr/>
          </p:nvSpPr>
          <p:spPr>
            <a:xfrm>
              <a:off x="4806300" y="5369900"/>
              <a:ext cx="1150" cy="2700"/>
            </a:xfrm>
            <a:custGeom>
              <a:avLst/>
              <a:gdLst/>
              <a:ahLst/>
              <a:cxnLst/>
              <a:rect l="l" t="t" r="r" b="b"/>
              <a:pathLst>
                <a:path w="46" h="108" extrusionOk="0">
                  <a:moveTo>
                    <a:pt x="23" y="1"/>
                  </a:moveTo>
                  <a:cubicBezTo>
                    <a:pt x="15" y="1"/>
                    <a:pt x="8" y="14"/>
                    <a:pt x="0" y="44"/>
                  </a:cubicBezTo>
                  <a:cubicBezTo>
                    <a:pt x="6" y="90"/>
                    <a:pt x="15" y="107"/>
                    <a:pt x="23" y="107"/>
                  </a:cubicBezTo>
                  <a:cubicBezTo>
                    <a:pt x="28" y="107"/>
                    <a:pt x="33" y="102"/>
                    <a:pt x="37" y="94"/>
                  </a:cubicBezTo>
                  <a:cubicBezTo>
                    <a:pt x="46" y="69"/>
                    <a:pt x="46" y="44"/>
                    <a:pt x="41" y="20"/>
                  </a:cubicBezTo>
                  <a:cubicBezTo>
                    <a:pt x="35" y="8"/>
                    <a:pt x="28" y="1"/>
                    <a:pt x="23"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96" name="Google Shape;196;p29"/>
            <p:cNvSpPr/>
            <p:nvPr/>
          </p:nvSpPr>
          <p:spPr>
            <a:xfrm>
              <a:off x="4808450" y="5369900"/>
              <a:ext cx="850" cy="2450"/>
            </a:xfrm>
            <a:custGeom>
              <a:avLst/>
              <a:gdLst/>
              <a:ahLst/>
              <a:cxnLst/>
              <a:rect l="l" t="t" r="r" b="b"/>
              <a:pathLst>
                <a:path w="34" h="98" extrusionOk="0">
                  <a:moveTo>
                    <a:pt x="18" y="1"/>
                  </a:moveTo>
                  <a:cubicBezTo>
                    <a:pt x="13" y="1"/>
                    <a:pt x="8" y="13"/>
                    <a:pt x="1" y="36"/>
                  </a:cubicBezTo>
                  <a:cubicBezTo>
                    <a:pt x="1" y="77"/>
                    <a:pt x="5" y="94"/>
                    <a:pt x="13" y="94"/>
                  </a:cubicBezTo>
                  <a:cubicBezTo>
                    <a:pt x="14" y="95"/>
                    <a:pt x="17" y="97"/>
                    <a:pt x="19" y="97"/>
                  </a:cubicBezTo>
                  <a:cubicBezTo>
                    <a:pt x="25" y="97"/>
                    <a:pt x="31" y="89"/>
                    <a:pt x="33" y="49"/>
                  </a:cubicBezTo>
                  <a:cubicBezTo>
                    <a:pt x="27" y="16"/>
                    <a:pt x="23" y="1"/>
                    <a:pt x="18"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97" name="Google Shape;197;p29"/>
            <p:cNvSpPr/>
            <p:nvPr/>
          </p:nvSpPr>
          <p:spPr>
            <a:xfrm>
              <a:off x="4816250" y="5370100"/>
              <a:ext cx="650" cy="2450"/>
            </a:xfrm>
            <a:custGeom>
              <a:avLst/>
              <a:gdLst/>
              <a:ahLst/>
              <a:cxnLst/>
              <a:rect l="l" t="t" r="r" b="b"/>
              <a:pathLst>
                <a:path w="26" h="98" extrusionOk="0">
                  <a:moveTo>
                    <a:pt x="16" y="0"/>
                  </a:moveTo>
                  <a:cubicBezTo>
                    <a:pt x="15" y="0"/>
                    <a:pt x="14" y="1"/>
                    <a:pt x="13" y="4"/>
                  </a:cubicBezTo>
                  <a:cubicBezTo>
                    <a:pt x="5" y="20"/>
                    <a:pt x="0" y="41"/>
                    <a:pt x="5" y="61"/>
                  </a:cubicBezTo>
                  <a:cubicBezTo>
                    <a:pt x="5" y="86"/>
                    <a:pt x="6" y="98"/>
                    <a:pt x="13" y="98"/>
                  </a:cubicBezTo>
                  <a:cubicBezTo>
                    <a:pt x="16" y="98"/>
                    <a:pt x="20" y="95"/>
                    <a:pt x="25" y="90"/>
                  </a:cubicBezTo>
                  <a:cubicBezTo>
                    <a:pt x="22" y="26"/>
                    <a:pt x="21" y="0"/>
                    <a:pt x="16"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98" name="Google Shape;198;p29"/>
            <p:cNvSpPr/>
            <p:nvPr/>
          </p:nvSpPr>
          <p:spPr>
            <a:xfrm>
              <a:off x="4818100" y="5421825"/>
              <a:ext cx="1350" cy="2750"/>
            </a:xfrm>
            <a:custGeom>
              <a:avLst/>
              <a:gdLst/>
              <a:ahLst/>
              <a:cxnLst/>
              <a:rect l="l" t="t" r="r" b="b"/>
              <a:pathLst>
                <a:path w="54" h="110" extrusionOk="0">
                  <a:moveTo>
                    <a:pt x="28" y="1"/>
                  </a:moveTo>
                  <a:cubicBezTo>
                    <a:pt x="18" y="1"/>
                    <a:pt x="9" y="16"/>
                    <a:pt x="0" y="48"/>
                  </a:cubicBezTo>
                  <a:cubicBezTo>
                    <a:pt x="16" y="88"/>
                    <a:pt x="26" y="109"/>
                    <a:pt x="33" y="109"/>
                  </a:cubicBezTo>
                  <a:cubicBezTo>
                    <a:pt x="42" y="109"/>
                    <a:pt x="47" y="83"/>
                    <a:pt x="54" y="31"/>
                  </a:cubicBezTo>
                  <a:cubicBezTo>
                    <a:pt x="44" y="11"/>
                    <a:pt x="36" y="1"/>
                    <a:pt x="28"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99" name="Google Shape;199;p29"/>
            <p:cNvSpPr/>
            <p:nvPr/>
          </p:nvSpPr>
          <p:spPr>
            <a:xfrm>
              <a:off x="4814100" y="5422200"/>
              <a:ext cx="950" cy="2500"/>
            </a:xfrm>
            <a:custGeom>
              <a:avLst/>
              <a:gdLst/>
              <a:ahLst/>
              <a:cxnLst/>
              <a:rect l="l" t="t" r="r" b="b"/>
              <a:pathLst>
                <a:path w="38" h="100" extrusionOk="0">
                  <a:moveTo>
                    <a:pt x="18" y="1"/>
                  </a:moveTo>
                  <a:cubicBezTo>
                    <a:pt x="13" y="1"/>
                    <a:pt x="8" y="13"/>
                    <a:pt x="0" y="37"/>
                  </a:cubicBezTo>
                  <a:cubicBezTo>
                    <a:pt x="0" y="78"/>
                    <a:pt x="4" y="90"/>
                    <a:pt x="13" y="98"/>
                  </a:cubicBezTo>
                  <a:cubicBezTo>
                    <a:pt x="13" y="99"/>
                    <a:pt x="14" y="99"/>
                    <a:pt x="15" y="99"/>
                  </a:cubicBezTo>
                  <a:cubicBezTo>
                    <a:pt x="20" y="99"/>
                    <a:pt x="30" y="87"/>
                    <a:pt x="37" y="45"/>
                  </a:cubicBezTo>
                  <a:cubicBezTo>
                    <a:pt x="29" y="15"/>
                    <a:pt x="23" y="1"/>
                    <a:pt x="18"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00" name="Google Shape;200;p29"/>
            <p:cNvSpPr/>
            <p:nvPr/>
          </p:nvSpPr>
          <p:spPr>
            <a:xfrm>
              <a:off x="4801375" y="5421875"/>
              <a:ext cx="750" cy="2275"/>
            </a:xfrm>
            <a:custGeom>
              <a:avLst/>
              <a:gdLst/>
              <a:ahLst/>
              <a:cxnLst/>
              <a:rect l="l" t="t" r="r" b="b"/>
              <a:pathLst>
                <a:path w="30" h="91" extrusionOk="0">
                  <a:moveTo>
                    <a:pt x="12" y="0"/>
                  </a:moveTo>
                  <a:cubicBezTo>
                    <a:pt x="7" y="0"/>
                    <a:pt x="4" y="21"/>
                    <a:pt x="0" y="91"/>
                  </a:cubicBezTo>
                  <a:lnTo>
                    <a:pt x="25" y="91"/>
                  </a:lnTo>
                  <a:cubicBezTo>
                    <a:pt x="29" y="38"/>
                    <a:pt x="25" y="13"/>
                    <a:pt x="17" y="5"/>
                  </a:cubicBezTo>
                  <a:cubicBezTo>
                    <a:pt x="15" y="2"/>
                    <a:pt x="13" y="0"/>
                    <a:pt x="12"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01" name="Google Shape;201;p29"/>
            <p:cNvSpPr/>
            <p:nvPr/>
          </p:nvSpPr>
          <p:spPr>
            <a:xfrm>
              <a:off x="4803125" y="5422200"/>
              <a:ext cx="625" cy="2325"/>
            </a:xfrm>
            <a:custGeom>
              <a:avLst/>
              <a:gdLst/>
              <a:ahLst/>
              <a:cxnLst/>
              <a:rect l="l" t="t" r="r" b="b"/>
              <a:pathLst>
                <a:path w="25" h="93" extrusionOk="0">
                  <a:moveTo>
                    <a:pt x="14" y="1"/>
                  </a:moveTo>
                  <a:cubicBezTo>
                    <a:pt x="8" y="1"/>
                    <a:pt x="3" y="10"/>
                    <a:pt x="0" y="37"/>
                  </a:cubicBezTo>
                  <a:cubicBezTo>
                    <a:pt x="3" y="76"/>
                    <a:pt x="8" y="92"/>
                    <a:pt x="13" y="92"/>
                  </a:cubicBezTo>
                  <a:cubicBezTo>
                    <a:pt x="15" y="92"/>
                    <a:pt x="18" y="89"/>
                    <a:pt x="21" y="82"/>
                  </a:cubicBezTo>
                  <a:cubicBezTo>
                    <a:pt x="25" y="57"/>
                    <a:pt x="25" y="29"/>
                    <a:pt x="21" y="4"/>
                  </a:cubicBezTo>
                  <a:cubicBezTo>
                    <a:pt x="19" y="2"/>
                    <a:pt x="16" y="1"/>
                    <a:pt x="14"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02" name="Google Shape;202;p29"/>
            <p:cNvSpPr/>
            <p:nvPr/>
          </p:nvSpPr>
          <p:spPr>
            <a:xfrm>
              <a:off x="4804750" y="5421875"/>
              <a:ext cx="650" cy="2350"/>
            </a:xfrm>
            <a:custGeom>
              <a:avLst/>
              <a:gdLst/>
              <a:ahLst/>
              <a:cxnLst/>
              <a:rect l="l" t="t" r="r" b="b"/>
              <a:pathLst>
                <a:path w="26" h="94" extrusionOk="0">
                  <a:moveTo>
                    <a:pt x="13" y="1"/>
                  </a:moveTo>
                  <a:cubicBezTo>
                    <a:pt x="9" y="1"/>
                    <a:pt x="1" y="25"/>
                    <a:pt x="1" y="75"/>
                  </a:cubicBezTo>
                  <a:cubicBezTo>
                    <a:pt x="5" y="87"/>
                    <a:pt x="9" y="94"/>
                    <a:pt x="14" y="94"/>
                  </a:cubicBezTo>
                  <a:cubicBezTo>
                    <a:pt x="18" y="94"/>
                    <a:pt x="22" y="88"/>
                    <a:pt x="26" y="79"/>
                  </a:cubicBezTo>
                  <a:cubicBezTo>
                    <a:pt x="26" y="29"/>
                    <a:pt x="21" y="5"/>
                    <a:pt x="13"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03" name="Google Shape;203;p29"/>
            <p:cNvSpPr/>
            <p:nvPr/>
          </p:nvSpPr>
          <p:spPr>
            <a:xfrm>
              <a:off x="4800975" y="5408375"/>
              <a:ext cx="3300" cy="3575"/>
            </a:xfrm>
            <a:custGeom>
              <a:avLst/>
              <a:gdLst/>
              <a:ahLst/>
              <a:cxnLst/>
              <a:rect l="l" t="t" r="r" b="b"/>
              <a:pathLst>
                <a:path w="132" h="143" extrusionOk="0">
                  <a:moveTo>
                    <a:pt x="60" y="1"/>
                  </a:moveTo>
                  <a:cubicBezTo>
                    <a:pt x="43" y="1"/>
                    <a:pt x="26" y="9"/>
                    <a:pt x="8" y="40"/>
                  </a:cubicBezTo>
                  <a:cubicBezTo>
                    <a:pt x="4" y="52"/>
                    <a:pt x="0" y="61"/>
                    <a:pt x="0" y="73"/>
                  </a:cubicBezTo>
                  <a:cubicBezTo>
                    <a:pt x="7" y="128"/>
                    <a:pt x="17" y="140"/>
                    <a:pt x="27" y="140"/>
                  </a:cubicBezTo>
                  <a:cubicBezTo>
                    <a:pt x="29" y="140"/>
                    <a:pt x="31" y="139"/>
                    <a:pt x="33" y="139"/>
                  </a:cubicBezTo>
                  <a:cubicBezTo>
                    <a:pt x="45" y="134"/>
                    <a:pt x="55" y="129"/>
                    <a:pt x="66" y="129"/>
                  </a:cubicBezTo>
                  <a:cubicBezTo>
                    <a:pt x="74" y="129"/>
                    <a:pt x="82" y="132"/>
                    <a:pt x="90" y="139"/>
                  </a:cubicBezTo>
                  <a:cubicBezTo>
                    <a:pt x="95" y="141"/>
                    <a:pt x="99" y="143"/>
                    <a:pt x="102" y="143"/>
                  </a:cubicBezTo>
                  <a:cubicBezTo>
                    <a:pt x="115" y="143"/>
                    <a:pt x="122" y="125"/>
                    <a:pt x="131" y="93"/>
                  </a:cubicBezTo>
                  <a:cubicBezTo>
                    <a:pt x="131" y="36"/>
                    <a:pt x="127" y="15"/>
                    <a:pt x="119" y="11"/>
                  </a:cubicBezTo>
                  <a:cubicBezTo>
                    <a:pt x="100" y="11"/>
                    <a:pt x="80" y="1"/>
                    <a:pt x="60"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04" name="Google Shape;204;p29"/>
            <p:cNvSpPr/>
            <p:nvPr/>
          </p:nvSpPr>
          <p:spPr>
            <a:xfrm>
              <a:off x="4812750" y="5408625"/>
              <a:ext cx="2500" cy="3475"/>
            </a:xfrm>
            <a:custGeom>
              <a:avLst/>
              <a:gdLst/>
              <a:ahLst/>
              <a:cxnLst/>
              <a:rect l="l" t="t" r="r" b="b"/>
              <a:pathLst>
                <a:path w="100" h="139" extrusionOk="0">
                  <a:moveTo>
                    <a:pt x="24" y="0"/>
                  </a:moveTo>
                  <a:cubicBezTo>
                    <a:pt x="21" y="0"/>
                    <a:pt x="17" y="1"/>
                    <a:pt x="13" y="1"/>
                  </a:cubicBezTo>
                  <a:cubicBezTo>
                    <a:pt x="9" y="1"/>
                    <a:pt x="5" y="26"/>
                    <a:pt x="1" y="38"/>
                  </a:cubicBezTo>
                  <a:cubicBezTo>
                    <a:pt x="9" y="107"/>
                    <a:pt x="17" y="139"/>
                    <a:pt x="28" y="139"/>
                  </a:cubicBezTo>
                  <a:cubicBezTo>
                    <a:pt x="33" y="139"/>
                    <a:pt x="39" y="131"/>
                    <a:pt x="46" y="116"/>
                  </a:cubicBezTo>
                  <a:cubicBezTo>
                    <a:pt x="50" y="113"/>
                    <a:pt x="53" y="103"/>
                    <a:pt x="57" y="103"/>
                  </a:cubicBezTo>
                  <a:cubicBezTo>
                    <a:pt x="57" y="103"/>
                    <a:pt x="58" y="103"/>
                    <a:pt x="58" y="104"/>
                  </a:cubicBezTo>
                  <a:cubicBezTo>
                    <a:pt x="64" y="123"/>
                    <a:pt x="70" y="132"/>
                    <a:pt x="76" y="132"/>
                  </a:cubicBezTo>
                  <a:cubicBezTo>
                    <a:pt x="84" y="132"/>
                    <a:pt x="92" y="116"/>
                    <a:pt x="99" y="88"/>
                  </a:cubicBezTo>
                  <a:cubicBezTo>
                    <a:pt x="99" y="20"/>
                    <a:pt x="99" y="1"/>
                    <a:pt x="93" y="1"/>
                  </a:cubicBezTo>
                  <a:cubicBezTo>
                    <a:pt x="93" y="1"/>
                    <a:pt x="92" y="1"/>
                    <a:pt x="91" y="1"/>
                  </a:cubicBezTo>
                  <a:cubicBezTo>
                    <a:pt x="84" y="3"/>
                    <a:pt x="76" y="4"/>
                    <a:pt x="69" y="4"/>
                  </a:cubicBezTo>
                  <a:cubicBezTo>
                    <a:pt x="54" y="4"/>
                    <a:pt x="39" y="0"/>
                    <a:pt x="24"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05" name="Google Shape;205;p29"/>
            <p:cNvSpPr/>
            <p:nvPr/>
          </p:nvSpPr>
          <p:spPr>
            <a:xfrm>
              <a:off x="4808975" y="5408125"/>
              <a:ext cx="1650" cy="3650"/>
            </a:xfrm>
            <a:custGeom>
              <a:avLst/>
              <a:gdLst/>
              <a:ahLst/>
              <a:cxnLst/>
              <a:rect l="l" t="t" r="r" b="b"/>
              <a:pathLst>
                <a:path w="66" h="146" extrusionOk="0">
                  <a:moveTo>
                    <a:pt x="52" y="7"/>
                  </a:moveTo>
                  <a:cubicBezTo>
                    <a:pt x="51" y="7"/>
                    <a:pt x="50" y="7"/>
                    <a:pt x="49" y="9"/>
                  </a:cubicBezTo>
                  <a:cubicBezTo>
                    <a:pt x="33" y="21"/>
                    <a:pt x="17" y="1"/>
                    <a:pt x="0" y="79"/>
                  </a:cubicBezTo>
                  <a:cubicBezTo>
                    <a:pt x="8" y="134"/>
                    <a:pt x="18" y="145"/>
                    <a:pt x="28" y="145"/>
                  </a:cubicBezTo>
                  <a:cubicBezTo>
                    <a:pt x="33" y="145"/>
                    <a:pt x="39" y="142"/>
                    <a:pt x="45" y="140"/>
                  </a:cubicBezTo>
                  <a:cubicBezTo>
                    <a:pt x="62" y="140"/>
                    <a:pt x="62" y="112"/>
                    <a:pt x="66" y="54"/>
                  </a:cubicBezTo>
                  <a:cubicBezTo>
                    <a:pt x="62" y="21"/>
                    <a:pt x="56" y="7"/>
                    <a:pt x="52" y="7"/>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06" name="Google Shape;206;p29"/>
            <p:cNvSpPr/>
            <p:nvPr/>
          </p:nvSpPr>
          <p:spPr>
            <a:xfrm>
              <a:off x="4806800" y="5408500"/>
              <a:ext cx="1475" cy="3075"/>
            </a:xfrm>
            <a:custGeom>
              <a:avLst/>
              <a:gdLst/>
              <a:ahLst/>
              <a:cxnLst/>
              <a:rect l="l" t="t" r="r" b="b"/>
              <a:pathLst>
                <a:path w="59" h="123" extrusionOk="0">
                  <a:moveTo>
                    <a:pt x="38" y="0"/>
                  </a:moveTo>
                  <a:cubicBezTo>
                    <a:pt x="26" y="0"/>
                    <a:pt x="13" y="10"/>
                    <a:pt x="1" y="60"/>
                  </a:cubicBezTo>
                  <a:cubicBezTo>
                    <a:pt x="13" y="101"/>
                    <a:pt x="24" y="122"/>
                    <a:pt x="34" y="122"/>
                  </a:cubicBezTo>
                  <a:cubicBezTo>
                    <a:pt x="41" y="122"/>
                    <a:pt x="48" y="112"/>
                    <a:pt x="54" y="93"/>
                  </a:cubicBezTo>
                  <a:cubicBezTo>
                    <a:pt x="54" y="76"/>
                    <a:pt x="58" y="60"/>
                    <a:pt x="58" y="39"/>
                  </a:cubicBezTo>
                  <a:cubicBezTo>
                    <a:pt x="58" y="27"/>
                    <a:pt x="54" y="15"/>
                    <a:pt x="50" y="2"/>
                  </a:cubicBezTo>
                  <a:cubicBezTo>
                    <a:pt x="46" y="1"/>
                    <a:pt x="42" y="0"/>
                    <a:pt x="38"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07" name="Google Shape;207;p29"/>
            <p:cNvSpPr/>
            <p:nvPr/>
          </p:nvSpPr>
          <p:spPr>
            <a:xfrm>
              <a:off x="4804850" y="5408750"/>
              <a:ext cx="1275" cy="3250"/>
            </a:xfrm>
            <a:custGeom>
              <a:avLst/>
              <a:gdLst/>
              <a:ahLst/>
              <a:cxnLst/>
              <a:rect l="l" t="t" r="r" b="b"/>
              <a:pathLst>
                <a:path w="51" h="130" extrusionOk="0">
                  <a:moveTo>
                    <a:pt x="22" y="0"/>
                  </a:moveTo>
                  <a:cubicBezTo>
                    <a:pt x="13" y="0"/>
                    <a:pt x="5" y="13"/>
                    <a:pt x="1" y="78"/>
                  </a:cubicBezTo>
                  <a:cubicBezTo>
                    <a:pt x="9" y="91"/>
                    <a:pt x="13" y="107"/>
                    <a:pt x="22" y="119"/>
                  </a:cubicBezTo>
                  <a:cubicBezTo>
                    <a:pt x="25" y="126"/>
                    <a:pt x="28" y="129"/>
                    <a:pt x="31" y="129"/>
                  </a:cubicBezTo>
                  <a:cubicBezTo>
                    <a:pt x="38" y="129"/>
                    <a:pt x="43" y="108"/>
                    <a:pt x="46" y="78"/>
                  </a:cubicBezTo>
                  <a:cubicBezTo>
                    <a:pt x="50" y="58"/>
                    <a:pt x="50" y="37"/>
                    <a:pt x="46" y="17"/>
                  </a:cubicBezTo>
                  <a:cubicBezTo>
                    <a:pt x="42" y="5"/>
                    <a:pt x="34" y="0"/>
                    <a:pt x="22"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08" name="Google Shape;208;p29"/>
            <p:cNvSpPr/>
            <p:nvPr/>
          </p:nvSpPr>
          <p:spPr>
            <a:xfrm>
              <a:off x="4811225" y="5408475"/>
              <a:ext cx="1150" cy="3275"/>
            </a:xfrm>
            <a:custGeom>
              <a:avLst/>
              <a:gdLst/>
              <a:ahLst/>
              <a:cxnLst/>
              <a:rect l="l" t="t" r="r" b="b"/>
              <a:pathLst>
                <a:path w="46" h="131" extrusionOk="0">
                  <a:moveTo>
                    <a:pt x="25" y="1"/>
                  </a:moveTo>
                  <a:cubicBezTo>
                    <a:pt x="16" y="1"/>
                    <a:pt x="6" y="10"/>
                    <a:pt x="0" y="61"/>
                  </a:cubicBezTo>
                  <a:cubicBezTo>
                    <a:pt x="9" y="109"/>
                    <a:pt x="16" y="131"/>
                    <a:pt x="24" y="131"/>
                  </a:cubicBezTo>
                  <a:cubicBezTo>
                    <a:pt x="27" y="131"/>
                    <a:pt x="30" y="128"/>
                    <a:pt x="33" y="122"/>
                  </a:cubicBezTo>
                  <a:cubicBezTo>
                    <a:pt x="41" y="98"/>
                    <a:pt x="46" y="73"/>
                    <a:pt x="46" y="48"/>
                  </a:cubicBezTo>
                  <a:cubicBezTo>
                    <a:pt x="46" y="11"/>
                    <a:pt x="37" y="3"/>
                    <a:pt x="33" y="3"/>
                  </a:cubicBezTo>
                  <a:cubicBezTo>
                    <a:pt x="31" y="2"/>
                    <a:pt x="28" y="1"/>
                    <a:pt x="25"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09" name="Google Shape;209;p29"/>
            <p:cNvSpPr/>
            <p:nvPr/>
          </p:nvSpPr>
          <p:spPr>
            <a:xfrm>
              <a:off x="4817475" y="5408425"/>
              <a:ext cx="950" cy="3050"/>
            </a:xfrm>
            <a:custGeom>
              <a:avLst/>
              <a:gdLst/>
              <a:ahLst/>
              <a:cxnLst/>
              <a:rect l="l" t="t" r="r" b="b"/>
              <a:pathLst>
                <a:path w="38" h="122" extrusionOk="0">
                  <a:moveTo>
                    <a:pt x="18" y="1"/>
                  </a:moveTo>
                  <a:cubicBezTo>
                    <a:pt x="15" y="1"/>
                    <a:pt x="12" y="4"/>
                    <a:pt x="9" y="9"/>
                  </a:cubicBezTo>
                  <a:cubicBezTo>
                    <a:pt x="5" y="26"/>
                    <a:pt x="1" y="46"/>
                    <a:pt x="1" y="63"/>
                  </a:cubicBezTo>
                  <a:cubicBezTo>
                    <a:pt x="1" y="79"/>
                    <a:pt x="5" y="96"/>
                    <a:pt x="9" y="112"/>
                  </a:cubicBezTo>
                  <a:cubicBezTo>
                    <a:pt x="12" y="119"/>
                    <a:pt x="15" y="122"/>
                    <a:pt x="17" y="122"/>
                  </a:cubicBezTo>
                  <a:cubicBezTo>
                    <a:pt x="24" y="122"/>
                    <a:pt x="29" y="98"/>
                    <a:pt x="38" y="50"/>
                  </a:cubicBezTo>
                  <a:cubicBezTo>
                    <a:pt x="32" y="14"/>
                    <a:pt x="25" y="1"/>
                    <a:pt x="18"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10" name="Google Shape;210;p29"/>
            <p:cNvSpPr/>
            <p:nvPr/>
          </p:nvSpPr>
          <p:spPr>
            <a:xfrm>
              <a:off x="4818600" y="5408550"/>
              <a:ext cx="750" cy="2900"/>
            </a:xfrm>
            <a:custGeom>
              <a:avLst/>
              <a:gdLst/>
              <a:ahLst/>
              <a:cxnLst/>
              <a:rect l="l" t="t" r="r" b="b"/>
              <a:pathLst>
                <a:path w="30" h="116" extrusionOk="0">
                  <a:moveTo>
                    <a:pt x="13" y="0"/>
                  </a:moveTo>
                  <a:cubicBezTo>
                    <a:pt x="9" y="13"/>
                    <a:pt x="5" y="29"/>
                    <a:pt x="5" y="41"/>
                  </a:cubicBezTo>
                  <a:cubicBezTo>
                    <a:pt x="1" y="66"/>
                    <a:pt x="5" y="91"/>
                    <a:pt x="17" y="115"/>
                  </a:cubicBezTo>
                  <a:cubicBezTo>
                    <a:pt x="21" y="115"/>
                    <a:pt x="30" y="82"/>
                    <a:pt x="30" y="49"/>
                  </a:cubicBezTo>
                  <a:cubicBezTo>
                    <a:pt x="30" y="21"/>
                    <a:pt x="25" y="0"/>
                    <a:pt x="13"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11" name="Google Shape;211;p29"/>
            <p:cNvSpPr/>
            <p:nvPr/>
          </p:nvSpPr>
          <p:spPr>
            <a:xfrm>
              <a:off x="4816150" y="5408850"/>
              <a:ext cx="625" cy="1925"/>
            </a:xfrm>
            <a:custGeom>
              <a:avLst/>
              <a:gdLst/>
              <a:ahLst/>
              <a:cxnLst/>
              <a:rect l="l" t="t" r="r" b="b"/>
              <a:pathLst>
                <a:path w="25" h="77" extrusionOk="0">
                  <a:moveTo>
                    <a:pt x="12" y="0"/>
                  </a:moveTo>
                  <a:cubicBezTo>
                    <a:pt x="9" y="0"/>
                    <a:pt x="6" y="11"/>
                    <a:pt x="0" y="33"/>
                  </a:cubicBezTo>
                  <a:cubicBezTo>
                    <a:pt x="5" y="63"/>
                    <a:pt x="7" y="77"/>
                    <a:pt x="10" y="77"/>
                  </a:cubicBezTo>
                  <a:cubicBezTo>
                    <a:pt x="13" y="77"/>
                    <a:pt x="17" y="64"/>
                    <a:pt x="25" y="37"/>
                  </a:cubicBezTo>
                  <a:cubicBezTo>
                    <a:pt x="19" y="12"/>
                    <a:pt x="16" y="0"/>
                    <a:pt x="12"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12" name="Google Shape;212;p29"/>
            <p:cNvSpPr/>
            <p:nvPr/>
          </p:nvSpPr>
          <p:spPr>
            <a:xfrm>
              <a:off x="4811950" y="5329550"/>
              <a:ext cx="18975" cy="4650"/>
            </a:xfrm>
            <a:custGeom>
              <a:avLst/>
              <a:gdLst/>
              <a:ahLst/>
              <a:cxnLst/>
              <a:rect l="l" t="t" r="r" b="b"/>
              <a:pathLst>
                <a:path w="759" h="186" extrusionOk="0">
                  <a:moveTo>
                    <a:pt x="671" y="0"/>
                  </a:moveTo>
                  <a:cubicBezTo>
                    <a:pt x="662" y="0"/>
                    <a:pt x="653" y="3"/>
                    <a:pt x="644" y="9"/>
                  </a:cubicBezTo>
                  <a:cubicBezTo>
                    <a:pt x="624" y="21"/>
                    <a:pt x="603" y="29"/>
                    <a:pt x="579" y="29"/>
                  </a:cubicBezTo>
                  <a:cubicBezTo>
                    <a:pt x="566" y="34"/>
                    <a:pt x="558" y="42"/>
                    <a:pt x="550" y="46"/>
                  </a:cubicBezTo>
                  <a:lnTo>
                    <a:pt x="476" y="46"/>
                  </a:lnTo>
                  <a:cubicBezTo>
                    <a:pt x="423" y="38"/>
                    <a:pt x="369" y="29"/>
                    <a:pt x="316" y="21"/>
                  </a:cubicBezTo>
                  <a:cubicBezTo>
                    <a:pt x="275" y="13"/>
                    <a:pt x="238" y="1"/>
                    <a:pt x="201" y="1"/>
                  </a:cubicBezTo>
                  <a:cubicBezTo>
                    <a:pt x="189" y="1"/>
                    <a:pt x="177" y="13"/>
                    <a:pt x="160" y="17"/>
                  </a:cubicBezTo>
                  <a:cubicBezTo>
                    <a:pt x="136" y="28"/>
                    <a:pt x="109" y="44"/>
                    <a:pt x="82" y="44"/>
                  </a:cubicBezTo>
                  <a:cubicBezTo>
                    <a:pt x="69" y="44"/>
                    <a:pt x="55" y="40"/>
                    <a:pt x="41" y="29"/>
                  </a:cubicBezTo>
                  <a:cubicBezTo>
                    <a:pt x="38" y="23"/>
                    <a:pt x="31" y="20"/>
                    <a:pt x="24" y="20"/>
                  </a:cubicBezTo>
                  <a:cubicBezTo>
                    <a:pt x="21" y="20"/>
                    <a:pt x="19" y="20"/>
                    <a:pt x="17" y="21"/>
                  </a:cubicBezTo>
                  <a:cubicBezTo>
                    <a:pt x="12" y="21"/>
                    <a:pt x="8" y="34"/>
                    <a:pt x="0" y="46"/>
                  </a:cubicBezTo>
                  <a:cubicBezTo>
                    <a:pt x="0" y="107"/>
                    <a:pt x="8" y="140"/>
                    <a:pt x="17" y="144"/>
                  </a:cubicBezTo>
                  <a:cubicBezTo>
                    <a:pt x="37" y="153"/>
                    <a:pt x="58" y="161"/>
                    <a:pt x="82" y="165"/>
                  </a:cubicBezTo>
                  <a:cubicBezTo>
                    <a:pt x="111" y="161"/>
                    <a:pt x="136" y="157"/>
                    <a:pt x="160" y="144"/>
                  </a:cubicBezTo>
                  <a:cubicBezTo>
                    <a:pt x="168" y="144"/>
                    <a:pt x="177" y="157"/>
                    <a:pt x="181" y="157"/>
                  </a:cubicBezTo>
                  <a:cubicBezTo>
                    <a:pt x="226" y="148"/>
                    <a:pt x="271" y="148"/>
                    <a:pt x="316" y="148"/>
                  </a:cubicBezTo>
                  <a:cubicBezTo>
                    <a:pt x="357" y="161"/>
                    <a:pt x="398" y="165"/>
                    <a:pt x="435" y="173"/>
                  </a:cubicBezTo>
                  <a:cubicBezTo>
                    <a:pt x="476" y="181"/>
                    <a:pt x="513" y="185"/>
                    <a:pt x="554" y="185"/>
                  </a:cubicBezTo>
                  <a:cubicBezTo>
                    <a:pt x="579" y="181"/>
                    <a:pt x="599" y="173"/>
                    <a:pt x="620" y="157"/>
                  </a:cubicBezTo>
                  <a:cubicBezTo>
                    <a:pt x="634" y="152"/>
                    <a:pt x="647" y="140"/>
                    <a:pt x="659" y="140"/>
                  </a:cubicBezTo>
                  <a:cubicBezTo>
                    <a:pt x="668" y="140"/>
                    <a:pt x="677" y="146"/>
                    <a:pt x="685" y="165"/>
                  </a:cubicBezTo>
                  <a:cubicBezTo>
                    <a:pt x="689" y="160"/>
                    <a:pt x="692" y="158"/>
                    <a:pt x="695" y="158"/>
                  </a:cubicBezTo>
                  <a:cubicBezTo>
                    <a:pt x="701" y="158"/>
                    <a:pt x="707" y="166"/>
                    <a:pt x="712" y="166"/>
                  </a:cubicBezTo>
                  <a:cubicBezTo>
                    <a:pt x="717" y="166"/>
                    <a:pt x="722" y="160"/>
                    <a:pt x="726" y="136"/>
                  </a:cubicBezTo>
                  <a:cubicBezTo>
                    <a:pt x="726" y="133"/>
                    <a:pt x="727" y="132"/>
                    <a:pt x="729" y="132"/>
                  </a:cubicBezTo>
                  <a:cubicBezTo>
                    <a:pt x="731" y="132"/>
                    <a:pt x="736" y="136"/>
                    <a:pt x="739" y="136"/>
                  </a:cubicBezTo>
                  <a:cubicBezTo>
                    <a:pt x="739" y="137"/>
                    <a:pt x="740" y="137"/>
                    <a:pt x="740" y="137"/>
                  </a:cubicBezTo>
                  <a:cubicBezTo>
                    <a:pt x="744" y="137"/>
                    <a:pt x="751" y="120"/>
                    <a:pt x="755" y="83"/>
                  </a:cubicBezTo>
                  <a:cubicBezTo>
                    <a:pt x="759" y="49"/>
                    <a:pt x="751" y="26"/>
                    <a:pt x="743" y="26"/>
                  </a:cubicBezTo>
                  <a:cubicBezTo>
                    <a:pt x="742" y="26"/>
                    <a:pt x="740" y="27"/>
                    <a:pt x="739" y="29"/>
                  </a:cubicBezTo>
                  <a:cubicBezTo>
                    <a:pt x="736" y="33"/>
                    <a:pt x="734" y="35"/>
                    <a:pt x="731" y="35"/>
                  </a:cubicBezTo>
                  <a:cubicBezTo>
                    <a:pt x="726" y="35"/>
                    <a:pt x="720" y="27"/>
                    <a:pt x="714" y="21"/>
                  </a:cubicBezTo>
                  <a:cubicBezTo>
                    <a:pt x="701" y="8"/>
                    <a:pt x="686" y="0"/>
                    <a:pt x="67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13" name="Google Shape;213;p29"/>
            <p:cNvSpPr/>
            <p:nvPr/>
          </p:nvSpPr>
          <p:spPr>
            <a:xfrm>
              <a:off x="4801375" y="5329500"/>
              <a:ext cx="10275" cy="4075"/>
            </a:xfrm>
            <a:custGeom>
              <a:avLst/>
              <a:gdLst/>
              <a:ahLst/>
              <a:cxnLst/>
              <a:rect l="l" t="t" r="r" b="b"/>
              <a:pathLst>
                <a:path w="411" h="163" extrusionOk="0">
                  <a:moveTo>
                    <a:pt x="230" y="1"/>
                  </a:moveTo>
                  <a:cubicBezTo>
                    <a:pt x="218" y="1"/>
                    <a:pt x="206" y="5"/>
                    <a:pt x="193" y="19"/>
                  </a:cubicBezTo>
                  <a:cubicBezTo>
                    <a:pt x="186" y="14"/>
                    <a:pt x="179" y="12"/>
                    <a:pt x="172" y="12"/>
                  </a:cubicBezTo>
                  <a:cubicBezTo>
                    <a:pt x="145" y="12"/>
                    <a:pt x="119" y="39"/>
                    <a:pt x="92" y="39"/>
                  </a:cubicBezTo>
                  <a:cubicBezTo>
                    <a:pt x="85" y="39"/>
                    <a:pt x="78" y="37"/>
                    <a:pt x="70" y="31"/>
                  </a:cubicBezTo>
                  <a:cubicBezTo>
                    <a:pt x="66" y="27"/>
                    <a:pt x="62" y="26"/>
                    <a:pt x="57" y="26"/>
                  </a:cubicBezTo>
                  <a:cubicBezTo>
                    <a:pt x="47" y="26"/>
                    <a:pt x="37" y="31"/>
                    <a:pt x="29" y="31"/>
                  </a:cubicBezTo>
                  <a:cubicBezTo>
                    <a:pt x="13" y="31"/>
                    <a:pt x="13" y="52"/>
                    <a:pt x="0" y="85"/>
                  </a:cubicBezTo>
                  <a:cubicBezTo>
                    <a:pt x="10" y="124"/>
                    <a:pt x="17" y="142"/>
                    <a:pt x="26" y="142"/>
                  </a:cubicBezTo>
                  <a:cubicBezTo>
                    <a:pt x="28" y="142"/>
                    <a:pt x="31" y="141"/>
                    <a:pt x="33" y="138"/>
                  </a:cubicBezTo>
                  <a:cubicBezTo>
                    <a:pt x="37" y="135"/>
                    <a:pt x="41" y="134"/>
                    <a:pt x="43" y="134"/>
                  </a:cubicBezTo>
                  <a:cubicBezTo>
                    <a:pt x="49" y="134"/>
                    <a:pt x="52" y="138"/>
                    <a:pt x="58" y="138"/>
                  </a:cubicBezTo>
                  <a:lnTo>
                    <a:pt x="83" y="142"/>
                  </a:lnTo>
                  <a:lnTo>
                    <a:pt x="115" y="150"/>
                  </a:lnTo>
                  <a:cubicBezTo>
                    <a:pt x="115" y="150"/>
                    <a:pt x="117" y="152"/>
                    <a:pt x="120" y="152"/>
                  </a:cubicBezTo>
                  <a:cubicBezTo>
                    <a:pt x="121" y="152"/>
                    <a:pt x="122" y="152"/>
                    <a:pt x="124" y="150"/>
                  </a:cubicBezTo>
                  <a:cubicBezTo>
                    <a:pt x="135" y="139"/>
                    <a:pt x="147" y="135"/>
                    <a:pt x="157" y="135"/>
                  </a:cubicBezTo>
                  <a:cubicBezTo>
                    <a:pt x="173" y="135"/>
                    <a:pt x="187" y="142"/>
                    <a:pt x="202" y="142"/>
                  </a:cubicBezTo>
                  <a:cubicBezTo>
                    <a:pt x="206" y="142"/>
                    <a:pt x="210" y="138"/>
                    <a:pt x="214" y="134"/>
                  </a:cubicBezTo>
                  <a:cubicBezTo>
                    <a:pt x="223" y="125"/>
                    <a:pt x="232" y="118"/>
                    <a:pt x="241" y="118"/>
                  </a:cubicBezTo>
                  <a:cubicBezTo>
                    <a:pt x="248" y="118"/>
                    <a:pt x="256" y="123"/>
                    <a:pt x="263" y="134"/>
                  </a:cubicBezTo>
                  <a:cubicBezTo>
                    <a:pt x="263" y="142"/>
                    <a:pt x="271" y="142"/>
                    <a:pt x="280" y="142"/>
                  </a:cubicBezTo>
                  <a:cubicBezTo>
                    <a:pt x="286" y="139"/>
                    <a:pt x="293" y="136"/>
                    <a:pt x="300" y="136"/>
                  </a:cubicBezTo>
                  <a:cubicBezTo>
                    <a:pt x="309" y="136"/>
                    <a:pt x="319" y="142"/>
                    <a:pt x="329" y="159"/>
                  </a:cubicBezTo>
                  <a:cubicBezTo>
                    <a:pt x="330" y="161"/>
                    <a:pt x="331" y="162"/>
                    <a:pt x="333" y="162"/>
                  </a:cubicBezTo>
                  <a:cubicBezTo>
                    <a:pt x="337" y="162"/>
                    <a:pt x="342" y="156"/>
                    <a:pt x="345" y="150"/>
                  </a:cubicBezTo>
                  <a:cubicBezTo>
                    <a:pt x="349" y="142"/>
                    <a:pt x="353" y="113"/>
                    <a:pt x="362" y="97"/>
                  </a:cubicBezTo>
                  <a:cubicBezTo>
                    <a:pt x="377" y="129"/>
                    <a:pt x="385" y="146"/>
                    <a:pt x="391" y="146"/>
                  </a:cubicBezTo>
                  <a:cubicBezTo>
                    <a:pt x="398" y="146"/>
                    <a:pt x="402" y="122"/>
                    <a:pt x="411" y="68"/>
                  </a:cubicBezTo>
                  <a:cubicBezTo>
                    <a:pt x="411" y="36"/>
                    <a:pt x="407" y="15"/>
                    <a:pt x="403" y="15"/>
                  </a:cubicBezTo>
                  <a:cubicBezTo>
                    <a:pt x="397" y="15"/>
                    <a:pt x="393" y="13"/>
                    <a:pt x="390" y="13"/>
                  </a:cubicBezTo>
                  <a:cubicBezTo>
                    <a:pt x="389" y="13"/>
                    <a:pt x="388" y="14"/>
                    <a:pt x="386" y="15"/>
                  </a:cubicBezTo>
                  <a:cubicBezTo>
                    <a:pt x="376" y="26"/>
                    <a:pt x="366" y="30"/>
                    <a:pt x="355" y="30"/>
                  </a:cubicBezTo>
                  <a:cubicBezTo>
                    <a:pt x="339" y="30"/>
                    <a:pt x="321" y="22"/>
                    <a:pt x="304" y="19"/>
                  </a:cubicBezTo>
                  <a:cubicBezTo>
                    <a:pt x="280" y="19"/>
                    <a:pt x="255" y="1"/>
                    <a:pt x="230"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14" name="Google Shape;214;p29"/>
            <p:cNvSpPr/>
            <p:nvPr/>
          </p:nvSpPr>
          <p:spPr>
            <a:xfrm>
              <a:off x="4791625" y="5330075"/>
              <a:ext cx="7825" cy="3275"/>
            </a:xfrm>
            <a:custGeom>
              <a:avLst/>
              <a:gdLst/>
              <a:ahLst/>
              <a:cxnLst/>
              <a:rect l="l" t="t" r="r" b="b"/>
              <a:pathLst>
                <a:path w="313" h="131" extrusionOk="0">
                  <a:moveTo>
                    <a:pt x="230" y="0"/>
                  </a:moveTo>
                  <a:cubicBezTo>
                    <a:pt x="202" y="0"/>
                    <a:pt x="173" y="0"/>
                    <a:pt x="148" y="4"/>
                  </a:cubicBezTo>
                  <a:cubicBezTo>
                    <a:pt x="132" y="4"/>
                    <a:pt x="116" y="21"/>
                    <a:pt x="103" y="25"/>
                  </a:cubicBezTo>
                  <a:cubicBezTo>
                    <a:pt x="95" y="26"/>
                    <a:pt x="86" y="27"/>
                    <a:pt x="78" y="27"/>
                  </a:cubicBezTo>
                  <a:cubicBezTo>
                    <a:pt x="60" y="27"/>
                    <a:pt x="42" y="25"/>
                    <a:pt x="25" y="25"/>
                  </a:cubicBezTo>
                  <a:cubicBezTo>
                    <a:pt x="17" y="25"/>
                    <a:pt x="9" y="25"/>
                    <a:pt x="1" y="54"/>
                  </a:cubicBezTo>
                  <a:cubicBezTo>
                    <a:pt x="13" y="109"/>
                    <a:pt x="24" y="126"/>
                    <a:pt x="36" y="126"/>
                  </a:cubicBezTo>
                  <a:cubicBezTo>
                    <a:pt x="43" y="126"/>
                    <a:pt x="50" y="119"/>
                    <a:pt x="58" y="111"/>
                  </a:cubicBezTo>
                  <a:cubicBezTo>
                    <a:pt x="62" y="107"/>
                    <a:pt x="66" y="104"/>
                    <a:pt x="70" y="104"/>
                  </a:cubicBezTo>
                  <a:cubicBezTo>
                    <a:pt x="75" y="104"/>
                    <a:pt x="79" y="107"/>
                    <a:pt x="83" y="115"/>
                  </a:cubicBezTo>
                  <a:cubicBezTo>
                    <a:pt x="86" y="124"/>
                    <a:pt x="89" y="131"/>
                    <a:pt x="93" y="131"/>
                  </a:cubicBezTo>
                  <a:cubicBezTo>
                    <a:pt x="95" y="131"/>
                    <a:pt x="97" y="130"/>
                    <a:pt x="99" y="127"/>
                  </a:cubicBezTo>
                  <a:cubicBezTo>
                    <a:pt x="106" y="113"/>
                    <a:pt x="114" y="109"/>
                    <a:pt x="121" y="109"/>
                  </a:cubicBezTo>
                  <a:cubicBezTo>
                    <a:pt x="132" y="109"/>
                    <a:pt x="143" y="118"/>
                    <a:pt x="155" y="118"/>
                  </a:cubicBezTo>
                  <a:cubicBezTo>
                    <a:pt x="158" y="118"/>
                    <a:pt x="161" y="117"/>
                    <a:pt x="165" y="115"/>
                  </a:cubicBezTo>
                  <a:cubicBezTo>
                    <a:pt x="172" y="111"/>
                    <a:pt x="179" y="110"/>
                    <a:pt x="186" y="110"/>
                  </a:cubicBezTo>
                  <a:cubicBezTo>
                    <a:pt x="201" y="110"/>
                    <a:pt x="217" y="115"/>
                    <a:pt x="230" y="115"/>
                  </a:cubicBezTo>
                  <a:cubicBezTo>
                    <a:pt x="239" y="115"/>
                    <a:pt x="243" y="111"/>
                    <a:pt x="251" y="107"/>
                  </a:cubicBezTo>
                  <a:lnTo>
                    <a:pt x="288" y="95"/>
                  </a:lnTo>
                  <a:cubicBezTo>
                    <a:pt x="288" y="94"/>
                    <a:pt x="289" y="94"/>
                    <a:pt x="290" y="94"/>
                  </a:cubicBezTo>
                  <a:cubicBezTo>
                    <a:pt x="293" y="94"/>
                    <a:pt x="296" y="97"/>
                    <a:pt x="300" y="97"/>
                  </a:cubicBezTo>
                  <a:cubicBezTo>
                    <a:pt x="305" y="97"/>
                    <a:pt x="310" y="89"/>
                    <a:pt x="313" y="49"/>
                  </a:cubicBezTo>
                  <a:cubicBezTo>
                    <a:pt x="313" y="13"/>
                    <a:pt x="308" y="0"/>
                    <a:pt x="288"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15" name="Google Shape;215;p29"/>
            <p:cNvSpPr/>
            <p:nvPr/>
          </p:nvSpPr>
          <p:spPr>
            <a:xfrm>
              <a:off x="4787125" y="5330625"/>
              <a:ext cx="3100" cy="2525"/>
            </a:xfrm>
            <a:custGeom>
              <a:avLst/>
              <a:gdLst/>
              <a:ahLst/>
              <a:cxnLst/>
              <a:rect l="l" t="t" r="r" b="b"/>
              <a:pathLst>
                <a:path w="124" h="101" extrusionOk="0">
                  <a:moveTo>
                    <a:pt x="68" y="1"/>
                  </a:moveTo>
                  <a:cubicBezTo>
                    <a:pt x="50" y="1"/>
                    <a:pt x="33" y="3"/>
                    <a:pt x="17" y="7"/>
                  </a:cubicBezTo>
                  <a:cubicBezTo>
                    <a:pt x="8" y="7"/>
                    <a:pt x="4" y="19"/>
                    <a:pt x="0" y="27"/>
                  </a:cubicBezTo>
                  <a:cubicBezTo>
                    <a:pt x="4" y="81"/>
                    <a:pt x="12" y="97"/>
                    <a:pt x="21" y="97"/>
                  </a:cubicBezTo>
                  <a:cubicBezTo>
                    <a:pt x="27" y="99"/>
                    <a:pt x="33" y="100"/>
                    <a:pt x="40" y="100"/>
                  </a:cubicBezTo>
                  <a:cubicBezTo>
                    <a:pt x="46" y="100"/>
                    <a:pt x="53" y="99"/>
                    <a:pt x="62" y="97"/>
                  </a:cubicBezTo>
                  <a:cubicBezTo>
                    <a:pt x="71" y="94"/>
                    <a:pt x="82" y="83"/>
                    <a:pt x="92" y="83"/>
                  </a:cubicBezTo>
                  <a:cubicBezTo>
                    <a:pt x="96" y="83"/>
                    <a:pt x="99" y="84"/>
                    <a:pt x="103" y="89"/>
                  </a:cubicBezTo>
                  <a:cubicBezTo>
                    <a:pt x="105" y="93"/>
                    <a:pt x="107" y="95"/>
                    <a:pt x="109" y="95"/>
                  </a:cubicBezTo>
                  <a:cubicBezTo>
                    <a:pt x="115" y="95"/>
                    <a:pt x="117" y="63"/>
                    <a:pt x="123" y="7"/>
                  </a:cubicBezTo>
                  <a:cubicBezTo>
                    <a:pt x="105" y="3"/>
                    <a:pt x="86" y="1"/>
                    <a:pt x="68"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16" name="Google Shape;216;p29"/>
            <p:cNvSpPr/>
            <p:nvPr/>
          </p:nvSpPr>
          <p:spPr>
            <a:xfrm>
              <a:off x="4790500" y="5330650"/>
              <a:ext cx="650" cy="2325"/>
            </a:xfrm>
            <a:custGeom>
              <a:avLst/>
              <a:gdLst/>
              <a:ahLst/>
              <a:cxnLst/>
              <a:rect l="l" t="t" r="r" b="b"/>
              <a:pathLst>
                <a:path w="26" h="93" extrusionOk="0">
                  <a:moveTo>
                    <a:pt x="16" y="1"/>
                  </a:moveTo>
                  <a:cubicBezTo>
                    <a:pt x="15" y="1"/>
                    <a:pt x="14" y="1"/>
                    <a:pt x="13" y="2"/>
                  </a:cubicBezTo>
                  <a:cubicBezTo>
                    <a:pt x="9" y="14"/>
                    <a:pt x="5" y="26"/>
                    <a:pt x="5" y="35"/>
                  </a:cubicBezTo>
                  <a:cubicBezTo>
                    <a:pt x="1" y="59"/>
                    <a:pt x="9" y="92"/>
                    <a:pt x="17" y="92"/>
                  </a:cubicBezTo>
                  <a:cubicBezTo>
                    <a:pt x="21" y="76"/>
                    <a:pt x="25" y="59"/>
                    <a:pt x="25" y="47"/>
                  </a:cubicBezTo>
                  <a:cubicBezTo>
                    <a:pt x="25" y="12"/>
                    <a:pt x="22" y="1"/>
                    <a:pt x="16"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17" name="Google Shape;217;p29"/>
            <p:cNvSpPr/>
            <p:nvPr/>
          </p:nvSpPr>
          <p:spPr>
            <a:xfrm>
              <a:off x="4800350" y="5330475"/>
              <a:ext cx="650" cy="1750"/>
            </a:xfrm>
            <a:custGeom>
              <a:avLst/>
              <a:gdLst/>
              <a:ahLst/>
              <a:cxnLst/>
              <a:rect l="l" t="t" r="r" b="b"/>
              <a:pathLst>
                <a:path w="26" h="70" extrusionOk="0">
                  <a:moveTo>
                    <a:pt x="17" y="1"/>
                  </a:moveTo>
                  <a:cubicBezTo>
                    <a:pt x="9" y="1"/>
                    <a:pt x="5" y="5"/>
                    <a:pt x="0" y="9"/>
                  </a:cubicBezTo>
                  <a:cubicBezTo>
                    <a:pt x="0" y="21"/>
                    <a:pt x="0" y="33"/>
                    <a:pt x="0" y="46"/>
                  </a:cubicBezTo>
                  <a:cubicBezTo>
                    <a:pt x="5" y="63"/>
                    <a:pt x="9" y="70"/>
                    <a:pt x="13" y="70"/>
                  </a:cubicBezTo>
                  <a:cubicBezTo>
                    <a:pt x="15" y="70"/>
                    <a:pt x="18" y="67"/>
                    <a:pt x="21" y="62"/>
                  </a:cubicBezTo>
                  <a:cubicBezTo>
                    <a:pt x="25" y="46"/>
                    <a:pt x="25" y="29"/>
                    <a:pt x="21" y="9"/>
                  </a:cubicBezTo>
                  <a:cubicBezTo>
                    <a:pt x="21" y="5"/>
                    <a:pt x="17" y="1"/>
                    <a:pt x="17"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18" name="Google Shape;218;p29"/>
            <p:cNvSpPr/>
            <p:nvPr/>
          </p:nvSpPr>
          <p:spPr>
            <a:xfrm>
              <a:off x="4819525" y="5432750"/>
              <a:ext cx="16125" cy="7200"/>
            </a:xfrm>
            <a:custGeom>
              <a:avLst/>
              <a:gdLst/>
              <a:ahLst/>
              <a:cxnLst/>
              <a:rect l="l" t="t" r="r" b="b"/>
              <a:pathLst>
                <a:path w="645" h="288" extrusionOk="0">
                  <a:moveTo>
                    <a:pt x="633" y="1"/>
                  </a:moveTo>
                  <a:cubicBezTo>
                    <a:pt x="608" y="5"/>
                    <a:pt x="588" y="13"/>
                    <a:pt x="567" y="21"/>
                  </a:cubicBezTo>
                  <a:cubicBezTo>
                    <a:pt x="565" y="22"/>
                    <a:pt x="563" y="22"/>
                    <a:pt x="561" y="22"/>
                  </a:cubicBezTo>
                  <a:cubicBezTo>
                    <a:pt x="553" y="22"/>
                    <a:pt x="542" y="17"/>
                    <a:pt x="538" y="17"/>
                  </a:cubicBezTo>
                  <a:cubicBezTo>
                    <a:pt x="534" y="17"/>
                    <a:pt x="530" y="21"/>
                    <a:pt x="522" y="21"/>
                  </a:cubicBezTo>
                  <a:lnTo>
                    <a:pt x="473" y="21"/>
                  </a:lnTo>
                  <a:cubicBezTo>
                    <a:pt x="460" y="21"/>
                    <a:pt x="448" y="9"/>
                    <a:pt x="440" y="9"/>
                  </a:cubicBezTo>
                  <a:cubicBezTo>
                    <a:pt x="395" y="17"/>
                    <a:pt x="350" y="29"/>
                    <a:pt x="304" y="38"/>
                  </a:cubicBezTo>
                  <a:cubicBezTo>
                    <a:pt x="300" y="38"/>
                    <a:pt x="292" y="33"/>
                    <a:pt x="288" y="33"/>
                  </a:cubicBezTo>
                  <a:cubicBezTo>
                    <a:pt x="280" y="30"/>
                    <a:pt x="272" y="26"/>
                    <a:pt x="263" y="26"/>
                  </a:cubicBezTo>
                  <a:cubicBezTo>
                    <a:pt x="253" y="26"/>
                    <a:pt x="243" y="31"/>
                    <a:pt x="235" y="46"/>
                  </a:cubicBezTo>
                  <a:cubicBezTo>
                    <a:pt x="235" y="50"/>
                    <a:pt x="231" y="50"/>
                    <a:pt x="226" y="50"/>
                  </a:cubicBezTo>
                  <a:cubicBezTo>
                    <a:pt x="194" y="54"/>
                    <a:pt x="157" y="58"/>
                    <a:pt x="124" y="74"/>
                  </a:cubicBezTo>
                  <a:cubicBezTo>
                    <a:pt x="112" y="80"/>
                    <a:pt x="101" y="82"/>
                    <a:pt x="89" y="82"/>
                  </a:cubicBezTo>
                  <a:cubicBezTo>
                    <a:pt x="72" y="82"/>
                    <a:pt x="55" y="78"/>
                    <a:pt x="37" y="78"/>
                  </a:cubicBezTo>
                  <a:cubicBezTo>
                    <a:pt x="33" y="78"/>
                    <a:pt x="29" y="78"/>
                    <a:pt x="25" y="79"/>
                  </a:cubicBezTo>
                  <a:cubicBezTo>
                    <a:pt x="17" y="79"/>
                    <a:pt x="9" y="79"/>
                    <a:pt x="1" y="120"/>
                  </a:cubicBezTo>
                  <a:cubicBezTo>
                    <a:pt x="1" y="148"/>
                    <a:pt x="5" y="177"/>
                    <a:pt x="9" y="206"/>
                  </a:cubicBezTo>
                  <a:cubicBezTo>
                    <a:pt x="9" y="206"/>
                    <a:pt x="13" y="210"/>
                    <a:pt x="13" y="210"/>
                  </a:cubicBezTo>
                  <a:cubicBezTo>
                    <a:pt x="16" y="208"/>
                    <a:pt x="19" y="208"/>
                    <a:pt x="22" y="208"/>
                  </a:cubicBezTo>
                  <a:cubicBezTo>
                    <a:pt x="26" y="208"/>
                    <a:pt x="30" y="209"/>
                    <a:pt x="35" y="209"/>
                  </a:cubicBezTo>
                  <a:cubicBezTo>
                    <a:pt x="44" y="209"/>
                    <a:pt x="53" y="205"/>
                    <a:pt x="62" y="177"/>
                  </a:cubicBezTo>
                  <a:cubicBezTo>
                    <a:pt x="64" y="175"/>
                    <a:pt x="65" y="174"/>
                    <a:pt x="66" y="174"/>
                  </a:cubicBezTo>
                  <a:cubicBezTo>
                    <a:pt x="69" y="174"/>
                    <a:pt x="72" y="179"/>
                    <a:pt x="75" y="185"/>
                  </a:cubicBezTo>
                  <a:cubicBezTo>
                    <a:pt x="86" y="210"/>
                    <a:pt x="97" y="222"/>
                    <a:pt x="108" y="222"/>
                  </a:cubicBezTo>
                  <a:cubicBezTo>
                    <a:pt x="113" y="222"/>
                    <a:pt x="119" y="219"/>
                    <a:pt x="124" y="214"/>
                  </a:cubicBezTo>
                  <a:cubicBezTo>
                    <a:pt x="131" y="207"/>
                    <a:pt x="138" y="204"/>
                    <a:pt x="144" y="204"/>
                  </a:cubicBezTo>
                  <a:cubicBezTo>
                    <a:pt x="153" y="204"/>
                    <a:pt x="162" y="210"/>
                    <a:pt x="169" y="222"/>
                  </a:cubicBezTo>
                  <a:cubicBezTo>
                    <a:pt x="172" y="224"/>
                    <a:pt x="174" y="224"/>
                    <a:pt x="177" y="224"/>
                  </a:cubicBezTo>
                  <a:cubicBezTo>
                    <a:pt x="182" y="224"/>
                    <a:pt x="187" y="222"/>
                    <a:pt x="190" y="222"/>
                  </a:cubicBezTo>
                  <a:cubicBezTo>
                    <a:pt x="196" y="219"/>
                    <a:pt x="200" y="208"/>
                    <a:pt x="206" y="208"/>
                  </a:cubicBezTo>
                  <a:cubicBezTo>
                    <a:pt x="207" y="208"/>
                    <a:pt x="208" y="208"/>
                    <a:pt x="210" y="210"/>
                  </a:cubicBezTo>
                  <a:cubicBezTo>
                    <a:pt x="219" y="220"/>
                    <a:pt x="229" y="224"/>
                    <a:pt x="238" y="224"/>
                  </a:cubicBezTo>
                  <a:cubicBezTo>
                    <a:pt x="258" y="224"/>
                    <a:pt x="277" y="209"/>
                    <a:pt x="297" y="209"/>
                  </a:cubicBezTo>
                  <a:cubicBezTo>
                    <a:pt x="305" y="209"/>
                    <a:pt x="313" y="211"/>
                    <a:pt x="321" y="218"/>
                  </a:cubicBezTo>
                  <a:cubicBezTo>
                    <a:pt x="325" y="221"/>
                    <a:pt x="330" y="222"/>
                    <a:pt x="336" y="222"/>
                  </a:cubicBezTo>
                  <a:cubicBezTo>
                    <a:pt x="341" y="222"/>
                    <a:pt x="347" y="221"/>
                    <a:pt x="353" y="221"/>
                  </a:cubicBezTo>
                  <a:cubicBezTo>
                    <a:pt x="356" y="221"/>
                    <a:pt x="359" y="221"/>
                    <a:pt x="362" y="222"/>
                  </a:cubicBezTo>
                  <a:cubicBezTo>
                    <a:pt x="395" y="226"/>
                    <a:pt x="423" y="234"/>
                    <a:pt x="456" y="243"/>
                  </a:cubicBezTo>
                  <a:cubicBezTo>
                    <a:pt x="469" y="247"/>
                    <a:pt x="481" y="255"/>
                    <a:pt x="485" y="267"/>
                  </a:cubicBezTo>
                  <a:cubicBezTo>
                    <a:pt x="492" y="281"/>
                    <a:pt x="499" y="286"/>
                    <a:pt x="506" y="286"/>
                  </a:cubicBezTo>
                  <a:cubicBezTo>
                    <a:pt x="515" y="286"/>
                    <a:pt x="525" y="278"/>
                    <a:pt x="534" y="276"/>
                  </a:cubicBezTo>
                  <a:cubicBezTo>
                    <a:pt x="546" y="271"/>
                    <a:pt x="560" y="269"/>
                    <a:pt x="573" y="269"/>
                  </a:cubicBezTo>
                  <a:cubicBezTo>
                    <a:pt x="582" y="269"/>
                    <a:pt x="591" y="270"/>
                    <a:pt x="600" y="271"/>
                  </a:cubicBezTo>
                  <a:cubicBezTo>
                    <a:pt x="608" y="271"/>
                    <a:pt x="624" y="288"/>
                    <a:pt x="645" y="288"/>
                  </a:cubicBezTo>
                  <a:lnTo>
                    <a:pt x="645" y="9"/>
                  </a:lnTo>
                  <a:cubicBezTo>
                    <a:pt x="641" y="5"/>
                    <a:pt x="637" y="1"/>
                    <a:pt x="633"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19" name="Google Shape;219;p29"/>
            <p:cNvSpPr/>
            <p:nvPr/>
          </p:nvSpPr>
          <p:spPr>
            <a:xfrm>
              <a:off x="4819525" y="5419700"/>
              <a:ext cx="16125" cy="7200"/>
            </a:xfrm>
            <a:custGeom>
              <a:avLst/>
              <a:gdLst/>
              <a:ahLst/>
              <a:cxnLst/>
              <a:rect l="l" t="t" r="r" b="b"/>
              <a:pathLst>
                <a:path w="645" h="288" extrusionOk="0">
                  <a:moveTo>
                    <a:pt x="587" y="0"/>
                  </a:moveTo>
                  <a:cubicBezTo>
                    <a:pt x="585" y="0"/>
                    <a:pt x="582" y="1"/>
                    <a:pt x="579" y="1"/>
                  </a:cubicBezTo>
                  <a:cubicBezTo>
                    <a:pt x="542" y="18"/>
                    <a:pt x="501" y="34"/>
                    <a:pt x="460" y="47"/>
                  </a:cubicBezTo>
                  <a:cubicBezTo>
                    <a:pt x="457" y="47"/>
                    <a:pt x="454" y="48"/>
                    <a:pt x="451" y="48"/>
                  </a:cubicBezTo>
                  <a:cubicBezTo>
                    <a:pt x="439" y="48"/>
                    <a:pt x="428" y="43"/>
                    <a:pt x="415" y="43"/>
                  </a:cubicBezTo>
                  <a:cubicBezTo>
                    <a:pt x="399" y="43"/>
                    <a:pt x="382" y="47"/>
                    <a:pt x="366" y="59"/>
                  </a:cubicBezTo>
                  <a:cubicBezTo>
                    <a:pt x="360" y="61"/>
                    <a:pt x="353" y="62"/>
                    <a:pt x="345" y="62"/>
                  </a:cubicBezTo>
                  <a:cubicBezTo>
                    <a:pt x="337" y="62"/>
                    <a:pt x="329" y="61"/>
                    <a:pt x="321" y="59"/>
                  </a:cubicBezTo>
                  <a:cubicBezTo>
                    <a:pt x="317" y="56"/>
                    <a:pt x="312" y="55"/>
                    <a:pt x="307" y="55"/>
                  </a:cubicBezTo>
                  <a:cubicBezTo>
                    <a:pt x="297" y="55"/>
                    <a:pt x="284" y="60"/>
                    <a:pt x="276" y="63"/>
                  </a:cubicBezTo>
                  <a:cubicBezTo>
                    <a:pt x="270" y="63"/>
                    <a:pt x="263" y="70"/>
                    <a:pt x="257" y="70"/>
                  </a:cubicBezTo>
                  <a:cubicBezTo>
                    <a:pt x="255" y="70"/>
                    <a:pt x="253" y="69"/>
                    <a:pt x="251" y="67"/>
                  </a:cubicBezTo>
                  <a:cubicBezTo>
                    <a:pt x="239" y="61"/>
                    <a:pt x="224" y="58"/>
                    <a:pt x="210" y="58"/>
                  </a:cubicBezTo>
                  <a:cubicBezTo>
                    <a:pt x="195" y="58"/>
                    <a:pt x="179" y="61"/>
                    <a:pt x="165" y="67"/>
                  </a:cubicBezTo>
                  <a:cubicBezTo>
                    <a:pt x="128" y="84"/>
                    <a:pt x="91" y="92"/>
                    <a:pt x="54" y="96"/>
                  </a:cubicBezTo>
                  <a:cubicBezTo>
                    <a:pt x="53" y="96"/>
                    <a:pt x="52" y="97"/>
                    <a:pt x="51" y="97"/>
                  </a:cubicBezTo>
                  <a:cubicBezTo>
                    <a:pt x="44" y="97"/>
                    <a:pt x="37" y="87"/>
                    <a:pt x="29" y="79"/>
                  </a:cubicBezTo>
                  <a:cubicBezTo>
                    <a:pt x="27" y="78"/>
                    <a:pt x="25" y="77"/>
                    <a:pt x="23" y="77"/>
                  </a:cubicBezTo>
                  <a:cubicBezTo>
                    <a:pt x="14" y="77"/>
                    <a:pt x="7" y="94"/>
                    <a:pt x="1" y="141"/>
                  </a:cubicBezTo>
                  <a:cubicBezTo>
                    <a:pt x="5" y="170"/>
                    <a:pt x="9" y="198"/>
                    <a:pt x="13" y="231"/>
                  </a:cubicBezTo>
                  <a:cubicBezTo>
                    <a:pt x="21" y="227"/>
                    <a:pt x="29" y="231"/>
                    <a:pt x="34" y="211"/>
                  </a:cubicBezTo>
                  <a:cubicBezTo>
                    <a:pt x="39" y="197"/>
                    <a:pt x="44" y="193"/>
                    <a:pt x="49" y="193"/>
                  </a:cubicBezTo>
                  <a:cubicBezTo>
                    <a:pt x="54" y="193"/>
                    <a:pt x="58" y="198"/>
                    <a:pt x="62" y="203"/>
                  </a:cubicBezTo>
                  <a:cubicBezTo>
                    <a:pt x="73" y="220"/>
                    <a:pt x="91" y="228"/>
                    <a:pt x="109" y="228"/>
                  </a:cubicBezTo>
                  <a:cubicBezTo>
                    <a:pt x="113" y="228"/>
                    <a:pt x="116" y="228"/>
                    <a:pt x="120" y="227"/>
                  </a:cubicBezTo>
                  <a:cubicBezTo>
                    <a:pt x="136" y="223"/>
                    <a:pt x="153" y="227"/>
                    <a:pt x="165" y="219"/>
                  </a:cubicBezTo>
                  <a:cubicBezTo>
                    <a:pt x="171" y="214"/>
                    <a:pt x="178" y="212"/>
                    <a:pt x="184" y="212"/>
                  </a:cubicBezTo>
                  <a:cubicBezTo>
                    <a:pt x="200" y="212"/>
                    <a:pt x="215" y="227"/>
                    <a:pt x="231" y="227"/>
                  </a:cubicBezTo>
                  <a:cubicBezTo>
                    <a:pt x="256" y="227"/>
                    <a:pt x="282" y="250"/>
                    <a:pt x="308" y="250"/>
                  </a:cubicBezTo>
                  <a:cubicBezTo>
                    <a:pt x="315" y="250"/>
                    <a:pt x="322" y="248"/>
                    <a:pt x="329" y="244"/>
                  </a:cubicBezTo>
                  <a:cubicBezTo>
                    <a:pt x="330" y="243"/>
                    <a:pt x="331" y="243"/>
                    <a:pt x="333" y="243"/>
                  </a:cubicBezTo>
                  <a:cubicBezTo>
                    <a:pt x="341" y="243"/>
                    <a:pt x="351" y="252"/>
                    <a:pt x="358" y="256"/>
                  </a:cubicBezTo>
                  <a:cubicBezTo>
                    <a:pt x="366" y="260"/>
                    <a:pt x="375" y="261"/>
                    <a:pt x="383" y="261"/>
                  </a:cubicBezTo>
                  <a:cubicBezTo>
                    <a:pt x="402" y="261"/>
                    <a:pt x="420" y="253"/>
                    <a:pt x="440" y="248"/>
                  </a:cubicBezTo>
                  <a:cubicBezTo>
                    <a:pt x="446" y="247"/>
                    <a:pt x="452" y="246"/>
                    <a:pt x="458" y="246"/>
                  </a:cubicBezTo>
                  <a:cubicBezTo>
                    <a:pt x="477" y="246"/>
                    <a:pt x="495" y="251"/>
                    <a:pt x="514" y="260"/>
                  </a:cubicBezTo>
                  <a:cubicBezTo>
                    <a:pt x="534" y="264"/>
                    <a:pt x="555" y="268"/>
                    <a:pt x="575" y="268"/>
                  </a:cubicBezTo>
                  <a:cubicBezTo>
                    <a:pt x="596" y="272"/>
                    <a:pt x="620" y="268"/>
                    <a:pt x="637" y="285"/>
                  </a:cubicBezTo>
                  <a:cubicBezTo>
                    <a:pt x="637" y="287"/>
                    <a:pt x="638" y="288"/>
                    <a:pt x="639" y="288"/>
                  </a:cubicBezTo>
                  <a:cubicBezTo>
                    <a:pt x="641" y="288"/>
                    <a:pt x="643" y="287"/>
                    <a:pt x="645" y="285"/>
                  </a:cubicBezTo>
                  <a:lnTo>
                    <a:pt x="645" y="43"/>
                  </a:lnTo>
                  <a:cubicBezTo>
                    <a:pt x="627" y="28"/>
                    <a:pt x="608" y="0"/>
                    <a:pt x="587"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20" name="Google Shape;220;p29"/>
            <p:cNvSpPr/>
            <p:nvPr/>
          </p:nvSpPr>
          <p:spPr>
            <a:xfrm>
              <a:off x="4822100" y="5445675"/>
              <a:ext cx="13450" cy="7525"/>
            </a:xfrm>
            <a:custGeom>
              <a:avLst/>
              <a:gdLst/>
              <a:ahLst/>
              <a:cxnLst/>
              <a:rect l="l" t="t" r="r" b="b"/>
              <a:pathLst>
                <a:path w="538" h="301" extrusionOk="0">
                  <a:moveTo>
                    <a:pt x="530" y="1"/>
                  </a:moveTo>
                  <a:cubicBezTo>
                    <a:pt x="514" y="8"/>
                    <a:pt x="499" y="21"/>
                    <a:pt x="483" y="21"/>
                  </a:cubicBezTo>
                  <a:cubicBezTo>
                    <a:pt x="474" y="21"/>
                    <a:pt x="465" y="17"/>
                    <a:pt x="456" y="5"/>
                  </a:cubicBezTo>
                  <a:cubicBezTo>
                    <a:pt x="455" y="4"/>
                    <a:pt x="455" y="4"/>
                    <a:pt x="454" y="4"/>
                  </a:cubicBezTo>
                  <a:cubicBezTo>
                    <a:pt x="449" y="4"/>
                    <a:pt x="443" y="13"/>
                    <a:pt x="439" y="13"/>
                  </a:cubicBezTo>
                  <a:cubicBezTo>
                    <a:pt x="433" y="15"/>
                    <a:pt x="427" y="16"/>
                    <a:pt x="421" y="16"/>
                  </a:cubicBezTo>
                  <a:cubicBezTo>
                    <a:pt x="415" y="16"/>
                    <a:pt x="409" y="15"/>
                    <a:pt x="402" y="13"/>
                  </a:cubicBezTo>
                  <a:cubicBezTo>
                    <a:pt x="397" y="10"/>
                    <a:pt x="390" y="9"/>
                    <a:pt x="384" y="9"/>
                  </a:cubicBezTo>
                  <a:cubicBezTo>
                    <a:pt x="373" y="9"/>
                    <a:pt x="361" y="13"/>
                    <a:pt x="353" y="21"/>
                  </a:cubicBezTo>
                  <a:cubicBezTo>
                    <a:pt x="344" y="26"/>
                    <a:pt x="333" y="28"/>
                    <a:pt x="322" y="28"/>
                  </a:cubicBezTo>
                  <a:cubicBezTo>
                    <a:pt x="314" y="28"/>
                    <a:pt x="307" y="27"/>
                    <a:pt x="300" y="25"/>
                  </a:cubicBezTo>
                  <a:cubicBezTo>
                    <a:pt x="290" y="24"/>
                    <a:pt x="281" y="24"/>
                    <a:pt x="271" y="24"/>
                  </a:cubicBezTo>
                  <a:cubicBezTo>
                    <a:pt x="240" y="24"/>
                    <a:pt x="209" y="29"/>
                    <a:pt x="181" y="42"/>
                  </a:cubicBezTo>
                  <a:cubicBezTo>
                    <a:pt x="140" y="54"/>
                    <a:pt x="95" y="66"/>
                    <a:pt x="50" y="70"/>
                  </a:cubicBezTo>
                  <a:cubicBezTo>
                    <a:pt x="45" y="72"/>
                    <a:pt x="41" y="72"/>
                    <a:pt x="38" y="72"/>
                  </a:cubicBezTo>
                  <a:cubicBezTo>
                    <a:pt x="34" y="72"/>
                    <a:pt x="31" y="72"/>
                    <a:pt x="29" y="74"/>
                  </a:cubicBezTo>
                  <a:cubicBezTo>
                    <a:pt x="17" y="83"/>
                    <a:pt x="9" y="95"/>
                    <a:pt x="0" y="107"/>
                  </a:cubicBezTo>
                  <a:lnTo>
                    <a:pt x="0" y="136"/>
                  </a:lnTo>
                  <a:cubicBezTo>
                    <a:pt x="0" y="152"/>
                    <a:pt x="4" y="169"/>
                    <a:pt x="9" y="185"/>
                  </a:cubicBezTo>
                  <a:cubicBezTo>
                    <a:pt x="21" y="198"/>
                    <a:pt x="37" y="202"/>
                    <a:pt x="50" y="206"/>
                  </a:cubicBezTo>
                  <a:cubicBezTo>
                    <a:pt x="58" y="204"/>
                    <a:pt x="66" y="202"/>
                    <a:pt x="74" y="202"/>
                  </a:cubicBezTo>
                  <a:cubicBezTo>
                    <a:pt x="81" y="202"/>
                    <a:pt x="89" y="204"/>
                    <a:pt x="95" y="210"/>
                  </a:cubicBezTo>
                  <a:cubicBezTo>
                    <a:pt x="103" y="219"/>
                    <a:pt x="111" y="224"/>
                    <a:pt x="118" y="224"/>
                  </a:cubicBezTo>
                  <a:cubicBezTo>
                    <a:pt x="124" y="224"/>
                    <a:pt x="130" y="220"/>
                    <a:pt x="136" y="210"/>
                  </a:cubicBezTo>
                  <a:cubicBezTo>
                    <a:pt x="141" y="205"/>
                    <a:pt x="144" y="203"/>
                    <a:pt x="147" y="203"/>
                  </a:cubicBezTo>
                  <a:cubicBezTo>
                    <a:pt x="149" y="203"/>
                    <a:pt x="150" y="204"/>
                    <a:pt x="152" y="206"/>
                  </a:cubicBezTo>
                  <a:cubicBezTo>
                    <a:pt x="170" y="220"/>
                    <a:pt x="188" y="224"/>
                    <a:pt x="205" y="224"/>
                  </a:cubicBezTo>
                  <a:cubicBezTo>
                    <a:pt x="227" y="224"/>
                    <a:pt x="248" y="218"/>
                    <a:pt x="271" y="218"/>
                  </a:cubicBezTo>
                  <a:cubicBezTo>
                    <a:pt x="304" y="226"/>
                    <a:pt x="333" y="234"/>
                    <a:pt x="361" y="247"/>
                  </a:cubicBezTo>
                  <a:cubicBezTo>
                    <a:pt x="390" y="255"/>
                    <a:pt x="419" y="259"/>
                    <a:pt x="448" y="263"/>
                  </a:cubicBezTo>
                  <a:cubicBezTo>
                    <a:pt x="451" y="263"/>
                    <a:pt x="454" y="263"/>
                    <a:pt x="457" y="263"/>
                  </a:cubicBezTo>
                  <a:cubicBezTo>
                    <a:pt x="462" y="263"/>
                    <a:pt x="467" y="264"/>
                    <a:pt x="472" y="271"/>
                  </a:cubicBezTo>
                  <a:cubicBezTo>
                    <a:pt x="487" y="283"/>
                    <a:pt x="512" y="301"/>
                    <a:pt x="532" y="301"/>
                  </a:cubicBezTo>
                  <a:cubicBezTo>
                    <a:pt x="534" y="301"/>
                    <a:pt x="536" y="301"/>
                    <a:pt x="538" y="300"/>
                  </a:cubicBezTo>
                  <a:lnTo>
                    <a:pt x="538" y="9"/>
                  </a:lnTo>
                  <a:cubicBezTo>
                    <a:pt x="538" y="5"/>
                    <a:pt x="534" y="5"/>
                    <a:pt x="530"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21" name="Google Shape;221;p29"/>
            <p:cNvSpPr/>
            <p:nvPr/>
          </p:nvSpPr>
          <p:spPr>
            <a:xfrm>
              <a:off x="4829075" y="5354725"/>
              <a:ext cx="6475" cy="6325"/>
            </a:xfrm>
            <a:custGeom>
              <a:avLst/>
              <a:gdLst/>
              <a:ahLst/>
              <a:cxnLst/>
              <a:rect l="l" t="t" r="r" b="b"/>
              <a:pathLst>
                <a:path w="259" h="253" extrusionOk="0">
                  <a:moveTo>
                    <a:pt x="183" y="1"/>
                  </a:moveTo>
                  <a:cubicBezTo>
                    <a:pt x="161" y="1"/>
                    <a:pt x="139" y="20"/>
                    <a:pt x="119" y="40"/>
                  </a:cubicBezTo>
                  <a:cubicBezTo>
                    <a:pt x="119" y="41"/>
                    <a:pt x="118" y="41"/>
                    <a:pt x="116" y="41"/>
                  </a:cubicBezTo>
                  <a:cubicBezTo>
                    <a:pt x="112" y="41"/>
                    <a:pt x="106" y="36"/>
                    <a:pt x="103" y="36"/>
                  </a:cubicBezTo>
                  <a:cubicBezTo>
                    <a:pt x="99" y="32"/>
                    <a:pt x="91" y="32"/>
                    <a:pt x="87" y="32"/>
                  </a:cubicBezTo>
                  <a:cubicBezTo>
                    <a:pt x="66" y="36"/>
                    <a:pt x="45" y="40"/>
                    <a:pt x="25" y="44"/>
                  </a:cubicBezTo>
                  <a:cubicBezTo>
                    <a:pt x="17" y="48"/>
                    <a:pt x="9" y="48"/>
                    <a:pt x="0" y="52"/>
                  </a:cubicBezTo>
                  <a:cubicBezTo>
                    <a:pt x="0" y="89"/>
                    <a:pt x="0" y="122"/>
                    <a:pt x="4" y="130"/>
                  </a:cubicBezTo>
                  <a:cubicBezTo>
                    <a:pt x="9" y="151"/>
                    <a:pt x="17" y="180"/>
                    <a:pt x="25" y="180"/>
                  </a:cubicBezTo>
                  <a:cubicBezTo>
                    <a:pt x="29" y="178"/>
                    <a:pt x="34" y="177"/>
                    <a:pt x="38" y="177"/>
                  </a:cubicBezTo>
                  <a:cubicBezTo>
                    <a:pt x="53" y="177"/>
                    <a:pt x="66" y="187"/>
                    <a:pt x="78" y="200"/>
                  </a:cubicBezTo>
                  <a:cubicBezTo>
                    <a:pt x="78" y="200"/>
                    <a:pt x="81" y="205"/>
                    <a:pt x="84" y="205"/>
                  </a:cubicBezTo>
                  <a:cubicBezTo>
                    <a:pt x="85" y="205"/>
                    <a:pt x="86" y="205"/>
                    <a:pt x="87" y="204"/>
                  </a:cubicBezTo>
                  <a:cubicBezTo>
                    <a:pt x="91" y="199"/>
                    <a:pt x="95" y="197"/>
                    <a:pt x="100" y="197"/>
                  </a:cubicBezTo>
                  <a:cubicBezTo>
                    <a:pt x="116" y="197"/>
                    <a:pt x="133" y="226"/>
                    <a:pt x="152" y="229"/>
                  </a:cubicBezTo>
                  <a:cubicBezTo>
                    <a:pt x="164" y="233"/>
                    <a:pt x="177" y="233"/>
                    <a:pt x="185" y="233"/>
                  </a:cubicBezTo>
                  <a:cubicBezTo>
                    <a:pt x="186" y="234"/>
                    <a:pt x="188" y="234"/>
                    <a:pt x="190" y="234"/>
                  </a:cubicBezTo>
                  <a:cubicBezTo>
                    <a:pt x="192" y="234"/>
                    <a:pt x="195" y="233"/>
                    <a:pt x="198" y="233"/>
                  </a:cubicBezTo>
                  <a:cubicBezTo>
                    <a:pt x="203" y="233"/>
                    <a:pt x="209" y="236"/>
                    <a:pt x="214" y="249"/>
                  </a:cubicBezTo>
                  <a:cubicBezTo>
                    <a:pt x="217" y="252"/>
                    <a:pt x="220" y="252"/>
                    <a:pt x="223" y="252"/>
                  </a:cubicBezTo>
                  <a:cubicBezTo>
                    <a:pt x="234" y="252"/>
                    <a:pt x="245" y="240"/>
                    <a:pt x="254" y="240"/>
                  </a:cubicBezTo>
                  <a:cubicBezTo>
                    <a:pt x="256" y="240"/>
                    <a:pt x="257" y="240"/>
                    <a:pt x="259" y="241"/>
                  </a:cubicBezTo>
                  <a:lnTo>
                    <a:pt x="259" y="7"/>
                  </a:lnTo>
                  <a:cubicBezTo>
                    <a:pt x="247" y="11"/>
                    <a:pt x="230" y="11"/>
                    <a:pt x="218" y="15"/>
                  </a:cubicBezTo>
                  <a:lnTo>
                    <a:pt x="214" y="15"/>
                  </a:lnTo>
                  <a:cubicBezTo>
                    <a:pt x="203" y="5"/>
                    <a:pt x="193" y="1"/>
                    <a:pt x="183"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22" name="Google Shape;222;p29"/>
            <p:cNvSpPr/>
            <p:nvPr/>
          </p:nvSpPr>
          <p:spPr>
            <a:xfrm>
              <a:off x="4820050" y="5406925"/>
              <a:ext cx="15600" cy="6700"/>
            </a:xfrm>
            <a:custGeom>
              <a:avLst/>
              <a:gdLst/>
              <a:ahLst/>
              <a:cxnLst/>
              <a:rect l="l" t="t" r="r" b="b"/>
              <a:pathLst>
                <a:path w="624" h="268" extrusionOk="0">
                  <a:moveTo>
                    <a:pt x="594" y="1"/>
                  </a:moveTo>
                  <a:cubicBezTo>
                    <a:pt x="578" y="1"/>
                    <a:pt x="563" y="6"/>
                    <a:pt x="550" y="16"/>
                  </a:cubicBezTo>
                  <a:cubicBezTo>
                    <a:pt x="538" y="24"/>
                    <a:pt x="525" y="25"/>
                    <a:pt x="513" y="25"/>
                  </a:cubicBezTo>
                  <a:cubicBezTo>
                    <a:pt x="509" y="25"/>
                    <a:pt x="505" y="25"/>
                    <a:pt x="501" y="25"/>
                  </a:cubicBezTo>
                  <a:cubicBezTo>
                    <a:pt x="493" y="25"/>
                    <a:pt x="484" y="26"/>
                    <a:pt x="476" y="28"/>
                  </a:cubicBezTo>
                  <a:cubicBezTo>
                    <a:pt x="448" y="37"/>
                    <a:pt x="423" y="45"/>
                    <a:pt x="398" y="57"/>
                  </a:cubicBezTo>
                  <a:cubicBezTo>
                    <a:pt x="374" y="69"/>
                    <a:pt x="349" y="61"/>
                    <a:pt x="320" y="73"/>
                  </a:cubicBezTo>
                  <a:lnTo>
                    <a:pt x="304" y="73"/>
                  </a:lnTo>
                  <a:cubicBezTo>
                    <a:pt x="287" y="57"/>
                    <a:pt x="269" y="51"/>
                    <a:pt x="251" y="51"/>
                  </a:cubicBezTo>
                  <a:cubicBezTo>
                    <a:pt x="220" y="51"/>
                    <a:pt x="189" y="66"/>
                    <a:pt x="160" y="66"/>
                  </a:cubicBezTo>
                  <a:cubicBezTo>
                    <a:pt x="156" y="66"/>
                    <a:pt x="152" y="66"/>
                    <a:pt x="148" y="65"/>
                  </a:cubicBezTo>
                  <a:cubicBezTo>
                    <a:pt x="145" y="66"/>
                    <a:pt x="141" y="67"/>
                    <a:pt x="138" y="67"/>
                  </a:cubicBezTo>
                  <a:cubicBezTo>
                    <a:pt x="129" y="67"/>
                    <a:pt x="121" y="63"/>
                    <a:pt x="115" y="57"/>
                  </a:cubicBezTo>
                  <a:cubicBezTo>
                    <a:pt x="95" y="43"/>
                    <a:pt x="72" y="35"/>
                    <a:pt x="48" y="35"/>
                  </a:cubicBezTo>
                  <a:cubicBezTo>
                    <a:pt x="43" y="35"/>
                    <a:pt x="38" y="36"/>
                    <a:pt x="33" y="37"/>
                  </a:cubicBezTo>
                  <a:cubicBezTo>
                    <a:pt x="25" y="37"/>
                    <a:pt x="8" y="37"/>
                    <a:pt x="0" y="110"/>
                  </a:cubicBezTo>
                  <a:cubicBezTo>
                    <a:pt x="8" y="176"/>
                    <a:pt x="21" y="192"/>
                    <a:pt x="33" y="192"/>
                  </a:cubicBezTo>
                  <a:cubicBezTo>
                    <a:pt x="40" y="192"/>
                    <a:pt x="51" y="205"/>
                    <a:pt x="59" y="205"/>
                  </a:cubicBezTo>
                  <a:cubicBezTo>
                    <a:pt x="60" y="205"/>
                    <a:pt x="61" y="205"/>
                    <a:pt x="62" y="205"/>
                  </a:cubicBezTo>
                  <a:cubicBezTo>
                    <a:pt x="70" y="202"/>
                    <a:pt x="78" y="201"/>
                    <a:pt x="86" y="201"/>
                  </a:cubicBezTo>
                  <a:cubicBezTo>
                    <a:pt x="103" y="201"/>
                    <a:pt x="120" y="207"/>
                    <a:pt x="132" y="221"/>
                  </a:cubicBezTo>
                  <a:cubicBezTo>
                    <a:pt x="138" y="207"/>
                    <a:pt x="144" y="202"/>
                    <a:pt x="150" y="202"/>
                  </a:cubicBezTo>
                  <a:cubicBezTo>
                    <a:pt x="160" y="202"/>
                    <a:pt x="168" y="214"/>
                    <a:pt x="173" y="221"/>
                  </a:cubicBezTo>
                  <a:cubicBezTo>
                    <a:pt x="181" y="229"/>
                    <a:pt x="193" y="225"/>
                    <a:pt x="201" y="229"/>
                  </a:cubicBezTo>
                  <a:cubicBezTo>
                    <a:pt x="210" y="242"/>
                    <a:pt x="226" y="250"/>
                    <a:pt x="238" y="258"/>
                  </a:cubicBezTo>
                  <a:cubicBezTo>
                    <a:pt x="247" y="262"/>
                    <a:pt x="257" y="265"/>
                    <a:pt x="266" y="265"/>
                  </a:cubicBezTo>
                  <a:cubicBezTo>
                    <a:pt x="277" y="265"/>
                    <a:pt x="288" y="260"/>
                    <a:pt x="300" y="242"/>
                  </a:cubicBezTo>
                  <a:cubicBezTo>
                    <a:pt x="304" y="238"/>
                    <a:pt x="308" y="229"/>
                    <a:pt x="308" y="229"/>
                  </a:cubicBezTo>
                  <a:cubicBezTo>
                    <a:pt x="314" y="240"/>
                    <a:pt x="321" y="243"/>
                    <a:pt x="327" y="243"/>
                  </a:cubicBezTo>
                  <a:cubicBezTo>
                    <a:pt x="340" y="243"/>
                    <a:pt x="353" y="229"/>
                    <a:pt x="366" y="229"/>
                  </a:cubicBezTo>
                  <a:cubicBezTo>
                    <a:pt x="367" y="229"/>
                    <a:pt x="368" y="229"/>
                    <a:pt x="370" y="229"/>
                  </a:cubicBezTo>
                  <a:cubicBezTo>
                    <a:pt x="390" y="233"/>
                    <a:pt x="406" y="246"/>
                    <a:pt x="423" y="258"/>
                  </a:cubicBezTo>
                  <a:cubicBezTo>
                    <a:pt x="432" y="265"/>
                    <a:pt x="441" y="267"/>
                    <a:pt x="450" y="267"/>
                  </a:cubicBezTo>
                  <a:cubicBezTo>
                    <a:pt x="469" y="267"/>
                    <a:pt x="487" y="257"/>
                    <a:pt x="506" y="257"/>
                  </a:cubicBezTo>
                  <a:cubicBezTo>
                    <a:pt x="510" y="257"/>
                    <a:pt x="513" y="257"/>
                    <a:pt x="517" y="258"/>
                  </a:cubicBezTo>
                  <a:cubicBezTo>
                    <a:pt x="518" y="258"/>
                    <a:pt x="519" y="258"/>
                    <a:pt x="520" y="258"/>
                  </a:cubicBezTo>
                  <a:cubicBezTo>
                    <a:pt x="539" y="258"/>
                    <a:pt x="557" y="222"/>
                    <a:pt x="576" y="222"/>
                  </a:cubicBezTo>
                  <a:cubicBezTo>
                    <a:pt x="583" y="222"/>
                    <a:pt x="591" y="228"/>
                    <a:pt x="599" y="246"/>
                  </a:cubicBezTo>
                  <a:cubicBezTo>
                    <a:pt x="603" y="254"/>
                    <a:pt x="612" y="262"/>
                    <a:pt x="624" y="262"/>
                  </a:cubicBezTo>
                  <a:lnTo>
                    <a:pt x="624" y="8"/>
                  </a:lnTo>
                  <a:cubicBezTo>
                    <a:pt x="614" y="3"/>
                    <a:pt x="604" y="1"/>
                    <a:pt x="594"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23" name="Google Shape;223;p29"/>
            <p:cNvSpPr/>
            <p:nvPr/>
          </p:nvSpPr>
          <p:spPr>
            <a:xfrm>
              <a:off x="4816650" y="5393650"/>
              <a:ext cx="18900" cy="7125"/>
            </a:xfrm>
            <a:custGeom>
              <a:avLst/>
              <a:gdLst/>
              <a:ahLst/>
              <a:cxnLst/>
              <a:rect l="l" t="t" r="r" b="b"/>
              <a:pathLst>
                <a:path w="756" h="285" extrusionOk="0">
                  <a:moveTo>
                    <a:pt x="725" y="0"/>
                  </a:moveTo>
                  <a:cubicBezTo>
                    <a:pt x="695" y="0"/>
                    <a:pt x="666" y="21"/>
                    <a:pt x="637" y="46"/>
                  </a:cubicBezTo>
                  <a:cubicBezTo>
                    <a:pt x="616" y="59"/>
                    <a:pt x="596" y="67"/>
                    <a:pt x="571" y="71"/>
                  </a:cubicBezTo>
                  <a:cubicBezTo>
                    <a:pt x="563" y="71"/>
                    <a:pt x="559" y="75"/>
                    <a:pt x="551" y="75"/>
                  </a:cubicBezTo>
                  <a:cubicBezTo>
                    <a:pt x="542" y="78"/>
                    <a:pt x="531" y="81"/>
                    <a:pt x="520" y="81"/>
                  </a:cubicBezTo>
                  <a:cubicBezTo>
                    <a:pt x="515" y="81"/>
                    <a:pt x="510" y="80"/>
                    <a:pt x="506" y="79"/>
                  </a:cubicBezTo>
                  <a:cubicBezTo>
                    <a:pt x="479" y="76"/>
                    <a:pt x="455" y="73"/>
                    <a:pt x="432" y="73"/>
                  </a:cubicBezTo>
                  <a:cubicBezTo>
                    <a:pt x="422" y="73"/>
                    <a:pt x="413" y="74"/>
                    <a:pt x="403" y="75"/>
                  </a:cubicBezTo>
                  <a:cubicBezTo>
                    <a:pt x="370" y="75"/>
                    <a:pt x="333" y="67"/>
                    <a:pt x="300" y="67"/>
                  </a:cubicBezTo>
                  <a:cubicBezTo>
                    <a:pt x="288" y="67"/>
                    <a:pt x="272" y="71"/>
                    <a:pt x="259" y="75"/>
                  </a:cubicBezTo>
                  <a:cubicBezTo>
                    <a:pt x="239" y="78"/>
                    <a:pt x="218" y="91"/>
                    <a:pt x="198" y="91"/>
                  </a:cubicBezTo>
                  <a:cubicBezTo>
                    <a:pt x="190" y="91"/>
                    <a:pt x="181" y="89"/>
                    <a:pt x="173" y="83"/>
                  </a:cubicBezTo>
                  <a:cubicBezTo>
                    <a:pt x="154" y="68"/>
                    <a:pt x="134" y="64"/>
                    <a:pt x="113" y="64"/>
                  </a:cubicBezTo>
                  <a:cubicBezTo>
                    <a:pt x="94" y="64"/>
                    <a:pt x="73" y="67"/>
                    <a:pt x="52" y="67"/>
                  </a:cubicBezTo>
                  <a:cubicBezTo>
                    <a:pt x="47" y="67"/>
                    <a:pt x="43" y="67"/>
                    <a:pt x="38" y="67"/>
                  </a:cubicBezTo>
                  <a:cubicBezTo>
                    <a:pt x="25" y="67"/>
                    <a:pt x="13" y="79"/>
                    <a:pt x="1" y="137"/>
                  </a:cubicBezTo>
                  <a:cubicBezTo>
                    <a:pt x="9" y="179"/>
                    <a:pt x="18" y="196"/>
                    <a:pt x="26" y="196"/>
                  </a:cubicBezTo>
                  <a:cubicBezTo>
                    <a:pt x="30" y="196"/>
                    <a:pt x="34" y="192"/>
                    <a:pt x="38" y="186"/>
                  </a:cubicBezTo>
                  <a:cubicBezTo>
                    <a:pt x="44" y="180"/>
                    <a:pt x="49" y="178"/>
                    <a:pt x="54" y="178"/>
                  </a:cubicBezTo>
                  <a:cubicBezTo>
                    <a:pt x="63" y="178"/>
                    <a:pt x="71" y="185"/>
                    <a:pt x="79" y="190"/>
                  </a:cubicBezTo>
                  <a:cubicBezTo>
                    <a:pt x="91" y="198"/>
                    <a:pt x="103" y="202"/>
                    <a:pt x="116" y="206"/>
                  </a:cubicBezTo>
                  <a:cubicBezTo>
                    <a:pt x="128" y="211"/>
                    <a:pt x="140" y="218"/>
                    <a:pt x="152" y="218"/>
                  </a:cubicBezTo>
                  <a:cubicBezTo>
                    <a:pt x="161" y="218"/>
                    <a:pt x="169" y="215"/>
                    <a:pt x="177" y="206"/>
                  </a:cubicBezTo>
                  <a:cubicBezTo>
                    <a:pt x="178" y="205"/>
                    <a:pt x="179" y="205"/>
                    <a:pt x="180" y="205"/>
                  </a:cubicBezTo>
                  <a:cubicBezTo>
                    <a:pt x="182" y="205"/>
                    <a:pt x="183" y="209"/>
                    <a:pt x="186" y="215"/>
                  </a:cubicBezTo>
                  <a:cubicBezTo>
                    <a:pt x="190" y="227"/>
                    <a:pt x="194" y="231"/>
                    <a:pt x="198" y="231"/>
                  </a:cubicBezTo>
                  <a:cubicBezTo>
                    <a:pt x="203" y="231"/>
                    <a:pt x="208" y="227"/>
                    <a:pt x="214" y="223"/>
                  </a:cubicBezTo>
                  <a:cubicBezTo>
                    <a:pt x="227" y="211"/>
                    <a:pt x="239" y="215"/>
                    <a:pt x="247" y="211"/>
                  </a:cubicBezTo>
                  <a:cubicBezTo>
                    <a:pt x="253" y="208"/>
                    <a:pt x="257" y="208"/>
                    <a:pt x="262" y="208"/>
                  </a:cubicBezTo>
                  <a:cubicBezTo>
                    <a:pt x="267" y="208"/>
                    <a:pt x="272" y="208"/>
                    <a:pt x="280" y="206"/>
                  </a:cubicBezTo>
                  <a:cubicBezTo>
                    <a:pt x="285" y="205"/>
                    <a:pt x="289" y="204"/>
                    <a:pt x="294" y="204"/>
                  </a:cubicBezTo>
                  <a:cubicBezTo>
                    <a:pt x="305" y="204"/>
                    <a:pt x="316" y="209"/>
                    <a:pt x="325" y="227"/>
                  </a:cubicBezTo>
                  <a:cubicBezTo>
                    <a:pt x="333" y="243"/>
                    <a:pt x="346" y="252"/>
                    <a:pt x="362" y="252"/>
                  </a:cubicBezTo>
                  <a:cubicBezTo>
                    <a:pt x="387" y="256"/>
                    <a:pt x="411" y="256"/>
                    <a:pt x="436" y="260"/>
                  </a:cubicBezTo>
                  <a:cubicBezTo>
                    <a:pt x="485" y="268"/>
                    <a:pt x="534" y="280"/>
                    <a:pt x="584" y="284"/>
                  </a:cubicBezTo>
                  <a:cubicBezTo>
                    <a:pt x="608" y="280"/>
                    <a:pt x="637" y="276"/>
                    <a:pt x="661" y="268"/>
                  </a:cubicBezTo>
                  <a:cubicBezTo>
                    <a:pt x="670" y="266"/>
                    <a:pt x="678" y="265"/>
                    <a:pt x="686" y="265"/>
                  </a:cubicBezTo>
                  <a:cubicBezTo>
                    <a:pt x="694" y="265"/>
                    <a:pt x="703" y="266"/>
                    <a:pt x="711" y="268"/>
                  </a:cubicBezTo>
                  <a:cubicBezTo>
                    <a:pt x="717" y="271"/>
                    <a:pt x="721" y="283"/>
                    <a:pt x="729" y="283"/>
                  </a:cubicBezTo>
                  <a:cubicBezTo>
                    <a:pt x="731" y="283"/>
                    <a:pt x="733" y="282"/>
                    <a:pt x="735" y="280"/>
                  </a:cubicBezTo>
                  <a:cubicBezTo>
                    <a:pt x="739" y="276"/>
                    <a:pt x="748" y="276"/>
                    <a:pt x="756" y="276"/>
                  </a:cubicBezTo>
                  <a:lnTo>
                    <a:pt x="756" y="9"/>
                  </a:lnTo>
                  <a:lnTo>
                    <a:pt x="752" y="5"/>
                  </a:lnTo>
                  <a:cubicBezTo>
                    <a:pt x="743" y="2"/>
                    <a:pt x="734" y="0"/>
                    <a:pt x="725"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24" name="Google Shape;224;p29"/>
            <p:cNvSpPr/>
            <p:nvPr/>
          </p:nvSpPr>
          <p:spPr>
            <a:xfrm>
              <a:off x="4818500" y="5380750"/>
              <a:ext cx="17050" cy="6800"/>
            </a:xfrm>
            <a:custGeom>
              <a:avLst/>
              <a:gdLst/>
              <a:ahLst/>
              <a:cxnLst/>
              <a:rect l="l" t="t" r="r" b="b"/>
              <a:pathLst>
                <a:path w="682" h="272" extrusionOk="0">
                  <a:moveTo>
                    <a:pt x="682" y="0"/>
                  </a:moveTo>
                  <a:cubicBezTo>
                    <a:pt x="675" y="2"/>
                    <a:pt x="669" y="3"/>
                    <a:pt x="662" y="3"/>
                  </a:cubicBezTo>
                  <a:cubicBezTo>
                    <a:pt x="650" y="3"/>
                    <a:pt x="637" y="1"/>
                    <a:pt x="625" y="1"/>
                  </a:cubicBezTo>
                  <a:cubicBezTo>
                    <a:pt x="613" y="1"/>
                    <a:pt x="602" y="2"/>
                    <a:pt x="592" y="8"/>
                  </a:cubicBezTo>
                  <a:cubicBezTo>
                    <a:pt x="575" y="13"/>
                    <a:pt x="563" y="21"/>
                    <a:pt x="555" y="33"/>
                  </a:cubicBezTo>
                  <a:cubicBezTo>
                    <a:pt x="545" y="43"/>
                    <a:pt x="532" y="51"/>
                    <a:pt x="516" y="51"/>
                  </a:cubicBezTo>
                  <a:cubicBezTo>
                    <a:pt x="513" y="51"/>
                    <a:pt x="509" y="50"/>
                    <a:pt x="505" y="49"/>
                  </a:cubicBezTo>
                  <a:cubicBezTo>
                    <a:pt x="491" y="47"/>
                    <a:pt x="474" y="44"/>
                    <a:pt x="457" y="44"/>
                  </a:cubicBezTo>
                  <a:cubicBezTo>
                    <a:pt x="450" y="44"/>
                    <a:pt x="443" y="44"/>
                    <a:pt x="436" y="45"/>
                  </a:cubicBezTo>
                  <a:cubicBezTo>
                    <a:pt x="386" y="49"/>
                    <a:pt x="341" y="49"/>
                    <a:pt x="296" y="49"/>
                  </a:cubicBezTo>
                  <a:lnTo>
                    <a:pt x="235" y="49"/>
                  </a:lnTo>
                  <a:cubicBezTo>
                    <a:pt x="234" y="49"/>
                    <a:pt x="233" y="48"/>
                    <a:pt x="233" y="48"/>
                  </a:cubicBezTo>
                  <a:cubicBezTo>
                    <a:pt x="226" y="48"/>
                    <a:pt x="220" y="89"/>
                    <a:pt x="212" y="89"/>
                  </a:cubicBezTo>
                  <a:cubicBezTo>
                    <a:pt x="210" y="89"/>
                    <a:pt x="208" y="87"/>
                    <a:pt x="206" y="82"/>
                  </a:cubicBezTo>
                  <a:cubicBezTo>
                    <a:pt x="202" y="68"/>
                    <a:pt x="189" y="57"/>
                    <a:pt x="175" y="57"/>
                  </a:cubicBezTo>
                  <a:cubicBezTo>
                    <a:pt x="173" y="57"/>
                    <a:pt x="171" y="57"/>
                    <a:pt x="169" y="58"/>
                  </a:cubicBezTo>
                  <a:cubicBezTo>
                    <a:pt x="124" y="54"/>
                    <a:pt x="79" y="54"/>
                    <a:pt x="29" y="54"/>
                  </a:cubicBezTo>
                  <a:cubicBezTo>
                    <a:pt x="21" y="54"/>
                    <a:pt x="13" y="62"/>
                    <a:pt x="5" y="78"/>
                  </a:cubicBezTo>
                  <a:cubicBezTo>
                    <a:pt x="5" y="91"/>
                    <a:pt x="1" y="107"/>
                    <a:pt x="1" y="123"/>
                  </a:cubicBezTo>
                  <a:cubicBezTo>
                    <a:pt x="1" y="140"/>
                    <a:pt x="1" y="156"/>
                    <a:pt x="5" y="173"/>
                  </a:cubicBezTo>
                  <a:cubicBezTo>
                    <a:pt x="9" y="185"/>
                    <a:pt x="13" y="189"/>
                    <a:pt x="17" y="189"/>
                  </a:cubicBezTo>
                  <a:cubicBezTo>
                    <a:pt x="21" y="191"/>
                    <a:pt x="25" y="192"/>
                    <a:pt x="29" y="192"/>
                  </a:cubicBezTo>
                  <a:cubicBezTo>
                    <a:pt x="33" y="192"/>
                    <a:pt x="36" y="191"/>
                    <a:pt x="38" y="189"/>
                  </a:cubicBezTo>
                  <a:cubicBezTo>
                    <a:pt x="46" y="183"/>
                    <a:pt x="56" y="180"/>
                    <a:pt x="65" y="180"/>
                  </a:cubicBezTo>
                  <a:cubicBezTo>
                    <a:pt x="75" y="180"/>
                    <a:pt x="83" y="183"/>
                    <a:pt x="87" y="189"/>
                  </a:cubicBezTo>
                  <a:cubicBezTo>
                    <a:pt x="88" y="190"/>
                    <a:pt x="90" y="191"/>
                    <a:pt x="91" y="191"/>
                  </a:cubicBezTo>
                  <a:cubicBezTo>
                    <a:pt x="96" y="191"/>
                    <a:pt x="100" y="187"/>
                    <a:pt x="105" y="187"/>
                  </a:cubicBezTo>
                  <a:cubicBezTo>
                    <a:pt x="108" y="187"/>
                    <a:pt x="112" y="188"/>
                    <a:pt x="116" y="193"/>
                  </a:cubicBezTo>
                  <a:cubicBezTo>
                    <a:pt x="125" y="200"/>
                    <a:pt x="133" y="209"/>
                    <a:pt x="140" y="209"/>
                  </a:cubicBezTo>
                  <a:cubicBezTo>
                    <a:pt x="146" y="209"/>
                    <a:pt x="151" y="203"/>
                    <a:pt x="157" y="185"/>
                  </a:cubicBezTo>
                  <a:cubicBezTo>
                    <a:pt x="158" y="183"/>
                    <a:pt x="159" y="182"/>
                    <a:pt x="159" y="182"/>
                  </a:cubicBezTo>
                  <a:cubicBezTo>
                    <a:pt x="162" y="182"/>
                    <a:pt x="164" y="188"/>
                    <a:pt x="173" y="197"/>
                  </a:cubicBezTo>
                  <a:cubicBezTo>
                    <a:pt x="177" y="201"/>
                    <a:pt x="181" y="204"/>
                    <a:pt x="185" y="204"/>
                  </a:cubicBezTo>
                  <a:cubicBezTo>
                    <a:pt x="193" y="204"/>
                    <a:pt x="200" y="192"/>
                    <a:pt x="206" y="156"/>
                  </a:cubicBezTo>
                  <a:cubicBezTo>
                    <a:pt x="218" y="201"/>
                    <a:pt x="231" y="205"/>
                    <a:pt x="247" y="205"/>
                  </a:cubicBezTo>
                  <a:cubicBezTo>
                    <a:pt x="267" y="205"/>
                    <a:pt x="288" y="210"/>
                    <a:pt x="308" y="214"/>
                  </a:cubicBezTo>
                  <a:cubicBezTo>
                    <a:pt x="333" y="218"/>
                    <a:pt x="358" y="218"/>
                    <a:pt x="378" y="218"/>
                  </a:cubicBezTo>
                  <a:cubicBezTo>
                    <a:pt x="383" y="218"/>
                    <a:pt x="387" y="217"/>
                    <a:pt x="390" y="217"/>
                  </a:cubicBezTo>
                  <a:cubicBezTo>
                    <a:pt x="395" y="217"/>
                    <a:pt x="400" y="219"/>
                    <a:pt x="407" y="226"/>
                  </a:cubicBezTo>
                  <a:cubicBezTo>
                    <a:pt x="412" y="233"/>
                    <a:pt x="418" y="237"/>
                    <a:pt x="424" y="237"/>
                  </a:cubicBezTo>
                  <a:cubicBezTo>
                    <a:pt x="428" y="237"/>
                    <a:pt x="432" y="235"/>
                    <a:pt x="436" y="230"/>
                  </a:cubicBezTo>
                  <a:cubicBezTo>
                    <a:pt x="437" y="228"/>
                    <a:pt x="440" y="227"/>
                    <a:pt x="442" y="227"/>
                  </a:cubicBezTo>
                  <a:cubicBezTo>
                    <a:pt x="445" y="227"/>
                    <a:pt x="448" y="229"/>
                    <a:pt x="448" y="234"/>
                  </a:cubicBezTo>
                  <a:cubicBezTo>
                    <a:pt x="458" y="258"/>
                    <a:pt x="466" y="265"/>
                    <a:pt x="474" y="265"/>
                  </a:cubicBezTo>
                  <a:cubicBezTo>
                    <a:pt x="479" y="265"/>
                    <a:pt x="484" y="262"/>
                    <a:pt x="489" y="259"/>
                  </a:cubicBezTo>
                  <a:cubicBezTo>
                    <a:pt x="514" y="255"/>
                    <a:pt x="538" y="246"/>
                    <a:pt x="555" y="238"/>
                  </a:cubicBezTo>
                  <a:cubicBezTo>
                    <a:pt x="575" y="234"/>
                    <a:pt x="596" y="218"/>
                    <a:pt x="608" y="214"/>
                  </a:cubicBezTo>
                  <a:cubicBezTo>
                    <a:pt x="620" y="214"/>
                    <a:pt x="633" y="222"/>
                    <a:pt x="645" y="246"/>
                  </a:cubicBezTo>
                  <a:cubicBezTo>
                    <a:pt x="649" y="263"/>
                    <a:pt x="665" y="271"/>
                    <a:pt x="682" y="271"/>
                  </a:cubicBezTo>
                  <a:lnTo>
                    <a:pt x="682" y="0"/>
                  </a:ln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25" name="Google Shape;225;p29"/>
            <p:cNvSpPr/>
            <p:nvPr/>
          </p:nvSpPr>
          <p:spPr>
            <a:xfrm>
              <a:off x="4831025" y="5328825"/>
              <a:ext cx="4625" cy="6200"/>
            </a:xfrm>
            <a:custGeom>
              <a:avLst/>
              <a:gdLst/>
              <a:ahLst/>
              <a:cxnLst/>
              <a:rect l="l" t="t" r="r" b="b"/>
              <a:pathLst>
                <a:path w="185" h="248" extrusionOk="0">
                  <a:moveTo>
                    <a:pt x="181" y="1"/>
                  </a:moveTo>
                  <a:cubicBezTo>
                    <a:pt x="177" y="1"/>
                    <a:pt x="169" y="5"/>
                    <a:pt x="169" y="5"/>
                  </a:cubicBezTo>
                  <a:lnTo>
                    <a:pt x="91" y="5"/>
                  </a:lnTo>
                  <a:cubicBezTo>
                    <a:pt x="86" y="5"/>
                    <a:pt x="82" y="17"/>
                    <a:pt x="78" y="17"/>
                  </a:cubicBezTo>
                  <a:lnTo>
                    <a:pt x="25" y="42"/>
                  </a:lnTo>
                  <a:lnTo>
                    <a:pt x="21" y="42"/>
                  </a:lnTo>
                  <a:cubicBezTo>
                    <a:pt x="4" y="63"/>
                    <a:pt x="0" y="87"/>
                    <a:pt x="4" y="112"/>
                  </a:cubicBezTo>
                  <a:cubicBezTo>
                    <a:pt x="4" y="157"/>
                    <a:pt x="11" y="199"/>
                    <a:pt x="22" y="199"/>
                  </a:cubicBezTo>
                  <a:cubicBezTo>
                    <a:pt x="23" y="199"/>
                    <a:pt x="24" y="199"/>
                    <a:pt x="25" y="198"/>
                  </a:cubicBezTo>
                  <a:cubicBezTo>
                    <a:pt x="29" y="194"/>
                    <a:pt x="32" y="193"/>
                    <a:pt x="36" y="193"/>
                  </a:cubicBezTo>
                  <a:cubicBezTo>
                    <a:pt x="46" y="193"/>
                    <a:pt x="56" y="207"/>
                    <a:pt x="70" y="207"/>
                  </a:cubicBezTo>
                  <a:cubicBezTo>
                    <a:pt x="71" y="207"/>
                    <a:pt x="73" y="206"/>
                    <a:pt x="74" y="206"/>
                  </a:cubicBezTo>
                  <a:cubicBezTo>
                    <a:pt x="76" y="205"/>
                    <a:pt x="79" y="205"/>
                    <a:pt x="81" y="205"/>
                  </a:cubicBezTo>
                  <a:cubicBezTo>
                    <a:pt x="98" y="205"/>
                    <a:pt x="113" y="232"/>
                    <a:pt x="132" y="243"/>
                  </a:cubicBezTo>
                  <a:cubicBezTo>
                    <a:pt x="132" y="243"/>
                    <a:pt x="133" y="243"/>
                    <a:pt x="134" y="243"/>
                  </a:cubicBezTo>
                  <a:cubicBezTo>
                    <a:pt x="142" y="243"/>
                    <a:pt x="151" y="229"/>
                    <a:pt x="159" y="229"/>
                  </a:cubicBezTo>
                  <a:cubicBezTo>
                    <a:pt x="163" y="229"/>
                    <a:pt x="166" y="233"/>
                    <a:pt x="169" y="243"/>
                  </a:cubicBezTo>
                  <a:cubicBezTo>
                    <a:pt x="173" y="247"/>
                    <a:pt x="177" y="247"/>
                    <a:pt x="185" y="247"/>
                  </a:cubicBezTo>
                  <a:lnTo>
                    <a:pt x="181" y="1"/>
                  </a:ln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26" name="Google Shape;226;p29"/>
            <p:cNvSpPr/>
            <p:nvPr/>
          </p:nvSpPr>
          <p:spPr>
            <a:xfrm>
              <a:off x="4813675" y="5458725"/>
              <a:ext cx="21875" cy="7700"/>
            </a:xfrm>
            <a:custGeom>
              <a:avLst/>
              <a:gdLst/>
              <a:ahLst/>
              <a:cxnLst/>
              <a:rect l="l" t="t" r="r" b="b"/>
              <a:pathLst>
                <a:path w="875" h="308" extrusionOk="0">
                  <a:moveTo>
                    <a:pt x="867" y="1"/>
                  </a:moveTo>
                  <a:cubicBezTo>
                    <a:pt x="864" y="1"/>
                    <a:pt x="861" y="2"/>
                    <a:pt x="858" y="4"/>
                  </a:cubicBezTo>
                  <a:cubicBezTo>
                    <a:pt x="842" y="16"/>
                    <a:pt x="830" y="37"/>
                    <a:pt x="813" y="37"/>
                  </a:cubicBezTo>
                  <a:cubicBezTo>
                    <a:pt x="805" y="36"/>
                    <a:pt x="796" y="35"/>
                    <a:pt x="787" y="35"/>
                  </a:cubicBezTo>
                  <a:cubicBezTo>
                    <a:pt x="763" y="35"/>
                    <a:pt x="740" y="39"/>
                    <a:pt x="719" y="45"/>
                  </a:cubicBezTo>
                  <a:cubicBezTo>
                    <a:pt x="707" y="45"/>
                    <a:pt x="698" y="49"/>
                    <a:pt x="690" y="57"/>
                  </a:cubicBezTo>
                  <a:cubicBezTo>
                    <a:pt x="672" y="72"/>
                    <a:pt x="654" y="77"/>
                    <a:pt x="636" y="77"/>
                  </a:cubicBezTo>
                  <a:cubicBezTo>
                    <a:pt x="605" y="77"/>
                    <a:pt x="575" y="62"/>
                    <a:pt x="547" y="57"/>
                  </a:cubicBezTo>
                  <a:cubicBezTo>
                    <a:pt x="522" y="54"/>
                    <a:pt x="497" y="39"/>
                    <a:pt x="472" y="39"/>
                  </a:cubicBezTo>
                  <a:cubicBezTo>
                    <a:pt x="464" y="39"/>
                    <a:pt x="456" y="41"/>
                    <a:pt x="448" y="45"/>
                  </a:cubicBezTo>
                  <a:cubicBezTo>
                    <a:pt x="443" y="48"/>
                    <a:pt x="439" y="50"/>
                    <a:pt x="434" y="50"/>
                  </a:cubicBezTo>
                  <a:cubicBezTo>
                    <a:pt x="427" y="50"/>
                    <a:pt x="419" y="47"/>
                    <a:pt x="409" y="47"/>
                  </a:cubicBezTo>
                  <a:cubicBezTo>
                    <a:pt x="405" y="47"/>
                    <a:pt x="400" y="47"/>
                    <a:pt x="395" y="49"/>
                  </a:cubicBezTo>
                  <a:cubicBezTo>
                    <a:pt x="374" y="57"/>
                    <a:pt x="346" y="78"/>
                    <a:pt x="321" y="86"/>
                  </a:cubicBezTo>
                  <a:cubicBezTo>
                    <a:pt x="304" y="89"/>
                    <a:pt x="284" y="92"/>
                    <a:pt x="265" y="92"/>
                  </a:cubicBezTo>
                  <a:cubicBezTo>
                    <a:pt x="258" y="92"/>
                    <a:pt x="250" y="91"/>
                    <a:pt x="243" y="90"/>
                  </a:cubicBezTo>
                  <a:cubicBezTo>
                    <a:pt x="227" y="90"/>
                    <a:pt x="202" y="78"/>
                    <a:pt x="186" y="78"/>
                  </a:cubicBezTo>
                  <a:cubicBezTo>
                    <a:pt x="173" y="78"/>
                    <a:pt x="161" y="90"/>
                    <a:pt x="144" y="90"/>
                  </a:cubicBezTo>
                  <a:lnTo>
                    <a:pt x="34" y="90"/>
                  </a:lnTo>
                  <a:cubicBezTo>
                    <a:pt x="31" y="90"/>
                    <a:pt x="28" y="89"/>
                    <a:pt x="25" y="89"/>
                  </a:cubicBezTo>
                  <a:cubicBezTo>
                    <a:pt x="18" y="89"/>
                    <a:pt x="9" y="95"/>
                    <a:pt x="1" y="131"/>
                  </a:cubicBezTo>
                  <a:cubicBezTo>
                    <a:pt x="9" y="184"/>
                    <a:pt x="21" y="205"/>
                    <a:pt x="30" y="205"/>
                  </a:cubicBezTo>
                  <a:cubicBezTo>
                    <a:pt x="35" y="205"/>
                    <a:pt x="41" y="207"/>
                    <a:pt x="46" y="207"/>
                  </a:cubicBezTo>
                  <a:cubicBezTo>
                    <a:pt x="49" y="207"/>
                    <a:pt x="51" y="206"/>
                    <a:pt x="54" y="205"/>
                  </a:cubicBezTo>
                  <a:cubicBezTo>
                    <a:pt x="64" y="201"/>
                    <a:pt x="74" y="199"/>
                    <a:pt x="84" y="199"/>
                  </a:cubicBezTo>
                  <a:cubicBezTo>
                    <a:pt x="113" y="199"/>
                    <a:pt x="141" y="214"/>
                    <a:pt x="169" y="217"/>
                  </a:cubicBezTo>
                  <a:cubicBezTo>
                    <a:pt x="206" y="221"/>
                    <a:pt x="247" y="225"/>
                    <a:pt x="288" y="225"/>
                  </a:cubicBezTo>
                  <a:cubicBezTo>
                    <a:pt x="317" y="225"/>
                    <a:pt x="350" y="217"/>
                    <a:pt x="382" y="205"/>
                  </a:cubicBezTo>
                  <a:cubicBezTo>
                    <a:pt x="410" y="193"/>
                    <a:pt x="439" y="185"/>
                    <a:pt x="470" y="185"/>
                  </a:cubicBezTo>
                  <a:cubicBezTo>
                    <a:pt x="482" y="185"/>
                    <a:pt x="493" y="186"/>
                    <a:pt x="506" y="188"/>
                  </a:cubicBezTo>
                  <a:cubicBezTo>
                    <a:pt x="510" y="193"/>
                    <a:pt x="518" y="197"/>
                    <a:pt x="526" y="205"/>
                  </a:cubicBezTo>
                  <a:cubicBezTo>
                    <a:pt x="534" y="213"/>
                    <a:pt x="543" y="230"/>
                    <a:pt x="555" y="230"/>
                  </a:cubicBezTo>
                  <a:cubicBezTo>
                    <a:pt x="579" y="230"/>
                    <a:pt x="608" y="230"/>
                    <a:pt x="637" y="238"/>
                  </a:cubicBezTo>
                  <a:cubicBezTo>
                    <a:pt x="649" y="242"/>
                    <a:pt x="666" y="234"/>
                    <a:pt x="678" y="250"/>
                  </a:cubicBezTo>
                  <a:cubicBezTo>
                    <a:pt x="684" y="257"/>
                    <a:pt x="691" y="261"/>
                    <a:pt x="698" y="261"/>
                  </a:cubicBezTo>
                  <a:cubicBezTo>
                    <a:pt x="703" y="261"/>
                    <a:pt x="709" y="258"/>
                    <a:pt x="715" y="250"/>
                  </a:cubicBezTo>
                  <a:cubicBezTo>
                    <a:pt x="717" y="245"/>
                    <a:pt x="718" y="243"/>
                    <a:pt x="720" y="243"/>
                  </a:cubicBezTo>
                  <a:cubicBezTo>
                    <a:pt x="723" y="243"/>
                    <a:pt x="727" y="246"/>
                    <a:pt x="731" y="246"/>
                  </a:cubicBezTo>
                  <a:lnTo>
                    <a:pt x="768" y="246"/>
                  </a:lnTo>
                  <a:cubicBezTo>
                    <a:pt x="771" y="245"/>
                    <a:pt x="775" y="245"/>
                    <a:pt x="778" y="245"/>
                  </a:cubicBezTo>
                  <a:cubicBezTo>
                    <a:pt x="804" y="245"/>
                    <a:pt x="834" y="260"/>
                    <a:pt x="863" y="307"/>
                  </a:cubicBezTo>
                  <a:cubicBezTo>
                    <a:pt x="867" y="307"/>
                    <a:pt x="871" y="303"/>
                    <a:pt x="875" y="299"/>
                  </a:cubicBezTo>
                  <a:lnTo>
                    <a:pt x="875" y="4"/>
                  </a:lnTo>
                  <a:cubicBezTo>
                    <a:pt x="873" y="2"/>
                    <a:pt x="870" y="1"/>
                    <a:pt x="867"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27" name="Google Shape;227;p29"/>
            <p:cNvSpPr/>
            <p:nvPr/>
          </p:nvSpPr>
          <p:spPr>
            <a:xfrm>
              <a:off x="4824350" y="5341500"/>
              <a:ext cx="11200" cy="6850"/>
            </a:xfrm>
            <a:custGeom>
              <a:avLst/>
              <a:gdLst/>
              <a:ahLst/>
              <a:cxnLst/>
              <a:rect l="l" t="t" r="r" b="b"/>
              <a:pathLst>
                <a:path w="448" h="274" extrusionOk="0">
                  <a:moveTo>
                    <a:pt x="421" y="0"/>
                  </a:moveTo>
                  <a:cubicBezTo>
                    <a:pt x="410" y="0"/>
                    <a:pt x="398" y="8"/>
                    <a:pt x="385" y="8"/>
                  </a:cubicBezTo>
                  <a:cubicBezTo>
                    <a:pt x="383" y="8"/>
                    <a:pt x="380" y="7"/>
                    <a:pt x="378" y="7"/>
                  </a:cubicBezTo>
                  <a:cubicBezTo>
                    <a:pt x="375" y="6"/>
                    <a:pt x="373" y="5"/>
                    <a:pt x="370" y="5"/>
                  </a:cubicBezTo>
                  <a:cubicBezTo>
                    <a:pt x="358" y="5"/>
                    <a:pt x="346" y="16"/>
                    <a:pt x="333" y="16"/>
                  </a:cubicBezTo>
                  <a:cubicBezTo>
                    <a:pt x="332" y="16"/>
                    <a:pt x="330" y="15"/>
                    <a:pt x="329" y="15"/>
                  </a:cubicBezTo>
                  <a:cubicBezTo>
                    <a:pt x="325" y="14"/>
                    <a:pt x="322" y="14"/>
                    <a:pt x="318" y="14"/>
                  </a:cubicBezTo>
                  <a:cubicBezTo>
                    <a:pt x="294" y="14"/>
                    <a:pt x="272" y="36"/>
                    <a:pt x="247" y="36"/>
                  </a:cubicBezTo>
                  <a:cubicBezTo>
                    <a:pt x="239" y="36"/>
                    <a:pt x="226" y="27"/>
                    <a:pt x="214" y="27"/>
                  </a:cubicBezTo>
                  <a:cubicBezTo>
                    <a:pt x="185" y="36"/>
                    <a:pt x="157" y="52"/>
                    <a:pt x="140" y="81"/>
                  </a:cubicBezTo>
                  <a:cubicBezTo>
                    <a:pt x="139" y="82"/>
                    <a:pt x="138" y="82"/>
                    <a:pt x="137" y="82"/>
                  </a:cubicBezTo>
                  <a:cubicBezTo>
                    <a:pt x="133" y="82"/>
                    <a:pt x="127" y="77"/>
                    <a:pt x="124" y="77"/>
                  </a:cubicBezTo>
                  <a:cubicBezTo>
                    <a:pt x="103" y="60"/>
                    <a:pt x="74" y="48"/>
                    <a:pt x="50" y="40"/>
                  </a:cubicBezTo>
                  <a:cubicBezTo>
                    <a:pt x="49" y="39"/>
                    <a:pt x="48" y="39"/>
                    <a:pt x="47" y="39"/>
                  </a:cubicBezTo>
                  <a:cubicBezTo>
                    <a:pt x="35" y="39"/>
                    <a:pt x="20" y="60"/>
                    <a:pt x="13" y="60"/>
                  </a:cubicBezTo>
                  <a:cubicBezTo>
                    <a:pt x="13" y="60"/>
                    <a:pt x="12" y="60"/>
                    <a:pt x="12" y="60"/>
                  </a:cubicBezTo>
                  <a:cubicBezTo>
                    <a:pt x="4" y="60"/>
                    <a:pt x="1" y="99"/>
                    <a:pt x="1" y="126"/>
                  </a:cubicBezTo>
                  <a:cubicBezTo>
                    <a:pt x="1" y="163"/>
                    <a:pt x="7" y="180"/>
                    <a:pt x="15" y="180"/>
                  </a:cubicBezTo>
                  <a:cubicBezTo>
                    <a:pt x="15" y="180"/>
                    <a:pt x="16" y="180"/>
                    <a:pt x="17" y="179"/>
                  </a:cubicBezTo>
                  <a:cubicBezTo>
                    <a:pt x="29" y="173"/>
                    <a:pt x="41" y="169"/>
                    <a:pt x="53" y="169"/>
                  </a:cubicBezTo>
                  <a:cubicBezTo>
                    <a:pt x="71" y="169"/>
                    <a:pt x="88" y="177"/>
                    <a:pt x="103" y="192"/>
                  </a:cubicBezTo>
                  <a:cubicBezTo>
                    <a:pt x="105" y="193"/>
                    <a:pt x="108" y="194"/>
                    <a:pt x="110" y="194"/>
                  </a:cubicBezTo>
                  <a:cubicBezTo>
                    <a:pt x="117" y="194"/>
                    <a:pt x="123" y="190"/>
                    <a:pt x="130" y="190"/>
                  </a:cubicBezTo>
                  <a:cubicBezTo>
                    <a:pt x="135" y="190"/>
                    <a:pt x="140" y="192"/>
                    <a:pt x="144" y="200"/>
                  </a:cubicBezTo>
                  <a:cubicBezTo>
                    <a:pt x="149" y="207"/>
                    <a:pt x="154" y="210"/>
                    <a:pt x="159" y="210"/>
                  </a:cubicBezTo>
                  <a:cubicBezTo>
                    <a:pt x="170" y="210"/>
                    <a:pt x="181" y="194"/>
                    <a:pt x="189" y="192"/>
                  </a:cubicBezTo>
                  <a:cubicBezTo>
                    <a:pt x="202" y="183"/>
                    <a:pt x="210" y="179"/>
                    <a:pt x="222" y="179"/>
                  </a:cubicBezTo>
                  <a:cubicBezTo>
                    <a:pt x="263" y="179"/>
                    <a:pt x="300" y="187"/>
                    <a:pt x="341" y="204"/>
                  </a:cubicBezTo>
                  <a:cubicBezTo>
                    <a:pt x="349" y="208"/>
                    <a:pt x="362" y="237"/>
                    <a:pt x="374" y="245"/>
                  </a:cubicBezTo>
                  <a:cubicBezTo>
                    <a:pt x="382" y="253"/>
                    <a:pt x="390" y="249"/>
                    <a:pt x="403" y="261"/>
                  </a:cubicBezTo>
                  <a:cubicBezTo>
                    <a:pt x="405" y="263"/>
                    <a:pt x="407" y="264"/>
                    <a:pt x="409" y="264"/>
                  </a:cubicBezTo>
                  <a:cubicBezTo>
                    <a:pt x="416" y="264"/>
                    <a:pt x="425" y="253"/>
                    <a:pt x="433" y="253"/>
                  </a:cubicBezTo>
                  <a:cubicBezTo>
                    <a:pt x="437" y="253"/>
                    <a:pt x="441" y="255"/>
                    <a:pt x="444" y="261"/>
                  </a:cubicBezTo>
                  <a:cubicBezTo>
                    <a:pt x="444" y="265"/>
                    <a:pt x="448" y="270"/>
                    <a:pt x="448" y="274"/>
                  </a:cubicBezTo>
                  <a:lnTo>
                    <a:pt x="448" y="7"/>
                  </a:lnTo>
                  <a:cubicBezTo>
                    <a:pt x="447" y="8"/>
                    <a:pt x="446" y="8"/>
                    <a:pt x="445" y="8"/>
                  </a:cubicBezTo>
                  <a:cubicBezTo>
                    <a:pt x="441" y="8"/>
                    <a:pt x="435" y="3"/>
                    <a:pt x="431" y="3"/>
                  </a:cubicBezTo>
                  <a:cubicBezTo>
                    <a:pt x="428" y="1"/>
                    <a:pt x="425" y="0"/>
                    <a:pt x="42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28" name="Google Shape;228;p29"/>
            <p:cNvSpPr/>
            <p:nvPr/>
          </p:nvSpPr>
          <p:spPr>
            <a:xfrm>
              <a:off x="4821800" y="5368025"/>
              <a:ext cx="13750" cy="6275"/>
            </a:xfrm>
            <a:custGeom>
              <a:avLst/>
              <a:gdLst/>
              <a:ahLst/>
              <a:cxnLst/>
              <a:rect l="l" t="t" r="r" b="b"/>
              <a:pathLst>
                <a:path w="550" h="251" extrusionOk="0">
                  <a:moveTo>
                    <a:pt x="550" y="0"/>
                  </a:moveTo>
                  <a:cubicBezTo>
                    <a:pt x="547" y="2"/>
                    <a:pt x="544" y="3"/>
                    <a:pt x="541" y="3"/>
                  </a:cubicBezTo>
                  <a:cubicBezTo>
                    <a:pt x="536" y="3"/>
                    <a:pt x="531" y="1"/>
                    <a:pt x="526" y="1"/>
                  </a:cubicBezTo>
                  <a:cubicBezTo>
                    <a:pt x="520" y="1"/>
                    <a:pt x="515" y="3"/>
                    <a:pt x="509" y="9"/>
                  </a:cubicBezTo>
                  <a:cubicBezTo>
                    <a:pt x="505" y="13"/>
                    <a:pt x="502" y="15"/>
                    <a:pt x="498" y="15"/>
                  </a:cubicBezTo>
                  <a:cubicBezTo>
                    <a:pt x="489" y="15"/>
                    <a:pt x="481" y="5"/>
                    <a:pt x="472" y="5"/>
                  </a:cubicBezTo>
                  <a:cubicBezTo>
                    <a:pt x="467" y="3"/>
                    <a:pt x="462" y="2"/>
                    <a:pt x="457" y="2"/>
                  </a:cubicBezTo>
                  <a:cubicBezTo>
                    <a:pt x="450" y="2"/>
                    <a:pt x="444" y="4"/>
                    <a:pt x="439" y="9"/>
                  </a:cubicBezTo>
                  <a:cubicBezTo>
                    <a:pt x="413" y="25"/>
                    <a:pt x="390" y="41"/>
                    <a:pt x="365" y="41"/>
                  </a:cubicBezTo>
                  <a:cubicBezTo>
                    <a:pt x="358" y="41"/>
                    <a:pt x="352" y="40"/>
                    <a:pt x="345" y="37"/>
                  </a:cubicBezTo>
                  <a:cubicBezTo>
                    <a:pt x="341" y="37"/>
                    <a:pt x="336" y="41"/>
                    <a:pt x="336" y="46"/>
                  </a:cubicBezTo>
                  <a:cubicBezTo>
                    <a:pt x="330" y="52"/>
                    <a:pt x="324" y="54"/>
                    <a:pt x="318" y="54"/>
                  </a:cubicBezTo>
                  <a:cubicBezTo>
                    <a:pt x="308" y="54"/>
                    <a:pt x="299" y="48"/>
                    <a:pt x="291" y="46"/>
                  </a:cubicBezTo>
                  <a:cubicBezTo>
                    <a:pt x="280" y="42"/>
                    <a:pt x="269" y="41"/>
                    <a:pt x="259" y="41"/>
                  </a:cubicBezTo>
                  <a:cubicBezTo>
                    <a:pt x="241" y="41"/>
                    <a:pt x="225" y="45"/>
                    <a:pt x="209" y="50"/>
                  </a:cubicBezTo>
                  <a:cubicBezTo>
                    <a:pt x="198" y="50"/>
                    <a:pt x="186" y="60"/>
                    <a:pt x="171" y="60"/>
                  </a:cubicBezTo>
                  <a:cubicBezTo>
                    <a:pt x="165" y="60"/>
                    <a:pt x="159" y="58"/>
                    <a:pt x="152" y="54"/>
                  </a:cubicBezTo>
                  <a:cubicBezTo>
                    <a:pt x="137" y="46"/>
                    <a:pt x="122" y="45"/>
                    <a:pt x="108" y="45"/>
                  </a:cubicBezTo>
                  <a:cubicBezTo>
                    <a:pt x="98" y="45"/>
                    <a:pt x="88" y="46"/>
                    <a:pt x="78" y="46"/>
                  </a:cubicBezTo>
                  <a:cubicBezTo>
                    <a:pt x="76" y="46"/>
                    <a:pt x="74" y="45"/>
                    <a:pt x="72" y="45"/>
                  </a:cubicBezTo>
                  <a:cubicBezTo>
                    <a:pt x="70" y="45"/>
                    <a:pt x="68" y="46"/>
                    <a:pt x="66" y="50"/>
                  </a:cubicBezTo>
                  <a:cubicBezTo>
                    <a:pt x="60" y="62"/>
                    <a:pt x="53" y="68"/>
                    <a:pt x="46" y="68"/>
                  </a:cubicBezTo>
                  <a:cubicBezTo>
                    <a:pt x="39" y="68"/>
                    <a:pt x="31" y="60"/>
                    <a:pt x="25" y="46"/>
                  </a:cubicBezTo>
                  <a:cubicBezTo>
                    <a:pt x="25" y="41"/>
                    <a:pt x="21" y="41"/>
                    <a:pt x="21" y="41"/>
                  </a:cubicBezTo>
                  <a:cubicBezTo>
                    <a:pt x="8" y="46"/>
                    <a:pt x="0" y="58"/>
                    <a:pt x="0" y="95"/>
                  </a:cubicBezTo>
                  <a:cubicBezTo>
                    <a:pt x="0" y="130"/>
                    <a:pt x="6" y="163"/>
                    <a:pt x="13" y="163"/>
                  </a:cubicBezTo>
                  <a:cubicBezTo>
                    <a:pt x="14" y="163"/>
                    <a:pt x="15" y="162"/>
                    <a:pt x="16" y="160"/>
                  </a:cubicBezTo>
                  <a:cubicBezTo>
                    <a:pt x="25" y="151"/>
                    <a:pt x="32" y="145"/>
                    <a:pt x="39" y="145"/>
                  </a:cubicBezTo>
                  <a:cubicBezTo>
                    <a:pt x="50" y="145"/>
                    <a:pt x="60" y="158"/>
                    <a:pt x="70" y="185"/>
                  </a:cubicBezTo>
                  <a:cubicBezTo>
                    <a:pt x="87" y="190"/>
                    <a:pt x="104" y="207"/>
                    <a:pt x="123" y="207"/>
                  </a:cubicBezTo>
                  <a:cubicBezTo>
                    <a:pt x="135" y="207"/>
                    <a:pt x="147" y="200"/>
                    <a:pt x="160" y="177"/>
                  </a:cubicBezTo>
                  <a:cubicBezTo>
                    <a:pt x="163" y="172"/>
                    <a:pt x="165" y="168"/>
                    <a:pt x="168" y="168"/>
                  </a:cubicBezTo>
                  <a:cubicBezTo>
                    <a:pt x="169" y="168"/>
                    <a:pt x="171" y="170"/>
                    <a:pt x="172" y="173"/>
                  </a:cubicBezTo>
                  <a:cubicBezTo>
                    <a:pt x="185" y="210"/>
                    <a:pt x="197" y="201"/>
                    <a:pt x="218" y="206"/>
                  </a:cubicBezTo>
                  <a:cubicBezTo>
                    <a:pt x="230" y="206"/>
                    <a:pt x="243" y="218"/>
                    <a:pt x="255" y="218"/>
                  </a:cubicBezTo>
                  <a:cubicBezTo>
                    <a:pt x="259" y="218"/>
                    <a:pt x="263" y="217"/>
                    <a:pt x="267" y="214"/>
                  </a:cubicBezTo>
                  <a:cubicBezTo>
                    <a:pt x="271" y="211"/>
                    <a:pt x="275" y="209"/>
                    <a:pt x="280" y="209"/>
                  </a:cubicBezTo>
                  <a:cubicBezTo>
                    <a:pt x="293" y="209"/>
                    <a:pt x="308" y="222"/>
                    <a:pt x="320" y="247"/>
                  </a:cubicBezTo>
                  <a:cubicBezTo>
                    <a:pt x="320" y="247"/>
                    <a:pt x="322" y="250"/>
                    <a:pt x="323" y="250"/>
                  </a:cubicBezTo>
                  <a:cubicBezTo>
                    <a:pt x="324" y="250"/>
                    <a:pt x="324" y="249"/>
                    <a:pt x="324" y="247"/>
                  </a:cubicBezTo>
                  <a:cubicBezTo>
                    <a:pt x="331" y="230"/>
                    <a:pt x="338" y="226"/>
                    <a:pt x="345" y="226"/>
                  </a:cubicBezTo>
                  <a:cubicBezTo>
                    <a:pt x="355" y="226"/>
                    <a:pt x="366" y="235"/>
                    <a:pt x="376" y="235"/>
                  </a:cubicBezTo>
                  <a:cubicBezTo>
                    <a:pt x="381" y="235"/>
                    <a:pt x="385" y="232"/>
                    <a:pt x="390" y="226"/>
                  </a:cubicBezTo>
                  <a:cubicBezTo>
                    <a:pt x="391" y="224"/>
                    <a:pt x="392" y="223"/>
                    <a:pt x="393" y="223"/>
                  </a:cubicBezTo>
                  <a:cubicBezTo>
                    <a:pt x="396" y="223"/>
                    <a:pt x="399" y="230"/>
                    <a:pt x="402" y="230"/>
                  </a:cubicBezTo>
                  <a:cubicBezTo>
                    <a:pt x="427" y="234"/>
                    <a:pt x="447" y="234"/>
                    <a:pt x="472" y="238"/>
                  </a:cubicBezTo>
                  <a:cubicBezTo>
                    <a:pt x="476" y="239"/>
                    <a:pt x="479" y="239"/>
                    <a:pt x="483" y="239"/>
                  </a:cubicBezTo>
                  <a:cubicBezTo>
                    <a:pt x="498" y="239"/>
                    <a:pt x="514" y="236"/>
                    <a:pt x="530" y="236"/>
                  </a:cubicBezTo>
                  <a:cubicBezTo>
                    <a:pt x="537" y="236"/>
                    <a:pt x="543" y="236"/>
                    <a:pt x="550" y="238"/>
                  </a:cubicBezTo>
                  <a:lnTo>
                    <a:pt x="550" y="0"/>
                  </a:ln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29" name="Google Shape;229;p29"/>
            <p:cNvSpPr/>
            <p:nvPr/>
          </p:nvSpPr>
          <p:spPr>
            <a:xfrm>
              <a:off x="4835625" y="5368100"/>
              <a:ext cx="750" cy="6100"/>
            </a:xfrm>
            <a:custGeom>
              <a:avLst/>
              <a:gdLst/>
              <a:ahLst/>
              <a:cxnLst/>
              <a:rect l="l" t="t" r="r" b="b"/>
              <a:pathLst>
                <a:path w="30" h="244" extrusionOk="0">
                  <a:moveTo>
                    <a:pt x="5" y="0"/>
                  </a:moveTo>
                  <a:cubicBezTo>
                    <a:pt x="4" y="0"/>
                    <a:pt x="2" y="1"/>
                    <a:pt x="1" y="2"/>
                  </a:cubicBezTo>
                  <a:lnTo>
                    <a:pt x="1" y="240"/>
                  </a:lnTo>
                  <a:cubicBezTo>
                    <a:pt x="1" y="244"/>
                    <a:pt x="5" y="244"/>
                    <a:pt x="5" y="244"/>
                  </a:cubicBezTo>
                  <a:cubicBezTo>
                    <a:pt x="21" y="240"/>
                    <a:pt x="30" y="203"/>
                    <a:pt x="30" y="137"/>
                  </a:cubicBezTo>
                  <a:cubicBezTo>
                    <a:pt x="30" y="40"/>
                    <a:pt x="19" y="0"/>
                    <a:pt x="5"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30" name="Google Shape;230;p29"/>
            <p:cNvSpPr/>
            <p:nvPr/>
          </p:nvSpPr>
          <p:spPr>
            <a:xfrm>
              <a:off x="4835625" y="5380850"/>
              <a:ext cx="750" cy="6900"/>
            </a:xfrm>
            <a:custGeom>
              <a:avLst/>
              <a:gdLst/>
              <a:ahLst/>
              <a:cxnLst/>
              <a:rect l="l" t="t" r="r" b="b"/>
              <a:pathLst>
                <a:path w="30" h="276" extrusionOk="0">
                  <a:moveTo>
                    <a:pt x="2" y="0"/>
                  </a:moveTo>
                  <a:cubicBezTo>
                    <a:pt x="2" y="0"/>
                    <a:pt x="1" y="0"/>
                    <a:pt x="1" y="0"/>
                  </a:cubicBezTo>
                  <a:lnTo>
                    <a:pt x="1" y="275"/>
                  </a:lnTo>
                  <a:lnTo>
                    <a:pt x="5" y="275"/>
                  </a:lnTo>
                  <a:cubicBezTo>
                    <a:pt x="6" y="275"/>
                    <a:pt x="6" y="276"/>
                    <a:pt x="7" y="276"/>
                  </a:cubicBezTo>
                  <a:cubicBezTo>
                    <a:pt x="18" y="276"/>
                    <a:pt x="30" y="231"/>
                    <a:pt x="30" y="156"/>
                  </a:cubicBezTo>
                  <a:cubicBezTo>
                    <a:pt x="30" y="72"/>
                    <a:pt x="18" y="0"/>
                    <a:pt x="2"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31" name="Google Shape;231;p29"/>
            <p:cNvSpPr/>
            <p:nvPr/>
          </p:nvSpPr>
          <p:spPr>
            <a:xfrm>
              <a:off x="4835625" y="5341875"/>
              <a:ext cx="850" cy="6750"/>
            </a:xfrm>
            <a:custGeom>
              <a:avLst/>
              <a:gdLst/>
              <a:ahLst/>
              <a:cxnLst/>
              <a:rect l="l" t="t" r="r" b="b"/>
              <a:pathLst>
                <a:path w="34" h="270" extrusionOk="0">
                  <a:moveTo>
                    <a:pt x="1" y="0"/>
                  </a:moveTo>
                  <a:lnTo>
                    <a:pt x="1" y="263"/>
                  </a:lnTo>
                  <a:cubicBezTo>
                    <a:pt x="3" y="267"/>
                    <a:pt x="6" y="270"/>
                    <a:pt x="8" y="270"/>
                  </a:cubicBezTo>
                  <a:cubicBezTo>
                    <a:pt x="14" y="270"/>
                    <a:pt x="20" y="255"/>
                    <a:pt x="26" y="226"/>
                  </a:cubicBezTo>
                  <a:cubicBezTo>
                    <a:pt x="34" y="177"/>
                    <a:pt x="34" y="123"/>
                    <a:pt x="26" y="74"/>
                  </a:cubicBezTo>
                  <a:cubicBezTo>
                    <a:pt x="17" y="33"/>
                    <a:pt x="9" y="0"/>
                    <a:pt x="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32" name="Google Shape;232;p29"/>
            <p:cNvSpPr/>
            <p:nvPr/>
          </p:nvSpPr>
          <p:spPr>
            <a:xfrm>
              <a:off x="4835625" y="5328950"/>
              <a:ext cx="850" cy="6175"/>
            </a:xfrm>
            <a:custGeom>
              <a:avLst/>
              <a:gdLst/>
              <a:ahLst/>
              <a:cxnLst/>
              <a:rect l="l" t="t" r="r" b="b"/>
              <a:pathLst>
                <a:path w="34" h="247" extrusionOk="0">
                  <a:moveTo>
                    <a:pt x="1" y="0"/>
                  </a:moveTo>
                  <a:lnTo>
                    <a:pt x="1" y="246"/>
                  </a:lnTo>
                  <a:cubicBezTo>
                    <a:pt x="13" y="242"/>
                    <a:pt x="21" y="213"/>
                    <a:pt x="30" y="177"/>
                  </a:cubicBezTo>
                  <a:cubicBezTo>
                    <a:pt x="34" y="140"/>
                    <a:pt x="34" y="99"/>
                    <a:pt x="30" y="62"/>
                  </a:cubicBezTo>
                  <a:cubicBezTo>
                    <a:pt x="21" y="4"/>
                    <a:pt x="13" y="0"/>
                    <a:pt x="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33" name="Google Shape;233;p29"/>
            <p:cNvSpPr/>
            <p:nvPr/>
          </p:nvSpPr>
          <p:spPr>
            <a:xfrm>
              <a:off x="4835625" y="5354900"/>
              <a:ext cx="850" cy="5975"/>
            </a:xfrm>
            <a:custGeom>
              <a:avLst/>
              <a:gdLst/>
              <a:ahLst/>
              <a:cxnLst/>
              <a:rect l="l" t="t" r="r" b="b"/>
              <a:pathLst>
                <a:path w="34" h="239" extrusionOk="0">
                  <a:moveTo>
                    <a:pt x="13" y="0"/>
                  </a:moveTo>
                  <a:lnTo>
                    <a:pt x="1" y="4"/>
                  </a:lnTo>
                  <a:lnTo>
                    <a:pt x="1" y="238"/>
                  </a:lnTo>
                  <a:cubicBezTo>
                    <a:pt x="2" y="238"/>
                    <a:pt x="2" y="238"/>
                    <a:pt x="3" y="238"/>
                  </a:cubicBezTo>
                  <a:cubicBezTo>
                    <a:pt x="22" y="238"/>
                    <a:pt x="34" y="181"/>
                    <a:pt x="30" y="82"/>
                  </a:cubicBezTo>
                  <a:cubicBezTo>
                    <a:pt x="30" y="54"/>
                    <a:pt x="21" y="29"/>
                    <a:pt x="13"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34" name="Google Shape;234;p29"/>
            <p:cNvSpPr/>
            <p:nvPr/>
          </p:nvSpPr>
          <p:spPr>
            <a:xfrm>
              <a:off x="4835625" y="5433050"/>
              <a:ext cx="850" cy="7000"/>
            </a:xfrm>
            <a:custGeom>
              <a:avLst/>
              <a:gdLst/>
              <a:ahLst/>
              <a:cxnLst/>
              <a:rect l="l" t="t" r="r" b="b"/>
              <a:pathLst>
                <a:path w="34" h="280" extrusionOk="0">
                  <a:moveTo>
                    <a:pt x="1" y="1"/>
                  </a:moveTo>
                  <a:lnTo>
                    <a:pt x="1" y="280"/>
                  </a:lnTo>
                  <a:cubicBezTo>
                    <a:pt x="17" y="280"/>
                    <a:pt x="30" y="264"/>
                    <a:pt x="30" y="210"/>
                  </a:cubicBezTo>
                  <a:cubicBezTo>
                    <a:pt x="34" y="149"/>
                    <a:pt x="30" y="87"/>
                    <a:pt x="13" y="30"/>
                  </a:cubicBezTo>
                  <a:cubicBezTo>
                    <a:pt x="13" y="17"/>
                    <a:pt x="5" y="9"/>
                    <a:pt x="1"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35" name="Google Shape;235;p29"/>
            <p:cNvSpPr/>
            <p:nvPr/>
          </p:nvSpPr>
          <p:spPr>
            <a:xfrm>
              <a:off x="4835525" y="5446100"/>
              <a:ext cx="950" cy="7200"/>
            </a:xfrm>
            <a:custGeom>
              <a:avLst/>
              <a:gdLst/>
              <a:ahLst/>
              <a:cxnLst/>
              <a:rect l="l" t="t" r="r" b="b"/>
              <a:pathLst>
                <a:path w="38" h="288" extrusionOk="0">
                  <a:moveTo>
                    <a:pt x="1" y="0"/>
                  </a:moveTo>
                  <a:lnTo>
                    <a:pt x="1" y="287"/>
                  </a:lnTo>
                  <a:cubicBezTo>
                    <a:pt x="17" y="279"/>
                    <a:pt x="34" y="263"/>
                    <a:pt x="34" y="222"/>
                  </a:cubicBezTo>
                  <a:cubicBezTo>
                    <a:pt x="38" y="107"/>
                    <a:pt x="34" y="25"/>
                    <a:pt x="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36" name="Google Shape;236;p29"/>
            <p:cNvSpPr/>
            <p:nvPr/>
          </p:nvSpPr>
          <p:spPr>
            <a:xfrm>
              <a:off x="4835625" y="5458800"/>
              <a:ext cx="950" cy="7425"/>
            </a:xfrm>
            <a:custGeom>
              <a:avLst/>
              <a:gdLst/>
              <a:ahLst/>
              <a:cxnLst/>
              <a:rect l="l" t="t" r="r" b="b"/>
              <a:pathLst>
                <a:path w="38" h="297" extrusionOk="0">
                  <a:moveTo>
                    <a:pt x="1" y="1"/>
                  </a:moveTo>
                  <a:lnTo>
                    <a:pt x="1" y="296"/>
                  </a:lnTo>
                  <a:cubicBezTo>
                    <a:pt x="30" y="251"/>
                    <a:pt x="38" y="194"/>
                    <a:pt x="30" y="140"/>
                  </a:cubicBezTo>
                  <a:cubicBezTo>
                    <a:pt x="21" y="54"/>
                    <a:pt x="13" y="13"/>
                    <a:pt x="1"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37" name="Google Shape;237;p29"/>
            <p:cNvSpPr/>
            <p:nvPr/>
          </p:nvSpPr>
          <p:spPr>
            <a:xfrm>
              <a:off x="4835625" y="5407200"/>
              <a:ext cx="750" cy="6400"/>
            </a:xfrm>
            <a:custGeom>
              <a:avLst/>
              <a:gdLst/>
              <a:ahLst/>
              <a:cxnLst/>
              <a:rect l="l" t="t" r="r" b="b"/>
              <a:pathLst>
                <a:path w="30" h="256" extrusionOk="0">
                  <a:moveTo>
                    <a:pt x="1" y="1"/>
                  </a:moveTo>
                  <a:lnTo>
                    <a:pt x="1" y="255"/>
                  </a:lnTo>
                  <a:cubicBezTo>
                    <a:pt x="5" y="251"/>
                    <a:pt x="13" y="247"/>
                    <a:pt x="21" y="227"/>
                  </a:cubicBezTo>
                  <a:cubicBezTo>
                    <a:pt x="30" y="181"/>
                    <a:pt x="30" y="132"/>
                    <a:pt x="30" y="87"/>
                  </a:cubicBezTo>
                  <a:cubicBezTo>
                    <a:pt x="26" y="34"/>
                    <a:pt x="17" y="9"/>
                    <a:pt x="1"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38" name="Google Shape;238;p29"/>
            <p:cNvSpPr/>
            <p:nvPr/>
          </p:nvSpPr>
          <p:spPr>
            <a:xfrm>
              <a:off x="4835525" y="5393975"/>
              <a:ext cx="950" cy="6825"/>
            </a:xfrm>
            <a:custGeom>
              <a:avLst/>
              <a:gdLst/>
              <a:ahLst/>
              <a:cxnLst/>
              <a:rect l="l" t="t" r="r" b="b"/>
              <a:pathLst>
                <a:path w="38" h="273" extrusionOk="0">
                  <a:moveTo>
                    <a:pt x="1" y="1"/>
                  </a:moveTo>
                  <a:lnTo>
                    <a:pt x="1" y="271"/>
                  </a:lnTo>
                  <a:lnTo>
                    <a:pt x="5" y="271"/>
                  </a:lnTo>
                  <a:cubicBezTo>
                    <a:pt x="6" y="272"/>
                    <a:pt x="8" y="272"/>
                    <a:pt x="9" y="272"/>
                  </a:cubicBezTo>
                  <a:cubicBezTo>
                    <a:pt x="27" y="272"/>
                    <a:pt x="38" y="223"/>
                    <a:pt x="34" y="128"/>
                  </a:cubicBezTo>
                  <a:cubicBezTo>
                    <a:pt x="25" y="42"/>
                    <a:pt x="21" y="13"/>
                    <a:pt x="1"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39" name="Google Shape;239;p29"/>
            <p:cNvSpPr/>
            <p:nvPr/>
          </p:nvSpPr>
          <p:spPr>
            <a:xfrm>
              <a:off x="4835625" y="5420950"/>
              <a:ext cx="750" cy="6075"/>
            </a:xfrm>
            <a:custGeom>
              <a:avLst/>
              <a:gdLst/>
              <a:ahLst/>
              <a:cxnLst/>
              <a:rect l="l" t="t" r="r" b="b"/>
              <a:pathLst>
                <a:path w="30" h="243" extrusionOk="0">
                  <a:moveTo>
                    <a:pt x="1" y="1"/>
                  </a:moveTo>
                  <a:lnTo>
                    <a:pt x="1" y="243"/>
                  </a:lnTo>
                  <a:cubicBezTo>
                    <a:pt x="30" y="231"/>
                    <a:pt x="30" y="157"/>
                    <a:pt x="30" y="124"/>
                  </a:cubicBezTo>
                  <a:cubicBezTo>
                    <a:pt x="30" y="62"/>
                    <a:pt x="26" y="13"/>
                    <a:pt x="13" y="9"/>
                  </a:cubicBezTo>
                  <a:cubicBezTo>
                    <a:pt x="9" y="5"/>
                    <a:pt x="5" y="1"/>
                    <a:pt x="1"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40" name="Google Shape;240;p29"/>
            <p:cNvSpPr/>
            <p:nvPr/>
          </p:nvSpPr>
          <p:spPr>
            <a:xfrm>
              <a:off x="3017475" y="4529075"/>
              <a:ext cx="850" cy="6100"/>
            </a:xfrm>
            <a:custGeom>
              <a:avLst/>
              <a:gdLst/>
              <a:ahLst/>
              <a:cxnLst/>
              <a:rect l="l" t="t" r="r" b="b"/>
              <a:pathLst>
                <a:path w="34" h="244" extrusionOk="0">
                  <a:moveTo>
                    <a:pt x="28" y="1"/>
                  </a:moveTo>
                  <a:cubicBezTo>
                    <a:pt x="12" y="1"/>
                    <a:pt x="4" y="37"/>
                    <a:pt x="1" y="137"/>
                  </a:cubicBezTo>
                  <a:cubicBezTo>
                    <a:pt x="1" y="203"/>
                    <a:pt x="9" y="236"/>
                    <a:pt x="25" y="244"/>
                  </a:cubicBezTo>
                  <a:cubicBezTo>
                    <a:pt x="25" y="244"/>
                    <a:pt x="29" y="244"/>
                    <a:pt x="34" y="240"/>
                  </a:cubicBezTo>
                  <a:lnTo>
                    <a:pt x="34" y="2"/>
                  </a:lnTo>
                  <a:cubicBezTo>
                    <a:pt x="32" y="1"/>
                    <a:pt x="30" y="1"/>
                    <a:pt x="28"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41" name="Google Shape;241;p29"/>
            <p:cNvSpPr/>
            <p:nvPr/>
          </p:nvSpPr>
          <p:spPr>
            <a:xfrm>
              <a:off x="3017475" y="4541825"/>
              <a:ext cx="850" cy="6825"/>
            </a:xfrm>
            <a:custGeom>
              <a:avLst/>
              <a:gdLst/>
              <a:ahLst/>
              <a:cxnLst/>
              <a:rect l="l" t="t" r="r" b="b"/>
              <a:pathLst>
                <a:path w="34" h="273" extrusionOk="0">
                  <a:moveTo>
                    <a:pt x="31" y="0"/>
                  </a:moveTo>
                  <a:cubicBezTo>
                    <a:pt x="12" y="0"/>
                    <a:pt x="1" y="71"/>
                    <a:pt x="1" y="153"/>
                  </a:cubicBezTo>
                  <a:cubicBezTo>
                    <a:pt x="1" y="225"/>
                    <a:pt x="11" y="272"/>
                    <a:pt x="26" y="272"/>
                  </a:cubicBezTo>
                  <a:cubicBezTo>
                    <a:pt x="27" y="272"/>
                    <a:pt x="28" y="272"/>
                    <a:pt x="29" y="271"/>
                  </a:cubicBezTo>
                  <a:lnTo>
                    <a:pt x="34" y="271"/>
                  </a:lnTo>
                  <a:lnTo>
                    <a:pt x="34" y="1"/>
                  </a:lnTo>
                  <a:cubicBezTo>
                    <a:pt x="33" y="0"/>
                    <a:pt x="32" y="0"/>
                    <a:pt x="3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42" name="Google Shape;242;p29"/>
            <p:cNvSpPr/>
            <p:nvPr/>
          </p:nvSpPr>
          <p:spPr>
            <a:xfrm>
              <a:off x="3017375" y="4502750"/>
              <a:ext cx="850" cy="6850"/>
            </a:xfrm>
            <a:custGeom>
              <a:avLst/>
              <a:gdLst/>
              <a:ahLst/>
              <a:cxnLst/>
              <a:rect l="l" t="t" r="r" b="b"/>
              <a:pathLst>
                <a:path w="34" h="274" extrusionOk="0">
                  <a:moveTo>
                    <a:pt x="33" y="0"/>
                  </a:moveTo>
                  <a:cubicBezTo>
                    <a:pt x="29" y="0"/>
                    <a:pt x="17" y="37"/>
                    <a:pt x="13" y="78"/>
                  </a:cubicBezTo>
                  <a:cubicBezTo>
                    <a:pt x="1" y="128"/>
                    <a:pt x="1" y="181"/>
                    <a:pt x="13" y="230"/>
                  </a:cubicBezTo>
                  <a:cubicBezTo>
                    <a:pt x="16" y="257"/>
                    <a:pt x="21" y="273"/>
                    <a:pt x="27" y="273"/>
                  </a:cubicBezTo>
                  <a:cubicBezTo>
                    <a:pt x="29" y="273"/>
                    <a:pt x="31" y="271"/>
                    <a:pt x="33" y="267"/>
                  </a:cubicBezTo>
                  <a:lnTo>
                    <a:pt x="33" y="0"/>
                  </a:ln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43" name="Google Shape;243;p29"/>
            <p:cNvSpPr/>
            <p:nvPr/>
          </p:nvSpPr>
          <p:spPr>
            <a:xfrm>
              <a:off x="3017475" y="4489925"/>
              <a:ext cx="850" cy="6175"/>
            </a:xfrm>
            <a:custGeom>
              <a:avLst/>
              <a:gdLst/>
              <a:ahLst/>
              <a:cxnLst/>
              <a:rect l="l" t="t" r="r" b="b"/>
              <a:pathLst>
                <a:path w="34" h="247" extrusionOk="0">
                  <a:moveTo>
                    <a:pt x="34" y="0"/>
                  </a:moveTo>
                  <a:cubicBezTo>
                    <a:pt x="17" y="0"/>
                    <a:pt x="9" y="0"/>
                    <a:pt x="5" y="62"/>
                  </a:cubicBezTo>
                  <a:cubicBezTo>
                    <a:pt x="1" y="99"/>
                    <a:pt x="1" y="140"/>
                    <a:pt x="5" y="177"/>
                  </a:cubicBezTo>
                  <a:cubicBezTo>
                    <a:pt x="13" y="214"/>
                    <a:pt x="21" y="243"/>
                    <a:pt x="34" y="247"/>
                  </a:cubicBezTo>
                  <a:lnTo>
                    <a:pt x="34" y="0"/>
                  </a:ln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44" name="Google Shape;244;p29"/>
            <p:cNvSpPr/>
            <p:nvPr/>
          </p:nvSpPr>
          <p:spPr>
            <a:xfrm>
              <a:off x="3017400" y="4515875"/>
              <a:ext cx="825" cy="6000"/>
            </a:xfrm>
            <a:custGeom>
              <a:avLst/>
              <a:gdLst/>
              <a:ahLst/>
              <a:cxnLst/>
              <a:rect l="l" t="t" r="r" b="b"/>
              <a:pathLst>
                <a:path w="33" h="240" extrusionOk="0">
                  <a:moveTo>
                    <a:pt x="20" y="1"/>
                  </a:moveTo>
                  <a:cubicBezTo>
                    <a:pt x="12" y="29"/>
                    <a:pt x="8" y="54"/>
                    <a:pt x="8" y="83"/>
                  </a:cubicBezTo>
                  <a:cubicBezTo>
                    <a:pt x="0" y="179"/>
                    <a:pt x="11" y="239"/>
                    <a:pt x="29" y="239"/>
                  </a:cubicBezTo>
                  <a:cubicBezTo>
                    <a:pt x="30" y="239"/>
                    <a:pt x="31" y="239"/>
                    <a:pt x="32" y="239"/>
                  </a:cubicBezTo>
                  <a:lnTo>
                    <a:pt x="32" y="5"/>
                  </a:lnTo>
                  <a:lnTo>
                    <a:pt x="20" y="1"/>
                  </a:ln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45" name="Google Shape;245;p29"/>
            <p:cNvSpPr/>
            <p:nvPr/>
          </p:nvSpPr>
          <p:spPr>
            <a:xfrm>
              <a:off x="3017375" y="4594050"/>
              <a:ext cx="950" cy="7000"/>
            </a:xfrm>
            <a:custGeom>
              <a:avLst/>
              <a:gdLst/>
              <a:ahLst/>
              <a:cxnLst/>
              <a:rect l="l" t="t" r="r" b="b"/>
              <a:pathLst>
                <a:path w="38" h="280" extrusionOk="0">
                  <a:moveTo>
                    <a:pt x="38" y="0"/>
                  </a:moveTo>
                  <a:cubicBezTo>
                    <a:pt x="29" y="4"/>
                    <a:pt x="25" y="17"/>
                    <a:pt x="21" y="25"/>
                  </a:cubicBezTo>
                  <a:cubicBezTo>
                    <a:pt x="9" y="86"/>
                    <a:pt x="1" y="144"/>
                    <a:pt x="5" y="205"/>
                  </a:cubicBezTo>
                  <a:cubicBezTo>
                    <a:pt x="5" y="259"/>
                    <a:pt x="21" y="275"/>
                    <a:pt x="38" y="279"/>
                  </a:cubicBezTo>
                  <a:lnTo>
                    <a:pt x="38" y="0"/>
                  </a:ln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46" name="Google Shape;246;p29"/>
            <p:cNvSpPr/>
            <p:nvPr/>
          </p:nvSpPr>
          <p:spPr>
            <a:xfrm>
              <a:off x="3017475" y="4606975"/>
              <a:ext cx="850" cy="7200"/>
            </a:xfrm>
            <a:custGeom>
              <a:avLst/>
              <a:gdLst/>
              <a:ahLst/>
              <a:cxnLst/>
              <a:rect l="l" t="t" r="r" b="b"/>
              <a:pathLst>
                <a:path w="34" h="288" extrusionOk="0">
                  <a:moveTo>
                    <a:pt x="34" y="0"/>
                  </a:moveTo>
                  <a:cubicBezTo>
                    <a:pt x="5" y="29"/>
                    <a:pt x="1" y="107"/>
                    <a:pt x="1" y="222"/>
                  </a:cubicBezTo>
                  <a:cubicBezTo>
                    <a:pt x="1" y="267"/>
                    <a:pt x="17" y="283"/>
                    <a:pt x="34" y="287"/>
                  </a:cubicBezTo>
                  <a:lnTo>
                    <a:pt x="34" y="0"/>
                  </a:ln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47" name="Google Shape;247;p29"/>
            <p:cNvSpPr/>
            <p:nvPr/>
          </p:nvSpPr>
          <p:spPr>
            <a:xfrm>
              <a:off x="3017275" y="4619800"/>
              <a:ext cx="1050" cy="7400"/>
            </a:xfrm>
            <a:custGeom>
              <a:avLst/>
              <a:gdLst/>
              <a:ahLst/>
              <a:cxnLst/>
              <a:rect l="l" t="t" r="r" b="b"/>
              <a:pathLst>
                <a:path w="42" h="296" extrusionOk="0">
                  <a:moveTo>
                    <a:pt x="42" y="0"/>
                  </a:moveTo>
                  <a:cubicBezTo>
                    <a:pt x="25" y="12"/>
                    <a:pt x="17" y="54"/>
                    <a:pt x="13" y="140"/>
                  </a:cubicBezTo>
                  <a:cubicBezTo>
                    <a:pt x="1" y="193"/>
                    <a:pt x="9" y="250"/>
                    <a:pt x="42" y="296"/>
                  </a:cubicBezTo>
                  <a:lnTo>
                    <a:pt x="42" y="0"/>
                  </a:ln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48" name="Google Shape;248;p29"/>
            <p:cNvSpPr/>
            <p:nvPr/>
          </p:nvSpPr>
          <p:spPr>
            <a:xfrm>
              <a:off x="3017475" y="4568200"/>
              <a:ext cx="850" cy="6275"/>
            </a:xfrm>
            <a:custGeom>
              <a:avLst/>
              <a:gdLst/>
              <a:ahLst/>
              <a:cxnLst/>
              <a:rect l="l" t="t" r="r" b="b"/>
              <a:pathLst>
                <a:path w="34" h="251" extrusionOk="0">
                  <a:moveTo>
                    <a:pt x="29" y="0"/>
                  </a:moveTo>
                  <a:cubicBezTo>
                    <a:pt x="13" y="8"/>
                    <a:pt x="9" y="33"/>
                    <a:pt x="5" y="82"/>
                  </a:cubicBezTo>
                  <a:cubicBezTo>
                    <a:pt x="1" y="132"/>
                    <a:pt x="1" y="177"/>
                    <a:pt x="9" y="226"/>
                  </a:cubicBezTo>
                  <a:cubicBezTo>
                    <a:pt x="17" y="242"/>
                    <a:pt x="25" y="251"/>
                    <a:pt x="34" y="251"/>
                  </a:cubicBezTo>
                  <a:lnTo>
                    <a:pt x="34" y="0"/>
                  </a:ln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49" name="Google Shape;249;p29"/>
            <p:cNvSpPr/>
            <p:nvPr/>
          </p:nvSpPr>
          <p:spPr>
            <a:xfrm>
              <a:off x="3017400" y="4554950"/>
              <a:ext cx="925" cy="6750"/>
            </a:xfrm>
            <a:custGeom>
              <a:avLst/>
              <a:gdLst/>
              <a:ahLst/>
              <a:cxnLst/>
              <a:rect l="l" t="t" r="r" b="b"/>
              <a:pathLst>
                <a:path w="37" h="270" extrusionOk="0">
                  <a:moveTo>
                    <a:pt x="37" y="1"/>
                  </a:moveTo>
                  <a:cubicBezTo>
                    <a:pt x="20" y="13"/>
                    <a:pt x="12" y="42"/>
                    <a:pt x="8" y="128"/>
                  </a:cubicBezTo>
                  <a:cubicBezTo>
                    <a:pt x="0" y="220"/>
                    <a:pt x="10" y="269"/>
                    <a:pt x="27" y="269"/>
                  </a:cubicBezTo>
                  <a:cubicBezTo>
                    <a:pt x="28" y="269"/>
                    <a:pt x="30" y="269"/>
                    <a:pt x="32" y="268"/>
                  </a:cubicBezTo>
                  <a:lnTo>
                    <a:pt x="37" y="268"/>
                  </a:lnTo>
                  <a:lnTo>
                    <a:pt x="37" y="1"/>
                  </a:ln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50" name="Google Shape;250;p29"/>
            <p:cNvSpPr/>
            <p:nvPr/>
          </p:nvSpPr>
          <p:spPr>
            <a:xfrm>
              <a:off x="3017475" y="4581825"/>
              <a:ext cx="850" cy="6100"/>
            </a:xfrm>
            <a:custGeom>
              <a:avLst/>
              <a:gdLst/>
              <a:ahLst/>
              <a:cxnLst/>
              <a:rect l="l" t="t" r="r" b="b"/>
              <a:pathLst>
                <a:path w="34" h="244" extrusionOk="0">
                  <a:moveTo>
                    <a:pt x="34" y="1"/>
                  </a:moveTo>
                  <a:cubicBezTo>
                    <a:pt x="29" y="5"/>
                    <a:pt x="21" y="9"/>
                    <a:pt x="17" y="9"/>
                  </a:cubicBezTo>
                  <a:cubicBezTo>
                    <a:pt x="9" y="13"/>
                    <a:pt x="1" y="67"/>
                    <a:pt x="1" y="124"/>
                  </a:cubicBezTo>
                  <a:cubicBezTo>
                    <a:pt x="1" y="157"/>
                    <a:pt x="1" y="235"/>
                    <a:pt x="34" y="243"/>
                  </a:cubicBezTo>
                  <a:lnTo>
                    <a:pt x="34" y="1"/>
                  </a:ln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51" name="Google Shape;251;p29"/>
            <p:cNvSpPr/>
            <p:nvPr/>
          </p:nvSpPr>
          <p:spPr>
            <a:xfrm>
              <a:off x="3048150" y="4556525"/>
              <a:ext cx="4750" cy="3825"/>
            </a:xfrm>
            <a:custGeom>
              <a:avLst/>
              <a:gdLst/>
              <a:ahLst/>
              <a:cxnLst/>
              <a:rect l="l" t="t" r="r" b="b"/>
              <a:pathLst>
                <a:path w="190" h="153" extrusionOk="0">
                  <a:moveTo>
                    <a:pt x="149" y="1"/>
                  </a:moveTo>
                  <a:cubicBezTo>
                    <a:pt x="145" y="1"/>
                    <a:pt x="140" y="2"/>
                    <a:pt x="136" y="4"/>
                  </a:cubicBezTo>
                  <a:cubicBezTo>
                    <a:pt x="133" y="7"/>
                    <a:pt x="127" y="15"/>
                    <a:pt x="123" y="15"/>
                  </a:cubicBezTo>
                  <a:cubicBezTo>
                    <a:pt x="122" y="15"/>
                    <a:pt x="121" y="14"/>
                    <a:pt x="120" y="12"/>
                  </a:cubicBezTo>
                  <a:cubicBezTo>
                    <a:pt x="112" y="4"/>
                    <a:pt x="104" y="1"/>
                    <a:pt x="96" y="1"/>
                  </a:cubicBezTo>
                  <a:cubicBezTo>
                    <a:pt x="72" y="1"/>
                    <a:pt x="48" y="28"/>
                    <a:pt x="21" y="28"/>
                  </a:cubicBezTo>
                  <a:cubicBezTo>
                    <a:pt x="20" y="28"/>
                    <a:pt x="18" y="28"/>
                    <a:pt x="17" y="28"/>
                  </a:cubicBezTo>
                  <a:cubicBezTo>
                    <a:pt x="13" y="28"/>
                    <a:pt x="9" y="28"/>
                    <a:pt x="9" y="36"/>
                  </a:cubicBezTo>
                  <a:cubicBezTo>
                    <a:pt x="1" y="61"/>
                    <a:pt x="1" y="86"/>
                    <a:pt x="5" y="114"/>
                  </a:cubicBezTo>
                  <a:cubicBezTo>
                    <a:pt x="10" y="136"/>
                    <a:pt x="18" y="147"/>
                    <a:pt x="24" y="147"/>
                  </a:cubicBezTo>
                  <a:cubicBezTo>
                    <a:pt x="28" y="147"/>
                    <a:pt x="31" y="144"/>
                    <a:pt x="33" y="139"/>
                  </a:cubicBezTo>
                  <a:cubicBezTo>
                    <a:pt x="39" y="125"/>
                    <a:pt x="45" y="120"/>
                    <a:pt x="51" y="120"/>
                  </a:cubicBezTo>
                  <a:cubicBezTo>
                    <a:pt x="59" y="120"/>
                    <a:pt x="67" y="129"/>
                    <a:pt x="74" y="139"/>
                  </a:cubicBezTo>
                  <a:cubicBezTo>
                    <a:pt x="81" y="147"/>
                    <a:pt x="86" y="151"/>
                    <a:pt x="90" y="151"/>
                  </a:cubicBezTo>
                  <a:cubicBezTo>
                    <a:pt x="95" y="151"/>
                    <a:pt x="99" y="147"/>
                    <a:pt x="103" y="139"/>
                  </a:cubicBezTo>
                  <a:cubicBezTo>
                    <a:pt x="111" y="121"/>
                    <a:pt x="119" y="113"/>
                    <a:pt x="127" y="113"/>
                  </a:cubicBezTo>
                  <a:cubicBezTo>
                    <a:pt x="135" y="113"/>
                    <a:pt x="142" y="122"/>
                    <a:pt x="148" y="139"/>
                  </a:cubicBezTo>
                  <a:cubicBezTo>
                    <a:pt x="153" y="148"/>
                    <a:pt x="157" y="153"/>
                    <a:pt x="161" y="153"/>
                  </a:cubicBezTo>
                  <a:cubicBezTo>
                    <a:pt x="172" y="153"/>
                    <a:pt x="181" y="124"/>
                    <a:pt x="189" y="73"/>
                  </a:cubicBezTo>
                  <a:cubicBezTo>
                    <a:pt x="185" y="57"/>
                    <a:pt x="181" y="40"/>
                    <a:pt x="177" y="28"/>
                  </a:cubicBezTo>
                  <a:cubicBezTo>
                    <a:pt x="169" y="6"/>
                    <a:pt x="159" y="1"/>
                    <a:pt x="149"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52" name="Google Shape;252;p29"/>
            <p:cNvSpPr/>
            <p:nvPr/>
          </p:nvSpPr>
          <p:spPr>
            <a:xfrm>
              <a:off x="3040450" y="4556400"/>
              <a:ext cx="3100" cy="3900"/>
            </a:xfrm>
            <a:custGeom>
              <a:avLst/>
              <a:gdLst/>
              <a:ahLst/>
              <a:cxnLst/>
              <a:rect l="l" t="t" r="r" b="b"/>
              <a:pathLst>
                <a:path w="124" h="156" extrusionOk="0">
                  <a:moveTo>
                    <a:pt x="21" y="0"/>
                  </a:moveTo>
                  <a:cubicBezTo>
                    <a:pt x="13" y="0"/>
                    <a:pt x="5" y="9"/>
                    <a:pt x="5" y="50"/>
                  </a:cubicBezTo>
                  <a:cubicBezTo>
                    <a:pt x="1" y="70"/>
                    <a:pt x="5" y="95"/>
                    <a:pt x="17" y="111"/>
                  </a:cubicBezTo>
                  <a:cubicBezTo>
                    <a:pt x="21" y="121"/>
                    <a:pt x="27" y="134"/>
                    <a:pt x="31" y="134"/>
                  </a:cubicBezTo>
                  <a:cubicBezTo>
                    <a:pt x="32" y="134"/>
                    <a:pt x="33" y="133"/>
                    <a:pt x="34" y="132"/>
                  </a:cubicBezTo>
                  <a:cubicBezTo>
                    <a:pt x="38" y="126"/>
                    <a:pt x="41" y="123"/>
                    <a:pt x="45" y="123"/>
                  </a:cubicBezTo>
                  <a:cubicBezTo>
                    <a:pt x="56" y="123"/>
                    <a:pt x="65" y="146"/>
                    <a:pt x="75" y="152"/>
                  </a:cubicBezTo>
                  <a:cubicBezTo>
                    <a:pt x="79" y="155"/>
                    <a:pt x="83" y="156"/>
                    <a:pt x="87" y="156"/>
                  </a:cubicBezTo>
                  <a:cubicBezTo>
                    <a:pt x="96" y="156"/>
                    <a:pt x="106" y="151"/>
                    <a:pt x="112" y="148"/>
                  </a:cubicBezTo>
                  <a:cubicBezTo>
                    <a:pt x="120" y="144"/>
                    <a:pt x="124" y="107"/>
                    <a:pt x="124" y="70"/>
                  </a:cubicBezTo>
                  <a:cubicBezTo>
                    <a:pt x="124" y="33"/>
                    <a:pt x="120" y="21"/>
                    <a:pt x="112" y="13"/>
                  </a:cubicBezTo>
                  <a:lnTo>
                    <a:pt x="108" y="13"/>
                  </a:lnTo>
                  <a:lnTo>
                    <a:pt x="42" y="0"/>
                  </a:lnTo>
                  <a:lnTo>
                    <a:pt x="42" y="4"/>
                  </a:lnTo>
                  <a:cubicBezTo>
                    <a:pt x="34" y="4"/>
                    <a:pt x="26" y="0"/>
                    <a:pt x="2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53" name="Google Shape;253;p29"/>
            <p:cNvSpPr/>
            <p:nvPr/>
          </p:nvSpPr>
          <p:spPr>
            <a:xfrm>
              <a:off x="3038825" y="4556575"/>
              <a:ext cx="1550" cy="2650"/>
            </a:xfrm>
            <a:custGeom>
              <a:avLst/>
              <a:gdLst/>
              <a:ahLst/>
              <a:cxnLst/>
              <a:rect l="l" t="t" r="r" b="b"/>
              <a:pathLst>
                <a:path w="62" h="106" extrusionOk="0">
                  <a:moveTo>
                    <a:pt x="32" y="1"/>
                  </a:moveTo>
                  <a:cubicBezTo>
                    <a:pt x="23" y="1"/>
                    <a:pt x="16" y="11"/>
                    <a:pt x="8" y="18"/>
                  </a:cubicBezTo>
                  <a:cubicBezTo>
                    <a:pt x="4" y="30"/>
                    <a:pt x="0" y="43"/>
                    <a:pt x="4" y="59"/>
                  </a:cubicBezTo>
                  <a:cubicBezTo>
                    <a:pt x="0" y="71"/>
                    <a:pt x="4" y="84"/>
                    <a:pt x="8" y="96"/>
                  </a:cubicBezTo>
                  <a:cubicBezTo>
                    <a:pt x="14" y="102"/>
                    <a:pt x="20" y="105"/>
                    <a:pt x="26" y="105"/>
                  </a:cubicBezTo>
                  <a:cubicBezTo>
                    <a:pt x="37" y="105"/>
                    <a:pt x="49" y="95"/>
                    <a:pt x="62" y="71"/>
                  </a:cubicBezTo>
                  <a:cubicBezTo>
                    <a:pt x="54" y="5"/>
                    <a:pt x="47" y="2"/>
                    <a:pt x="40" y="2"/>
                  </a:cubicBezTo>
                  <a:cubicBezTo>
                    <a:pt x="39" y="2"/>
                    <a:pt x="38" y="2"/>
                    <a:pt x="37" y="2"/>
                  </a:cubicBezTo>
                  <a:cubicBezTo>
                    <a:pt x="35" y="1"/>
                    <a:pt x="34" y="1"/>
                    <a:pt x="32"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54" name="Google Shape;254;p29"/>
            <p:cNvSpPr/>
            <p:nvPr/>
          </p:nvSpPr>
          <p:spPr>
            <a:xfrm>
              <a:off x="3037375" y="4556275"/>
              <a:ext cx="1275" cy="3325"/>
            </a:xfrm>
            <a:custGeom>
              <a:avLst/>
              <a:gdLst/>
              <a:ahLst/>
              <a:cxnLst/>
              <a:rect l="l" t="t" r="r" b="b"/>
              <a:pathLst>
                <a:path w="51" h="133" extrusionOk="0">
                  <a:moveTo>
                    <a:pt x="22" y="0"/>
                  </a:moveTo>
                  <a:cubicBezTo>
                    <a:pt x="18" y="0"/>
                    <a:pt x="14" y="4"/>
                    <a:pt x="9" y="9"/>
                  </a:cubicBezTo>
                  <a:cubicBezTo>
                    <a:pt x="5" y="22"/>
                    <a:pt x="1" y="38"/>
                    <a:pt x="1" y="50"/>
                  </a:cubicBezTo>
                  <a:cubicBezTo>
                    <a:pt x="1" y="71"/>
                    <a:pt x="5" y="87"/>
                    <a:pt x="9" y="108"/>
                  </a:cubicBezTo>
                  <a:cubicBezTo>
                    <a:pt x="14" y="125"/>
                    <a:pt x="19" y="132"/>
                    <a:pt x="24" y="132"/>
                  </a:cubicBezTo>
                  <a:cubicBezTo>
                    <a:pt x="33" y="132"/>
                    <a:pt x="42" y="110"/>
                    <a:pt x="50" y="71"/>
                  </a:cubicBezTo>
                  <a:cubicBezTo>
                    <a:pt x="41" y="21"/>
                    <a:pt x="32" y="0"/>
                    <a:pt x="22"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55" name="Google Shape;255;p29"/>
            <p:cNvSpPr/>
            <p:nvPr/>
          </p:nvSpPr>
          <p:spPr>
            <a:xfrm>
              <a:off x="3045275" y="4556825"/>
              <a:ext cx="950" cy="3400"/>
            </a:xfrm>
            <a:custGeom>
              <a:avLst/>
              <a:gdLst/>
              <a:ahLst/>
              <a:cxnLst/>
              <a:rect l="l" t="t" r="r" b="b"/>
              <a:pathLst>
                <a:path w="38" h="136" extrusionOk="0">
                  <a:moveTo>
                    <a:pt x="21" y="1"/>
                  </a:moveTo>
                  <a:cubicBezTo>
                    <a:pt x="16" y="1"/>
                    <a:pt x="11" y="18"/>
                    <a:pt x="1" y="53"/>
                  </a:cubicBezTo>
                  <a:cubicBezTo>
                    <a:pt x="5" y="110"/>
                    <a:pt x="12" y="136"/>
                    <a:pt x="20" y="136"/>
                  </a:cubicBezTo>
                  <a:cubicBezTo>
                    <a:pt x="20" y="136"/>
                    <a:pt x="21" y="135"/>
                    <a:pt x="21" y="135"/>
                  </a:cubicBezTo>
                  <a:cubicBezTo>
                    <a:pt x="29" y="127"/>
                    <a:pt x="38" y="98"/>
                    <a:pt x="38" y="53"/>
                  </a:cubicBezTo>
                  <a:cubicBezTo>
                    <a:pt x="29" y="18"/>
                    <a:pt x="25" y="1"/>
                    <a:pt x="21"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56" name="Google Shape;256;p29"/>
            <p:cNvSpPr/>
            <p:nvPr/>
          </p:nvSpPr>
          <p:spPr>
            <a:xfrm>
              <a:off x="3043850" y="4556800"/>
              <a:ext cx="1050" cy="3425"/>
            </a:xfrm>
            <a:custGeom>
              <a:avLst/>
              <a:gdLst/>
              <a:ahLst/>
              <a:cxnLst/>
              <a:rect l="l" t="t" r="r" b="b"/>
              <a:pathLst>
                <a:path w="42" h="137" extrusionOk="0">
                  <a:moveTo>
                    <a:pt x="17" y="1"/>
                  </a:moveTo>
                  <a:cubicBezTo>
                    <a:pt x="13" y="9"/>
                    <a:pt x="9" y="21"/>
                    <a:pt x="4" y="29"/>
                  </a:cubicBezTo>
                  <a:cubicBezTo>
                    <a:pt x="0" y="46"/>
                    <a:pt x="0" y="58"/>
                    <a:pt x="4" y="71"/>
                  </a:cubicBezTo>
                  <a:cubicBezTo>
                    <a:pt x="4" y="109"/>
                    <a:pt x="12" y="137"/>
                    <a:pt x="19" y="137"/>
                  </a:cubicBezTo>
                  <a:cubicBezTo>
                    <a:pt x="20" y="137"/>
                    <a:pt x="20" y="136"/>
                    <a:pt x="21" y="136"/>
                  </a:cubicBezTo>
                  <a:cubicBezTo>
                    <a:pt x="37" y="112"/>
                    <a:pt x="41" y="87"/>
                    <a:pt x="41" y="58"/>
                  </a:cubicBezTo>
                  <a:cubicBezTo>
                    <a:pt x="41" y="25"/>
                    <a:pt x="33" y="5"/>
                    <a:pt x="21"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57" name="Google Shape;257;p29"/>
            <p:cNvSpPr/>
            <p:nvPr/>
          </p:nvSpPr>
          <p:spPr>
            <a:xfrm>
              <a:off x="3046500" y="4556600"/>
              <a:ext cx="950" cy="3175"/>
            </a:xfrm>
            <a:custGeom>
              <a:avLst/>
              <a:gdLst/>
              <a:ahLst/>
              <a:cxnLst/>
              <a:rect l="l" t="t" r="r" b="b"/>
              <a:pathLst>
                <a:path w="38" h="127" extrusionOk="0">
                  <a:moveTo>
                    <a:pt x="21" y="1"/>
                  </a:moveTo>
                  <a:cubicBezTo>
                    <a:pt x="17" y="5"/>
                    <a:pt x="13" y="5"/>
                    <a:pt x="9" y="13"/>
                  </a:cubicBezTo>
                  <a:cubicBezTo>
                    <a:pt x="5" y="21"/>
                    <a:pt x="5" y="33"/>
                    <a:pt x="1" y="46"/>
                  </a:cubicBezTo>
                  <a:cubicBezTo>
                    <a:pt x="1" y="66"/>
                    <a:pt x="5" y="87"/>
                    <a:pt x="9" y="107"/>
                  </a:cubicBezTo>
                  <a:cubicBezTo>
                    <a:pt x="11" y="120"/>
                    <a:pt x="14" y="126"/>
                    <a:pt x="18" y="126"/>
                  </a:cubicBezTo>
                  <a:cubicBezTo>
                    <a:pt x="24" y="126"/>
                    <a:pt x="31" y="112"/>
                    <a:pt x="34" y="87"/>
                  </a:cubicBezTo>
                  <a:cubicBezTo>
                    <a:pt x="38" y="70"/>
                    <a:pt x="38" y="54"/>
                    <a:pt x="34" y="33"/>
                  </a:cubicBezTo>
                  <a:cubicBezTo>
                    <a:pt x="34" y="21"/>
                    <a:pt x="26" y="13"/>
                    <a:pt x="21"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58" name="Google Shape;258;p29"/>
            <p:cNvSpPr/>
            <p:nvPr/>
          </p:nvSpPr>
          <p:spPr>
            <a:xfrm>
              <a:off x="3037700" y="4595075"/>
              <a:ext cx="9350" cy="4425"/>
            </a:xfrm>
            <a:custGeom>
              <a:avLst/>
              <a:gdLst/>
              <a:ahLst/>
              <a:cxnLst/>
              <a:rect l="l" t="t" r="r" b="b"/>
              <a:pathLst>
                <a:path w="374" h="177" extrusionOk="0">
                  <a:moveTo>
                    <a:pt x="17" y="0"/>
                  </a:moveTo>
                  <a:cubicBezTo>
                    <a:pt x="12" y="0"/>
                    <a:pt x="8" y="4"/>
                    <a:pt x="8" y="8"/>
                  </a:cubicBezTo>
                  <a:cubicBezTo>
                    <a:pt x="4" y="33"/>
                    <a:pt x="0" y="58"/>
                    <a:pt x="4" y="86"/>
                  </a:cubicBezTo>
                  <a:cubicBezTo>
                    <a:pt x="7" y="131"/>
                    <a:pt x="14" y="165"/>
                    <a:pt x="24" y="165"/>
                  </a:cubicBezTo>
                  <a:cubicBezTo>
                    <a:pt x="28" y="165"/>
                    <a:pt x="32" y="159"/>
                    <a:pt x="37" y="148"/>
                  </a:cubicBezTo>
                  <a:cubicBezTo>
                    <a:pt x="46" y="129"/>
                    <a:pt x="55" y="123"/>
                    <a:pt x="63" y="123"/>
                  </a:cubicBezTo>
                  <a:cubicBezTo>
                    <a:pt x="73" y="123"/>
                    <a:pt x="82" y="131"/>
                    <a:pt x="90" y="136"/>
                  </a:cubicBezTo>
                  <a:cubicBezTo>
                    <a:pt x="94" y="140"/>
                    <a:pt x="103" y="140"/>
                    <a:pt x="111" y="144"/>
                  </a:cubicBezTo>
                  <a:lnTo>
                    <a:pt x="222" y="160"/>
                  </a:lnTo>
                  <a:cubicBezTo>
                    <a:pt x="234" y="160"/>
                    <a:pt x="246" y="167"/>
                    <a:pt x="259" y="167"/>
                  </a:cubicBezTo>
                  <a:cubicBezTo>
                    <a:pt x="263" y="167"/>
                    <a:pt x="267" y="166"/>
                    <a:pt x="271" y="164"/>
                  </a:cubicBezTo>
                  <a:cubicBezTo>
                    <a:pt x="278" y="163"/>
                    <a:pt x="286" y="161"/>
                    <a:pt x="293" y="161"/>
                  </a:cubicBezTo>
                  <a:cubicBezTo>
                    <a:pt x="303" y="161"/>
                    <a:pt x="313" y="164"/>
                    <a:pt x="324" y="173"/>
                  </a:cubicBezTo>
                  <a:cubicBezTo>
                    <a:pt x="327" y="175"/>
                    <a:pt x="329" y="176"/>
                    <a:pt x="331" y="176"/>
                  </a:cubicBezTo>
                  <a:cubicBezTo>
                    <a:pt x="337" y="176"/>
                    <a:pt x="343" y="170"/>
                    <a:pt x="349" y="164"/>
                  </a:cubicBezTo>
                  <a:cubicBezTo>
                    <a:pt x="357" y="156"/>
                    <a:pt x="369" y="156"/>
                    <a:pt x="373" y="91"/>
                  </a:cubicBezTo>
                  <a:cubicBezTo>
                    <a:pt x="361" y="50"/>
                    <a:pt x="349" y="50"/>
                    <a:pt x="337" y="50"/>
                  </a:cubicBezTo>
                  <a:cubicBezTo>
                    <a:pt x="324" y="52"/>
                    <a:pt x="312" y="53"/>
                    <a:pt x="300" y="53"/>
                  </a:cubicBezTo>
                  <a:cubicBezTo>
                    <a:pt x="287" y="53"/>
                    <a:pt x="275" y="52"/>
                    <a:pt x="263" y="50"/>
                  </a:cubicBezTo>
                  <a:cubicBezTo>
                    <a:pt x="209" y="29"/>
                    <a:pt x="156" y="17"/>
                    <a:pt x="103" y="4"/>
                  </a:cubicBezTo>
                  <a:cubicBezTo>
                    <a:pt x="74" y="0"/>
                    <a:pt x="45" y="0"/>
                    <a:pt x="17"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59" name="Google Shape;259;p29"/>
            <p:cNvSpPr/>
            <p:nvPr/>
          </p:nvSpPr>
          <p:spPr>
            <a:xfrm>
              <a:off x="3036350" y="4594950"/>
              <a:ext cx="1250" cy="3425"/>
            </a:xfrm>
            <a:custGeom>
              <a:avLst/>
              <a:gdLst/>
              <a:ahLst/>
              <a:cxnLst/>
              <a:rect l="l" t="t" r="r" b="b"/>
              <a:pathLst>
                <a:path w="50" h="137" extrusionOk="0">
                  <a:moveTo>
                    <a:pt x="27" y="0"/>
                  </a:moveTo>
                  <a:cubicBezTo>
                    <a:pt x="19" y="0"/>
                    <a:pt x="11" y="15"/>
                    <a:pt x="5" y="34"/>
                  </a:cubicBezTo>
                  <a:cubicBezTo>
                    <a:pt x="1" y="91"/>
                    <a:pt x="1" y="112"/>
                    <a:pt x="13" y="128"/>
                  </a:cubicBezTo>
                  <a:cubicBezTo>
                    <a:pt x="18" y="132"/>
                    <a:pt x="23" y="136"/>
                    <a:pt x="28" y="136"/>
                  </a:cubicBezTo>
                  <a:cubicBezTo>
                    <a:pt x="37" y="136"/>
                    <a:pt x="44" y="119"/>
                    <a:pt x="50" y="46"/>
                  </a:cubicBezTo>
                  <a:cubicBezTo>
                    <a:pt x="42" y="13"/>
                    <a:pt x="34" y="0"/>
                    <a:pt x="27"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60" name="Google Shape;260;p29"/>
            <p:cNvSpPr/>
            <p:nvPr/>
          </p:nvSpPr>
          <p:spPr>
            <a:xfrm>
              <a:off x="3034725" y="4595450"/>
              <a:ext cx="1150" cy="3375"/>
            </a:xfrm>
            <a:custGeom>
              <a:avLst/>
              <a:gdLst/>
              <a:ahLst/>
              <a:cxnLst/>
              <a:rect l="l" t="t" r="r" b="b"/>
              <a:pathLst>
                <a:path w="46" h="135" extrusionOk="0">
                  <a:moveTo>
                    <a:pt x="19" y="1"/>
                  </a:moveTo>
                  <a:cubicBezTo>
                    <a:pt x="12" y="1"/>
                    <a:pt x="6" y="8"/>
                    <a:pt x="0" y="30"/>
                  </a:cubicBezTo>
                  <a:cubicBezTo>
                    <a:pt x="0" y="88"/>
                    <a:pt x="8" y="125"/>
                    <a:pt x="17" y="133"/>
                  </a:cubicBezTo>
                  <a:cubicBezTo>
                    <a:pt x="18" y="134"/>
                    <a:pt x="20" y="135"/>
                    <a:pt x="21" y="135"/>
                  </a:cubicBezTo>
                  <a:cubicBezTo>
                    <a:pt x="31" y="135"/>
                    <a:pt x="38" y="112"/>
                    <a:pt x="41" y="80"/>
                  </a:cubicBezTo>
                  <a:cubicBezTo>
                    <a:pt x="45" y="59"/>
                    <a:pt x="45" y="35"/>
                    <a:pt x="37" y="14"/>
                  </a:cubicBezTo>
                  <a:cubicBezTo>
                    <a:pt x="31" y="8"/>
                    <a:pt x="25" y="1"/>
                    <a:pt x="19"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61" name="Google Shape;261;p29"/>
            <p:cNvSpPr/>
            <p:nvPr/>
          </p:nvSpPr>
          <p:spPr>
            <a:xfrm>
              <a:off x="3050725" y="4596300"/>
              <a:ext cx="725" cy="2600"/>
            </a:xfrm>
            <a:custGeom>
              <a:avLst/>
              <a:gdLst/>
              <a:ahLst/>
              <a:cxnLst/>
              <a:rect l="l" t="t" r="r" b="b"/>
              <a:pathLst>
                <a:path w="29" h="104" extrusionOk="0">
                  <a:moveTo>
                    <a:pt x="17" y="1"/>
                  </a:moveTo>
                  <a:cubicBezTo>
                    <a:pt x="13" y="5"/>
                    <a:pt x="8" y="1"/>
                    <a:pt x="8" y="9"/>
                  </a:cubicBezTo>
                  <a:cubicBezTo>
                    <a:pt x="4" y="21"/>
                    <a:pt x="4" y="37"/>
                    <a:pt x="4" y="54"/>
                  </a:cubicBezTo>
                  <a:cubicBezTo>
                    <a:pt x="0" y="66"/>
                    <a:pt x="4" y="78"/>
                    <a:pt x="8" y="87"/>
                  </a:cubicBezTo>
                  <a:cubicBezTo>
                    <a:pt x="13" y="95"/>
                    <a:pt x="21" y="99"/>
                    <a:pt x="29" y="103"/>
                  </a:cubicBezTo>
                  <a:cubicBezTo>
                    <a:pt x="29" y="74"/>
                    <a:pt x="29" y="50"/>
                    <a:pt x="29" y="33"/>
                  </a:cubicBezTo>
                  <a:cubicBezTo>
                    <a:pt x="29" y="1"/>
                    <a:pt x="21" y="1"/>
                    <a:pt x="17"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62" name="Google Shape;262;p29"/>
            <p:cNvSpPr/>
            <p:nvPr/>
          </p:nvSpPr>
          <p:spPr>
            <a:xfrm>
              <a:off x="3026000" y="4516750"/>
              <a:ext cx="14900" cy="5650"/>
            </a:xfrm>
            <a:custGeom>
              <a:avLst/>
              <a:gdLst/>
              <a:ahLst/>
              <a:cxnLst/>
              <a:rect l="l" t="t" r="r" b="b"/>
              <a:pathLst>
                <a:path w="596" h="226" extrusionOk="0">
                  <a:moveTo>
                    <a:pt x="82" y="1"/>
                  </a:moveTo>
                  <a:cubicBezTo>
                    <a:pt x="81" y="1"/>
                    <a:pt x="79" y="1"/>
                    <a:pt x="78" y="2"/>
                  </a:cubicBezTo>
                  <a:cubicBezTo>
                    <a:pt x="67" y="13"/>
                    <a:pt x="53" y="19"/>
                    <a:pt x="38" y="19"/>
                  </a:cubicBezTo>
                  <a:cubicBezTo>
                    <a:pt x="31" y="19"/>
                    <a:pt x="24" y="18"/>
                    <a:pt x="17" y="15"/>
                  </a:cubicBezTo>
                  <a:cubicBezTo>
                    <a:pt x="16" y="14"/>
                    <a:pt x="15" y="14"/>
                    <a:pt x="14" y="14"/>
                  </a:cubicBezTo>
                  <a:cubicBezTo>
                    <a:pt x="7" y="14"/>
                    <a:pt x="0" y="32"/>
                    <a:pt x="0" y="72"/>
                  </a:cubicBezTo>
                  <a:cubicBezTo>
                    <a:pt x="0" y="123"/>
                    <a:pt x="7" y="152"/>
                    <a:pt x="17" y="152"/>
                  </a:cubicBezTo>
                  <a:cubicBezTo>
                    <a:pt x="18" y="152"/>
                    <a:pt x="19" y="151"/>
                    <a:pt x="21" y="150"/>
                  </a:cubicBezTo>
                  <a:cubicBezTo>
                    <a:pt x="23" y="149"/>
                    <a:pt x="26" y="149"/>
                    <a:pt x="28" y="149"/>
                  </a:cubicBezTo>
                  <a:cubicBezTo>
                    <a:pt x="43" y="149"/>
                    <a:pt x="60" y="163"/>
                    <a:pt x="71" y="163"/>
                  </a:cubicBezTo>
                  <a:cubicBezTo>
                    <a:pt x="72" y="163"/>
                    <a:pt x="73" y="163"/>
                    <a:pt x="74" y="163"/>
                  </a:cubicBezTo>
                  <a:cubicBezTo>
                    <a:pt x="86" y="158"/>
                    <a:pt x="99" y="154"/>
                    <a:pt x="107" y="121"/>
                  </a:cubicBezTo>
                  <a:lnTo>
                    <a:pt x="181" y="216"/>
                  </a:lnTo>
                  <a:cubicBezTo>
                    <a:pt x="187" y="196"/>
                    <a:pt x="193" y="189"/>
                    <a:pt x="200" y="189"/>
                  </a:cubicBezTo>
                  <a:cubicBezTo>
                    <a:pt x="213" y="189"/>
                    <a:pt x="225" y="212"/>
                    <a:pt x="230" y="212"/>
                  </a:cubicBezTo>
                  <a:cubicBezTo>
                    <a:pt x="231" y="211"/>
                    <a:pt x="232" y="211"/>
                    <a:pt x="233" y="211"/>
                  </a:cubicBezTo>
                  <a:cubicBezTo>
                    <a:pt x="242" y="211"/>
                    <a:pt x="249" y="226"/>
                    <a:pt x="255" y="226"/>
                  </a:cubicBezTo>
                  <a:cubicBezTo>
                    <a:pt x="256" y="226"/>
                    <a:pt x="258" y="225"/>
                    <a:pt x="259" y="224"/>
                  </a:cubicBezTo>
                  <a:cubicBezTo>
                    <a:pt x="288" y="204"/>
                    <a:pt x="312" y="183"/>
                    <a:pt x="345" y="167"/>
                  </a:cubicBezTo>
                  <a:cubicBezTo>
                    <a:pt x="370" y="158"/>
                    <a:pt x="398" y="142"/>
                    <a:pt x="427" y="134"/>
                  </a:cubicBezTo>
                  <a:cubicBezTo>
                    <a:pt x="431" y="132"/>
                    <a:pt x="436" y="131"/>
                    <a:pt x="441" y="131"/>
                  </a:cubicBezTo>
                  <a:cubicBezTo>
                    <a:pt x="454" y="131"/>
                    <a:pt x="466" y="138"/>
                    <a:pt x="472" y="150"/>
                  </a:cubicBezTo>
                  <a:cubicBezTo>
                    <a:pt x="474" y="154"/>
                    <a:pt x="476" y="156"/>
                    <a:pt x="478" y="156"/>
                  </a:cubicBezTo>
                  <a:cubicBezTo>
                    <a:pt x="483" y="156"/>
                    <a:pt x="490" y="149"/>
                    <a:pt x="493" y="146"/>
                  </a:cubicBezTo>
                  <a:cubicBezTo>
                    <a:pt x="497" y="146"/>
                    <a:pt x="501" y="142"/>
                    <a:pt x="505" y="142"/>
                  </a:cubicBezTo>
                  <a:cubicBezTo>
                    <a:pt x="530" y="142"/>
                    <a:pt x="554" y="150"/>
                    <a:pt x="583" y="154"/>
                  </a:cubicBezTo>
                  <a:cubicBezTo>
                    <a:pt x="583" y="154"/>
                    <a:pt x="587" y="150"/>
                    <a:pt x="591" y="146"/>
                  </a:cubicBezTo>
                  <a:cubicBezTo>
                    <a:pt x="595" y="130"/>
                    <a:pt x="595" y="113"/>
                    <a:pt x="595" y="93"/>
                  </a:cubicBezTo>
                  <a:cubicBezTo>
                    <a:pt x="595" y="85"/>
                    <a:pt x="595" y="76"/>
                    <a:pt x="595" y="72"/>
                  </a:cubicBezTo>
                  <a:cubicBezTo>
                    <a:pt x="591" y="60"/>
                    <a:pt x="591" y="48"/>
                    <a:pt x="583" y="35"/>
                  </a:cubicBezTo>
                  <a:cubicBezTo>
                    <a:pt x="579" y="31"/>
                    <a:pt x="571" y="27"/>
                    <a:pt x="558" y="27"/>
                  </a:cubicBezTo>
                  <a:cubicBezTo>
                    <a:pt x="547" y="27"/>
                    <a:pt x="535" y="36"/>
                    <a:pt x="523" y="36"/>
                  </a:cubicBezTo>
                  <a:cubicBezTo>
                    <a:pt x="516" y="36"/>
                    <a:pt x="510" y="34"/>
                    <a:pt x="505" y="27"/>
                  </a:cubicBezTo>
                  <a:cubicBezTo>
                    <a:pt x="494" y="16"/>
                    <a:pt x="483" y="12"/>
                    <a:pt x="472" y="12"/>
                  </a:cubicBezTo>
                  <a:cubicBezTo>
                    <a:pt x="456" y="12"/>
                    <a:pt x="440" y="21"/>
                    <a:pt x="423" y="23"/>
                  </a:cubicBezTo>
                  <a:cubicBezTo>
                    <a:pt x="419" y="23"/>
                    <a:pt x="411" y="27"/>
                    <a:pt x="402" y="27"/>
                  </a:cubicBezTo>
                  <a:cubicBezTo>
                    <a:pt x="391" y="27"/>
                    <a:pt x="379" y="18"/>
                    <a:pt x="367" y="18"/>
                  </a:cubicBezTo>
                  <a:cubicBezTo>
                    <a:pt x="362" y="18"/>
                    <a:pt x="358" y="20"/>
                    <a:pt x="353" y="23"/>
                  </a:cubicBezTo>
                  <a:cubicBezTo>
                    <a:pt x="338" y="31"/>
                    <a:pt x="324" y="34"/>
                    <a:pt x="309" y="34"/>
                  </a:cubicBezTo>
                  <a:cubicBezTo>
                    <a:pt x="280" y="34"/>
                    <a:pt x="252" y="23"/>
                    <a:pt x="222" y="23"/>
                  </a:cubicBezTo>
                  <a:cubicBezTo>
                    <a:pt x="209" y="20"/>
                    <a:pt x="195" y="8"/>
                    <a:pt x="184" y="8"/>
                  </a:cubicBezTo>
                  <a:cubicBezTo>
                    <a:pt x="182" y="8"/>
                    <a:pt x="179" y="9"/>
                    <a:pt x="177" y="11"/>
                  </a:cubicBezTo>
                  <a:cubicBezTo>
                    <a:pt x="174" y="12"/>
                    <a:pt x="172" y="12"/>
                    <a:pt x="169" y="12"/>
                  </a:cubicBezTo>
                  <a:cubicBezTo>
                    <a:pt x="160" y="12"/>
                    <a:pt x="151" y="8"/>
                    <a:pt x="143" y="8"/>
                  </a:cubicBezTo>
                  <a:cubicBezTo>
                    <a:pt x="131" y="8"/>
                    <a:pt x="120" y="16"/>
                    <a:pt x="111" y="60"/>
                  </a:cubicBezTo>
                  <a:cubicBezTo>
                    <a:pt x="97" y="21"/>
                    <a:pt x="89" y="1"/>
                    <a:pt x="82"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63" name="Google Shape;263;p29"/>
            <p:cNvSpPr/>
            <p:nvPr/>
          </p:nvSpPr>
          <p:spPr>
            <a:xfrm>
              <a:off x="3046500" y="4516725"/>
              <a:ext cx="2400" cy="3175"/>
            </a:xfrm>
            <a:custGeom>
              <a:avLst/>
              <a:gdLst/>
              <a:ahLst/>
              <a:cxnLst/>
              <a:rect l="l" t="t" r="r" b="b"/>
              <a:pathLst>
                <a:path w="96" h="127" extrusionOk="0">
                  <a:moveTo>
                    <a:pt x="47" y="0"/>
                  </a:moveTo>
                  <a:cubicBezTo>
                    <a:pt x="38" y="0"/>
                    <a:pt x="30" y="1"/>
                    <a:pt x="21" y="3"/>
                  </a:cubicBezTo>
                  <a:cubicBezTo>
                    <a:pt x="13" y="3"/>
                    <a:pt x="5" y="20"/>
                    <a:pt x="5" y="53"/>
                  </a:cubicBezTo>
                  <a:cubicBezTo>
                    <a:pt x="1" y="77"/>
                    <a:pt x="9" y="102"/>
                    <a:pt x="21" y="122"/>
                  </a:cubicBezTo>
                  <a:cubicBezTo>
                    <a:pt x="21" y="127"/>
                    <a:pt x="26" y="127"/>
                    <a:pt x="26" y="127"/>
                  </a:cubicBezTo>
                  <a:cubicBezTo>
                    <a:pt x="31" y="115"/>
                    <a:pt x="37" y="112"/>
                    <a:pt x="43" y="112"/>
                  </a:cubicBezTo>
                  <a:cubicBezTo>
                    <a:pt x="52" y="112"/>
                    <a:pt x="60" y="120"/>
                    <a:pt x="69" y="120"/>
                  </a:cubicBezTo>
                  <a:cubicBezTo>
                    <a:pt x="71" y="120"/>
                    <a:pt x="73" y="119"/>
                    <a:pt x="75" y="118"/>
                  </a:cubicBezTo>
                  <a:cubicBezTo>
                    <a:pt x="83" y="118"/>
                    <a:pt x="91" y="110"/>
                    <a:pt x="95" y="69"/>
                  </a:cubicBezTo>
                  <a:cubicBezTo>
                    <a:pt x="87" y="12"/>
                    <a:pt x="87" y="8"/>
                    <a:pt x="75" y="3"/>
                  </a:cubicBezTo>
                  <a:cubicBezTo>
                    <a:pt x="65" y="1"/>
                    <a:pt x="55" y="0"/>
                    <a:pt x="47"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64" name="Google Shape;264;p29"/>
            <p:cNvSpPr/>
            <p:nvPr/>
          </p:nvSpPr>
          <p:spPr>
            <a:xfrm>
              <a:off x="3043750" y="4516450"/>
              <a:ext cx="1050" cy="3350"/>
            </a:xfrm>
            <a:custGeom>
              <a:avLst/>
              <a:gdLst/>
              <a:ahLst/>
              <a:cxnLst/>
              <a:rect l="l" t="t" r="r" b="b"/>
              <a:pathLst>
                <a:path w="42" h="134" extrusionOk="0">
                  <a:moveTo>
                    <a:pt x="11" y="1"/>
                  </a:moveTo>
                  <a:cubicBezTo>
                    <a:pt x="7" y="1"/>
                    <a:pt x="4" y="25"/>
                    <a:pt x="0" y="68"/>
                  </a:cubicBezTo>
                  <a:cubicBezTo>
                    <a:pt x="0" y="88"/>
                    <a:pt x="4" y="109"/>
                    <a:pt x="13" y="129"/>
                  </a:cubicBezTo>
                  <a:cubicBezTo>
                    <a:pt x="14" y="132"/>
                    <a:pt x="16" y="134"/>
                    <a:pt x="18" y="134"/>
                  </a:cubicBezTo>
                  <a:cubicBezTo>
                    <a:pt x="22" y="134"/>
                    <a:pt x="28" y="129"/>
                    <a:pt x="33" y="121"/>
                  </a:cubicBezTo>
                  <a:cubicBezTo>
                    <a:pt x="41" y="92"/>
                    <a:pt x="41" y="64"/>
                    <a:pt x="37" y="35"/>
                  </a:cubicBezTo>
                  <a:cubicBezTo>
                    <a:pt x="33" y="23"/>
                    <a:pt x="25" y="10"/>
                    <a:pt x="13" y="2"/>
                  </a:cubicBezTo>
                  <a:cubicBezTo>
                    <a:pt x="12" y="1"/>
                    <a:pt x="11" y="1"/>
                    <a:pt x="11"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65" name="Google Shape;265;p29"/>
            <p:cNvSpPr/>
            <p:nvPr/>
          </p:nvSpPr>
          <p:spPr>
            <a:xfrm>
              <a:off x="3042100" y="4516875"/>
              <a:ext cx="1150" cy="3475"/>
            </a:xfrm>
            <a:custGeom>
              <a:avLst/>
              <a:gdLst/>
              <a:ahLst/>
              <a:cxnLst/>
              <a:rect l="l" t="t" r="r" b="b"/>
              <a:pathLst>
                <a:path w="46" h="139" extrusionOk="0">
                  <a:moveTo>
                    <a:pt x="22" y="0"/>
                  </a:moveTo>
                  <a:cubicBezTo>
                    <a:pt x="15" y="0"/>
                    <a:pt x="9" y="11"/>
                    <a:pt x="5" y="43"/>
                  </a:cubicBezTo>
                  <a:cubicBezTo>
                    <a:pt x="1" y="75"/>
                    <a:pt x="5" y="108"/>
                    <a:pt x="17" y="137"/>
                  </a:cubicBezTo>
                  <a:cubicBezTo>
                    <a:pt x="18" y="138"/>
                    <a:pt x="19" y="138"/>
                    <a:pt x="20" y="138"/>
                  </a:cubicBezTo>
                  <a:cubicBezTo>
                    <a:pt x="28" y="138"/>
                    <a:pt x="38" y="108"/>
                    <a:pt x="42" y="71"/>
                  </a:cubicBezTo>
                  <a:cubicBezTo>
                    <a:pt x="46" y="51"/>
                    <a:pt x="42" y="30"/>
                    <a:pt x="37" y="14"/>
                  </a:cubicBezTo>
                  <a:cubicBezTo>
                    <a:pt x="32" y="7"/>
                    <a:pt x="27" y="0"/>
                    <a:pt x="22"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66" name="Google Shape;266;p29"/>
            <p:cNvSpPr/>
            <p:nvPr/>
          </p:nvSpPr>
          <p:spPr>
            <a:xfrm>
              <a:off x="3041075" y="4516950"/>
              <a:ext cx="950" cy="3575"/>
            </a:xfrm>
            <a:custGeom>
              <a:avLst/>
              <a:gdLst/>
              <a:ahLst/>
              <a:cxnLst/>
              <a:rect l="l" t="t" r="r" b="b"/>
              <a:pathLst>
                <a:path w="38" h="143" extrusionOk="0">
                  <a:moveTo>
                    <a:pt x="16" y="0"/>
                  </a:moveTo>
                  <a:cubicBezTo>
                    <a:pt x="11" y="0"/>
                    <a:pt x="7" y="19"/>
                    <a:pt x="1" y="56"/>
                  </a:cubicBezTo>
                  <a:cubicBezTo>
                    <a:pt x="4" y="107"/>
                    <a:pt x="8" y="143"/>
                    <a:pt x="16" y="143"/>
                  </a:cubicBezTo>
                  <a:cubicBezTo>
                    <a:pt x="16" y="143"/>
                    <a:pt x="17" y="142"/>
                    <a:pt x="17" y="142"/>
                  </a:cubicBezTo>
                  <a:cubicBezTo>
                    <a:pt x="29" y="134"/>
                    <a:pt x="37" y="113"/>
                    <a:pt x="37" y="52"/>
                  </a:cubicBezTo>
                  <a:cubicBezTo>
                    <a:pt x="27" y="18"/>
                    <a:pt x="21" y="0"/>
                    <a:pt x="16"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67" name="Google Shape;267;p29"/>
            <p:cNvSpPr/>
            <p:nvPr/>
          </p:nvSpPr>
          <p:spPr>
            <a:xfrm>
              <a:off x="3045075" y="4516675"/>
              <a:ext cx="850" cy="2800"/>
            </a:xfrm>
            <a:custGeom>
              <a:avLst/>
              <a:gdLst/>
              <a:ahLst/>
              <a:cxnLst/>
              <a:rect l="l" t="t" r="r" b="b"/>
              <a:pathLst>
                <a:path w="34" h="112" extrusionOk="0">
                  <a:moveTo>
                    <a:pt x="16" y="1"/>
                  </a:moveTo>
                  <a:cubicBezTo>
                    <a:pt x="14" y="1"/>
                    <a:pt x="11" y="3"/>
                    <a:pt x="9" y="10"/>
                  </a:cubicBezTo>
                  <a:cubicBezTo>
                    <a:pt x="5" y="22"/>
                    <a:pt x="1" y="34"/>
                    <a:pt x="1" y="47"/>
                  </a:cubicBezTo>
                  <a:cubicBezTo>
                    <a:pt x="1" y="67"/>
                    <a:pt x="5" y="88"/>
                    <a:pt x="9" y="108"/>
                  </a:cubicBezTo>
                  <a:cubicBezTo>
                    <a:pt x="11" y="110"/>
                    <a:pt x="13" y="112"/>
                    <a:pt x="15" y="112"/>
                  </a:cubicBezTo>
                  <a:cubicBezTo>
                    <a:pt x="23" y="112"/>
                    <a:pt x="30" y="98"/>
                    <a:pt x="33" y="42"/>
                  </a:cubicBezTo>
                  <a:cubicBezTo>
                    <a:pt x="28" y="16"/>
                    <a:pt x="22" y="1"/>
                    <a:pt x="16"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68" name="Google Shape;268;p29"/>
            <p:cNvSpPr/>
            <p:nvPr/>
          </p:nvSpPr>
          <p:spPr>
            <a:xfrm>
              <a:off x="3025075" y="4516975"/>
              <a:ext cx="850" cy="2825"/>
            </a:xfrm>
            <a:custGeom>
              <a:avLst/>
              <a:gdLst/>
              <a:ahLst/>
              <a:cxnLst/>
              <a:rect l="l" t="t" r="r" b="b"/>
              <a:pathLst>
                <a:path w="34" h="113" extrusionOk="0">
                  <a:moveTo>
                    <a:pt x="14" y="0"/>
                  </a:moveTo>
                  <a:cubicBezTo>
                    <a:pt x="11" y="0"/>
                    <a:pt x="7" y="4"/>
                    <a:pt x="5" y="14"/>
                  </a:cubicBezTo>
                  <a:cubicBezTo>
                    <a:pt x="0" y="47"/>
                    <a:pt x="0" y="80"/>
                    <a:pt x="9" y="112"/>
                  </a:cubicBezTo>
                  <a:lnTo>
                    <a:pt x="29" y="96"/>
                  </a:lnTo>
                  <a:cubicBezTo>
                    <a:pt x="33" y="67"/>
                    <a:pt x="29" y="35"/>
                    <a:pt x="21" y="6"/>
                  </a:cubicBezTo>
                  <a:cubicBezTo>
                    <a:pt x="19" y="2"/>
                    <a:pt x="17" y="0"/>
                    <a:pt x="14"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69" name="Google Shape;269;p29"/>
            <p:cNvSpPr/>
            <p:nvPr/>
          </p:nvSpPr>
          <p:spPr>
            <a:xfrm>
              <a:off x="3032050" y="4608600"/>
              <a:ext cx="10700" cy="3775"/>
            </a:xfrm>
            <a:custGeom>
              <a:avLst/>
              <a:gdLst/>
              <a:ahLst/>
              <a:cxnLst/>
              <a:rect l="l" t="t" r="r" b="b"/>
              <a:pathLst>
                <a:path w="428" h="151" extrusionOk="0">
                  <a:moveTo>
                    <a:pt x="50" y="9"/>
                  </a:moveTo>
                  <a:cubicBezTo>
                    <a:pt x="33" y="13"/>
                    <a:pt x="17" y="1"/>
                    <a:pt x="0" y="38"/>
                  </a:cubicBezTo>
                  <a:lnTo>
                    <a:pt x="0" y="95"/>
                  </a:lnTo>
                  <a:cubicBezTo>
                    <a:pt x="13" y="136"/>
                    <a:pt x="25" y="140"/>
                    <a:pt x="41" y="140"/>
                  </a:cubicBezTo>
                  <a:cubicBezTo>
                    <a:pt x="119" y="140"/>
                    <a:pt x="193" y="149"/>
                    <a:pt x="271" y="149"/>
                  </a:cubicBezTo>
                  <a:cubicBezTo>
                    <a:pt x="276" y="150"/>
                    <a:pt x="281" y="150"/>
                    <a:pt x="286" y="150"/>
                  </a:cubicBezTo>
                  <a:cubicBezTo>
                    <a:pt x="301" y="150"/>
                    <a:pt x="316" y="145"/>
                    <a:pt x="329" y="132"/>
                  </a:cubicBezTo>
                  <a:cubicBezTo>
                    <a:pt x="339" y="125"/>
                    <a:pt x="347" y="119"/>
                    <a:pt x="356" y="119"/>
                  </a:cubicBezTo>
                  <a:cubicBezTo>
                    <a:pt x="361" y="119"/>
                    <a:pt x="367" y="122"/>
                    <a:pt x="374" y="128"/>
                  </a:cubicBezTo>
                  <a:cubicBezTo>
                    <a:pt x="378" y="133"/>
                    <a:pt x="383" y="135"/>
                    <a:pt x="387" y="135"/>
                  </a:cubicBezTo>
                  <a:cubicBezTo>
                    <a:pt x="399" y="135"/>
                    <a:pt x="412" y="118"/>
                    <a:pt x="427" y="79"/>
                  </a:cubicBezTo>
                  <a:cubicBezTo>
                    <a:pt x="411" y="37"/>
                    <a:pt x="397" y="20"/>
                    <a:pt x="384" y="20"/>
                  </a:cubicBezTo>
                  <a:cubicBezTo>
                    <a:pt x="376" y="20"/>
                    <a:pt x="369" y="25"/>
                    <a:pt x="362" y="34"/>
                  </a:cubicBezTo>
                  <a:cubicBezTo>
                    <a:pt x="358" y="37"/>
                    <a:pt x="354" y="47"/>
                    <a:pt x="351" y="47"/>
                  </a:cubicBezTo>
                  <a:cubicBezTo>
                    <a:pt x="350" y="47"/>
                    <a:pt x="350" y="47"/>
                    <a:pt x="349" y="46"/>
                  </a:cubicBezTo>
                  <a:cubicBezTo>
                    <a:pt x="334" y="26"/>
                    <a:pt x="320" y="20"/>
                    <a:pt x="306" y="20"/>
                  </a:cubicBezTo>
                  <a:cubicBezTo>
                    <a:pt x="292" y="20"/>
                    <a:pt x="277" y="26"/>
                    <a:pt x="262" y="26"/>
                  </a:cubicBezTo>
                  <a:cubicBezTo>
                    <a:pt x="259" y="26"/>
                    <a:pt x="257" y="26"/>
                    <a:pt x="255" y="26"/>
                  </a:cubicBezTo>
                  <a:cubicBezTo>
                    <a:pt x="210" y="17"/>
                    <a:pt x="165" y="21"/>
                    <a:pt x="119" y="17"/>
                  </a:cubicBezTo>
                  <a:cubicBezTo>
                    <a:pt x="95" y="13"/>
                    <a:pt x="74" y="9"/>
                    <a:pt x="50" y="9"/>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70" name="Google Shape;270;p29"/>
            <p:cNvSpPr/>
            <p:nvPr/>
          </p:nvSpPr>
          <p:spPr>
            <a:xfrm>
              <a:off x="3042825" y="4609575"/>
              <a:ext cx="950" cy="2025"/>
            </a:xfrm>
            <a:custGeom>
              <a:avLst/>
              <a:gdLst/>
              <a:ahLst/>
              <a:cxnLst/>
              <a:rect l="l" t="t" r="r" b="b"/>
              <a:pathLst>
                <a:path w="38" h="81" extrusionOk="0">
                  <a:moveTo>
                    <a:pt x="21" y="0"/>
                  </a:moveTo>
                  <a:cubicBezTo>
                    <a:pt x="15" y="0"/>
                    <a:pt x="9" y="11"/>
                    <a:pt x="0" y="23"/>
                  </a:cubicBezTo>
                  <a:cubicBezTo>
                    <a:pt x="7" y="62"/>
                    <a:pt x="12" y="81"/>
                    <a:pt x="18" y="81"/>
                  </a:cubicBezTo>
                  <a:cubicBezTo>
                    <a:pt x="23" y="81"/>
                    <a:pt x="29" y="65"/>
                    <a:pt x="37" y="36"/>
                  </a:cubicBezTo>
                  <a:cubicBezTo>
                    <a:pt x="31" y="10"/>
                    <a:pt x="26" y="0"/>
                    <a:pt x="2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71" name="Google Shape;271;p29"/>
            <p:cNvSpPr/>
            <p:nvPr/>
          </p:nvSpPr>
          <p:spPr>
            <a:xfrm>
              <a:off x="3040550" y="4621775"/>
              <a:ext cx="10200" cy="3575"/>
            </a:xfrm>
            <a:custGeom>
              <a:avLst/>
              <a:gdLst/>
              <a:ahLst/>
              <a:cxnLst/>
              <a:rect l="l" t="t" r="r" b="b"/>
              <a:pathLst>
                <a:path w="408" h="143" extrusionOk="0">
                  <a:moveTo>
                    <a:pt x="338" y="1"/>
                  </a:moveTo>
                  <a:cubicBezTo>
                    <a:pt x="310" y="1"/>
                    <a:pt x="282" y="13"/>
                    <a:pt x="251" y="16"/>
                  </a:cubicBezTo>
                  <a:cubicBezTo>
                    <a:pt x="210" y="20"/>
                    <a:pt x="169" y="24"/>
                    <a:pt x="128" y="24"/>
                  </a:cubicBezTo>
                  <a:cubicBezTo>
                    <a:pt x="91" y="24"/>
                    <a:pt x="58" y="11"/>
                    <a:pt x="26" y="7"/>
                  </a:cubicBezTo>
                  <a:cubicBezTo>
                    <a:pt x="22" y="7"/>
                    <a:pt x="13" y="11"/>
                    <a:pt x="9" y="20"/>
                  </a:cubicBezTo>
                  <a:cubicBezTo>
                    <a:pt x="5" y="32"/>
                    <a:pt x="1" y="48"/>
                    <a:pt x="5" y="61"/>
                  </a:cubicBezTo>
                  <a:cubicBezTo>
                    <a:pt x="1" y="77"/>
                    <a:pt x="5" y="94"/>
                    <a:pt x="9" y="106"/>
                  </a:cubicBezTo>
                  <a:cubicBezTo>
                    <a:pt x="17" y="118"/>
                    <a:pt x="26" y="126"/>
                    <a:pt x="30" y="126"/>
                  </a:cubicBezTo>
                  <a:lnTo>
                    <a:pt x="83" y="126"/>
                  </a:lnTo>
                  <a:cubicBezTo>
                    <a:pt x="108" y="135"/>
                    <a:pt x="136" y="139"/>
                    <a:pt x="161" y="143"/>
                  </a:cubicBezTo>
                  <a:cubicBezTo>
                    <a:pt x="218" y="143"/>
                    <a:pt x="272" y="135"/>
                    <a:pt x="329" y="130"/>
                  </a:cubicBezTo>
                  <a:cubicBezTo>
                    <a:pt x="346" y="126"/>
                    <a:pt x="366" y="126"/>
                    <a:pt x="374" y="126"/>
                  </a:cubicBezTo>
                  <a:cubicBezTo>
                    <a:pt x="387" y="122"/>
                    <a:pt x="399" y="114"/>
                    <a:pt x="407" y="40"/>
                  </a:cubicBezTo>
                  <a:cubicBezTo>
                    <a:pt x="399" y="28"/>
                    <a:pt x="387" y="20"/>
                    <a:pt x="378" y="11"/>
                  </a:cubicBezTo>
                  <a:cubicBezTo>
                    <a:pt x="365" y="3"/>
                    <a:pt x="352" y="1"/>
                    <a:pt x="338"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72" name="Google Shape;272;p29"/>
            <p:cNvSpPr/>
            <p:nvPr/>
          </p:nvSpPr>
          <p:spPr>
            <a:xfrm>
              <a:off x="3050925" y="4621925"/>
              <a:ext cx="1775" cy="2925"/>
            </a:xfrm>
            <a:custGeom>
              <a:avLst/>
              <a:gdLst/>
              <a:ahLst/>
              <a:cxnLst/>
              <a:rect l="l" t="t" r="r" b="b"/>
              <a:pathLst>
                <a:path w="71" h="117" extrusionOk="0">
                  <a:moveTo>
                    <a:pt x="38" y="0"/>
                  </a:moveTo>
                  <a:cubicBezTo>
                    <a:pt x="28" y="0"/>
                    <a:pt x="18" y="8"/>
                    <a:pt x="9" y="14"/>
                  </a:cubicBezTo>
                  <a:cubicBezTo>
                    <a:pt x="5" y="30"/>
                    <a:pt x="0" y="46"/>
                    <a:pt x="5" y="59"/>
                  </a:cubicBezTo>
                  <a:cubicBezTo>
                    <a:pt x="0" y="75"/>
                    <a:pt x="5" y="92"/>
                    <a:pt x="9" y="108"/>
                  </a:cubicBezTo>
                  <a:cubicBezTo>
                    <a:pt x="17" y="111"/>
                    <a:pt x="25" y="117"/>
                    <a:pt x="32" y="117"/>
                  </a:cubicBezTo>
                  <a:cubicBezTo>
                    <a:pt x="45" y="117"/>
                    <a:pt x="58" y="103"/>
                    <a:pt x="70" y="42"/>
                  </a:cubicBezTo>
                  <a:cubicBezTo>
                    <a:pt x="59" y="10"/>
                    <a:pt x="48" y="0"/>
                    <a:pt x="38"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73" name="Google Shape;273;p29"/>
            <p:cNvSpPr/>
            <p:nvPr/>
          </p:nvSpPr>
          <p:spPr>
            <a:xfrm>
              <a:off x="3053500" y="4622150"/>
              <a:ext cx="1750" cy="3000"/>
            </a:xfrm>
            <a:custGeom>
              <a:avLst/>
              <a:gdLst/>
              <a:ahLst/>
              <a:cxnLst/>
              <a:rect l="l" t="t" r="r" b="b"/>
              <a:pathLst>
                <a:path w="70" h="120" extrusionOk="0">
                  <a:moveTo>
                    <a:pt x="21" y="1"/>
                  </a:moveTo>
                  <a:cubicBezTo>
                    <a:pt x="12" y="1"/>
                    <a:pt x="8" y="21"/>
                    <a:pt x="0" y="33"/>
                  </a:cubicBezTo>
                  <a:cubicBezTo>
                    <a:pt x="8" y="111"/>
                    <a:pt x="8" y="111"/>
                    <a:pt x="12" y="111"/>
                  </a:cubicBezTo>
                  <a:cubicBezTo>
                    <a:pt x="29" y="115"/>
                    <a:pt x="41" y="120"/>
                    <a:pt x="57" y="120"/>
                  </a:cubicBezTo>
                  <a:cubicBezTo>
                    <a:pt x="62" y="120"/>
                    <a:pt x="66" y="103"/>
                    <a:pt x="70" y="87"/>
                  </a:cubicBezTo>
                  <a:cubicBezTo>
                    <a:pt x="66" y="66"/>
                    <a:pt x="62" y="46"/>
                    <a:pt x="57" y="25"/>
                  </a:cubicBezTo>
                  <a:cubicBezTo>
                    <a:pt x="49" y="13"/>
                    <a:pt x="33" y="5"/>
                    <a:pt x="21"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74" name="Google Shape;274;p29"/>
            <p:cNvSpPr/>
            <p:nvPr/>
          </p:nvSpPr>
          <p:spPr>
            <a:xfrm>
              <a:off x="3056150" y="4622425"/>
              <a:ext cx="850" cy="2100"/>
            </a:xfrm>
            <a:custGeom>
              <a:avLst/>
              <a:gdLst/>
              <a:ahLst/>
              <a:cxnLst/>
              <a:rect l="l" t="t" r="r" b="b"/>
              <a:pathLst>
                <a:path w="34" h="84" extrusionOk="0">
                  <a:moveTo>
                    <a:pt x="16" y="1"/>
                  </a:moveTo>
                  <a:cubicBezTo>
                    <a:pt x="11" y="1"/>
                    <a:pt x="7" y="16"/>
                    <a:pt x="1" y="47"/>
                  </a:cubicBezTo>
                  <a:cubicBezTo>
                    <a:pt x="7" y="72"/>
                    <a:pt x="12" y="84"/>
                    <a:pt x="17" y="84"/>
                  </a:cubicBezTo>
                  <a:cubicBezTo>
                    <a:pt x="22" y="84"/>
                    <a:pt x="27" y="72"/>
                    <a:pt x="34" y="47"/>
                  </a:cubicBezTo>
                  <a:cubicBezTo>
                    <a:pt x="25" y="16"/>
                    <a:pt x="20" y="1"/>
                    <a:pt x="16"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75" name="Google Shape;275;p29"/>
            <p:cNvSpPr/>
            <p:nvPr/>
          </p:nvSpPr>
          <p:spPr>
            <a:xfrm>
              <a:off x="3042100" y="4503175"/>
              <a:ext cx="1050" cy="2875"/>
            </a:xfrm>
            <a:custGeom>
              <a:avLst/>
              <a:gdLst/>
              <a:ahLst/>
              <a:cxnLst/>
              <a:rect l="l" t="t" r="r" b="b"/>
              <a:pathLst>
                <a:path w="42" h="115" extrusionOk="0">
                  <a:moveTo>
                    <a:pt x="18" y="1"/>
                  </a:moveTo>
                  <a:cubicBezTo>
                    <a:pt x="12" y="1"/>
                    <a:pt x="6" y="11"/>
                    <a:pt x="1" y="41"/>
                  </a:cubicBezTo>
                  <a:cubicBezTo>
                    <a:pt x="5" y="94"/>
                    <a:pt x="13" y="115"/>
                    <a:pt x="17" y="115"/>
                  </a:cubicBezTo>
                  <a:cubicBezTo>
                    <a:pt x="25" y="115"/>
                    <a:pt x="29" y="111"/>
                    <a:pt x="37" y="98"/>
                  </a:cubicBezTo>
                  <a:cubicBezTo>
                    <a:pt x="42" y="74"/>
                    <a:pt x="42" y="53"/>
                    <a:pt x="37" y="28"/>
                  </a:cubicBezTo>
                  <a:cubicBezTo>
                    <a:pt x="31" y="13"/>
                    <a:pt x="25" y="1"/>
                    <a:pt x="18"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76" name="Google Shape;276;p29"/>
            <p:cNvSpPr/>
            <p:nvPr/>
          </p:nvSpPr>
          <p:spPr>
            <a:xfrm>
              <a:off x="3035025" y="4503325"/>
              <a:ext cx="850" cy="2775"/>
            </a:xfrm>
            <a:custGeom>
              <a:avLst/>
              <a:gdLst/>
              <a:ahLst/>
              <a:cxnLst/>
              <a:rect l="l" t="t" r="r" b="b"/>
              <a:pathLst>
                <a:path w="34" h="111" extrusionOk="0">
                  <a:moveTo>
                    <a:pt x="21" y="0"/>
                  </a:moveTo>
                  <a:cubicBezTo>
                    <a:pt x="13" y="0"/>
                    <a:pt x="7" y="9"/>
                    <a:pt x="0" y="47"/>
                  </a:cubicBezTo>
                  <a:cubicBezTo>
                    <a:pt x="9" y="89"/>
                    <a:pt x="15" y="110"/>
                    <a:pt x="21" y="110"/>
                  </a:cubicBezTo>
                  <a:cubicBezTo>
                    <a:pt x="24" y="110"/>
                    <a:pt x="27" y="105"/>
                    <a:pt x="29" y="96"/>
                  </a:cubicBezTo>
                  <a:cubicBezTo>
                    <a:pt x="33" y="76"/>
                    <a:pt x="33" y="59"/>
                    <a:pt x="33" y="39"/>
                  </a:cubicBezTo>
                  <a:cubicBezTo>
                    <a:pt x="33" y="27"/>
                    <a:pt x="33" y="14"/>
                    <a:pt x="29" y="2"/>
                  </a:cubicBezTo>
                  <a:cubicBezTo>
                    <a:pt x="26" y="1"/>
                    <a:pt x="24" y="0"/>
                    <a:pt x="2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77" name="Google Shape;277;p29"/>
            <p:cNvSpPr/>
            <p:nvPr/>
          </p:nvSpPr>
          <p:spPr>
            <a:xfrm>
              <a:off x="3036450" y="4503300"/>
              <a:ext cx="5275" cy="3625"/>
            </a:xfrm>
            <a:custGeom>
              <a:avLst/>
              <a:gdLst/>
              <a:ahLst/>
              <a:cxnLst/>
              <a:rect l="l" t="t" r="r" b="b"/>
              <a:pathLst>
                <a:path w="211" h="145" extrusionOk="0">
                  <a:moveTo>
                    <a:pt x="190" y="1"/>
                  </a:moveTo>
                  <a:cubicBezTo>
                    <a:pt x="188" y="1"/>
                    <a:pt x="187" y="2"/>
                    <a:pt x="186" y="3"/>
                  </a:cubicBezTo>
                  <a:lnTo>
                    <a:pt x="103" y="7"/>
                  </a:lnTo>
                  <a:lnTo>
                    <a:pt x="17" y="7"/>
                  </a:lnTo>
                  <a:cubicBezTo>
                    <a:pt x="13" y="7"/>
                    <a:pt x="13" y="7"/>
                    <a:pt x="9" y="11"/>
                  </a:cubicBezTo>
                  <a:cubicBezTo>
                    <a:pt x="1" y="40"/>
                    <a:pt x="1" y="69"/>
                    <a:pt x="5" y="97"/>
                  </a:cubicBezTo>
                  <a:cubicBezTo>
                    <a:pt x="8" y="131"/>
                    <a:pt x="14" y="140"/>
                    <a:pt x="21" y="140"/>
                  </a:cubicBezTo>
                  <a:cubicBezTo>
                    <a:pt x="22" y="140"/>
                    <a:pt x="24" y="139"/>
                    <a:pt x="25" y="138"/>
                  </a:cubicBezTo>
                  <a:cubicBezTo>
                    <a:pt x="29" y="131"/>
                    <a:pt x="35" y="116"/>
                    <a:pt x="40" y="116"/>
                  </a:cubicBezTo>
                  <a:cubicBezTo>
                    <a:pt x="40" y="116"/>
                    <a:pt x="41" y="117"/>
                    <a:pt x="42" y="118"/>
                  </a:cubicBezTo>
                  <a:cubicBezTo>
                    <a:pt x="52" y="138"/>
                    <a:pt x="61" y="142"/>
                    <a:pt x="71" y="142"/>
                  </a:cubicBezTo>
                  <a:cubicBezTo>
                    <a:pt x="78" y="142"/>
                    <a:pt x="84" y="141"/>
                    <a:pt x="92" y="141"/>
                  </a:cubicBezTo>
                  <a:cubicBezTo>
                    <a:pt x="95" y="141"/>
                    <a:pt x="99" y="141"/>
                    <a:pt x="103" y="142"/>
                  </a:cubicBezTo>
                  <a:cubicBezTo>
                    <a:pt x="105" y="143"/>
                    <a:pt x="107" y="143"/>
                    <a:pt x="109" y="143"/>
                  </a:cubicBezTo>
                  <a:cubicBezTo>
                    <a:pt x="124" y="143"/>
                    <a:pt x="139" y="132"/>
                    <a:pt x="155" y="132"/>
                  </a:cubicBezTo>
                  <a:cubicBezTo>
                    <a:pt x="162" y="132"/>
                    <a:pt x="170" y="135"/>
                    <a:pt x="177" y="142"/>
                  </a:cubicBezTo>
                  <a:cubicBezTo>
                    <a:pt x="179" y="144"/>
                    <a:pt x="181" y="144"/>
                    <a:pt x="183" y="144"/>
                  </a:cubicBezTo>
                  <a:cubicBezTo>
                    <a:pt x="193" y="144"/>
                    <a:pt x="203" y="121"/>
                    <a:pt x="210" y="40"/>
                  </a:cubicBezTo>
                  <a:cubicBezTo>
                    <a:pt x="203" y="16"/>
                    <a:pt x="197" y="1"/>
                    <a:pt x="190"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78" name="Google Shape;278;p29"/>
            <p:cNvSpPr/>
            <p:nvPr/>
          </p:nvSpPr>
          <p:spPr>
            <a:xfrm>
              <a:off x="3044875" y="4503675"/>
              <a:ext cx="1150" cy="3000"/>
            </a:xfrm>
            <a:custGeom>
              <a:avLst/>
              <a:gdLst/>
              <a:ahLst/>
              <a:cxnLst/>
              <a:rect l="l" t="t" r="r" b="b"/>
              <a:pathLst>
                <a:path w="46" h="120" extrusionOk="0">
                  <a:moveTo>
                    <a:pt x="19" y="0"/>
                  </a:moveTo>
                  <a:cubicBezTo>
                    <a:pt x="12" y="0"/>
                    <a:pt x="7" y="20"/>
                    <a:pt x="0" y="58"/>
                  </a:cubicBezTo>
                  <a:cubicBezTo>
                    <a:pt x="4" y="119"/>
                    <a:pt x="17" y="115"/>
                    <a:pt x="25" y="119"/>
                  </a:cubicBezTo>
                  <a:cubicBezTo>
                    <a:pt x="26" y="120"/>
                    <a:pt x="28" y="120"/>
                    <a:pt x="29" y="120"/>
                  </a:cubicBezTo>
                  <a:cubicBezTo>
                    <a:pt x="38" y="120"/>
                    <a:pt x="42" y="105"/>
                    <a:pt x="45" y="54"/>
                  </a:cubicBezTo>
                  <a:cubicBezTo>
                    <a:pt x="33" y="18"/>
                    <a:pt x="25" y="0"/>
                    <a:pt x="19"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79" name="Google Shape;279;p29"/>
            <p:cNvSpPr/>
            <p:nvPr/>
          </p:nvSpPr>
          <p:spPr>
            <a:xfrm>
              <a:off x="3030000" y="4503750"/>
              <a:ext cx="850" cy="3050"/>
            </a:xfrm>
            <a:custGeom>
              <a:avLst/>
              <a:gdLst/>
              <a:ahLst/>
              <a:cxnLst/>
              <a:rect l="l" t="t" r="r" b="b"/>
              <a:pathLst>
                <a:path w="34" h="122" extrusionOk="0">
                  <a:moveTo>
                    <a:pt x="26" y="1"/>
                  </a:moveTo>
                  <a:cubicBezTo>
                    <a:pt x="26" y="1"/>
                    <a:pt x="25" y="1"/>
                    <a:pt x="25" y="1"/>
                  </a:cubicBezTo>
                  <a:cubicBezTo>
                    <a:pt x="17" y="5"/>
                    <a:pt x="9" y="14"/>
                    <a:pt x="0" y="26"/>
                  </a:cubicBezTo>
                  <a:cubicBezTo>
                    <a:pt x="6" y="93"/>
                    <a:pt x="10" y="122"/>
                    <a:pt x="17" y="122"/>
                  </a:cubicBezTo>
                  <a:cubicBezTo>
                    <a:pt x="19" y="122"/>
                    <a:pt x="22" y="118"/>
                    <a:pt x="25" y="112"/>
                  </a:cubicBezTo>
                  <a:cubicBezTo>
                    <a:pt x="29" y="92"/>
                    <a:pt x="33" y="71"/>
                    <a:pt x="33" y="51"/>
                  </a:cubicBezTo>
                  <a:cubicBezTo>
                    <a:pt x="33" y="21"/>
                    <a:pt x="30" y="1"/>
                    <a:pt x="26"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80" name="Google Shape;280;p29"/>
            <p:cNvSpPr/>
            <p:nvPr/>
          </p:nvSpPr>
          <p:spPr>
            <a:xfrm>
              <a:off x="3043525" y="4503525"/>
              <a:ext cx="850" cy="3050"/>
            </a:xfrm>
            <a:custGeom>
              <a:avLst/>
              <a:gdLst/>
              <a:ahLst/>
              <a:cxnLst/>
              <a:rect l="l" t="t" r="r" b="b"/>
              <a:pathLst>
                <a:path w="34" h="122" extrusionOk="0">
                  <a:moveTo>
                    <a:pt x="16" y="0"/>
                  </a:moveTo>
                  <a:cubicBezTo>
                    <a:pt x="10" y="0"/>
                    <a:pt x="6" y="11"/>
                    <a:pt x="1" y="39"/>
                  </a:cubicBezTo>
                  <a:cubicBezTo>
                    <a:pt x="9" y="117"/>
                    <a:pt x="5" y="121"/>
                    <a:pt x="13" y="121"/>
                  </a:cubicBezTo>
                  <a:cubicBezTo>
                    <a:pt x="17" y="117"/>
                    <a:pt x="26" y="109"/>
                    <a:pt x="30" y="92"/>
                  </a:cubicBezTo>
                  <a:cubicBezTo>
                    <a:pt x="34" y="68"/>
                    <a:pt x="34" y="39"/>
                    <a:pt x="30" y="14"/>
                  </a:cubicBezTo>
                  <a:cubicBezTo>
                    <a:pt x="24" y="6"/>
                    <a:pt x="20" y="0"/>
                    <a:pt x="16"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81" name="Google Shape;281;p29"/>
            <p:cNvSpPr/>
            <p:nvPr/>
          </p:nvSpPr>
          <p:spPr>
            <a:xfrm>
              <a:off x="3033475" y="4503650"/>
              <a:ext cx="850" cy="3025"/>
            </a:xfrm>
            <a:custGeom>
              <a:avLst/>
              <a:gdLst/>
              <a:ahLst/>
              <a:cxnLst/>
              <a:rect l="l" t="t" r="r" b="b"/>
              <a:pathLst>
                <a:path w="34" h="121" extrusionOk="0">
                  <a:moveTo>
                    <a:pt x="17" y="0"/>
                  </a:moveTo>
                  <a:cubicBezTo>
                    <a:pt x="15" y="0"/>
                    <a:pt x="14" y="2"/>
                    <a:pt x="13" y="5"/>
                  </a:cubicBezTo>
                  <a:cubicBezTo>
                    <a:pt x="9" y="22"/>
                    <a:pt x="5" y="38"/>
                    <a:pt x="5" y="55"/>
                  </a:cubicBezTo>
                  <a:cubicBezTo>
                    <a:pt x="1" y="75"/>
                    <a:pt x="5" y="100"/>
                    <a:pt x="13" y="120"/>
                  </a:cubicBezTo>
                  <a:cubicBezTo>
                    <a:pt x="14" y="121"/>
                    <a:pt x="15" y="121"/>
                    <a:pt x="16" y="121"/>
                  </a:cubicBezTo>
                  <a:cubicBezTo>
                    <a:pt x="26" y="121"/>
                    <a:pt x="30" y="96"/>
                    <a:pt x="34" y="42"/>
                  </a:cubicBezTo>
                  <a:cubicBezTo>
                    <a:pt x="25" y="13"/>
                    <a:pt x="20" y="0"/>
                    <a:pt x="17"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82" name="Google Shape;282;p29"/>
            <p:cNvSpPr/>
            <p:nvPr/>
          </p:nvSpPr>
          <p:spPr>
            <a:xfrm>
              <a:off x="3031225" y="4503675"/>
              <a:ext cx="750" cy="3150"/>
            </a:xfrm>
            <a:custGeom>
              <a:avLst/>
              <a:gdLst/>
              <a:ahLst/>
              <a:cxnLst/>
              <a:rect l="l" t="t" r="r" b="b"/>
              <a:pathLst>
                <a:path w="30" h="126" extrusionOk="0">
                  <a:moveTo>
                    <a:pt x="13" y="0"/>
                  </a:moveTo>
                  <a:cubicBezTo>
                    <a:pt x="9" y="0"/>
                    <a:pt x="5" y="17"/>
                    <a:pt x="5" y="33"/>
                  </a:cubicBezTo>
                  <a:cubicBezTo>
                    <a:pt x="1" y="54"/>
                    <a:pt x="5" y="78"/>
                    <a:pt x="5" y="99"/>
                  </a:cubicBezTo>
                  <a:cubicBezTo>
                    <a:pt x="8" y="119"/>
                    <a:pt x="12" y="126"/>
                    <a:pt x="16" y="126"/>
                  </a:cubicBezTo>
                  <a:cubicBezTo>
                    <a:pt x="20" y="126"/>
                    <a:pt x="25" y="114"/>
                    <a:pt x="29" y="103"/>
                  </a:cubicBezTo>
                  <a:cubicBezTo>
                    <a:pt x="25" y="25"/>
                    <a:pt x="17" y="0"/>
                    <a:pt x="13"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83" name="Google Shape;283;p29"/>
            <p:cNvSpPr/>
            <p:nvPr/>
          </p:nvSpPr>
          <p:spPr>
            <a:xfrm>
              <a:off x="3046725" y="4504300"/>
              <a:ext cx="850" cy="2375"/>
            </a:xfrm>
            <a:custGeom>
              <a:avLst/>
              <a:gdLst/>
              <a:ahLst/>
              <a:cxnLst/>
              <a:rect l="l" t="t" r="r" b="b"/>
              <a:pathLst>
                <a:path w="34" h="95" extrusionOk="0">
                  <a:moveTo>
                    <a:pt x="17" y="1"/>
                  </a:moveTo>
                  <a:cubicBezTo>
                    <a:pt x="14" y="1"/>
                    <a:pt x="11" y="3"/>
                    <a:pt x="8" y="4"/>
                  </a:cubicBezTo>
                  <a:cubicBezTo>
                    <a:pt x="4" y="16"/>
                    <a:pt x="0" y="29"/>
                    <a:pt x="4" y="41"/>
                  </a:cubicBezTo>
                  <a:cubicBezTo>
                    <a:pt x="0" y="57"/>
                    <a:pt x="4" y="70"/>
                    <a:pt x="8" y="86"/>
                  </a:cubicBezTo>
                  <a:cubicBezTo>
                    <a:pt x="11" y="91"/>
                    <a:pt x="14" y="94"/>
                    <a:pt x="17" y="94"/>
                  </a:cubicBezTo>
                  <a:cubicBezTo>
                    <a:pt x="24" y="94"/>
                    <a:pt x="30" y="80"/>
                    <a:pt x="33" y="41"/>
                  </a:cubicBezTo>
                  <a:cubicBezTo>
                    <a:pt x="28" y="8"/>
                    <a:pt x="22" y="1"/>
                    <a:pt x="17"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84" name="Google Shape;284;p29"/>
            <p:cNvSpPr/>
            <p:nvPr/>
          </p:nvSpPr>
          <p:spPr>
            <a:xfrm>
              <a:off x="3032675" y="4503875"/>
              <a:ext cx="525" cy="2700"/>
            </a:xfrm>
            <a:custGeom>
              <a:avLst/>
              <a:gdLst/>
              <a:ahLst/>
              <a:cxnLst/>
              <a:rect l="l" t="t" r="r" b="b"/>
              <a:pathLst>
                <a:path w="21" h="108" extrusionOk="0">
                  <a:moveTo>
                    <a:pt x="8" y="0"/>
                  </a:moveTo>
                  <a:cubicBezTo>
                    <a:pt x="0" y="0"/>
                    <a:pt x="0" y="25"/>
                    <a:pt x="0" y="46"/>
                  </a:cubicBezTo>
                  <a:cubicBezTo>
                    <a:pt x="0" y="87"/>
                    <a:pt x="0" y="107"/>
                    <a:pt x="8" y="107"/>
                  </a:cubicBezTo>
                  <a:cubicBezTo>
                    <a:pt x="12" y="107"/>
                    <a:pt x="21" y="78"/>
                    <a:pt x="21" y="50"/>
                  </a:cubicBezTo>
                  <a:cubicBezTo>
                    <a:pt x="21" y="25"/>
                    <a:pt x="12" y="0"/>
                    <a:pt x="8"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85" name="Google Shape;285;p29"/>
            <p:cNvSpPr/>
            <p:nvPr/>
          </p:nvSpPr>
          <p:spPr>
            <a:xfrm>
              <a:off x="3045475" y="4543150"/>
              <a:ext cx="3825" cy="3450"/>
            </a:xfrm>
            <a:custGeom>
              <a:avLst/>
              <a:gdLst/>
              <a:ahLst/>
              <a:cxnLst/>
              <a:rect l="l" t="t" r="r" b="b"/>
              <a:pathLst>
                <a:path w="153" h="138" extrusionOk="0">
                  <a:moveTo>
                    <a:pt x="106" y="0"/>
                  </a:moveTo>
                  <a:cubicBezTo>
                    <a:pt x="104" y="0"/>
                    <a:pt x="102" y="1"/>
                    <a:pt x="99" y="1"/>
                  </a:cubicBezTo>
                  <a:cubicBezTo>
                    <a:pt x="83" y="5"/>
                    <a:pt x="67" y="9"/>
                    <a:pt x="50" y="9"/>
                  </a:cubicBezTo>
                  <a:cubicBezTo>
                    <a:pt x="38" y="9"/>
                    <a:pt x="26" y="13"/>
                    <a:pt x="17" y="22"/>
                  </a:cubicBezTo>
                  <a:cubicBezTo>
                    <a:pt x="9" y="26"/>
                    <a:pt x="1" y="50"/>
                    <a:pt x="5" y="116"/>
                  </a:cubicBezTo>
                  <a:cubicBezTo>
                    <a:pt x="13" y="120"/>
                    <a:pt x="21" y="132"/>
                    <a:pt x="30" y="132"/>
                  </a:cubicBezTo>
                  <a:cubicBezTo>
                    <a:pt x="49" y="132"/>
                    <a:pt x="68" y="116"/>
                    <a:pt x="87" y="116"/>
                  </a:cubicBezTo>
                  <a:cubicBezTo>
                    <a:pt x="97" y="116"/>
                    <a:pt x="106" y="120"/>
                    <a:pt x="116" y="132"/>
                  </a:cubicBezTo>
                  <a:cubicBezTo>
                    <a:pt x="118" y="136"/>
                    <a:pt x="121" y="138"/>
                    <a:pt x="124" y="138"/>
                  </a:cubicBezTo>
                  <a:cubicBezTo>
                    <a:pt x="133" y="138"/>
                    <a:pt x="143" y="113"/>
                    <a:pt x="153" y="58"/>
                  </a:cubicBezTo>
                  <a:cubicBezTo>
                    <a:pt x="138" y="15"/>
                    <a:pt x="124" y="0"/>
                    <a:pt x="106"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86" name="Google Shape;286;p29"/>
            <p:cNvSpPr/>
            <p:nvPr/>
          </p:nvSpPr>
          <p:spPr>
            <a:xfrm>
              <a:off x="3050100" y="4544000"/>
              <a:ext cx="1875" cy="2800"/>
            </a:xfrm>
            <a:custGeom>
              <a:avLst/>
              <a:gdLst/>
              <a:ahLst/>
              <a:cxnLst/>
              <a:rect l="l" t="t" r="r" b="b"/>
              <a:pathLst>
                <a:path w="75" h="112" extrusionOk="0">
                  <a:moveTo>
                    <a:pt x="23" y="1"/>
                  </a:moveTo>
                  <a:cubicBezTo>
                    <a:pt x="16" y="1"/>
                    <a:pt x="9" y="8"/>
                    <a:pt x="1" y="33"/>
                  </a:cubicBezTo>
                  <a:cubicBezTo>
                    <a:pt x="1" y="53"/>
                    <a:pt x="5" y="74"/>
                    <a:pt x="9" y="90"/>
                  </a:cubicBezTo>
                  <a:cubicBezTo>
                    <a:pt x="19" y="102"/>
                    <a:pt x="29" y="111"/>
                    <a:pt x="39" y="111"/>
                  </a:cubicBezTo>
                  <a:cubicBezTo>
                    <a:pt x="50" y="111"/>
                    <a:pt x="62" y="101"/>
                    <a:pt x="74" y="74"/>
                  </a:cubicBezTo>
                  <a:cubicBezTo>
                    <a:pt x="66" y="12"/>
                    <a:pt x="58" y="16"/>
                    <a:pt x="42" y="12"/>
                  </a:cubicBezTo>
                  <a:cubicBezTo>
                    <a:pt x="35" y="8"/>
                    <a:pt x="29" y="1"/>
                    <a:pt x="23"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87" name="Google Shape;287;p29"/>
            <p:cNvSpPr/>
            <p:nvPr/>
          </p:nvSpPr>
          <p:spPr>
            <a:xfrm>
              <a:off x="3052875" y="4543850"/>
              <a:ext cx="1550" cy="2925"/>
            </a:xfrm>
            <a:custGeom>
              <a:avLst/>
              <a:gdLst/>
              <a:ahLst/>
              <a:cxnLst/>
              <a:rect l="l" t="t" r="r" b="b"/>
              <a:pathLst>
                <a:path w="62" h="117" extrusionOk="0">
                  <a:moveTo>
                    <a:pt x="31" y="1"/>
                  </a:moveTo>
                  <a:cubicBezTo>
                    <a:pt x="26" y="1"/>
                    <a:pt x="22" y="2"/>
                    <a:pt x="19" y="2"/>
                  </a:cubicBezTo>
                  <a:cubicBezTo>
                    <a:pt x="18" y="2"/>
                    <a:pt x="18" y="2"/>
                    <a:pt x="17" y="2"/>
                  </a:cubicBezTo>
                  <a:cubicBezTo>
                    <a:pt x="16" y="1"/>
                    <a:pt x="15" y="1"/>
                    <a:pt x="14" y="1"/>
                  </a:cubicBezTo>
                  <a:cubicBezTo>
                    <a:pt x="8" y="1"/>
                    <a:pt x="4" y="16"/>
                    <a:pt x="0" y="63"/>
                  </a:cubicBezTo>
                  <a:cubicBezTo>
                    <a:pt x="13" y="117"/>
                    <a:pt x="33" y="117"/>
                    <a:pt x="41" y="117"/>
                  </a:cubicBezTo>
                  <a:cubicBezTo>
                    <a:pt x="50" y="117"/>
                    <a:pt x="58" y="108"/>
                    <a:pt x="62" y="55"/>
                  </a:cubicBezTo>
                  <a:cubicBezTo>
                    <a:pt x="54" y="8"/>
                    <a:pt x="41" y="1"/>
                    <a:pt x="31"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88" name="Google Shape;288;p29"/>
            <p:cNvSpPr/>
            <p:nvPr/>
          </p:nvSpPr>
          <p:spPr>
            <a:xfrm>
              <a:off x="3035525" y="4543450"/>
              <a:ext cx="1175" cy="3650"/>
            </a:xfrm>
            <a:custGeom>
              <a:avLst/>
              <a:gdLst/>
              <a:ahLst/>
              <a:cxnLst/>
              <a:rect l="l" t="t" r="r" b="b"/>
              <a:pathLst>
                <a:path w="47" h="146" extrusionOk="0">
                  <a:moveTo>
                    <a:pt x="18" y="1"/>
                  </a:moveTo>
                  <a:cubicBezTo>
                    <a:pt x="16" y="1"/>
                    <a:pt x="14" y="1"/>
                    <a:pt x="13" y="1"/>
                  </a:cubicBezTo>
                  <a:cubicBezTo>
                    <a:pt x="9" y="5"/>
                    <a:pt x="1" y="14"/>
                    <a:pt x="1" y="51"/>
                  </a:cubicBezTo>
                  <a:cubicBezTo>
                    <a:pt x="5" y="71"/>
                    <a:pt x="5" y="96"/>
                    <a:pt x="9" y="120"/>
                  </a:cubicBezTo>
                  <a:cubicBezTo>
                    <a:pt x="15" y="137"/>
                    <a:pt x="20" y="145"/>
                    <a:pt x="24" y="145"/>
                  </a:cubicBezTo>
                  <a:cubicBezTo>
                    <a:pt x="33" y="145"/>
                    <a:pt x="41" y="113"/>
                    <a:pt x="46" y="51"/>
                  </a:cubicBezTo>
                  <a:cubicBezTo>
                    <a:pt x="40" y="6"/>
                    <a:pt x="26" y="1"/>
                    <a:pt x="18"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89" name="Google Shape;289;p29"/>
            <p:cNvSpPr/>
            <p:nvPr/>
          </p:nvSpPr>
          <p:spPr>
            <a:xfrm>
              <a:off x="3037375" y="4543575"/>
              <a:ext cx="950" cy="2825"/>
            </a:xfrm>
            <a:custGeom>
              <a:avLst/>
              <a:gdLst/>
              <a:ahLst/>
              <a:cxnLst/>
              <a:rect l="l" t="t" r="r" b="b"/>
              <a:pathLst>
                <a:path w="38" h="113" extrusionOk="0">
                  <a:moveTo>
                    <a:pt x="21" y="0"/>
                  </a:moveTo>
                  <a:cubicBezTo>
                    <a:pt x="17" y="0"/>
                    <a:pt x="17" y="0"/>
                    <a:pt x="13" y="5"/>
                  </a:cubicBezTo>
                  <a:cubicBezTo>
                    <a:pt x="5" y="21"/>
                    <a:pt x="1" y="41"/>
                    <a:pt x="5" y="58"/>
                  </a:cubicBezTo>
                  <a:cubicBezTo>
                    <a:pt x="5" y="78"/>
                    <a:pt x="9" y="95"/>
                    <a:pt x="13" y="111"/>
                  </a:cubicBezTo>
                  <a:cubicBezTo>
                    <a:pt x="14" y="112"/>
                    <a:pt x="15" y="112"/>
                    <a:pt x="16" y="112"/>
                  </a:cubicBezTo>
                  <a:cubicBezTo>
                    <a:pt x="22" y="112"/>
                    <a:pt x="27" y="101"/>
                    <a:pt x="34" y="91"/>
                  </a:cubicBezTo>
                  <a:cubicBezTo>
                    <a:pt x="38" y="66"/>
                    <a:pt x="38" y="37"/>
                    <a:pt x="34" y="13"/>
                  </a:cubicBezTo>
                  <a:cubicBezTo>
                    <a:pt x="30" y="9"/>
                    <a:pt x="25" y="5"/>
                    <a:pt x="2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90" name="Google Shape;290;p29"/>
            <p:cNvSpPr/>
            <p:nvPr/>
          </p:nvSpPr>
          <p:spPr>
            <a:xfrm>
              <a:off x="3044350" y="4543850"/>
              <a:ext cx="850" cy="2525"/>
            </a:xfrm>
            <a:custGeom>
              <a:avLst/>
              <a:gdLst/>
              <a:ahLst/>
              <a:cxnLst/>
              <a:rect l="l" t="t" r="r" b="b"/>
              <a:pathLst>
                <a:path w="34" h="101" extrusionOk="0">
                  <a:moveTo>
                    <a:pt x="17" y="1"/>
                  </a:moveTo>
                  <a:cubicBezTo>
                    <a:pt x="13" y="1"/>
                    <a:pt x="9" y="12"/>
                    <a:pt x="1" y="35"/>
                  </a:cubicBezTo>
                  <a:cubicBezTo>
                    <a:pt x="4" y="97"/>
                    <a:pt x="11" y="100"/>
                    <a:pt x="19" y="100"/>
                  </a:cubicBezTo>
                  <a:cubicBezTo>
                    <a:pt x="20" y="100"/>
                    <a:pt x="20" y="100"/>
                    <a:pt x="21" y="100"/>
                  </a:cubicBezTo>
                  <a:cubicBezTo>
                    <a:pt x="30" y="96"/>
                    <a:pt x="34" y="72"/>
                    <a:pt x="34" y="35"/>
                  </a:cubicBezTo>
                  <a:cubicBezTo>
                    <a:pt x="25" y="12"/>
                    <a:pt x="21" y="1"/>
                    <a:pt x="17"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91" name="Google Shape;291;p29"/>
            <p:cNvSpPr/>
            <p:nvPr/>
          </p:nvSpPr>
          <p:spPr>
            <a:xfrm>
              <a:off x="3040975" y="4543675"/>
              <a:ext cx="650" cy="2600"/>
            </a:xfrm>
            <a:custGeom>
              <a:avLst/>
              <a:gdLst/>
              <a:ahLst/>
              <a:cxnLst/>
              <a:rect l="l" t="t" r="r" b="b"/>
              <a:pathLst>
                <a:path w="26" h="104" extrusionOk="0">
                  <a:moveTo>
                    <a:pt x="17" y="1"/>
                  </a:moveTo>
                  <a:cubicBezTo>
                    <a:pt x="13" y="1"/>
                    <a:pt x="5" y="13"/>
                    <a:pt x="0" y="21"/>
                  </a:cubicBezTo>
                  <a:cubicBezTo>
                    <a:pt x="4" y="81"/>
                    <a:pt x="8" y="104"/>
                    <a:pt x="15" y="104"/>
                  </a:cubicBezTo>
                  <a:cubicBezTo>
                    <a:pt x="16" y="104"/>
                    <a:pt x="16" y="103"/>
                    <a:pt x="17" y="103"/>
                  </a:cubicBezTo>
                  <a:cubicBezTo>
                    <a:pt x="21" y="95"/>
                    <a:pt x="25" y="79"/>
                    <a:pt x="25" y="46"/>
                  </a:cubicBezTo>
                  <a:cubicBezTo>
                    <a:pt x="25" y="29"/>
                    <a:pt x="21" y="13"/>
                    <a:pt x="17"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92" name="Google Shape;292;p29"/>
            <p:cNvSpPr/>
            <p:nvPr/>
          </p:nvSpPr>
          <p:spPr>
            <a:xfrm>
              <a:off x="3042625" y="4543750"/>
              <a:ext cx="525" cy="2425"/>
            </a:xfrm>
            <a:custGeom>
              <a:avLst/>
              <a:gdLst/>
              <a:ahLst/>
              <a:cxnLst/>
              <a:rect l="l" t="t" r="r" b="b"/>
              <a:pathLst>
                <a:path w="21" h="97" extrusionOk="0">
                  <a:moveTo>
                    <a:pt x="10" y="1"/>
                  </a:moveTo>
                  <a:cubicBezTo>
                    <a:pt x="9" y="1"/>
                    <a:pt x="9" y="1"/>
                    <a:pt x="8" y="2"/>
                  </a:cubicBezTo>
                  <a:cubicBezTo>
                    <a:pt x="0" y="10"/>
                    <a:pt x="0" y="22"/>
                    <a:pt x="0" y="34"/>
                  </a:cubicBezTo>
                  <a:cubicBezTo>
                    <a:pt x="0" y="51"/>
                    <a:pt x="0" y="71"/>
                    <a:pt x="4" y="92"/>
                  </a:cubicBezTo>
                  <a:cubicBezTo>
                    <a:pt x="6" y="95"/>
                    <a:pt x="9" y="97"/>
                    <a:pt x="11" y="97"/>
                  </a:cubicBezTo>
                  <a:cubicBezTo>
                    <a:pt x="16" y="97"/>
                    <a:pt x="21" y="83"/>
                    <a:pt x="21" y="47"/>
                  </a:cubicBezTo>
                  <a:cubicBezTo>
                    <a:pt x="17" y="12"/>
                    <a:pt x="14" y="1"/>
                    <a:pt x="10"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93" name="Google Shape;293;p29"/>
            <p:cNvSpPr/>
            <p:nvPr/>
          </p:nvSpPr>
          <p:spPr>
            <a:xfrm>
              <a:off x="3039225" y="4543975"/>
              <a:ext cx="650" cy="2700"/>
            </a:xfrm>
            <a:custGeom>
              <a:avLst/>
              <a:gdLst/>
              <a:ahLst/>
              <a:cxnLst/>
              <a:rect l="l" t="t" r="r" b="b"/>
              <a:pathLst>
                <a:path w="26" h="108" extrusionOk="0">
                  <a:moveTo>
                    <a:pt x="13" y="1"/>
                  </a:moveTo>
                  <a:cubicBezTo>
                    <a:pt x="1" y="1"/>
                    <a:pt x="1" y="34"/>
                    <a:pt x="9" y="108"/>
                  </a:cubicBezTo>
                  <a:cubicBezTo>
                    <a:pt x="13" y="103"/>
                    <a:pt x="13" y="99"/>
                    <a:pt x="17" y="95"/>
                  </a:cubicBezTo>
                  <a:cubicBezTo>
                    <a:pt x="21" y="91"/>
                    <a:pt x="21" y="83"/>
                    <a:pt x="21" y="75"/>
                  </a:cubicBezTo>
                  <a:cubicBezTo>
                    <a:pt x="25" y="58"/>
                    <a:pt x="25" y="42"/>
                    <a:pt x="21" y="25"/>
                  </a:cubicBezTo>
                  <a:cubicBezTo>
                    <a:pt x="21" y="13"/>
                    <a:pt x="17" y="1"/>
                    <a:pt x="13"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94" name="Google Shape;294;p29"/>
            <p:cNvSpPr/>
            <p:nvPr/>
          </p:nvSpPr>
          <p:spPr>
            <a:xfrm>
              <a:off x="3046400" y="4530775"/>
              <a:ext cx="1275" cy="2775"/>
            </a:xfrm>
            <a:custGeom>
              <a:avLst/>
              <a:gdLst/>
              <a:ahLst/>
              <a:cxnLst/>
              <a:rect l="l" t="t" r="r" b="b"/>
              <a:pathLst>
                <a:path w="51" h="111" extrusionOk="0">
                  <a:moveTo>
                    <a:pt x="24" y="1"/>
                  </a:moveTo>
                  <a:cubicBezTo>
                    <a:pt x="18" y="1"/>
                    <a:pt x="12" y="8"/>
                    <a:pt x="5" y="20"/>
                  </a:cubicBezTo>
                  <a:cubicBezTo>
                    <a:pt x="1" y="45"/>
                    <a:pt x="5" y="73"/>
                    <a:pt x="9" y="98"/>
                  </a:cubicBezTo>
                  <a:cubicBezTo>
                    <a:pt x="14" y="106"/>
                    <a:pt x="19" y="111"/>
                    <a:pt x="24" y="111"/>
                  </a:cubicBezTo>
                  <a:cubicBezTo>
                    <a:pt x="34" y="111"/>
                    <a:pt x="42" y="92"/>
                    <a:pt x="50" y="45"/>
                  </a:cubicBezTo>
                  <a:cubicBezTo>
                    <a:pt x="41" y="14"/>
                    <a:pt x="33" y="1"/>
                    <a:pt x="24"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95" name="Google Shape;295;p29"/>
            <p:cNvSpPr/>
            <p:nvPr/>
          </p:nvSpPr>
          <p:spPr>
            <a:xfrm>
              <a:off x="3044575" y="4530875"/>
              <a:ext cx="825" cy="2450"/>
            </a:xfrm>
            <a:custGeom>
              <a:avLst/>
              <a:gdLst/>
              <a:ahLst/>
              <a:cxnLst/>
              <a:rect l="l" t="t" r="r" b="b"/>
              <a:pathLst>
                <a:path w="33" h="98" extrusionOk="0">
                  <a:moveTo>
                    <a:pt x="17" y="1"/>
                  </a:moveTo>
                  <a:cubicBezTo>
                    <a:pt x="13" y="1"/>
                    <a:pt x="9" y="15"/>
                    <a:pt x="0" y="45"/>
                  </a:cubicBezTo>
                  <a:cubicBezTo>
                    <a:pt x="3" y="89"/>
                    <a:pt x="9" y="98"/>
                    <a:pt x="16" y="98"/>
                  </a:cubicBezTo>
                  <a:cubicBezTo>
                    <a:pt x="19" y="98"/>
                    <a:pt x="22" y="95"/>
                    <a:pt x="25" y="94"/>
                  </a:cubicBezTo>
                  <a:cubicBezTo>
                    <a:pt x="29" y="94"/>
                    <a:pt x="33" y="78"/>
                    <a:pt x="33" y="37"/>
                  </a:cubicBezTo>
                  <a:cubicBezTo>
                    <a:pt x="25" y="13"/>
                    <a:pt x="21" y="1"/>
                    <a:pt x="17"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96" name="Google Shape;296;p29"/>
            <p:cNvSpPr/>
            <p:nvPr/>
          </p:nvSpPr>
          <p:spPr>
            <a:xfrm>
              <a:off x="3036975" y="4531000"/>
              <a:ext cx="625" cy="2525"/>
            </a:xfrm>
            <a:custGeom>
              <a:avLst/>
              <a:gdLst/>
              <a:ahLst/>
              <a:cxnLst/>
              <a:rect l="l" t="t" r="r" b="b"/>
              <a:pathLst>
                <a:path w="25" h="101" extrusionOk="0">
                  <a:moveTo>
                    <a:pt x="9" y="1"/>
                  </a:moveTo>
                  <a:cubicBezTo>
                    <a:pt x="3" y="1"/>
                    <a:pt x="0" y="23"/>
                    <a:pt x="0" y="93"/>
                  </a:cubicBezTo>
                  <a:cubicBezTo>
                    <a:pt x="5" y="98"/>
                    <a:pt x="9" y="100"/>
                    <a:pt x="12" y="100"/>
                  </a:cubicBezTo>
                  <a:cubicBezTo>
                    <a:pt x="19" y="100"/>
                    <a:pt x="21" y="86"/>
                    <a:pt x="21" y="60"/>
                  </a:cubicBezTo>
                  <a:cubicBezTo>
                    <a:pt x="25" y="40"/>
                    <a:pt x="21" y="23"/>
                    <a:pt x="13" y="3"/>
                  </a:cubicBezTo>
                  <a:cubicBezTo>
                    <a:pt x="11" y="2"/>
                    <a:pt x="10" y="1"/>
                    <a:pt x="9"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97" name="Google Shape;297;p29"/>
            <p:cNvSpPr/>
            <p:nvPr/>
          </p:nvSpPr>
          <p:spPr>
            <a:xfrm>
              <a:off x="3034500" y="4582750"/>
              <a:ext cx="1275" cy="2725"/>
            </a:xfrm>
            <a:custGeom>
              <a:avLst/>
              <a:gdLst/>
              <a:ahLst/>
              <a:cxnLst/>
              <a:rect l="l" t="t" r="r" b="b"/>
              <a:pathLst>
                <a:path w="51" h="109" extrusionOk="0">
                  <a:moveTo>
                    <a:pt x="23" y="0"/>
                  </a:moveTo>
                  <a:cubicBezTo>
                    <a:pt x="16" y="0"/>
                    <a:pt x="8" y="11"/>
                    <a:pt x="1" y="34"/>
                  </a:cubicBezTo>
                  <a:cubicBezTo>
                    <a:pt x="5" y="84"/>
                    <a:pt x="11" y="108"/>
                    <a:pt x="19" y="108"/>
                  </a:cubicBezTo>
                  <a:cubicBezTo>
                    <a:pt x="27" y="108"/>
                    <a:pt x="37" y="89"/>
                    <a:pt x="50" y="50"/>
                  </a:cubicBezTo>
                  <a:cubicBezTo>
                    <a:pt x="41" y="16"/>
                    <a:pt x="32" y="0"/>
                    <a:pt x="23"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98" name="Google Shape;298;p29"/>
            <p:cNvSpPr/>
            <p:nvPr/>
          </p:nvSpPr>
          <p:spPr>
            <a:xfrm>
              <a:off x="3038925" y="4583125"/>
              <a:ext cx="950" cy="2500"/>
            </a:xfrm>
            <a:custGeom>
              <a:avLst/>
              <a:gdLst/>
              <a:ahLst/>
              <a:cxnLst/>
              <a:rect l="l" t="t" r="r" b="b"/>
              <a:pathLst>
                <a:path w="38" h="100" extrusionOk="0">
                  <a:moveTo>
                    <a:pt x="18" y="0"/>
                  </a:moveTo>
                  <a:cubicBezTo>
                    <a:pt x="12" y="0"/>
                    <a:pt x="7" y="16"/>
                    <a:pt x="0" y="47"/>
                  </a:cubicBezTo>
                  <a:cubicBezTo>
                    <a:pt x="7" y="86"/>
                    <a:pt x="13" y="99"/>
                    <a:pt x="20" y="99"/>
                  </a:cubicBezTo>
                  <a:cubicBezTo>
                    <a:pt x="21" y="99"/>
                    <a:pt x="23" y="98"/>
                    <a:pt x="25" y="97"/>
                  </a:cubicBezTo>
                  <a:cubicBezTo>
                    <a:pt x="29" y="93"/>
                    <a:pt x="37" y="80"/>
                    <a:pt x="37" y="39"/>
                  </a:cubicBezTo>
                  <a:cubicBezTo>
                    <a:pt x="29" y="14"/>
                    <a:pt x="23" y="0"/>
                    <a:pt x="18"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99" name="Google Shape;299;p29"/>
            <p:cNvSpPr/>
            <p:nvPr/>
          </p:nvSpPr>
          <p:spPr>
            <a:xfrm>
              <a:off x="3051850" y="4582800"/>
              <a:ext cx="750" cy="2350"/>
            </a:xfrm>
            <a:custGeom>
              <a:avLst/>
              <a:gdLst/>
              <a:ahLst/>
              <a:cxnLst/>
              <a:rect l="l" t="t" r="r" b="b"/>
              <a:pathLst>
                <a:path w="30" h="94" extrusionOk="0">
                  <a:moveTo>
                    <a:pt x="13" y="1"/>
                  </a:moveTo>
                  <a:cubicBezTo>
                    <a:pt x="11" y="1"/>
                    <a:pt x="10" y="1"/>
                    <a:pt x="9" y="3"/>
                  </a:cubicBezTo>
                  <a:cubicBezTo>
                    <a:pt x="4" y="15"/>
                    <a:pt x="0" y="40"/>
                    <a:pt x="4" y="93"/>
                  </a:cubicBezTo>
                  <a:lnTo>
                    <a:pt x="29" y="93"/>
                  </a:lnTo>
                  <a:cubicBezTo>
                    <a:pt x="22" y="20"/>
                    <a:pt x="18" y="1"/>
                    <a:pt x="13"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00" name="Google Shape;300;p29"/>
            <p:cNvSpPr/>
            <p:nvPr/>
          </p:nvSpPr>
          <p:spPr>
            <a:xfrm>
              <a:off x="3050100" y="4583100"/>
              <a:ext cx="650" cy="2350"/>
            </a:xfrm>
            <a:custGeom>
              <a:avLst/>
              <a:gdLst/>
              <a:ahLst/>
              <a:cxnLst/>
              <a:rect l="l" t="t" r="r" b="b"/>
              <a:pathLst>
                <a:path w="26" h="94" extrusionOk="0">
                  <a:moveTo>
                    <a:pt x="12" y="0"/>
                  </a:moveTo>
                  <a:cubicBezTo>
                    <a:pt x="11" y="0"/>
                    <a:pt x="10" y="1"/>
                    <a:pt x="9" y="3"/>
                  </a:cubicBezTo>
                  <a:cubicBezTo>
                    <a:pt x="5" y="20"/>
                    <a:pt x="1" y="32"/>
                    <a:pt x="5" y="48"/>
                  </a:cubicBezTo>
                  <a:cubicBezTo>
                    <a:pt x="1" y="61"/>
                    <a:pt x="5" y="73"/>
                    <a:pt x="9" y="85"/>
                  </a:cubicBezTo>
                  <a:cubicBezTo>
                    <a:pt x="11" y="91"/>
                    <a:pt x="14" y="94"/>
                    <a:pt x="16" y="94"/>
                  </a:cubicBezTo>
                  <a:cubicBezTo>
                    <a:pt x="20" y="94"/>
                    <a:pt x="22" y="79"/>
                    <a:pt x="25" y="40"/>
                  </a:cubicBezTo>
                  <a:cubicBezTo>
                    <a:pt x="22" y="12"/>
                    <a:pt x="16" y="0"/>
                    <a:pt x="12"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01" name="Google Shape;301;p29"/>
            <p:cNvSpPr/>
            <p:nvPr/>
          </p:nvSpPr>
          <p:spPr>
            <a:xfrm>
              <a:off x="3048450" y="4582850"/>
              <a:ext cx="650" cy="2350"/>
            </a:xfrm>
            <a:custGeom>
              <a:avLst/>
              <a:gdLst/>
              <a:ahLst/>
              <a:cxnLst/>
              <a:rect l="l" t="t" r="r" b="b"/>
              <a:pathLst>
                <a:path w="26" h="94" extrusionOk="0">
                  <a:moveTo>
                    <a:pt x="13" y="1"/>
                  </a:moveTo>
                  <a:cubicBezTo>
                    <a:pt x="5" y="1"/>
                    <a:pt x="1" y="26"/>
                    <a:pt x="1" y="79"/>
                  </a:cubicBezTo>
                  <a:cubicBezTo>
                    <a:pt x="7" y="89"/>
                    <a:pt x="11" y="94"/>
                    <a:pt x="14" y="94"/>
                  </a:cubicBezTo>
                  <a:cubicBezTo>
                    <a:pt x="18" y="94"/>
                    <a:pt x="21" y="88"/>
                    <a:pt x="26" y="75"/>
                  </a:cubicBezTo>
                  <a:cubicBezTo>
                    <a:pt x="26" y="26"/>
                    <a:pt x="21" y="1"/>
                    <a:pt x="13"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02" name="Google Shape;302;p29"/>
            <p:cNvSpPr/>
            <p:nvPr/>
          </p:nvSpPr>
          <p:spPr>
            <a:xfrm>
              <a:off x="3049700" y="4569325"/>
              <a:ext cx="3300" cy="3525"/>
            </a:xfrm>
            <a:custGeom>
              <a:avLst/>
              <a:gdLst/>
              <a:ahLst/>
              <a:cxnLst/>
              <a:rect l="l" t="t" r="r" b="b"/>
              <a:pathLst>
                <a:path w="132" h="141" extrusionOk="0">
                  <a:moveTo>
                    <a:pt x="67" y="1"/>
                  </a:moveTo>
                  <a:cubicBezTo>
                    <a:pt x="47" y="1"/>
                    <a:pt x="27" y="11"/>
                    <a:pt x="8" y="13"/>
                  </a:cubicBezTo>
                  <a:cubicBezTo>
                    <a:pt x="4" y="13"/>
                    <a:pt x="0" y="37"/>
                    <a:pt x="0" y="91"/>
                  </a:cubicBezTo>
                  <a:cubicBezTo>
                    <a:pt x="6" y="125"/>
                    <a:pt x="17" y="140"/>
                    <a:pt x="28" y="140"/>
                  </a:cubicBezTo>
                  <a:cubicBezTo>
                    <a:pt x="31" y="140"/>
                    <a:pt x="34" y="139"/>
                    <a:pt x="37" y="136"/>
                  </a:cubicBezTo>
                  <a:cubicBezTo>
                    <a:pt x="45" y="132"/>
                    <a:pt x="56" y="130"/>
                    <a:pt x="66" y="130"/>
                  </a:cubicBezTo>
                  <a:cubicBezTo>
                    <a:pt x="77" y="130"/>
                    <a:pt x="88" y="132"/>
                    <a:pt x="99" y="136"/>
                  </a:cubicBezTo>
                  <a:cubicBezTo>
                    <a:pt x="100" y="136"/>
                    <a:pt x="102" y="137"/>
                    <a:pt x="103" y="137"/>
                  </a:cubicBezTo>
                  <a:cubicBezTo>
                    <a:pt x="111" y="137"/>
                    <a:pt x="121" y="126"/>
                    <a:pt x="131" y="74"/>
                  </a:cubicBezTo>
                  <a:cubicBezTo>
                    <a:pt x="127" y="62"/>
                    <a:pt x="123" y="50"/>
                    <a:pt x="119" y="41"/>
                  </a:cubicBezTo>
                  <a:cubicBezTo>
                    <a:pt x="103" y="10"/>
                    <a:pt x="85" y="1"/>
                    <a:pt x="67"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03" name="Google Shape;303;p29"/>
            <p:cNvSpPr/>
            <p:nvPr/>
          </p:nvSpPr>
          <p:spPr>
            <a:xfrm>
              <a:off x="3038725" y="4569500"/>
              <a:ext cx="2475" cy="3550"/>
            </a:xfrm>
            <a:custGeom>
              <a:avLst/>
              <a:gdLst/>
              <a:ahLst/>
              <a:cxnLst/>
              <a:rect l="l" t="t" r="r" b="b"/>
              <a:pathLst>
                <a:path w="99" h="142" extrusionOk="0">
                  <a:moveTo>
                    <a:pt x="75" y="1"/>
                  </a:moveTo>
                  <a:cubicBezTo>
                    <a:pt x="61" y="1"/>
                    <a:pt x="46" y="6"/>
                    <a:pt x="30" y="6"/>
                  </a:cubicBezTo>
                  <a:cubicBezTo>
                    <a:pt x="23" y="6"/>
                    <a:pt x="15" y="5"/>
                    <a:pt x="8" y="2"/>
                  </a:cubicBezTo>
                  <a:cubicBezTo>
                    <a:pt x="8" y="1"/>
                    <a:pt x="7" y="1"/>
                    <a:pt x="7" y="1"/>
                  </a:cubicBezTo>
                  <a:cubicBezTo>
                    <a:pt x="0" y="1"/>
                    <a:pt x="0" y="24"/>
                    <a:pt x="0" y="92"/>
                  </a:cubicBezTo>
                  <a:cubicBezTo>
                    <a:pt x="7" y="120"/>
                    <a:pt x="16" y="136"/>
                    <a:pt x="24" y="136"/>
                  </a:cubicBezTo>
                  <a:cubicBezTo>
                    <a:pt x="30" y="136"/>
                    <a:pt x="36" y="127"/>
                    <a:pt x="41" y="108"/>
                  </a:cubicBezTo>
                  <a:cubicBezTo>
                    <a:pt x="42" y="107"/>
                    <a:pt x="43" y="106"/>
                    <a:pt x="44" y="106"/>
                  </a:cubicBezTo>
                  <a:cubicBezTo>
                    <a:pt x="47" y="106"/>
                    <a:pt x="50" y="117"/>
                    <a:pt x="53" y="121"/>
                  </a:cubicBezTo>
                  <a:cubicBezTo>
                    <a:pt x="60" y="134"/>
                    <a:pt x="66" y="141"/>
                    <a:pt x="71" y="141"/>
                  </a:cubicBezTo>
                  <a:cubicBezTo>
                    <a:pt x="82" y="141"/>
                    <a:pt x="90" y="111"/>
                    <a:pt x="99" y="43"/>
                  </a:cubicBezTo>
                  <a:cubicBezTo>
                    <a:pt x="90" y="30"/>
                    <a:pt x="86" y="6"/>
                    <a:pt x="82" y="2"/>
                  </a:cubicBezTo>
                  <a:cubicBezTo>
                    <a:pt x="80" y="1"/>
                    <a:pt x="77" y="1"/>
                    <a:pt x="75"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04" name="Google Shape;304;p29"/>
            <p:cNvSpPr/>
            <p:nvPr/>
          </p:nvSpPr>
          <p:spPr>
            <a:xfrm>
              <a:off x="3043325" y="4569125"/>
              <a:ext cx="1675" cy="3575"/>
            </a:xfrm>
            <a:custGeom>
              <a:avLst/>
              <a:gdLst/>
              <a:ahLst/>
              <a:cxnLst/>
              <a:rect l="l" t="t" r="r" b="b"/>
              <a:pathLst>
                <a:path w="67" h="143" extrusionOk="0">
                  <a:moveTo>
                    <a:pt x="14" y="4"/>
                  </a:moveTo>
                  <a:cubicBezTo>
                    <a:pt x="8" y="4"/>
                    <a:pt x="4" y="17"/>
                    <a:pt x="1" y="53"/>
                  </a:cubicBezTo>
                  <a:cubicBezTo>
                    <a:pt x="5" y="111"/>
                    <a:pt x="5" y="136"/>
                    <a:pt x="21" y="140"/>
                  </a:cubicBezTo>
                  <a:cubicBezTo>
                    <a:pt x="27" y="140"/>
                    <a:pt x="33" y="143"/>
                    <a:pt x="39" y="143"/>
                  </a:cubicBezTo>
                  <a:cubicBezTo>
                    <a:pt x="49" y="143"/>
                    <a:pt x="59" y="133"/>
                    <a:pt x="66" y="78"/>
                  </a:cubicBezTo>
                  <a:cubicBezTo>
                    <a:pt x="50" y="0"/>
                    <a:pt x="30" y="21"/>
                    <a:pt x="17" y="4"/>
                  </a:cubicBezTo>
                  <a:cubicBezTo>
                    <a:pt x="16" y="4"/>
                    <a:pt x="15" y="4"/>
                    <a:pt x="14" y="4"/>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05" name="Google Shape;305;p29"/>
            <p:cNvSpPr/>
            <p:nvPr/>
          </p:nvSpPr>
          <p:spPr>
            <a:xfrm>
              <a:off x="3045600" y="4569475"/>
              <a:ext cx="1450" cy="3075"/>
            </a:xfrm>
            <a:custGeom>
              <a:avLst/>
              <a:gdLst/>
              <a:ahLst/>
              <a:cxnLst/>
              <a:rect l="l" t="t" r="r" b="b"/>
              <a:pathLst>
                <a:path w="58" h="123" extrusionOk="0">
                  <a:moveTo>
                    <a:pt x="22" y="1"/>
                  </a:moveTo>
                  <a:cubicBezTo>
                    <a:pt x="18" y="1"/>
                    <a:pt x="13" y="2"/>
                    <a:pt x="8" y="3"/>
                  </a:cubicBezTo>
                  <a:cubicBezTo>
                    <a:pt x="4" y="15"/>
                    <a:pt x="4" y="27"/>
                    <a:pt x="4" y="39"/>
                  </a:cubicBezTo>
                  <a:cubicBezTo>
                    <a:pt x="0" y="60"/>
                    <a:pt x="4" y="76"/>
                    <a:pt x="8" y="93"/>
                  </a:cubicBezTo>
                  <a:cubicBezTo>
                    <a:pt x="13" y="113"/>
                    <a:pt x="20" y="123"/>
                    <a:pt x="26" y="123"/>
                  </a:cubicBezTo>
                  <a:cubicBezTo>
                    <a:pt x="37" y="123"/>
                    <a:pt x="48" y="101"/>
                    <a:pt x="57" y="60"/>
                  </a:cubicBezTo>
                  <a:cubicBezTo>
                    <a:pt x="45" y="10"/>
                    <a:pt x="35" y="1"/>
                    <a:pt x="22"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06" name="Google Shape;306;p29"/>
            <p:cNvSpPr/>
            <p:nvPr/>
          </p:nvSpPr>
          <p:spPr>
            <a:xfrm>
              <a:off x="3047750" y="4569625"/>
              <a:ext cx="1250" cy="3300"/>
            </a:xfrm>
            <a:custGeom>
              <a:avLst/>
              <a:gdLst/>
              <a:ahLst/>
              <a:cxnLst/>
              <a:rect l="l" t="t" r="r" b="b"/>
              <a:pathLst>
                <a:path w="50" h="132" extrusionOk="0">
                  <a:moveTo>
                    <a:pt x="29" y="1"/>
                  </a:moveTo>
                  <a:cubicBezTo>
                    <a:pt x="21" y="1"/>
                    <a:pt x="8" y="9"/>
                    <a:pt x="4" y="21"/>
                  </a:cubicBezTo>
                  <a:cubicBezTo>
                    <a:pt x="0" y="38"/>
                    <a:pt x="0" y="58"/>
                    <a:pt x="4" y="79"/>
                  </a:cubicBezTo>
                  <a:cubicBezTo>
                    <a:pt x="10" y="112"/>
                    <a:pt x="16" y="132"/>
                    <a:pt x="22" y="132"/>
                  </a:cubicBezTo>
                  <a:cubicBezTo>
                    <a:pt x="25" y="132"/>
                    <a:pt x="27" y="129"/>
                    <a:pt x="29" y="124"/>
                  </a:cubicBezTo>
                  <a:lnTo>
                    <a:pt x="49" y="79"/>
                  </a:lnTo>
                  <a:cubicBezTo>
                    <a:pt x="45" y="17"/>
                    <a:pt x="41" y="1"/>
                    <a:pt x="29"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07" name="Google Shape;307;p29"/>
            <p:cNvSpPr/>
            <p:nvPr/>
          </p:nvSpPr>
          <p:spPr>
            <a:xfrm>
              <a:off x="3041475" y="4569450"/>
              <a:ext cx="1175" cy="3275"/>
            </a:xfrm>
            <a:custGeom>
              <a:avLst/>
              <a:gdLst/>
              <a:ahLst/>
              <a:cxnLst/>
              <a:rect l="l" t="t" r="r" b="b"/>
              <a:pathLst>
                <a:path w="47" h="131" extrusionOk="0">
                  <a:moveTo>
                    <a:pt x="22" y="1"/>
                  </a:moveTo>
                  <a:cubicBezTo>
                    <a:pt x="18" y="1"/>
                    <a:pt x="16" y="2"/>
                    <a:pt x="13" y="4"/>
                  </a:cubicBezTo>
                  <a:cubicBezTo>
                    <a:pt x="9" y="4"/>
                    <a:pt x="5" y="12"/>
                    <a:pt x="5" y="49"/>
                  </a:cubicBezTo>
                  <a:cubicBezTo>
                    <a:pt x="1" y="73"/>
                    <a:pt x="5" y="98"/>
                    <a:pt x="13" y="123"/>
                  </a:cubicBezTo>
                  <a:cubicBezTo>
                    <a:pt x="17" y="128"/>
                    <a:pt x="20" y="131"/>
                    <a:pt x="23" y="131"/>
                  </a:cubicBezTo>
                  <a:cubicBezTo>
                    <a:pt x="32" y="131"/>
                    <a:pt x="40" y="109"/>
                    <a:pt x="46" y="61"/>
                  </a:cubicBezTo>
                  <a:cubicBezTo>
                    <a:pt x="40" y="11"/>
                    <a:pt x="30" y="1"/>
                    <a:pt x="22"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08" name="Google Shape;308;p29"/>
            <p:cNvSpPr/>
            <p:nvPr/>
          </p:nvSpPr>
          <p:spPr>
            <a:xfrm>
              <a:off x="3035525" y="4569425"/>
              <a:ext cx="850" cy="3050"/>
            </a:xfrm>
            <a:custGeom>
              <a:avLst/>
              <a:gdLst/>
              <a:ahLst/>
              <a:cxnLst/>
              <a:rect l="l" t="t" r="r" b="b"/>
              <a:pathLst>
                <a:path w="34" h="122" extrusionOk="0">
                  <a:moveTo>
                    <a:pt x="17" y="0"/>
                  </a:moveTo>
                  <a:cubicBezTo>
                    <a:pt x="12" y="0"/>
                    <a:pt x="6" y="13"/>
                    <a:pt x="1" y="46"/>
                  </a:cubicBezTo>
                  <a:cubicBezTo>
                    <a:pt x="7" y="97"/>
                    <a:pt x="13" y="121"/>
                    <a:pt x="19" y="121"/>
                  </a:cubicBezTo>
                  <a:cubicBezTo>
                    <a:pt x="21" y="121"/>
                    <a:pt x="23" y="118"/>
                    <a:pt x="26" y="111"/>
                  </a:cubicBezTo>
                  <a:cubicBezTo>
                    <a:pt x="30" y="95"/>
                    <a:pt x="34" y="78"/>
                    <a:pt x="34" y="58"/>
                  </a:cubicBezTo>
                  <a:cubicBezTo>
                    <a:pt x="34" y="41"/>
                    <a:pt x="30" y="25"/>
                    <a:pt x="26" y="9"/>
                  </a:cubicBezTo>
                  <a:cubicBezTo>
                    <a:pt x="23" y="3"/>
                    <a:pt x="20" y="0"/>
                    <a:pt x="17"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09" name="Google Shape;309;p29"/>
            <p:cNvSpPr/>
            <p:nvPr/>
          </p:nvSpPr>
          <p:spPr>
            <a:xfrm>
              <a:off x="3034625" y="4569525"/>
              <a:ext cx="625" cy="2800"/>
            </a:xfrm>
            <a:custGeom>
              <a:avLst/>
              <a:gdLst/>
              <a:ahLst/>
              <a:cxnLst/>
              <a:rect l="l" t="t" r="r" b="b"/>
              <a:pathLst>
                <a:path w="25" h="112" extrusionOk="0">
                  <a:moveTo>
                    <a:pt x="16" y="1"/>
                  </a:moveTo>
                  <a:cubicBezTo>
                    <a:pt x="4" y="1"/>
                    <a:pt x="0" y="21"/>
                    <a:pt x="0" y="50"/>
                  </a:cubicBezTo>
                  <a:cubicBezTo>
                    <a:pt x="0" y="79"/>
                    <a:pt x="4" y="111"/>
                    <a:pt x="8" y="111"/>
                  </a:cubicBezTo>
                  <a:cubicBezTo>
                    <a:pt x="21" y="91"/>
                    <a:pt x="25" y="66"/>
                    <a:pt x="25" y="42"/>
                  </a:cubicBezTo>
                  <a:cubicBezTo>
                    <a:pt x="21" y="25"/>
                    <a:pt x="16" y="13"/>
                    <a:pt x="16"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10" name="Google Shape;310;p29"/>
            <p:cNvSpPr/>
            <p:nvPr/>
          </p:nvSpPr>
          <p:spPr>
            <a:xfrm>
              <a:off x="3037075" y="4569800"/>
              <a:ext cx="650" cy="1950"/>
            </a:xfrm>
            <a:custGeom>
              <a:avLst/>
              <a:gdLst/>
              <a:ahLst/>
              <a:cxnLst/>
              <a:rect l="l" t="t" r="r" b="b"/>
              <a:pathLst>
                <a:path w="26" h="78" extrusionOk="0">
                  <a:moveTo>
                    <a:pt x="13" y="1"/>
                  </a:moveTo>
                  <a:cubicBezTo>
                    <a:pt x="10" y="1"/>
                    <a:pt x="7" y="12"/>
                    <a:pt x="0" y="35"/>
                  </a:cubicBezTo>
                  <a:cubicBezTo>
                    <a:pt x="9" y="63"/>
                    <a:pt x="13" y="78"/>
                    <a:pt x="16" y="78"/>
                  </a:cubicBezTo>
                  <a:cubicBezTo>
                    <a:pt x="19" y="78"/>
                    <a:pt x="21" y="63"/>
                    <a:pt x="25" y="35"/>
                  </a:cubicBezTo>
                  <a:cubicBezTo>
                    <a:pt x="19" y="12"/>
                    <a:pt x="16" y="1"/>
                    <a:pt x="13"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11" name="Google Shape;311;p29"/>
            <p:cNvSpPr/>
            <p:nvPr/>
          </p:nvSpPr>
          <p:spPr>
            <a:xfrm>
              <a:off x="3022925" y="4490425"/>
              <a:ext cx="19000" cy="4750"/>
            </a:xfrm>
            <a:custGeom>
              <a:avLst/>
              <a:gdLst/>
              <a:ahLst/>
              <a:cxnLst/>
              <a:rect l="l" t="t" r="r" b="b"/>
              <a:pathLst>
                <a:path w="760" h="190" extrusionOk="0">
                  <a:moveTo>
                    <a:pt x="554" y="1"/>
                  </a:moveTo>
                  <a:cubicBezTo>
                    <a:pt x="517" y="5"/>
                    <a:pt x="480" y="17"/>
                    <a:pt x="443" y="21"/>
                  </a:cubicBezTo>
                  <a:cubicBezTo>
                    <a:pt x="390" y="30"/>
                    <a:pt x="333" y="42"/>
                    <a:pt x="283" y="46"/>
                  </a:cubicBezTo>
                  <a:cubicBezTo>
                    <a:pt x="271" y="48"/>
                    <a:pt x="259" y="49"/>
                    <a:pt x="246" y="49"/>
                  </a:cubicBezTo>
                  <a:cubicBezTo>
                    <a:pt x="234" y="49"/>
                    <a:pt x="222" y="48"/>
                    <a:pt x="209" y="46"/>
                  </a:cubicBezTo>
                  <a:cubicBezTo>
                    <a:pt x="201" y="46"/>
                    <a:pt x="189" y="34"/>
                    <a:pt x="181" y="34"/>
                  </a:cubicBezTo>
                  <a:cubicBezTo>
                    <a:pt x="156" y="30"/>
                    <a:pt x="132" y="26"/>
                    <a:pt x="111" y="13"/>
                  </a:cubicBezTo>
                  <a:cubicBezTo>
                    <a:pt x="103" y="7"/>
                    <a:pt x="95" y="5"/>
                    <a:pt x="87" y="5"/>
                  </a:cubicBezTo>
                  <a:cubicBezTo>
                    <a:pt x="73" y="5"/>
                    <a:pt x="58" y="13"/>
                    <a:pt x="45" y="26"/>
                  </a:cubicBezTo>
                  <a:cubicBezTo>
                    <a:pt x="40" y="31"/>
                    <a:pt x="34" y="37"/>
                    <a:pt x="28" y="37"/>
                  </a:cubicBezTo>
                  <a:cubicBezTo>
                    <a:pt x="26" y="37"/>
                    <a:pt x="23" y="36"/>
                    <a:pt x="21" y="34"/>
                  </a:cubicBezTo>
                  <a:cubicBezTo>
                    <a:pt x="19" y="32"/>
                    <a:pt x="18" y="31"/>
                    <a:pt x="16" y="31"/>
                  </a:cubicBezTo>
                  <a:cubicBezTo>
                    <a:pt x="9" y="31"/>
                    <a:pt x="1" y="53"/>
                    <a:pt x="4" y="87"/>
                  </a:cubicBezTo>
                  <a:cubicBezTo>
                    <a:pt x="8" y="124"/>
                    <a:pt x="17" y="136"/>
                    <a:pt x="21" y="136"/>
                  </a:cubicBezTo>
                  <a:cubicBezTo>
                    <a:pt x="23" y="136"/>
                    <a:pt x="26" y="133"/>
                    <a:pt x="28" y="133"/>
                  </a:cubicBezTo>
                  <a:cubicBezTo>
                    <a:pt x="28" y="133"/>
                    <a:pt x="29" y="134"/>
                    <a:pt x="29" y="136"/>
                  </a:cubicBezTo>
                  <a:cubicBezTo>
                    <a:pt x="35" y="161"/>
                    <a:pt x="41" y="167"/>
                    <a:pt x="47" y="167"/>
                  </a:cubicBezTo>
                  <a:cubicBezTo>
                    <a:pt x="53" y="167"/>
                    <a:pt x="58" y="160"/>
                    <a:pt x="63" y="160"/>
                  </a:cubicBezTo>
                  <a:cubicBezTo>
                    <a:pt x="66" y="160"/>
                    <a:pt x="68" y="161"/>
                    <a:pt x="70" y="165"/>
                  </a:cubicBezTo>
                  <a:cubicBezTo>
                    <a:pt x="80" y="148"/>
                    <a:pt x="90" y="142"/>
                    <a:pt x="99" y="142"/>
                  </a:cubicBezTo>
                  <a:cubicBezTo>
                    <a:pt x="112" y="142"/>
                    <a:pt x="125" y="154"/>
                    <a:pt x="140" y="161"/>
                  </a:cubicBezTo>
                  <a:cubicBezTo>
                    <a:pt x="160" y="173"/>
                    <a:pt x="181" y="186"/>
                    <a:pt x="205" y="190"/>
                  </a:cubicBezTo>
                  <a:cubicBezTo>
                    <a:pt x="246" y="190"/>
                    <a:pt x="283" y="186"/>
                    <a:pt x="320" y="173"/>
                  </a:cubicBezTo>
                  <a:cubicBezTo>
                    <a:pt x="361" y="169"/>
                    <a:pt x="402" y="161"/>
                    <a:pt x="443" y="153"/>
                  </a:cubicBezTo>
                  <a:cubicBezTo>
                    <a:pt x="455" y="152"/>
                    <a:pt x="468" y="151"/>
                    <a:pt x="480" y="151"/>
                  </a:cubicBezTo>
                  <a:cubicBezTo>
                    <a:pt x="513" y="151"/>
                    <a:pt x="546" y="155"/>
                    <a:pt x="579" y="161"/>
                  </a:cubicBezTo>
                  <a:cubicBezTo>
                    <a:pt x="583" y="161"/>
                    <a:pt x="591" y="149"/>
                    <a:pt x="595" y="149"/>
                  </a:cubicBezTo>
                  <a:cubicBezTo>
                    <a:pt x="624" y="157"/>
                    <a:pt x="649" y="165"/>
                    <a:pt x="677" y="169"/>
                  </a:cubicBezTo>
                  <a:cubicBezTo>
                    <a:pt x="698" y="165"/>
                    <a:pt x="722" y="157"/>
                    <a:pt x="743" y="145"/>
                  </a:cubicBezTo>
                  <a:cubicBezTo>
                    <a:pt x="751" y="140"/>
                    <a:pt x="759" y="108"/>
                    <a:pt x="759" y="46"/>
                  </a:cubicBezTo>
                  <a:cubicBezTo>
                    <a:pt x="751" y="42"/>
                    <a:pt x="747" y="26"/>
                    <a:pt x="743" y="21"/>
                  </a:cubicBezTo>
                  <a:cubicBezTo>
                    <a:pt x="735" y="21"/>
                    <a:pt x="722" y="26"/>
                    <a:pt x="718" y="30"/>
                  </a:cubicBezTo>
                  <a:cubicBezTo>
                    <a:pt x="704" y="41"/>
                    <a:pt x="690" y="45"/>
                    <a:pt x="676" y="45"/>
                  </a:cubicBezTo>
                  <a:cubicBezTo>
                    <a:pt x="649" y="45"/>
                    <a:pt x="622" y="30"/>
                    <a:pt x="595" y="21"/>
                  </a:cubicBezTo>
                  <a:cubicBezTo>
                    <a:pt x="583" y="17"/>
                    <a:pt x="571" y="1"/>
                    <a:pt x="554"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12" name="Google Shape;312;p29"/>
            <p:cNvSpPr/>
            <p:nvPr/>
          </p:nvSpPr>
          <p:spPr>
            <a:xfrm>
              <a:off x="3042200" y="4490500"/>
              <a:ext cx="10275" cy="4000"/>
            </a:xfrm>
            <a:custGeom>
              <a:avLst/>
              <a:gdLst/>
              <a:ahLst/>
              <a:cxnLst/>
              <a:rect l="l" t="t" r="r" b="b"/>
              <a:pathLst>
                <a:path w="411" h="160" extrusionOk="0">
                  <a:moveTo>
                    <a:pt x="181" y="0"/>
                  </a:moveTo>
                  <a:cubicBezTo>
                    <a:pt x="157" y="0"/>
                    <a:pt x="132" y="18"/>
                    <a:pt x="107" y="18"/>
                  </a:cubicBezTo>
                  <a:cubicBezTo>
                    <a:pt x="92" y="18"/>
                    <a:pt x="75" y="28"/>
                    <a:pt x="57" y="28"/>
                  </a:cubicBezTo>
                  <a:cubicBezTo>
                    <a:pt x="46" y="28"/>
                    <a:pt x="36" y="25"/>
                    <a:pt x="25" y="14"/>
                  </a:cubicBezTo>
                  <a:cubicBezTo>
                    <a:pt x="24" y="13"/>
                    <a:pt x="23" y="13"/>
                    <a:pt x="21" y="13"/>
                  </a:cubicBezTo>
                  <a:cubicBezTo>
                    <a:pt x="18" y="13"/>
                    <a:pt x="16" y="14"/>
                    <a:pt x="13" y="14"/>
                  </a:cubicBezTo>
                  <a:cubicBezTo>
                    <a:pt x="5" y="14"/>
                    <a:pt x="1" y="31"/>
                    <a:pt x="1" y="68"/>
                  </a:cubicBezTo>
                  <a:cubicBezTo>
                    <a:pt x="10" y="121"/>
                    <a:pt x="14" y="146"/>
                    <a:pt x="21" y="146"/>
                  </a:cubicBezTo>
                  <a:cubicBezTo>
                    <a:pt x="28" y="146"/>
                    <a:pt x="37" y="128"/>
                    <a:pt x="54" y="96"/>
                  </a:cubicBezTo>
                  <a:cubicBezTo>
                    <a:pt x="58" y="113"/>
                    <a:pt x="62" y="129"/>
                    <a:pt x="66" y="150"/>
                  </a:cubicBezTo>
                  <a:cubicBezTo>
                    <a:pt x="69" y="156"/>
                    <a:pt x="75" y="160"/>
                    <a:pt x="79" y="160"/>
                  </a:cubicBezTo>
                  <a:cubicBezTo>
                    <a:pt x="80" y="160"/>
                    <a:pt x="82" y="159"/>
                    <a:pt x="83" y="158"/>
                  </a:cubicBezTo>
                  <a:cubicBezTo>
                    <a:pt x="93" y="138"/>
                    <a:pt x="103" y="132"/>
                    <a:pt x="113" y="132"/>
                  </a:cubicBezTo>
                  <a:cubicBezTo>
                    <a:pt x="119" y="132"/>
                    <a:pt x="126" y="134"/>
                    <a:pt x="132" y="137"/>
                  </a:cubicBezTo>
                  <a:cubicBezTo>
                    <a:pt x="134" y="139"/>
                    <a:pt x="137" y="139"/>
                    <a:pt x="139" y="139"/>
                  </a:cubicBezTo>
                  <a:cubicBezTo>
                    <a:pt x="144" y="139"/>
                    <a:pt x="148" y="136"/>
                    <a:pt x="148" y="133"/>
                  </a:cubicBezTo>
                  <a:cubicBezTo>
                    <a:pt x="157" y="121"/>
                    <a:pt x="165" y="116"/>
                    <a:pt x="173" y="116"/>
                  </a:cubicBezTo>
                  <a:cubicBezTo>
                    <a:pt x="181" y="116"/>
                    <a:pt x="189" y="121"/>
                    <a:pt x="198" y="129"/>
                  </a:cubicBezTo>
                  <a:cubicBezTo>
                    <a:pt x="202" y="133"/>
                    <a:pt x="206" y="142"/>
                    <a:pt x="210" y="142"/>
                  </a:cubicBezTo>
                  <a:cubicBezTo>
                    <a:pt x="224" y="139"/>
                    <a:pt x="240" y="132"/>
                    <a:pt x="256" y="132"/>
                  </a:cubicBezTo>
                  <a:cubicBezTo>
                    <a:pt x="267" y="132"/>
                    <a:pt x="278" y="136"/>
                    <a:pt x="288" y="146"/>
                  </a:cubicBezTo>
                  <a:cubicBezTo>
                    <a:pt x="289" y="148"/>
                    <a:pt x="291" y="149"/>
                    <a:pt x="292" y="149"/>
                  </a:cubicBezTo>
                  <a:cubicBezTo>
                    <a:pt x="295" y="149"/>
                    <a:pt x="297" y="146"/>
                    <a:pt x="300" y="146"/>
                  </a:cubicBezTo>
                  <a:lnTo>
                    <a:pt x="329" y="142"/>
                  </a:lnTo>
                  <a:lnTo>
                    <a:pt x="354" y="137"/>
                  </a:lnTo>
                  <a:cubicBezTo>
                    <a:pt x="359" y="137"/>
                    <a:pt x="363" y="132"/>
                    <a:pt x="368" y="132"/>
                  </a:cubicBezTo>
                  <a:cubicBezTo>
                    <a:pt x="371" y="132"/>
                    <a:pt x="374" y="133"/>
                    <a:pt x="378" y="137"/>
                  </a:cubicBezTo>
                  <a:cubicBezTo>
                    <a:pt x="380" y="139"/>
                    <a:pt x="383" y="140"/>
                    <a:pt x="385" y="140"/>
                  </a:cubicBezTo>
                  <a:cubicBezTo>
                    <a:pt x="394" y="140"/>
                    <a:pt x="401" y="124"/>
                    <a:pt x="411" y="80"/>
                  </a:cubicBezTo>
                  <a:cubicBezTo>
                    <a:pt x="399" y="47"/>
                    <a:pt x="399" y="31"/>
                    <a:pt x="382" y="31"/>
                  </a:cubicBezTo>
                  <a:cubicBezTo>
                    <a:pt x="374" y="31"/>
                    <a:pt x="364" y="25"/>
                    <a:pt x="355" y="25"/>
                  </a:cubicBezTo>
                  <a:cubicBezTo>
                    <a:pt x="350" y="25"/>
                    <a:pt x="345" y="27"/>
                    <a:pt x="341" y="31"/>
                  </a:cubicBezTo>
                  <a:cubicBezTo>
                    <a:pt x="334" y="36"/>
                    <a:pt x="327" y="38"/>
                    <a:pt x="320" y="38"/>
                  </a:cubicBezTo>
                  <a:cubicBezTo>
                    <a:pt x="294" y="38"/>
                    <a:pt x="268" y="10"/>
                    <a:pt x="241" y="10"/>
                  </a:cubicBezTo>
                  <a:cubicBezTo>
                    <a:pt x="234" y="10"/>
                    <a:pt x="226" y="12"/>
                    <a:pt x="218" y="18"/>
                  </a:cubicBezTo>
                  <a:cubicBezTo>
                    <a:pt x="206" y="5"/>
                    <a:pt x="193" y="0"/>
                    <a:pt x="18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13" name="Google Shape;313;p29"/>
            <p:cNvSpPr/>
            <p:nvPr/>
          </p:nvSpPr>
          <p:spPr>
            <a:xfrm>
              <a:off x="3054400" y="4491050"/>
              <a:ext cx="7825" cy="3225"/>
            </a:xfrm>
            <a:custGeom>
              <a:avLst/>
              <a:gdLst/>
              <a:ahLst/>
              <a:cxnLst/>
              <a:rect l="l" t="t" r="r" b="b"/>
              <a:pathLst>
                <a:path w="313" h="129" extrusionOk="0">
                  <a:moveTo>
                    <a:pt x="26" y="1"/>
                  </a:moveTo>
                  <a:cubicBezTo>
                    <a:pt x="5" y="1"/>
                    <a:pt x="1" y="13"/>
                    <a:pt x="1" y="50"/>
                  </a:cubicBezTo>
                  <a:cubicBezTo>
                    <a:pt x="3" y="88"/>
                    <a:pt x="8" y="97"/>
                    <a:pt x="13" y="97"/>
                  </a:cubicBezTo>
                  <a:cubicBezTo>
                    <a:pt x="17" y="97"/>
                    <a:pt x="22" y="91"/>
                    <a:pt x="26" y="91"/>
                  </a:cubicBezTo>
                  <a:lnTo>
                    <a:pt x="62" y="107"/>
                  </a:lnTo>
                  <a:cubicBezTo>
                    <a:pt x="71" y="107"/>
                    <a:pt x="75" y="115"/>
                    <a:pt x="83" y="115"/>
                  </a:cubicBezTo>
                  <a:cubicBezTo>
                    <a:pt x="97" y="115"/>
                    <a:pt x="112" y="110"/>
                    <a:pt x="127" y="110"/>
                  </a:cubicBezTo>
                  <a:cubicBezTo>
                    <a:pt x="135" y="110"/>
                    <a:pt x="142" y="111"/>
                    <a:pt x="149" y="115"/>
                  </a:cubicBezTo>
                  <a:cubicBezTo>
                    <a:pt x="151" y="116"/>
                    <a:pt x="154" y="117"/>
                    <a:pt x="156" y="117"/>
                  </a:cubicBezTo>
                  <a:cubicBezTo>
                    <a:pt x="169" y="117"/>
                    <a:pt x="181" y="107"/>
                    <a:pt x="194" y="107"/>
                  </a:cubicBezTo>
                  <a:cubicBezTo>
                    <a:pt x="202" y="107"/>
                    <a:pt x="210" y="111"/>
                    <a:pt x="218" y="124"/>
                  </a:cubicBezTo>
                  <a:cubicBezTo>
                    <a:pt x="220" y="127"/>
                    <a:pt x="221" y="129"/>
                    <a:pt x="222" y="129"/>
                  </a:cubicBezTo>
                  <a:cubicBezTo>
                    <a:pt x="225" y="129"/>
                    <a:pt x="229" y="121"/>
                    <a:pt x="235" y="115"/>
                  </a:cubicBezTo>
                  <a:cubicBezTo>
                    <a:pt x="237" y="106"/>
                    <a:pt x="240" y="103"/>
                    <a:pt x="243" y="103"/>
                  </a:cubicBezTo>
                  <a:cubicBezTo>
                    <a:pt x="247" y="103"/>
                    <a:pt x="251" y="107"/>
                    <a:pt x="255" y="111"/>
                  </a:cubicBezTo>
                  <a:cubicBezTo>
                    <a:pt x="263" y="119"/>
                    <a:pt x="271" y="126"/>
                    <a:pt x="279" y="126"/>
                  </a:cubicBezTo>
                  <a:cubicBezTo>
                    <a:pt x="291" y="126"/>
                    <a:pt x="303" y="109"/>
                    <a:pt x="313" y="54"/>
                  </a:cubicBezTo>
                  <a:cubicBezTo>
                    <a:pt x="305" y="25"/>
                    <a:pt x="296" y="25"/>
                    <a:pt x="288" y="21"/>
                  </a:cubicBezTo>
                  <a:cubicBezTo>
                    <a:pt x="272" y="21"/>
                    <a:pt x="255" y="23"/>
                    <a:pt x="239" y="23"/>
                  </a:cubicBezTo>
                  <a:cubicBezTo>
                    <a:pt x="231" y="23"/>
                    <a:pt x="223" y="22"/>
                    <a:pt x="214" y="21"/>
                  </a:cubicBezTo>
                  <a:cubicBezTo>
                    <a:pt x="198" y="21"/>
                    <a:pt x="181" y="5"/>
                    <a:pt x="169" y="5"/>
                  </a:cubicBezTo>
                  <a:cubicBezTo>
                    <a:pt x="140" y="1"/>
                    <a:pt x="112" y="1"/>
                    <a:pt x="83"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14" name="Google Shape;314;p29"/>
            <p:cNvSpPr/>
            <p:nvPr/>
          </p:nvSpPr>
          <p:spPr>
            <a:xfrm>
              <a:off x="3063750" y="4491600"/>
              <a:ext cx="3100" cy="2525"/>
            </a:xfrm>
            <a:custGeom>
              <a:avLst/>
              <a:gdLst/>
              <a:ahLst/>
              <a:cxnLst/>
              <a:rect l="l" t="t" r="r" b="b"/>
              <a:pathLst>
                <a:path w="124" h="101" extrusionOk="0">
                  <a:moveTo>
                    <a:pt x="54" y="0"/>
                  </a:moveTo>
                  <a:cubicBezTo>
                    <a:pt x="36" y="0"/>
                    <a:pt x="19" y="1"/>
                    <a:pt x="0" y="3"/>
                  </a:cubicBezTo>
                  <a:cubicBezTo>
                    <a:pt x="4" y="61"/>
                    <a:pt x="4" y="94"/>
                    <a:pt x="14" y="94"/>
                  </a:cubicBezTo>
                  <a:cubicBezTo>
                    <a:pt x="16" y="94"/>
                    <a:pt x="18" y="92"/>
                    <a:pt x="21" y="89"/>
                  </a:cubicBezTo>
                  <a:cubicBezTo>
                    <a:pt x="24" y="85"/>
                    <a:pt x="28" y="83"/>
                    <a:pt x="32" y="83"/>
                  </a:cubicBezTo>
                  <a:cubicBezTo>
                    <a:pt x="42" y="83"/>
                    <a:pt x="53" y="95"/>
                    <a:pt x="62" y="98"/>
                  </a:cubicBezTo>
                  <a:cubicBezTo>
                    <a:pt x="68" y="100"/>
                    <a:pt x="75" y="101"/>
                    <a:pt x="82" y="101"/>
                  </a:cubicBezTo>
                  <a:cubicBezTo>
                    <a:pt x="90" y="101"/>
                    <a:pt x="97" y="100"/>
                    <a:pt x="103" y="98"/>
                  </a:cubicBezTo>
                  <a:cubicBezTo>
                    <a:pt x="111" y="93"/>
                    <a:pt x="119" y="81"/>
                    <a:pt x="123" y="28"/>
                  </a:cubicBezTo>
                  <a:cubicBezTo>
                    <a:pt x="115" y="20"/>
                    <a:pt x="111" y="3"/>
                    <a:pt x="107" y="3"/>
                  </a:cubicBezTo>
                  <a:cubicBezTo>
                    <a:pt x="89" y="1"/>
                    <a:pt x="71" y="0"/>
                    <a:pt x="54"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15" name="Google Shape;315;p29"/>
            <p:cNvSpPr/>
            <p:nvPr/>
          </p:nvSpPr>
          <p:spPr>
            <a:xfrm>
              <a:off x="3062825" y="4491650"/>
              <a:ext cx="525" cy="2200"/>
            </a:xfrm>
            <a:custGeom>
              <a:avLst/>
              <a:gdLst/>
              <a:ahLst/>
              <a:cxnLst/>
              <a:rect l="l" t="t" r="r" b="b"/>
              <a:pathLst>
                <a:path w="21" h="88" extrusionOk="0">
                  <a:moveTo>
                    <a:pt x="7" y="0"/>
                  </a:moveTo>
                  <a:cubicBezTo>
                    <a:pt x="3" y="0"/>
                    <a:pt x="0" y="11"/>
                    <a:pt x="0" y="46"/>
                  </a:cubicBezTo>
                  <a:cubicBezTo>
                    <a:pt x="0" y="59"/>
                    <a:pt x="0" y="75"/>
                    <a:pt x="5" y="87"/>
                  </a:cubicBezTo>
                  <a:cubicBezTo>
                    <a:pt x="5" y="88"/>
                    <a:pt x="5" y="88"/>
                    <a:pt x="6" y="88"/>
                  </a:cubicBezTo>
                  <a:cubicBezTo>
                    <a:pt x="14" y="88"/>
                    <a:pt x="21" y="57"/>
                    <a:pt x="17" y="34"/>
                  </a:cubicBezTo>
                  <a:cubicBezTo>
                    <a:pt x="17" y="22"/>
                    <a:pt x="13" y="9"/>
                    <a:pt x="9" y="1"/>
                  </a:cubicBezTo>
                  <a:cubicBezTo>
                    <a:pt x="8" y="1"/>
                    <a:pt x="7" y="0"/>
                    <a:pt x="7"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16" name="Google Shape;316;p29"/>
            <p:cNvSpPr/>
            <p:nvPr/>
          </p:nvSpPr>
          <p:spPr>
            <a:xfrm>
              <a:off x="3052975" y="4491350"/>
              <a:ext cx="650" cy="1875"/>
            </a:xfrm>
            <a:custGeom>
              <a:avLst/>
              <a:gdLst/>
              <a:ahLst/>
              <a:cxnLst/>
              <a:rect l="l" t="t" r="r" b="b"/>
              <a:pathLst>
                <a:path w="26" h="75" extrusionOk="0">
                  <a:moveTo>
                    <a:pt x="5" y="1"/>
                  </a:moveTo>
                  <a:cubicBezTo>
                    <a:pt x="0" y="1"/>
                    <a:pt x="0" y="9"/>
                    <a:pt x="0" y="13"/>
                  </a:cubicBezTo>
                  <a:cubicBezTo>
                    <a:pt x="0" y="30"/>
                    <a:pt x="0" y="46"/>
                    <a:pt x="0" y="67"/>
                  </a:cubicBezTo>
                  <a:cubicBezTo>
                    <a:pt x="4" y="71"/>
                    <a:pt x="7" y="74"/>
                    <a:pt x="10" y="74"/>
                  </a:cubicBezTo>
                  <a:cubicBezTo>
                    <a:pt x="15" y="74"/>
                    <a:pt x="20" y="66"/>
                    <a:pt x="25" y="46"/>
                  </a:cubicBezTo>
                  <a:cubicBezTo>
                    <a:pt x="25" y="34"/>
                    <a:pt x="21" y="21"/>
                    <a:pt x="21" y="13"/>
                  </a:cubicBezTo>
                  <a:cubicBezTo>
                    <a:pt x="17" y="5"/>
                    <a:pt x="13" y="5"/>
                    <a:pt x="5"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17" name="Google Shape;317;p29"/>
            <p:cNvSpPr/>
            <p:nvPr/>
          </p:nvSpPr>
          <p:spPr>
            <a:xfrm>
              <a:off x="3018300" y="4593725"/>
              <a:ext cx="16025" cy="7125"/>
            </a:xfrm>
            <a:custGeom>
              <a:avLst/>
              <a:gdLst/>
              <a:ahLst/>
              <a:cxnLst/>
              <a:rect l="l" t="t" r="r" b="b"/>
              <a:pathLst>
                <a:path w="641" h="285" extrusionOk="0">
                  <a:moveTo>
                    <a:pt x="9" y="1"/>
                  </a:moveTo>
                  <a:cubicBezTo>
                    <a:pt x="9" y="1"/>
                    <a:pt x="5" y="1"/>
                    <a:pt x="1" y="5"/>
                  </a:cubicBezTo>
                  <a:lnTo>
                    <a:pt x="1" y="284"/>
                  </a:lnTo>
                  <a:cubicBezTo>
                    <a:pt x="17" y="284"/>
                    <a:pt x="38" y="272"/>
                    <a:pt x="42" y="268"/>
                  </a:cubicBezTo>
                  <a:cubicBezTo>
                    <a:pt x="48" y="267"/>
                    <a:pt x="55" y="266"/>
                    <a:pt x="61" y="266"/>
                  </a:cubicBezTo>
                  <a:cubicBezTo>
                    <a:pt x="78" y="266"/>
                    <a:pt x="93" y="270"/>
                    <a:pt x="111" y="276"/>
                  </a:cubicBezTo>
                  <a:cubicBezTo>
                    <a:pt x="119" y="276"/>
                    <a:pt x="128" y="285"/>
                    <a:pt x="137" y="285"/>
                  </a:cubicBezTo>
                  <a:cubicBezTo>
                    <a:pt x="143" y="285"/>
                    <a:pt x="150" y="281"/>
                    <a:pt x="157" y="268"/>
                  </a:cubicBezTo>
                  <a:cubicBezTo>
                    <a:pt x="161" y="251"/>
                    <a:pt x="173" y="243"/>
                    <a:pt x="189" y="243"/>
                  </a:cubicBezTo>
                  <a:cubicBezTo>
                    <a:pt x="218" y="235"/>
                    <a:pt x="251" y="227"/>
                    <a:pt x="280" y="223"/>
                  </a:cubicBezTo>
                  <a:cubicBezTo>
                    <a:pt x="285" y="223"/>
                    <a:pt x="290" y="223"/>
                    <a:pt x="296" y="223"/>
                  </a:cubicBezTo>
                  <a:cubicBezTo>
                    <a:pt x="304" y="223"/>
                    <a:pt x="313" y="222"/>
                    <a:pt x="321" y="214"/>
                  </a:cubicBezTo>
                  <a:cubicBezTo>
                    <a:pt x="328" y="208"/>
                    <a:pt x="336" y="205"/>
                    <a:pt x="343" y="205"/>
                  </a:cubicBezTo>
                  <a:cubicBezTo>
                    <a:pt x="363" y="205"/>
                    <a:pt x="383" y="222"/>
                    <a:pt x="404" y="222"/>
                  </a:cubicBezTo>
                  <a:cubicBezTo>
                    <a:pt x="414" y="222"/>
                    <a:pt x="425" y="218"/>
                    <a:pt x="436" y="206"/>
                  </a:cubicBezTo>
                  <a:cubicBezTo>
                    <a:pt x="436" y="206"/>
                    <a:pt x="436" y="205"/>
                    <a:pt x="437" y="205"/>
                  </a:cubicBezTo>
                  <a:cubicBezTo>
                    <a:pt x="441" y="205"/>
                    <a:pt x="445" y="218"/>
                    <a:pt x="452" y="218"/>
                  </a:cubicBezTo>
                  <a:cubicBezTo>
                    <a:pt x="454" y="221"/>
                    <a:pt x="458" y="223"/>
                    <a:pt x="462" y="223"/>
                  </a:cubicBezTo>
                  <a:cubicBezTo>
                    <a:pt x="466" y="223"/>
                    <a:pt x="469" y="222"/>
                    <a:pt x="472" y="218"/>
                  </a:cubicBezTo>
                  <a:cubicBezTo>
                    <a:pt x="482" y="209"/>
                    <a:pt x="490" y="204"/>
                    <a:pt x="498" y="204"/>
                  </a:cubicBezTo>
                  <a:cubicBezTo>
                    <a:pt x="504" y="204"/>
                    <a:pt x="510" y="207"/>
                    <a:pt x="518" y="214"/>
                  </a:cubicBezTo>
                  <a:cubicBezTo>
                    <a:pt x="523" y="220"/>
                    <a:pt x="528" y="222"/>
                    <a:pt x="534" y="222"/>
                  </a:cubicBezTo>
                  <a:cubicBezTo>
                    <a:pt x="547" y="222"/>
                    <a:pt x="560" y="210"/>
                    <a:pt x="571" y="181"/>
                  </a:cubicBezTo>
                  <a:cubicBezTo>
                    <a:pt x="571" y="179"/>
                    <a:pt x="573" y="172"/>
                    <a:pt x="575" y="172"/>
                  </a:cubicBezTo>
                  <a:cubicBezTo>
                    <a:pt x="577" y="172"/>
                    <a:pt x="578" y="173"/>
                    <a:pt x="579" y="177"/>
                  </a:cubicBezTo>
                  <a:cubicBezTo>
                    <a:pt x="588" y="205"/>
                    <a:pt x="597" y="209"/>
                    <a:pt x="607" y="209"/>
                  </a:cubicBezTo>
                  <a:cubicBezTo>
                    <a:pt x="612" y="209"/>
                    <a:pt x="617" y="208"/>
                    <a:pt x="622" y="208"/>
                  </a:cubicBezTo>
                  <a:cubicBezTo>
                    <a:pt x="625" y="208"/>
                    <a:pt x="629" y="209"/>
                    <a:pt x="632" y="210"/>
                  </a:cubicBezTo>
                  <a:cubicBezTo>
                    <a:pt x="632" y="210"/>
                    <a:pt x="632" y="206"/>
                    <a:pt x="637" y="206"/>
                  </a:cubicBezTo>
                  <a:cubicBezTo>
                    <a:pt x="637" y="177"/>
                    <a:pt x="641" y="149"/>
                    <a:pt x="641" y="120"/>
                  </a:cubicBezTo>
                  <a:cubicBezTo>
                    <a:pt x="637" y="79"/>
                    <a:pt x="628" y="79"/>
                    <a:pt x="620" y="79"/>
                  </a:cubicBezTo>
                  <a:cubicBezTo>
                    <a:pt x="613" y="77"/>
                    <a:pt x="605" y="76"/>
                    <a:pt x="598" y="76"/>
                  </a:cubicBezTo>
                  <a:cubicBezTo>
                    <a:pt x="585" y="76"/>
                    <a:pt x="571" y="78"/>
                    <a:pt x="558" y="78"/>
                  </a:cubicBezTo>
                  <a:cubicBezTo>
                    <a:pt x="546" y="78"/>
                    <a:pt x="534" y="77"/>
                    <a:pt x="522" y="71"/>
                  </a:cubicBezTo>
                  <a:cubicBezTo>
                    <a:pt x="485" y="58"/>
                    <a:pt x="452" y="50"/>
                    <a:pt x="415" y="50"/>
                  </a:cubicBezTo>
                  <a:cubicBezTo>
                    <a:pt x="411" y="50"/>
                    <a:pt x="407" y="46"/>
                    <a:pt x="407" y="46"/>
                  </a:cubicBezTo>
                  <a:cubicBezTo>
                    <a:pt x="397" y="30"/>
                    <a:pt x="388" y="25"/>
                    <a:pt x="379" y="25"/>
                  </a:cubicBezTo>
                  <a:cubicBezTo>
                    <a:pt x="372" y="25"/>
                    <a:pt x="365" y="28"/>
                    <a:pt x="358" y="30"/>
                  </a:cubicBezTo>
                  <a:cubicBezTo>
                    <a:pt x="351" y="30"/>
                    <a:pt x="347" y="35"/>
                    <a:pt x="342" y="35"/>
                  </a:cubicBezTo>
                  <a:cubicBezTo>
                    <a:pt x="340" y="35"/>
                    <a:pt x="339" y="35"/>
                    <a:pt x="337" y="34"/>
                  </a:cubicBezTo>
                  <a:cubicBezTo>
                    <a:pt x="292" y="26"/>
                    <a:pt x="247" y="17"/>
                    <a:pt x="202" y="9"/>
                  </a:cubicBezTo>
                  <a:cubicBezTo>
                    <a:pt x="193" y="9"/>
                    <a:pt x="181" y="17"/>
                    <a:pt x="169" y="21"/>
                  </a:cubicBezTo>
                  <a:lnTo>
                    <a:pt x="120" y="21"/>
                  </a:lnTo>
                  <a:cubicBezTo>
                    <a:pt x="115" y="21"/>
                    <a:pt x="111" y="17"/>
                    <a:pt x="103" y="17"/>
                  </a:cubicBezTo>
                  <a:cubicBezTo>
                    <a:pt x="99" y="17"/>
                    <a:pt x="87" y="21"/>
                    <a:pt x="74" y="21"/>
                  </a:cubicBezTo>
                  <a:cubicBezTo>
                    <a:pt x="54" y="13"/>
                    <a:pt x="33" y="5"/>
                    <a:pt x="9"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18" name="Google Shape;318;p29"/>
            <p:cNvSpPr/>
            <p:nvPr/>
          </p:nvSpPr>
          <p:spPr>
            <a:xfrm>
              <a:off x="3018200" y="4580675"/>
              <a:ext cx="16125" cy="7125"/>
            </a:xfrm>
            <a:custGeom>
              <a:avLst/>
              <a:gdLst/>
              <a:ahLst/>
              <a:cxnLst/>
              <a:rect l="l" t="t" r="r" b="b"/>
              <a:pathLst>
                <a:path w="645" h="285" extrusionOk="0">
                  <a:moveTo>
                    <a:pt x="59" y="1"/>
                  </a:moveTo>
                  <a:cubicBezTo>
                    <a:pt x="40" y="1"/>
                    <a:pt x="19" y="28"/>
                    <a:pt x="0" y="43"/>
                  </a:cubicBezTo>
                  <a:lnTo>
                    <a:pt x="0" y="285"/>
                  </a:lnTo>
                  <a:lnTo>
                    <a:pt x="13" y="285"/>
                  </a:lnTo>
                  <a:cubicBezTo>
                    <a:pt x="25" y="269"/>
                    <a:pt x="50" y="269"/>
                    <a:pt x="70" y="269"/>
                  </a:cubicBezTo>
                  <a:cubicBezTo>
                    <a:pt x="91" y="269"/>
                    <a:pt x="111" y="264"/>
                    <a:pt x="136" y="260"/>
                  </a:cubicBezTo>
                  <a:cubicBezTo>
                    <a:pt x="151" y="251"/>
                    <a:pt x="169" y="246"/>
                    <a:pt x="187" y="246"/>
                  </a:cubicBezTo>
                  <a:cubicBezTo>
                    <a:pt x="193" y="246"/>
                    <a:pt x="199" y="247"/>
                    <a:pt x="206" y="248"/>
                  </a:cubicBezTo>
                  <a:cubicBezTo>
                    <a:pt x="224" y="253"/>
                    <a:pt x="241" y="260"/>
                    <a:pt x="258" y="260"/>
                  </a:cubicBezTo>
                  <a:cubicBezTo>
                    <a:pt x="268" y="260"/>
                    <a:pt x="277" y="258"/>
                    <a:pt x="288" y="252"/>
                  </a:cubicBezTo>
                  <a:cubicBezTo>
                    <a:pt x="297" y="249"/>
                    <a:pt x="304" y="241"/>
                    <a:pt x="312" y="241"/>
                  </a:cubicBezTo>
                  <a:cubicBezTo>
                    <a:pt x="315" y="241"/>
                    <a:pt x="318" y="242"/>
                    <a:pt x="321" y="244"/>
                  </a:cubicBezTo>
                  <a:cubicBezTo>
                    <a:pt x="326" y="247"/>
                    <a:pt x="331" y="248"/>
                    <a:pt x="337" y="248"/>
                  </a:cubicBezTo>
                  <a:cubicBezTo>
                    <a:pt x="360" y="248"/>
                    <a:pt x="385" y="227"/>
                    <a:pt x="410" y="227"/>
                  </a:cubicBezTo>
                  <a:cubicBezTo>
                    <a:pt x="411" y="227"/>
                    <a:pt x="413" y="227"/>
                    <a:pt x="415" y="228"/>
                  </a:cubicBezTo>
                  <a:cubicBezTo>
                    <a:pt x="431" y="228"/>
                    <a:pt x="447" y="210"/>
                    <a:pt x="465" y="210"/>
                  </a:cubicBezTo>
                  <a:cubicBezTo>
                    <a:pt x="470" y="210"/>
                    <a:pt x="475" y="212"/>
                    <a:pt x="481" y="215"/>
                  </a:cubicBezTo>
                  <a:cubicBezTo>
                    <a:pt x="489" y="222"/>
                    <a:pt x="497" y="224"/>
                    <a:pt x="503" y="224"/>
                  </a:cubicBezTo>
                  <a:cubicBezTo>
                    <a:pt x="509" y="224"/>
                    <a:pt x="515" y="223"/>
                    <a:pt x="520" y="223"/>
                  </a:cubicBezTo>
                  <a:cubicBezTo>
                    <a:pt x="522" y="223"/>
                    <a:pt x="524" y="223"/>
                    <a:pt x="526" y="223"/>
                  </a:cubicBezTo>
                  <a:cubicBezTo>
                    <a:pt x="532" y="226"/>
                    <a:pt x="538" y="227"/>
                    <a:pt x="544" y="227"/>
                  </a:cubicBezTo>
                  <a:cubicBezTo>
                    <a:pt x="560" y="227"/>
                    <a:pt x="574" y="218"/>
                    <a:pt x="583" y="203"/>
                  </a:cubicBezTo>
                  <a:cubicBezTo>
                    <a:pt x="587" y="197"/>
                    <a:pt x="592" y="192"/>
                    <a:pt x="598" y="192"/>
                  </a:cubicBezTo>
                  <a:cubicBezTo>
                    <a:pt x="603" y="192"/>
                    <a:pt x="608" y="197"/>
                    <a:pt x="612" y="211"/>
                  </a:cubicBezTo>
                  <a:cubicBezTo>
                    <a:pt x="616" y="228"/>
                    <a:pt x="628" y="223"/>
                    <a:pt x="636" y="232"/>
                  </a:cubicBezTo>
                  <a:cubicBezTo>
                    <a:pt x="641" y="195"/>
                    <a:pt x="641" y="166"/>
                    <a:pt x="645" y="137"/>
                  </a:cubicBezTo>
                  <a:cubicBezTo>
                    <a:pt x="638" y="94"/>
                    <a:pt x="631" y="77"/>
                    <a:pt x="625" y="77"/>
                  </a:cubicBezTo>
                  <a:cubicBezTo>
                    <a:pt x="623" y="77"/>
                    <a:pt x="622" y="78"/>
                    <a:pt x="620" y="80"/>
                  </a:cubicBezTo>
                  <a:cubicBezTo>
                    <a:pt x="612" y="88"/>
                    <a:pt x="604" y="96"/>
                    <a:pt x="595" y="96"/>
                  </a:cubicBezTo>
                  <a:cubicBezTo>
                    <a:pt x="554" y="92"/>
                    <a:pt x="517" y="80"/>
                    <a:pt x="481" y="67"/>
                  </a:cubicBezTo>
                  <a:cubicBezTo>
                    <a:pt x="468" y="59"/>
                    <a:pt x="453" y="55"/>
                    <a:pt x="437" y="55"/>
                  </a:cubicBezTo>
                  <a:cubicBezTo>
                    <a:pt x="422" y="55"/>
                    <a:pt x="407" y="59"/>
                    <a:pt x="394" y="67"/>
                  </a:cubicBezTo>
                  <a:cubicBezTo>
                    <a:pt x="393" y="68"/>
                    <a:pt x="391" y="69"/>
                    <a:pt x="390" y="69"/>
                  </a:cubicBezTo>
                  <a:cubicBezTo>
                    <a:pt x="383" y="69"/>
                    <a:pt x="376" y="63"/>
                    <a:pt x="370" y="59"/>
                  </a:cubicBezTo>
                  <a:cubicBezTo>
                    <a:pt x="364" y="59"/>
                    <a:pt x="348" y="52"/>
                    <a:pt x="336" y="52"/>
                  </a:cubicBezTo>
                  <a:cubicBezTo>
                    <a:pt x="332" y="52"/>
                    <a:pt x="328" y="53"/>
                    <a:pt x="325" y="55"/>
                  </a:cubicBezTo>
                  <a:cubicBezTo>
                    <a:pt x="318" y="59"/>
                    <a:pt x="310" y="61"/>
                    <a:pt x="302" y="61"/>
                  </a:cubicBezTo>
                  <a:cubicBezTo>
                    <a:pt x="294" y="61"/>
                    <a:pt x="286" y="59"/>
                    <a:pt x="280" y="55"/>
                  </a:cubicBezTo>
                  <a:cubicBezTo>
                    <a:pt x="263" y="47"/>
                    <a:pt x="247" y="43"/>
                    <a:pt x="230" y="43"/>
                  </a:cubicBezTo>
                  <a:cubicBezTo>
                    <a:pt x="217" y="43"/>
                    <a:pt x="207" y="48"/>
                    <a:pt x="195" y="48"/>
                  </a:cubicBezTo>
                  <a:cubicBezTo>
                    <a:pt x="192" y="48"/>
                    <a:pt x="188" y="48"/>
                    <a:pt x="185" y="47"/>
                  </a:cubicBezTo>
                  <a:cubicBezTo>
                    <a:pt x="148" y="35"/>
                    <a:pt x="107" y="18"/>
                    <a:pt x="66" y="2"/>
                  </a:cubicBezTo>
                  <a:cubicBezTo>
                    <a:pt x="64" y="1"/>
                    <a:pt x="62" y="1"/>
                    <a:pt x="59"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19" name="Google Shape;319;p29"/>
            <p:cNvSpPr/>
            <p:nvPr/>
          </p:nvSpPr>
          <p:spPr>
            <a:xfrm>
              <a:off x="3018300" y="4606550"/>
              <a:ext cx="13475" cy="7450"/>
            </a:xfrm>
            <a:custGeom>
              <a:avLst/>
              <a:gdLst/>
              <a:ahLst/>
              <a:cxnLst/>
              <a:rect l="l" t="t" r="r" b="b"/>
              <a:pathLst>
                <a:path w="539" h="298" extrusionOk="0">
                  <a:moveTo>
                    <a:pt x="13" y="1"/>
                  </a:moveTo>
                  <a:cubicBezTo>
                    <a:pt x="5" y="5"/>
                    <a:pt x="1" y="5"/>
                    <a:pt x="1" y="9"/>
                  </a:cubicBezTo>
                  <a:lnTo>
                    <a:pt x="1" y="296"/>
                  </a:lnTo>
                  <a:cubicBezTo>
                    <a:pt x="5" y="297"/>
                    <a:pt x="9" y="297"/>
                    <a:pt x="13" y="297"/>
                  </a:cubicBezTo>
                  <a:cubicBezTo>
                    <a:pt x="33" y="297"/>
                    <a:pt x="53" y="289"/>
                    <a:pt x="66" y="272"/>
                  </a:cubicBezTo>
                  <a:cubicBezTo>
                    <a:pt x="74" y="263"/>
                    <a:pt x="83" y="268"/>
                    <a:pt x="91" y="263"/>
                  </a:cubicBezTo>
                  <a:cubicBezTo>
                    <a:pt x="120" y="263"/>
                    <a:pt x="148" y="255"/>
                    <a:pt x="177" y="251"/>
                  </a:cubicBezTo>
                  <a:cubicBezTo>
                    <a:pt x="206" y="239"/>
                    <a:pt x="239" y="227"/>
                    <a:pt x="267" y="222"/>
                  </a:cubicBezTo>
                  <a:cubicBezTo>
                    <a:pt x="288" y="222"/>
                    <a:pt x="308" y="227"/>
                    <a:pt x="328" y="227"/>
                  </a:cubicBezTo>
                  <a:cubicBezTo>
                    <a:pt x="348" y="227"/>
                    <a:pt x="368" y="222"/>
                    <a:pt x="386" y="206"/>
                  </a:cubicBezTo>
                  <a:cubicBezTo>
                    <a:pt x="388" y="204"/>
                    <a:pt x="390" y="203"/>
                    <a:pt x="393" y="203"/>
                  </a:cubicBezTo>
                  <a:cubicBezTo>
                    <a:pt x="396" y="203"/>
                    <a:pt x="400" y="205"/>
                    <a:pt x="403" y="210"/>
                  </a:cubicBezTo>
                  <a:cubicBezTo>
                    <a:pt x="409" y="222"/>
                    <a:pt x="415" y="227"/>
                    <a:pt x="422" y="227"/>
                  </a:cubicBezTo>
                  <a:cubicBezTo>
                    <a:pt x="430" y="227"/>
                    <a:pt x="437" y="221"/>
                    <a:pt x="444" y="210"/>
                  </a:cubicBezTo>
                  <a:cubicBezTo>
                    <a:pt x="449" y="203"/>
                    <a:pt x="456" y="200"/>
                    <a:pt x="463" y="200"/>
                  </a:cubicBezTo>
                  <a:cubicBezTo>
                    <a:pt x="471" y="200"/>
                    <a:pt x="480" y="204"/>
                    <a:pt x="489" y="206"/>
                  </a:cubicBezTo>
                  <a:cubicBezTo>
                    <a:pt x="505" y="206"/>
                    <a:pt x="518" y="198"/>
                    <a:pt x="530" y="185"/>
                  </a:cubicBezTo>
                  <a:cubicBezTo>
                    <a:pt x="534" y="169"/>
                    <a:pt x="538" y="153"/>
                    <a:pt x="538" y="136"/>
                  </a:cubicBezTo>
                  <a:lnTo>
                    <a:pt x="538" y="108"/>
                  </a:lnTo>
                  <a:cubicBezTo>
                    <a:pt x="530" y="95"/>
                    <a:pt x="522" y="83"/>
                    <a:pt x="513" y="75"/>
                  </a:cubicBezTo>
                  <a:cubicBezTo>
                    <a:pt x="509" y="73"/>
                    <a:pt x="505" y="73"/>
                    <a:pt x="501" y="73"/>
                  </a:cubicBezTo>
                  <a:cubicBezTo>
                    <a:pt x="497" y="73"/>
                    <a:pt x="493" y="73"/>
                    <a:pt x="489" y="71"/>
                  </a:cubicBezTo>
                  <a:cubicBezTo>
                    <a:pt x="444" y="67"/>
                    <a:pt x="403" y="54"/>
                    <a:pt x="358" y="42"/>
                  </a:cubicBezTo>
                  <a:cubicBezTo>
                    <a:pt x="329" y="29"/>
                    <a:pt x="299" y="24"/>
                    <a:pt x="268" y="24"/>
                  </a:cubicBezTo>
                  <a:cubicBezTo>
                    <a:pt x="258" y="24"/>
                    <a:pt x="248" y="24"/>
                    <a:pt x="239" y="25"/>
                  </a:cubicBezTo>
                  <a:cubicBezTo>
                    <a:pt x="232" y="27"/>
                    <a:pt x="224" y="28"/>
                    <a:pt x="217" y="28"/>
                  </a:cubicBezTo>
                  <a:cubicBezTo>
                    <a:pt x="207" y="28"/>
                    <a:pt x="197" y="26"/>
                    <a:pt x="189" y="21"/>
                  </a:cubicBezTo>
                  <a:cubicBezTo>
                    <a:pt x="179" y="13"/>
                    <a:pt x="166" y="9"/>
                    <a:pt x="155" y="9"/>
                  </a:cubicBezTo>
                  <a:cubicBezTo>
                    <a:pt x="148" y="9"/>
                    <a:pt x="142" y="10"/>
                    <a:pt x="136" y="13"/>
                  </a:cubicBezTo>
                  <a:cubicBezTo>
                    <a:pt x="130" y="15"/>
                    <a:pt x="124" y="16"/>
                    <a:pt x="118" y="16"/>
                  </a:cubicBezTo>
                  <a:cubicBezTo>
                    <a:pt x="111" y="16"/>
                    <a:pt x="105" y="15"/>
                    <a:pt x="99" y="13"/>
                  </a:cubicBezTo>
                  <a:cubicBezTo>
                    <a:pt x="96" y="13"/>
                    <a:pt x="92" y="4"/>
                    <a:pt x="86" y="4"/>
                  </a:cubicBezTo>
                  <a:cubicBezTo>
                    <a:pt x="85" y="4"/>
                    <a:pt x="84" y="4"/>
                    <a:pt x="83" y="5"/>
                  </a:cubicBezTo>
                  <a:cubicBezTo>
                    <a:pt x="75" y="17"/>
                    <a:pt x="67" y="21"/>
                    <a:pt x="59" y="21"/>
                  </a:cubicBezTo>
                  <a:cubicBezTo>
                    <a:pt x="44" y="21"/>
                    <a:pt x="28" y="9"/>
                    <a:pt x="13"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20" name="Google Shape;320;p29"/>
            <p:cNvSpPr/>
            <p:nvPr/>
          </p:nvSpPr>
          <p:spPr>
            <a:xfrm>
              <a:off x="3018300" y="4515700"/>
              <a:ext cx="6600" cy="6275"/>
            </a:xfrm>
            <a:custGeom>
              <a:avLst/>
              <a:gdLst/>
              <a:ahLst/>
              <a:cxnLst/>
              <a:rect l="l" t="t" r="r" b="b"/>
              <a:pathLst>
                <a:path w="264" h="251" extrusionOk="0">
                  <a:moveTo>
                    <a:pt x="80" y="0"/>
                  </a:moveTo>
                  <a:cubicBezTo>
                    <a:pt x="70" y="0"/>
                    <a:pt x="60" y="5"/>
                    <a:pt x="50" y="16"/>
                  </a:cubicBezTo>
                  <a:lnTo>
                    <a:pt x="42" y="16"/>
                  </a:lnTo>
                  <a:cubicBezTo>
                    <a:pt x="29" y="12"/>
                    <a:pt x="13" y="8"/>
                    <a:pt x="1" y="8"/>
                  </a:cubicBezTo>
                  <a:lnTo>
                    <a:pt x="1" y="241"/>
                  </a:lnTo>
                  <a:cubicBezTo>
                    <a:pt x="2" y="240"/>
                    <a:pt x="4" y="240"/>
                    <a:pt x="6" y="240"/>
                  </a:cubicBezTo>
                  <a:cubicBezTo>
                    <a:pt x="14" y="240"/>
                    <a:pt x="24" y="251"/>
                    <a:pt x="34" y="251"/>
                  </a:cubicBezTo>
                  <a:cubicBezTo>
                    <a:pt x="38" y="251"/>
                    <a:pt x="42" y="249"/>
                    <a:pt x="46" y="246"/>
                  </a:cubicBezTo>
                  <a:cubicBezTo>
                    <a:pt x="50" y="235"/>
                    <a:pt x="55" y="233"/>
                    <a:pt x="60" y="233"/>
                  </a:cubicBezTo>
                  <a:cubicBezTo>
                    <a:pt x="63" y="233"/>
                    <a:pt x="67" y="234"/>
                    <a:pt x="70" y="234"/>
                  </a:cubicBezTo>
                  <a:cubicBezTo>
                    <a:pt x="72" y="234"/>
                    <a:pt x="73" y="234"/>
                    <a:pt x="74" y="233"/>
                  </a:cubicBezTo>
                  <a:cubicBezTo>
                    <a:pt x="81" y="231"/>
                    <a:pt x="87" y="231"/>
                    <a:pt x="93" y="231"/>
                  </a:cubicBezTo>
                  <a:cubicBezTo>
                    <a:pt x="99" y="231"/>
                    <a:pt x="105" y="231"/>
                    <a:pt x="111" y="229"/>
                  </a:cubicBezTo>
                  <a:cubicBezTo>
                    <a:pt x="128" y="226"/>
                    <a:pt x="144" y="194"/>
                    <a:pt x="161" y="194"/>
                  </a:cubicBezTo>
                  <a:cubicBezTo>
                    <a:pt x="165" y="194"/>
                    <a:pt x="169" y="196"/>
                    <a:pt x="173" y="200"/>
                  </a:cubicBezTo>
                  <a:cubicBezTo>
                    <a:pt x="174" y="202"/>
                    <a:pt x="175" y="202"/>
                    <a:pt x="177" y="202"/>
                  </a:cubicBezTo>
                  <a:cubicBezTo>
                    <a:pt x="179" y="202"/>
                    <a:pt x="182" y="199"/>
                    <a:pt x="185" y="196"/>
                  </a:cubicBezTo>
                  <a:cubicBezTo>
                    <a:pt x="199" y="183"/>
                    <a:pt x="212" y="175"/>
                    <a:pt x="226" y="175"/>
                  </a:cubicBezTo>
                  <a:cubicBezTo>
                    <a:pt x="229" y="175"/>
                    <a:pt x="232" y="175"/>
                    <a:pt x="234" y="176"/>
                  </a:cubicBezTo>
                  <a:cubicBezTo>
                    <a:pt x="235" y="176"/>
                    <a:pt x="236" y="176"/>
                    <a:pt x="236" y="176"/>
                  </a:cubicBezTo>
                  <a:cubicBezTo>
                    <a:pt x="244" y="176"/>
                    <a:pt x="251" y="150"/>
                    <a:pt x="255" y="127"/>
                  </a:cubicBezTo>
                  <a:cubicBezTo>
                    <a:pt x="259" y="102"/>
                    <a:pt x="263" y="77"/>
                    <a:pt x="263" y="53"/>
                  </a:cubicBezTo>
                  <a:cubicBezTo>
                    <a:pt x="251" y="49"/>
                    <a:pt x="243" y="44"/>
                    <a:pt x="234" y="44"/>
                  </a:cubicBezTo>
                  <a:cubicBezTo>
                    <a:pt x="214" y="40"/>
                    <a:pt x="193" y="32"/>
                    <a:pt x="173" y="28"/>
                  </a:cubicBezTo>
                  <a:cubicBezTo>
                    <a:pt x="169" y="28"/>
                    <a:pt x="161" y="32"/>
                    <a:pt x="157" y="32"/>
                  </a:cubicBezTo>
                  <a:cubicBezTo>
                    <a:pt x="153" y="32"/>
                    <a:pt x="150" y="37"/>
                    <a:pt x="147" y="37"/>
                  </a:cubicBezTo>
                  <a:cubicBezTo>
                    <a:pt x="146" y="37"/>
                    <a:pt x="145" y="37"/>
                    <a:pt x="144" y="36"/>
                  </a:cubicBezTo>
                  <a:cubicBezTo>
                    <a:pt x="123" y="17"/>
                    <a:pt x="101" y="0"/>
                    <a:pt x="80"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21" name="Google Shape;321;p29"/>
            <p:cNvSpPr/>
            <p:nvPr/>
          </p:nvSpPr>
          <p:spPr>
            <a:xfrm>
              <a:off x="3018300" y="4567850"/>
              <a:ext cx="15525" cy="6725"/>
            </a:xfrm>
            <a:custGeom>
              <a:avLst/>
              <a:gdLst/>
              <a:ahLst/>
              <a:cxnLst/>
              <a:rect l="l" t="t" r="r" b="b"/>
              <a:pathLst>
                <a:path w="621" h="269" extrusionOk="0">
                  <a:moveTo>
                    <a:pt x="29" y="1"/>
                  </a:moveTo>
                  <a:cubicBezTo>
                    <a:pt x="19" y="1"/>
                    <a:pt x="9" y="3"/>
                    <a:pt x="1" y="6"/>
                  </a:cubicBezTo>
                  <a:lnTo>
                    <a:pt x="1" y="260"/>
                  </a:lnTo>
                  <a:cubicBezTo>
                    <a:pt x="9" y="260"/>
                    <a:pt x="17" y="256"/>
                    <a:pt x="25" y="248"/>
                  </a:cubicBezTo>
                  <a:cubicBezTo>
                    <a:pt x="33" y="230"/>
                    <a:pt x="41" y="224"/>
                    <a:pt x="48" y="224"/>
                  </a:cubicBezTo>
                  <a:cubicBezTo>
                    <a:pt x="65" y="224"/>
                    <a:pt x="81" y="257"/>
                    <a:pt x="102" y="257"/>
                  </a:cubicBezTo>
                  <a:cubicBezTo>
                    <a:pt x="104" y="257"/>
                    <a:pt x="106" y="257"/>
                    <a:pt x="107" y="256"/>
                  </a:cubicBezTo>
                  <a:cubicBezTo>
                    <a:pt x="109" y="256"/>
                    <a:pt x="111" y="256"/>
                    <a:pt x="113" y="256"/>
                  </a:cubicBezTo>
                  <a:cubicBezTo>
                    <a:pt x="134" y="256"/>
                    <a:pt x="152" y="268"/>
                    <a:pt x="171" y="268"/>
                  </a:cubicBezTo>
                  <a:cubicBezTo>
                    <a:pt x="180" y="268"/>
                    <a:pt x="189" y="265"/>
                    <a:pt x="198" y="256"/>
                  </a:cubicBezTo>
                  <a:cubicBezTo>
                    <a:pt x="214" y="244"/>
                    <a:pt x="234" y="236"/>
                    <a:pt x="255" y="228"/>
                  </a:cubicBezTo>
                  <a:cubicBezTo>
                    <a:pt x="256" y="227"/>
                    <a:pt x="257" y="227"/>
                    <a:pt x="258" y="227"/>
                  </a:cubicBezTo>
                  <a:cubicBezTo>
                    <a:pt x="271" y="227"/>
                    <a:pt x="284" y="241"/>
                    <a:pt x="297" y="241"/>
                  </a:cubicBezTo>
                  <a:cubicBezTo>
                    <a:pt x="304" y="241"/>
                    <a:pt x="310" y="238"/>
                    <a:pt x="317" y="228"/>
                  </a:cubicBezTo>
                  <a:cubicBezTo>
                    <a:pt x="317" y="228"/>
                    <a:pt x="321" y="236"/>
                    <a:pt x="321" y="240"/>
                  </a:cubicBezTo>
                  <a:cubicBezTo>
                    <a:pt x="332" y="258"/>
                    <a:pt x="345" y="264"/>
                    <a:pt x="357" y="264"/>
                  </a:cubicBezTo>
                  <a:cubicBezTo>
                    <a:pt x="367" y="264"/>
                    <a:pt x="377" y="260"/>
                    <a:pt x="386" y="256"/>
                  </a:cubicBezTo>
                  <a:cubicBezTo>
                    <a:pt x="399" y="248"/>
                    <a:pt x="411" y="236"/>
                    <a:pt x="423" y="232"/>
                  </a:cubicBezTo>
                  <a:cubicBezTo>
                    <a:pt x="436" y="223"/>
                    <a:pt x="440" y="232"/>
                    <a:pt x="448" y="219"/>
                  </a:cubicBezTo>
                  <a:cubicBezTo>
                    <a:pt x="453" y="212"/>
                    <a:pt x="462" y="200"/>
                    <a:pt x="472" y="200"/>
                  </a:cubicBezTo>
                  <a:cubicBezTo>
                    <a:pt x="478" y="200"/>
                    <a:pt x="484" y="205"/>
                    <a:pt x="489" y="219"/>
                  </a:cubicBezTo>
                  <a:cubicBezTo>
                    <a:pt x="503" y="205"/>
                    <a:pt x="519" y="199"/>
                    <a:pt x="535" y="199"/>
                  </a:cubicBezTo>
                  <a:cubicBezTo>
                    <a:pt x="543" y="199"/>
                    <a:pt x="551" y="200"/>
                    <a:pt x="559" y="203"/>
                  </a:cubicBezTo>
                  <a:cubicBezTo>
                    <a:pt x="560" y="203"/>
                    <a:pt x="561" y="204"/>
                    <a:pt x="563" y="204"/>
                  </a:cubicBezTo>
                  <a:cubicBezTo>
                    <a:pt x="573" y="204"/>
                    <a:pt x="581" y="191"/>
                    <a:pt x="591" y="191"/>
                  </a:cubicBezTo>
                  <a:cubicBezTo>
                    <a:pt x="600" y="191"/>
                    <a:pt x="612" y="174"/>
                    <a:pt x="620" y="109"/>
                  </a:cubicBezTo>
                  <a:cubicBezTo>
                    <a:pt x="612" y="35"/>
                    <a:pt x="600" y="35"/>
                    <a:pt x="587" y="35"/>
                  </a:cubicBezTo>
                  <a:cubicBezTo>
                    <a:pt x="563" y="35"/>
                    <a:pt x="534" y="35"/>
                    <a:pt x="505" y="55"/>
                  </a:cubicBezTo>
                  <a:cubicBezTo>
                    <a:pt x="499" y="61"/>
                    <a:pt x="491" y="65"/>
                    <a:pt x="484" y="65"/>
                  </a:cubicBezTo>
                  <a:cubicBezTo>
                    <a:pt x="481" y="65"/>
                    <a:pt x="479" y="65"/>
                    <a:pt x="477" y="63"/>
                  </a:cubicBezTo>
                  <a:cubicBezTo>
                    <a:pt x="472" y="64"/>
                    <a:pt x="467" y="64"/>
                    <a:pt x="463" y="64"/>
                  </a:cubicBezTo>
                  <a:cubicBezTo>
                    <a:pt x="432" y="64"/>
                    <a:pt x="402" y="51"/>
                    <a:pt x="372" y="51"/>
                  </a:cubicBezTo>
                  <a:cubicBezTo>
                    <a:pt x="353" y="51"/>
                    <a:pt x="335" y="56"/>
                    <a:pt x="317" y="72"/>
                  </a:cubicBezTo>
                  <a:cubicBezTo>
                    <a:pt x="315" y="73"/>
                    <a:pt x="314" y="73"/>
                    <a:pt x="312" y="73"/>
                  </a:cubicBezTo>
                  <a:cubicBezTo>
                    <a:pt x="309" y="73"/>
                    <a:pt x="306" y="72"/>
                    <a:pt x="300" y="72"/>
                  </a:cubicBezTo>
                  <a:cubicBezTo>
                    <a:pt x="276" y="59"/>
                    <a:pt x="251" y="68"/>
                    <a:pt x="226" y="55"/>
                  </a:cubicBezTo>
                  <a:cubicBezTo>
                    <a:pt x="202" y="43"/>
                    <a:pt x="173" y="35"/>
                    <a:pt x="148" y="27"/>
                  </a:cubicBezTo>
                  <a:cubicBezTo>
                    <a:pt x="140" y="24"/>
                    <a:pt x="131" y="23"/>
                    <a:pt x="123" y="23"/>
                  </a:cubicBezTo>
                  <a:cubicBezTo>
                    <a:pt x="118" y="23"/>
                    <a:pt x="114" y="23"/>
                    <a:pt x="109" y="23"/>
                  </a:cubicBezTo>
                  <a:cubicBezTo>
                    <a:pt x="96" y="23"/>
                    <a:pt x="83" y="22"/>
                    <a:pt x="70" y="14"/>
                  </a:cubicBezTo>
                  <a:cubicBezTo>
                    <a:pt x="58" y="5"/>
                    <a:pt x="43" y="1"/>
                    <a:pt x="29"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22" name="Google Shape;322;p29"/>
            <p:cNvSpPr/>
            <p:nvPr/>
          </p:nvSpPr>
          <p:spPr>
            <a:xfrm>
              <a:off x="3018300" y="4554625"/>
              <a:ext cx="18900" cy="7150"/>
            </a:xfrm>
            <a:custGeom>
              <a:avLst/>
              <a:gdLst/>
              <a:ahLst/>
              <a:cxnLst/>
              <a:rect l="l" t="t" r="r" b="b"/>
              <a:pathLst>
                <a:path w="756" h="286" extrusionOk="0">
                  <a:moveTo>
                    <a:pt x="33" y="0"/>
                  </a:moveTo>
                  <a:cubicBezTo>
                    <a:pt x="25" y="0"/>
                    <a:pt x="17" y="2"/>
                    <a:pt x="9" y="6"/>
                  </a:cubicBezTo>
                  <a:cubicBezTo>
                    <a:pt x="5" y="6"/>
                    <a:pt x="1" y="6"/>
                    <a:pt x="1" y="10"/>
                  </a:cubicBezTo>
                  <a:lnTo>
                    <a:pt x="1" y="277"/>
                  </a:lnTo>
                  <a:cubicBezTo>
                    <a:pt x="9" y="277"/>
                    <a:pt x="17" y="281"/>
                    <a:pt x="25" y="285"/>
                  </a:cubicBezTo>
                  <a:cubicBezTo>
                    <a:pt x="26" y="285"/>
                    <a:pt x="27" y="285"/>
                    <a:pt x="28" y="285"/>
                  </a:cubicBezTo>
                  <a:cubicBezTo>
                    <a:pt x="34" y="285"/>
                    <a:pt x="38" y="272"/>
                    <a:pt x="46" y="272"/>
                  </a:cubicBezTo>
                  <a:cubicBezTo>
                    <a:pt x="55" y="268"/>
                    <a:pt x="65" y="266"/>
                    <a:pt x="75" y="266"/>
                  </a:cubicBezTo>
                  <a:cubicBezTo>
                    <a:pt x="83" y="266"/>
                    <a:pt x="91" y="267"/>
                    <a:pt x="99" y="268"/>
                  </a:cubicBezTo>
                  <a:cubicBezTo>
                    <a:pt x="124" y="277"/>
                    <a:pt x="148" y="281"/>
                    <a:pt x="173" y="281"/>
                  </a:cubicBezTo>
                  <a:cubicBezTo>
                    <a:pt x="222" y="277"/>
                    <a:pt x="271" y="264"/>
                    <a:pt x="321" y="256"/>
                  </a:cubicBezTo>
                  <a:cubicBezTo>
                    <a:pt x="345" y="252"/>
                    <a:pt x="370" y="252"/>
                    <a:pt x="394" y="248"/>
                  </a:cubicBezTo>
                  <a:cubicBezTo>
                    <a:pt x="411" y="248"/>
                    <a:pt x="423" y="240"/>
                    <a:pt x="431" y="227"/>
                  </a:cubicBezTo>
                  <a:cubicBezTo>
                    <a:pt x="443" y="206"/>
                    <a:pt x="453" y="201"/>
                    <a:pt x="464" y="201"/>
                  </a:cubicBezTo>
                  <a:cubicBezTo>
                    <a:pt x="468" y="201"/>
                    <a:pt x="472" y="202"/>
                    <a:pt x="477" y="203"/>
                  </a:cubicBezTo>
                  <a:cubicBezTo>
                    <a:pt x="493" y="207"/>
                    <a:pt x="497" y="207"/>
                    <a:pt x="509" y="207"/>
                  </a:cubicBezTo>
                  <a:cubicBezTo>
                    <a:pt x="518" y="211"/>
                    <a:pt x="530" y="207"/>
                    <a:pt x="542" y="219"/>
                  </a:cubicBezTo>
                  <a:cubicBezTo>
                    <a:pt x="548" y="225"/>
                    <a:pt x="553" y="229"/>
                    <a:pt x="557" y="229"/>
                  </a:cubicBezTo>
                  <a:cubicBezTo>
                    <a:pt x="562" y="229"/>
                    <a:pt x="567" y="224"/>
                    <a:pt x="571" y="211"/>
                  </a:cubicBezTo>
                  <a:cubicBezTo>
                    <a:pt x="571" y="208"/>
                    <a:pt x="576" y="202"/>
                    <a:pt x="578" y="202"/>
                  </a:cubicBezTo>
                  <a:cubicBezTo>
                    <a:pt x="579" y="202"/>
                    <a:pt x="579" y="202"/>
                    <a:pt x="579" y="203"/>
                  </a:cubicBezTo>
                  <a:cubicBezTo>
                    <a:pt x="588" y="211"/>
                    <a:pt x="597" y="214"/>
                    <a:pt x="607" y="214"/>
                  </a:cubicBezTo>
                  <a:cubicBezTo>
                    <a:pt x="620" y="214"/>
                    <a:pt x="633" y="209"/>
                    <a:pt x="645" y="207"/>
                  </a:cubicBezTo>
                  <a:cubicBezTo>
                    <a:pt x="657" y="203"/>
                    <a:pt x="665" y="199"/>
                    <a:pt x="678" y="190"/>
                  </a:cubicBezTo>
                  <a:cubicBezTo>
                    <a:pt x="686" y="185"/>
                    <a:pt x="693" y="178"/>
                    <a:pt x="702" y="178"/>
                  </a:cubicBezTo>
                  <a:cubicBezTo>
                    <a:pt x="707" y="178"/>
                    <a:pt x="713" y="180"/>
                    <a:pt x="719" y="186"/>
                  </a:cubicBezTo>
                  <a:cubicBezTo>
                    <a:pt x="723" y="193"/>
                    <a:pt x="726" y="196"/>
                    <a:pt x="730" y="196"/>
                  </a:cubicBezTo>
                  <a:cubicBezTo>
                    <a:pt x="739" y="196"/>
                    <a:pt x="747" y="179"/>
                    <a:pt x="756" y="137"/>
                  </a:cubicBezTo>
                  <a:cubicBezTo>
                    <a:pt x="743" y="80"/>
                    <a:pt x="731" y="67"/>
                    <a:pt x="719" y="67"/>
                  </a:cubicBezTo>
                  <a:cubicBezTo>
                    <a:pt x="714" y="68"/>
                    <a:pt x="710" y="68"/>
                    <a:pt x="705" y="68"/>
                  </a:cubicBezTo>
                  <a:cubicBezTo>
                    <a:pt x="686" y="68"/>
                    <a:pt x="666" y="65"/>
                    <a:pt x="647" y="65"/>
                  </a:cubicBezTo>
                  <a:cubicBezTo>
                    <a:pt x="625" y="65"/>
                    <a:pt x="604" y="68"/>
                    <a:pt x="583" y="84"/>
                  </a:cubicBezTo>
                  <a:cubicBezTo>
                    <a:pt x="575" y="90"/>
                    <a:pt x="567" y="92"/>
                    <a:pt x="558" y="92"/>
                  </a:cubicBezTo>
                  <a:cubicBezTo>
                    <a:pt x="538" y="92"/>
                    <a:pt x="518" y="78"/>
                    <a:pt x="497" y="75"/>
                  </a:cubicBezTo>
                  <a:cubicBezTo>
                    <a:pt x="485" y="71"/>
                    <a:pt x="472" y="67"/>
                    <a:pt x="456" y="67"/>
                  </a:cubicBezTo>
                  <a:cubicBezTo>
                    <a:pt x="423" y="67"/>
                    <a:pt x="386" y="75"/>
                    <a:pt x="353" y="75"/>
                  </a:cubicBezTo>
                  <a:cubicBezTo>
                    <a:pt x="340" y="74"/>
                    <a:pt x="326" y="73"/>
                    <a:pt x="312" y="73"/>
                  </a:cubicBezTo>
                  <a:cubicBezTo>
                    <a:pt x="293" y="73"/>
                    <a:pt x="273" y="75"/>
                    <a:pt x="251" y="80"/>
                  </a:cubicBezTo>
                  <a:cubicBezTo>
                    <a:pt x="234" y="80"/>
                    <a:pt x="222" y="80"/>
                    <a:pt x="206" y="75"/>
                  </a:cubicBezTo>
                  <a:cubicBezTo>
                    <a:pt x="198" y="71"/>
                    <a:pt x="193" y="71"/>
                    <a:pt x="185" y="67"/>
                  </a:cubicBezTo>
                  <a:cubicBezTo>
                    <a:pt x="161" y="67"/>
                    <a:pt x="140" y="55"/>
                    <a:pt x="120" y="43"/>
                  </a:cubicBezTo>
                  <a:cubicBezTo>
                    <a:pt x="91" y="20"/>
                    <a:pt x="62" y="0"/>
                    <a:pt x="33"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23" name="Google Shape;323;p29"/>
            <p:cNvSpPr/>
            <p:nvPr/>
          </p:nvSpPr>
          <p:spPr>
            <a:xfrm>
              <a:off x="3018300" y="4541625"/>
              <a:ext cx="17050" cy="6800"/>
            </a:xfrm>
            <a:custGeom>
              <a:avLst/>
              <a:gdLst/>
              <a:ahLst/>
              <a:cxnLst/>
              <a:rect l="l" t="t" r="r" b="b"/>
              <a:pathLst>
                <a:path w="682" h="272" extrusionOk="0">
                  <a:moveTo>
                    <a:pt x="1" y="0"/>
                  </a:moveTo>
                  <a:lnTo>
                    <a:pt x="1" y="271"/>
                  </a:lnTo>
                  <a:cubicBezTo>
                    <a:pt x="17" y="271"/>
                    <a:pt x="33" y="263"/>
                    <a:pt x="42" y="247"/>
                  </a:cubicBezTo>
                  <a:cubicBezTo>
                    <a:pt x="54" y="222"/>
                    <a:pt x="62" y="214"/>
                    <a:pt x="74" y="214"/>
                  </a:cubicBezTo>
                  <a:cubicBezTo>
                    <a:pt x="87" y="218"/>
                    <a:pt x="111" y="234"/>
                    <a:pt x="128" y="238"/>
                  </a:cubicBezTo>
                  <a:cubicBezTo>
                    <a:pt x="144" y="247"/>
                    <a:pt x="173" y="255"/>
                    <a:pt x="193" y="263"/>
                  </a:cubicBezTo>
                  <a:cubicBezTo>
                    <a:pt x="198" y="265"/>
                    <a:pt x="203" y="267"/>
                    <a:pt x="208" y="267"/>
                  </a:cubicBezTo>
                  <a:cubicBezTo>
                    <a:pt x="216" y="267"/>
                    <a:pt x="224" y="261"/>
                    <a:pt x="234" y="238"/>
                  </a:cubicBezTo>
                  <a:cubicBezTo>
                    <a:pt x="234" y="231"/>
                    <a:pt x="238" y="228"/>
                    <a:pt x="241" y="228"/>
                  </a:cubicBezTo>
                  <a:cubicBezTo>
                    <a:pt x="243" y="228"/>
                    <a:pt x="245" y="229"/>
                    <a:pt x="247" y="230"/>
                  </a:cubicBezTo>
                  <a:cubicBezTo>
                    <a:pt x="250" y="235"/>
                    <a:pt x="254" y="238"/>
                    <a:pt x="259" y="238"/>
                  </a:cubicBezTo>
                  <a:cubicBezTo>
                    <a:pt x="265" y="238"/>
                    <a:pt x="272" y="233"/>
                    <a:pt x="280" y="226"/>
                  </a:cubicBezTo>
                  <a:cubicBezTo>
                    <a:pt x="284" y="220"/>
                    <a:pt x="288" y="219"/>
                    <a:pt x="292" y="219"/>
                  </a:cubicBezTo>
                  <a:cubicBezTo>
                    <a:pt x="294" y="219"/>
                    <a:pt x="296" y="219"/>
                    <a:pt x="298" y="219"/>
                  </a:cubicBezTo>
                  <a:cubicBezTo>
                    <a:pt x="300" y="219"/>
                    <a:pt x="302" y="219"/>
                    <a:pt x="304" y="218"/>
                  </a:cubicBezTo>
                  <a:cubicBezTo>
                    <a:pt x="325" y="218"/>
                    <a:pt x="353" y="218"/>
                    <a:pt x="374" y="214"/>
                  </a:cubicBezTo>
                  <a:cubicBezTo>
                    <a:pt x="394" y="210"/>
                    <a:pt x="415" y="206"/>
                    <a:pt x="436" y="206"/>
                  </a:cubicBezTo>
                  <a:cubicBezTo>
                    <a:pt x="438" y="206"/>
                    <a:pt x="441" y="207"/>
                    <a:pt x="444" y="207"/>
                  </a:cubicBezTo>
                  <a:cubicBezTo>
                    <a:pt x="456" y="207"/>
                    <a:pt x="466" y="197"/>
                    <a:pt x="477" y="156"/>
                  </a:cubicBezTo>
                  <a:cubicBezTo>
                    <a:pt x="482" y="192"/>
                    <a:pt x="490" y="204"/>
                    <a:pt x="498" y="204"/>
                  </a:cubicBezTo>
                  <a:cubicBezTo>
                    <a:pt x="501" y="204"/>
                    <a:pt x="505" y="201"/>
                    <a:pt x="509" y="197"/>
                  </a:cubicBezTo>
                  <a:cubicBezTo>
                    <a:pt x="518" y="189"/>
                    <a:pt x="521" y="182"/>
                    <a:pt x="523" y="182"/>
                  </a:cubicBezTo>
                  <a:cubicBezTo>
                    <a:pt x="524" y="182"/>
                    <a:pt x="525" y="183"/>
                    <a:pt x="526" y="185"/>
                  </a:cubicBezTo>
                  <a:cubicBezTo>
                    <a:pt x="531" y="203"/>
                    <a:pt x="538" y="209"/>
                    <a:pt x="544" y="209"/>
                  </a:cubicBezTo>
                  <a:cubicBezTo>
                    <a:pt x="552" y="209"/>
                    <a:pt x="560" y="200"/>
                    <a:pt x="567" y="193"/>
                  </a:cubicBezTo>
                  <a:cubicBezTo>
                    <a:pt x="572" y="188"/>
                    <a:pt x="576" y="187"/>
                    <a:pt x="579" y="187"/>
                  </a:cubicBezTo>
                  <a:cubicBezTo>
                    <a:pt x="584" y="187"/>
                    <a:pt x="588" y="191"/>
                    <a:pt x="591" y="191"/>
                  </a:cubicBezTo>
                  <a:cubicBezTo>
                    <a:pt x="593" y="191"/>
                    <a:pt x="594" y="191"/>
                    <a:pt x="596" y="189"/>
                  </a:cubicBezTo>
                  <a:cubicBezTo>
                    <a:pt x="602" y="183"/>
                    <a:pt x="610" y="180"/>
                    <a:pt x="619" y="180"/>
                  </a:cubicBezTo>
                  <a:cubicBezTo>
                    <a:pt x="627" y="180"/>
                    <a:pt x="637" y="183"/>
                    <a:pt x="645" y="189"/>
                  </a:cubicBezTo>
                  <a:cubicBezTo>
                    <a:pt x="647" y="191"/>
                    <a:pt x="650" y="192"/>
                    <a:pt x="654" y="192"/>
                  </a:cubicBezTo>
                  <a:cubicBezTo>
                    <a:pt x="657" y="192"/>
                    <a:pt x="661" y="191"/>
                    <a:pt x="665" y="189"/>
                  </a:cubicBezTo>
                  <a:cubicBezTo>
                    <a:pt x="669" y="189"/>
                    <a:pt x="674" y="185"/>
                    <a:pt x="678" y="173"/>
                  </a:cubicBezTo>
                  <a:cubicBezTo>
                    <a:pt x="682" y="156"/>
                    <a:pt x="682" y="140"/>
                    <a:pt x="682" y="124"/>
                  </a:cubicBezTo>
                  <a:cubicBezTo>
                    <a:pt x="682" y="107"/>
                    <a:pt x="682" y="91"/>
                    <a:pt x="678" y="78"/>
                  </a:cubicBezTo>
                  <a:cubicBezTo>
                    <a:pt x="669" y="62"/>
                    <a:pt x="661" y="54"/>
                    <a:pt x="653" y="54"/>
                  </a:cubicBezTo>
                  <a:cubicBezTo>
                    <a:pt x="604" y="54"/>
                    <a:pt x="559" y="54"/>
                    <a:pt x="513" y="58"/>
                  </a:cubicBezTo>
                  <a:cubicBezTo>
                    <a:pt x="511" y="57"/>
                    <a:pt x="509" y="57"/>
                    <a:pt x="507" y="57"/>
                  </a:cubicBezTo>
                  <a:cubicBezTo>
                    <a:pt x="493" y="57"/>
                    <a:pt x="481" y="68"/>
                    <a:pt x="481" y="83"/>
                  </a:cubicBezTo>
                  <a:cubicBezTo>
                    <a:pt x="478" y="88"/>
                    <a:pt x="476" y="91"/>
                    <a:pt x="474" y="91"/>
                  </a:cubicBezTo>
                  <a:cubicBezTo>
                    <a:pt x="466" y="91"/>
                    <a:pt x="460" y="52"/>
                    <a:pt x="451" y="52"/>
                  </a:cubicBezTo>
                  <a:cubicBezTo>
                    <a:pt x="450" y="52"/>
                    <a:pt x="449" y="52"/>
                    <a:pt x="448" y="54"/>
                  </a:cubicBezTo>
                  <a:lnTo>
                    <a:pt x="386" y="54"/>
                  </a:lnTo>
                  <a:lnTo>
                    <a:pt x="247" y="50"/>
                  </a:lnTo>
                  <a:cubicBezTo>
                    <a:pt x="237" y="48"/>
                    <a:pt x="225" y="47"/>
                    <a:pt x="213" y="47"/>
                  </a:cubicBezTo>
                  <a:cubicBezTo>
                    <a:pt x="202" y="47"/>
                    <a:pt x="189" y="48"/>
                    <a:pt x="177" y="50"/>
                  </a:cubicBezTo>
                  <a:cubicBezTo>
                    <a:pt x="174" y="50"/>
                    <a:pt x="171" y="51"/>
                    <a:pt x="168" y="51"/>
                  </a:cubicBezTo>
                  <a:cubicBezTo>
                    <a:pt x="154" y="51"/>
                    <a:pt x="138" y="43"/>
                    <a:pt x="128" y="33"/>
                  </a:cubicBezTo>
                  <a:cubicBezTo>
                    <a:pt x="120" y="21"/>
                    <a:pt x="107" y="13"/>
                    <a:pt x="91" y="9"/>
                  </a:cubicBezTo>
                  <a:cubicBezTo>
                    <a:pt x="80" y="3"/>
                    <a:pt x="70" y="1"/>
                    <a:pt x="59" y="1"/>
                  </a:cubicBezTo>
                  <a:cubicBezTo>
                    <a:pt x="47" y="1"/>
                    <a:pt x="35" y="3"/>
                    <a:pt x="22" y="3"/>
                  </a:cubicBezTo>
                  <a:cubicBezTo>
                    <a:pt x="15" y="3"/>
                    <a:pt x="8" y="2"/>
                    <a:pt x="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24" name="Google Shape;324;p29"/>
            <p:cNvSpPr/>
            <p:nvPr/>
          </p:nvSpPr>
          <p:spPr>
            <a:xfrm>
              <a:off x="3018300" y="4489825"/>
              <a:ext cx="4550" cy="6175"/>
            </a:xfrm>
            <a:custGeom>
              <a:avLst/>
              <a:gdLst/>
              <a:ahLst/>
              <a:cxnLst/>
              <a:rect l="l" t="t" r="r" b="b"/>
              <a:pathLst>
                <a:path w="182" h="247" extrusionOk="0">
                  <a:moveTo>
                    <a:pt x="1" y="0"/>
                  </a:moveTo>
                  <a:lnTo>
                    <a:pt x="1" y="247"/>
                  </a:lnTo>
                  <a:cubicBezTo>
                    <a:pt x="5" y="247"/>
                    <a:pt x="9" y="242"/>
                    <a:pt x="13" y="238"/>
                  </a:cubicBezTo>
                  <a:cubicBezTo>
                    <a:pt x="15" y="229"/>
                    <a:pt x="19" y="226"/>
                    <a:pt x="23" y="226"/>
                  </a:cubicBezTo>
                  <a:cubicBezTo>
                    <a:pt x="32" y="226"/>
                    <a:pt x="42" y="239"/>
                    <a:pt x="48" y="239"/>
                  </a:cubicBezTo>
                  <a:cubicBezTo>
                    <a:pt x="49" y="239"/>
                    <a:pt x="49" y="239"/>
                    <a:pt x="50" y="238"/>
                  </a:cubicBezTo>
                  <a:cubicBezTo>
                    <a:pt x="69" y="231"/>
                    <a:pt x="85" y="201"/>
                    <a:pt x="104" y="201"/>
                  </a:cubicBezTo>
                  <a:cubicBezTo>
                    <a:pt x="105" y="201"/>
                    <a:pt x="106" y="201"/>
                    <a:pt x="107" y="201"/>
                  </a:cubicBezTo>
                  <a:cubicBezTo>
                    <a:pt x="110" y="202"/>
                    <a:pt x="112" y="203"/>
                    <a:pt x="115" y="203"/>
                  </a:cubicBezTo>
                  <a:cubicBezTo>
                    <a:pt x="127" y="203"/>
                    <a:pt x="136" y="192"/>
                    <a:pt x="148" y="192"/>
                  </a:cubicBezTo>
                  <a:cubicBezTo>
                    <a:pt x="152" y="192"/>
                    <a:pt x="156" y="194"/>
                    <a:pt x="161" y="197"/>
                  </a:cubicBezTo>
                  <a:cubicBezTo>
                    <a:pt x="161" y="198"/>
                    <a:pt x="162" y="198"/>
                    <a:pt x="163" y="198"/>
                  </a:cubicBezTo>
                  <a:cubicBezTo>
                    <a:pt x="170" y="198"/>
                    <a:pt x="177" y="156"/>
                    <a:pt x="177" y="111"/>
                  </a:cubicBezTo>
                  <a:cubicBezTo>
                    <a:pt x="181" y="86"/>
                    <a:pt x="177" y="58"/>
                    <a:pt x="161" y="37"/>
                  </a:cubicBezTo>
                  <a:lnTo>
                    <a:pt x="157" y="37"/>
                  </a:lnTo>
                  <a:lnTo>
                    <a:pt x="103" y="13"/>
                  </a:lnTo>
                  <a:cubicBezTo>
                    <a:pt x="99" y="13"/>
                    <a:pt x="95" y="4"/>
                    <a:pt x="91" y="4"/>
                  </a:cubicBezTo>
                  <a:lnTo>
                    <a:pt x="13" y="4"/>
                  </a:lnTo>
                  <a:cubicBezTo>
                    <a:pt x="13" y="0"/>
                    <a:pt x="5" y="0"/>
                    <a:pt x="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25" name="Google Shape;325;p29"/>
            <p:cNvSpPr/>
            <p:nvPr/>
          </p:nvSpPr>
          <p:spPr>
            <a:xfrm>
              <a:off x="3018300" y="4619650"/>
              <a:ext cx="21875" cy="7750"/>
            </a:xfrm>
            <a:custGeom>
              <a:avLst/>
              <a:gdLst/>
              <a:ahLst/>
              <a:cxnLst/>
              <a:rect l="l" t="t" r="r" b="b"/>
              <a:pathLst>
                <a:path w="875" h="310" extrusionOk="0">
                  <a:moveTo>
                    <a:pt x="9" y="0"/>
                  </a:moveTo>
                  <a:cubicBezTo>
                    <a:pt x="6" y="0"/>
                    <a:pt x="3" y="2"/>
                    <a:pt x="1" y="6"/>
                  </a:cubicBezTo>
                  <a:lnTo>
                    <a:pt x="1" y="302"/>
                  </a:lnTo>
                  <a:cubicBezTo>
                    <a:pt x="5" y="306"/>
                    <a:pt x="9" y="306"/>
                    <a:pt x="13" y="310"/>
                  </a:cubicBezTo>
                  <a:cubicBezTo>
                    <a:pt x="42" y="263"/>
                    <a:pt x="71" y="248"/>
                    <a:pt x="97" y="248"/>
                  </a:cubicBezTo>
                  <a:cubicBezTo>
                    <a:pt x="101" y="248"/>
                    <a:pt x="104" y="248"/>
                    <a:pt x="107" y="248"/>
                  </a:cubicBezTo>
                  <a:lnTo>
                    <a:pt x="144" y="248"/>
                  </a:lnTo>
                  <a:cubicBezTo>
                    <a:pt x="147" y="248"/>
                    <a:pt x="151" y="245"/>
                    <a:pt x="155" y="245"/>
                  </a:cubicBezTo>
                  <a:cubicBezTo>
                    <a:pt x="157" y="245"/>
                    <a:pt x="159" y="246"/>
                    <a:pt x="161" y="248"/>
                  </a:cubicBezTo>
                  <a:cubicBezTo>
                    <a:pt x="166" y="256"/>
                    <a:pt x="172" y="259"/>
                    <a:pt x="178" y="259"/>
                  </a:cubicBezTo>
                  <a:cubicBezTo>
                    <a:pt x="184" y="259"/>
                    <a:pt x="191" y="255"/>
                    <a:pt x="198" y="248"/>
                  </a:cubicBezTo>
                  <a:cubicBezTo>
                    <a:pt x="210" y="232"/>
                    <a:pt x="226" y="240"/>
                    <a:pt x="239" y="236"/>
                  </a:cubicBezTo>
                  <a:cubicBezTo>
                    <a:pt x="267" y="228"/>
                    <a:pt x="296" y="228"/>
                    <a:pt x="321" y="228"/>
                  </a:cubicBezTo>
                  <a:cubicBezTo>
                    <a:pt x="333" y="228"/>
                    <a:pt x="341" y="211"/>
                    <a:pt x="349" y="203"/>
                  </a:cubicBezTo>
                  <a:cubicBezTo>
                    <a:pt x="358" y="195"/>
                    <a:pt x="362" y="191"/>
                    <a:pt x="370" y="187"/>
                  </a:cubicBezTo>
                  <a:cubicBezTo>
                    <a:pt x="380" y="185"/>
                    <a:pt x="391" y="184"/>
                    <a:pt x="402" y="184"/>
                  </a:cubicBezTo>
                  <a:cubicBezTo>
                    <a:pt x="434" y="184"/>
                    <a:pt x="466" y="192"/>
                    <a:pt x="493" y="207"/>
                  </a:cubicBezTo>
                  <a:cubicBezTo>
                    <a:pt x="522" y="215"/>
                    <a:pt x="555" y="224"/>
                    <a:pt x="587" y="224"/>
                  </a:cubicBezTo>
                  <a:cubicBezTo>
                    <a:pt x="628" y="224"/>
                    <a:pt x="665" y="220"/>
                    <a:pt x="706" y="215"/>
                  </a:cubicBezTo>
                  <a:cubicBezTo>
                    <a:pt x="733" y="213"/>
                    <a:pt x="759" y="199"/>
                    <a:pt x="787" y="199"/>
                  </a:cubicBezTo>
                  <a:cubicBezTo>
                    <a:pt x="798" y="199"/>
                    <a:pt x="809" y="201"/>
                    <a:pt x="821" y="207"/>
                  </a:cubicBezTo>
                  <a:lnTo>
                    <a:pt x="846" y="207"/>
                  </a:lnTo>
                  <a:cubicBezTo>
                    <a:pt x="854" y="207"/>
                    <a:pt x="866" y="183"/>
                    <a:pt x="875" y="133"/>
                  </a:cubicBezTo>
                  <a:cubicBezTo>
                    <a:pt x="866" y="97"/>
                    <a:pt x="858" y="91"/>
                    <a:pt x="851" y="91"/>
                  </a:cubicBezTo>
                  <a:cubicBezTo>
                    <a:pt x="847" y="91"/>
                    <a:pt x="844" y="92"/>
                    <a:pt x="842" y="92"/>
                  </a:cubicBezTo>
                  <a:lnTo>
                    <a:pt x="731" y="92"/>
                  </a:lnTo>
                  <a:cubicBezTo>
                    <a:pt x="715" y="92"/>
                    <a:pt x="702" y="80"/>
                    <a:pt x="690" y="80"/>
                  </a:cubicBezTo>
                  <a:cubicBezTo>
                    <a:pt x="674" y="80"/>
                    <a:pt x="649" y="92"/>
                    <a:pt x="632" y="92"/>
                  </a:cubicBezTo>
                  <a:cubicBezTo>
                    <a:pt x="604" y="92"/>
                    <a:pt x="579" y="92"/>
                    <a:pt x="555" y="84"/>
                  </a:cubicBezTo>
                  <a:cubicBezTo>
                    <a:pt x="530" y="80"/>
                    <a:pt x="501" y="60"/>
                    <a:pt x="481" y="51"/>
                  </a:cubicBezTo>
                  <a:cubicBezTo>
                    <a:pt x="477" y="51"/>
                    <a:pt x="474" y="50"/>
                    <a:pt x="471" y="50"/>
                  </a:cubicBezTo>
                  <a:cubicBezTo>
                    <a:pt x="462" y="50"/>
                    <a:pt x="453" y="53"/>
                    <a:pt x="445" y="53"/>
                  </a:cubicBezTo>
                  <a:cubicBezTo>
                    <a:pt x="439" y="53"/>
                    <a:pt x="433" y="52"/>
                    <a:pt x="427" y="47"/>
                  </a:cubicBezTo>
                  <a:cubicBezTo>
                    <a:pt x="419" y="43"/>
                    <a:pt x="411" y="42"/>
                    <a:pt x="403" y="42"/>
                  </a:cubicBezTo>
                  <a:cubicBezTo>
                    <a:pt x="378" y="42"/>
                    <a:pt x="354" y="56"/>
                    <a:pt x="329" y="60"/>
                  </a:cubicBezTo>
                  <a:cubicBezTo>
                    <a:pt x="297" y="62"/>
                    <a:pt x="267" y="79"/>
                    <a:pt x="236" y="79"/>
                  </a:cubicBezTo>
                  <a:cubicBezTo>
                    <a:pt x="219" y="79"/>
                    <a:pt x="202" y="74"/>
                    <a:pt x="185" y="60"/>
                  </a:cubicBezTo>
                  <a:cubicBezTo>
                    <a:pt x="177" y="51"/>
                    <a:pt x="169" y="47"/>
                    <a:pt x="157" y="43"/>
                  </a:cubicBezTo>
                  <a:cubicBezTo>
                    <a:pt x="136" y="40"/>
                    <a:pt x="114" y="37"/>
                    <a:pt x="91" y="37"/>
                  </a:cubicBezTo>
                  <a:cubicBezTo>
                    <a:pt x="81" y="37"/>
                    <a:pt x="72" y="38"/>
                    <a:pt x="62" y="39"/>
                  </a:cubicBezTo>
                  <a:cubicBezTo>
                    <a:pt x="46" y="39"/>
                    <a:pt x="33" y="14"/>
                    <a:pt x="17" y="6"/>
                  </a:cubicBezTo>
                  <a:cubicBezTo>
                    <a:pt x="15" y="2"/>
                    <a:pt x="12" y="0"/>
                    <a:pt x="9"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26" name="Google Shape;326;p29"/>
            <p:cNvSpPr/>
            <p:nvPr/>
          </p:nvSpPr>
          <p:spPr>
            <a:xfrm>
              <a:off x="3018200" y="4502450"/>
              <a:ext cx="11300" cy="6775"/>
            </a:xfrm>
            <a:custGeom>
              <a:avLst/>
              <a:gdLst/>
              <a:ahLst/>
              <a:cxnLst/>
              <a:rect l="l" t="t" r="r" b="b"/>
              <a:pathLst>
                <a:path w="452" h="271" extrusionOk="0">
                  <a:moveTo>
                    <a:pt x="33" y="0"/>
                  </a:moveTo>
                  <a:cubicBezTo>
                    <a:pt x="29" y="0"/>
                    <a:pt x="25" y="1"/>
                    <a:pt x="21" y="4"/>
                  </a:cubicBezTo>
                  <a:cubicBezTo>
                    <a:pt x="17" y="4"/>
                    <a:pt x="9" y="8"/>
                    <a:pt x="5" y="8"/>
                  </a:cubicBezTo>
                  <a:lnTo>
                    <a:pt x="0" y="8"/>
                  </a:lnTo>
                  <a:lnTo>
                    <a:pt x="0" y="271"/>
                  </a:lnTo>
                  <a:cubicBezTo>
                    <a:pt x="5" y="267"/>
                    <a:pt x="5" y="267"/>
                    <a:pt x="9" y="263"/>
                  </a:cubicBezTo>
                  <a:cubicBezTo>
                    <a:pt x="12" y="256"/>
                    <a:pt x="15" y="254"/>
                    <a:pt x="18" y="254"/>
                  </a:cubicBezTo>
                  <a:cubicBezTo>
                    <a:pt x="26" y="254"/>
                    <a:pt x="33" y="265"/>
                    <a:pt x="40" y="265"/>
                  </a:cubicBezTo>
                  <a:cubicBezTo>
                    <a:pt x="42" y="265"/>
                    <a:pt x="44" y="264"/>
                    <a:pt x="46" y="263"/>
                  </a:cubicBezTo>
                  <a:cubicBezTo>
                    <a:pt x="58" y="246"/>
                    <a:pt x="70" y="254"/>
                    <a:pt x="78" y="246"/>
                  </a:cubicBezTo>
                  <a:cubicBezTo>
                    <a:pt x="91" y="234"/>
                    <a:pt x="99" y="209"/>
                    <a:pt x="111" y="201"/>
                  </a:cubicBezTo>
                  <a:cubicBezTo>
                    <a:pt x="148" y="189"/>
                    <a:pt x="189" y="181"/>
                    <a:pt x="226" y="181"/>
                  </a:cubicBezTo>
                  <a:cubicBezTo>
                    <a:pt x="238" y="181"/>
                    <a:pt x="251" y="185"/>
                    <a:pt x="263" y="189"/>
                  </a:cubicBezTo>
                  <a:cubicBezTo>
                    <a:pt x="269" y="192"/>
                    <a:pt x="282" y="210"/>
                    <a:pt x="293" y="210"/>
                  </a:cubicBezTo>
                  <a:cubicBezTo>
                    <a:pt x="297" y="210"/>
                    <a:pt x="301" y="208"/>
                    <a:pt x="304" y="201"/>
                  </a:cubicBezTo>
                  <a:cubicBezTo>
                    <a:pt x="310" y="192"/>
                    <a:pt x="316" y="190"/>
                    <a:pt x="321" y="190"/>
                  </a:cubicBezTo>
                  <a:cubicBezTo>
                    <a:pt x="327" y="190"/>
                    <a:pt x="333" y="192"/>
                    <a:pt x="339" y="192"/>
                  </a:cubicBezTo>
                  <a:cubicBezTo>
                    <a:pt x="342" y="192"/>
                    <a:pt x="346" y="192"/>
                    <a:pt x="349" y="189"/>
                  </a:cubicBezTo>
                  <a:cubicBezTo>
                    <a:pt x="361" y="177"/>
                    <a:pt x="379" y="170"/>
                    <a:pt x="396" y="170"/>
                  </a:cubicBezTo>
                  <a:cubicBezTo>
                    <a:pt x="409" y="170"/>
                    <a:pt x="421" y="174"/>
                    <a:pt x="431" y="181"/>
                  </a:cubicBezTo>
                  <a:cubicBezTo>
                    <a:pt x="432" y="181"/>
                    <a:pt x="433" y="181"/>
                    <a:pt x="434" y="181"/>
                  </a:cubicBezTo>
                  <a:cubicBezTo>
                    <a:pt x="444" y="181"/>
                    <a:pt x="448" y="161"/>
                    <a:pt x="452" y="127"/>
                  </a:cubicBezTo>
                  <a:cubicBezTo>
                    <a:pt x="452" y="94"/>
                    <a:pt x="448" y="57"/>
                    <a:pt x="440" y="57"/>
                  </a:cubicBezTo>
                  <a:cubicBezTo>
                    <a:pt x="439" y="58"/>
                    <a:pt x="438" y="58"/>
                    <a:pt x="437" y="58"/>
                  </a:cubicBezTo>
                  <a:cubicBezTo>
                    <a:pt x="426" y="58"/>
                    <a:pt x="416" y="41"/>
                    <a:pt x="405" y="41"/>
                  </a:cubicBezTo>
                  <a:cubicBezTo>
                    <a:pt x="405" y="41"/>
                    <a:pt x="404" y="41"/>
                    <a:pt x="403" y="41"/>
                  </a:cubicBezTo>
                  <a:cubicBezTo>
                    <a:pt x="374" y="49"/>
                    <a:pt x="349" y="62"/>
                    <a:pt x="325" y="78"/>
                  </a:cubicBezTo>
                  <a:cubicBezTo>
                    <a:pt x="322" y="78"/>
                    <a:pt x="319" y="82"/>
                    <a:pt x="316" y="82"/>
                  </a:cubicBezTo>
                  <a:cubicBezTo>
                    <a:pt x="315" y="82"/>
                    <a:pt x="314" y="81"/>
                    <a:pt x="312" y="78"/>
                  </a:cubicBezTo>
                  <a:cubicBezTo>
                    <a:pt x="296" y="53"/>
                    <a:pt x="267" y="33"/>
                    <a:pt x="234" y="29"/>
                  </a:cubicBezTo>
                  <a:cubicBezTo>
                    <a:pt x="226" y="29"/>
                    <a:pt x="214" y="37"/>
                    <a:pt x="202" y="37"/>
                  </a:cubicBezTo>
                  <a:cubicBezTo>
                    <a:pt x="180" y="33"/>
                    <a:pt x="158" y="11"/>
                    <a:pt x="134" y="11"/>
                  </a:cubicBezTo>
                  <a:cubicBezTo>
                    <a:pt x="131" y="11"/>
                    <a:pt x="127" y="11"/>
                    <a:pt x="124" y="12"/>
                  </a:cubicBezTo>
                  <a:cubicBezTo>
                    <a:pt x="121" y="14"/>
                    <a:pt x="118" y="14"/>
                    <a:pt x="115" y="14"/>
                  </a:cubicBezTo>
                  <a:cubicBezTo>
                    <a:pt x="104" y="14"/>
                    <a:pt x="94" y="6"/>
                    <a:pt x="83" y="6"/>
                  </a:cubicBezTo>
                  <a:cubicBezTo>
                    <a:pt x="80" y="6"/>
                    <a:pt x="77" y="7"/>
                    <a:pt x="74" y="8"/>
                  </a:cubicBezTo>
                  <a:cubicBezTo>
                    <a:pt x="72" y="9"/>
                    <a:pt x="71" y="9"/>
                    <a:pt x="69" y="9"/>
                  </a:cubicBezTo>
                  <a:cubicBezTo>
                    <a:pt x="55" y="9"/>
                    <a:pt x="44" y="0"/>
                    <a:pt x="33"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27" name="Google Shape;327;p29"/>
            <p:cNvSpPr/>
            <p:nvPr/>
          </p:nvSpPr>
          <p:spPr>
            <a:xfrm>
              <a:off x="3018300" y="4529000"/>
              <a:ext cx="13875" cy="6225"/>
            </a:xfrm>
            <a:custGeom>
              <a:avLst/>
              <a:gdLst/>
              <a:ahLst/>
              <a:cxnLst/>
              <a:rect l="l" t="t" r="r" b="b"/>
              <a:pathLst>
                <a:path w="555" h="249" extrusionOk="0">
                  <a:moveTo>
                    <a:pt x="1" y="1"/>
                  </a:moveTo>
                  <a:lnTo>
                    <a:pt x="1" y="235"/>
                  </a:lnTo>
                  <a:lnTo>
                    <a:pt x="5" y="235"/>
                  </a:lnTo>
                  <a:cubicBezTo>
                    <a:pt x="11" y="233"/>
                    <a:pt x="18" y="232"/>
                    <a:pt x="24" y="232"/>
                  </a:cubicBezTo>
                  <a:cubicBezTo>
                    <a:pt x="38" y="232"/>
                    <a:pt x="53" y="236"/>
                    <a:pt x="67" y="236"/>
                  </a:cubicBezTo>
                  <a:cubicBezTo>
                    <a:pt x="71" y="236"/>
                    <a:pt x="75" y="235"/>
                    <a:pt x="79" y="235"/>
                  </a:cubicBezTo>
                  <a:cubicBezTo>
                    <a:pt x="103" y="231"/>
                    <a:pt x="128" y="231"/>
                    <a:pt x="148" y="226"/>
                  </a:cubicBezTo>
                  <a:cubicBezTo>
                    <a:pt x="151" y="226"/>
                    <a:pt x="154" y="220"/>
                    <a:pt x="158" y="220"/>
                  </a:cubicBezTo>
                  <a:cubicBezTo>
                    <a:pt x="159" y="220"/>
                    <a:pt x="160" y="220"/>
                    <a:pt x="161" y="222"/>
                  </a:cubicBezTo>
                  <a:cubicBezTo>
                    <a:pt x="165" y="230"/>
                    <a:pt x="170" y="233"/>
                    <a:pt x="176" y="233"/>
                  </a:cubicBezTo>
                  <a:cubicBezTo>
                    <a:pt x="185" y="233"/>
                    <a:pt x="195" y="224"/>
                    <a:pt x="205" y="224"/>
                  </a:cubicBezTo>
                  <a:cubicBezTo>
                    <a:pt x="212" y="224"/>
                    <a:pt x="219" y="229"/>
                    <a:pt x="226" y="247"/>
                  </a:cubicBezTo>
                  <a:cubicBezTo>
                    <a:pt x="226" y="248"/>
                    <a:pt x="227" y="249"/>
                    <a:pt x="227" y="249"/>
                  </a:cubicBezTo>
                  <a:cubicBezTo>
                    <a:pt x="229" y="249"/>
                    <a:pt x="232" y="247"/>
                    <a:pt x="234" y="247"/>
                  </a:cubicBezTo>
                  <a:cubicBezTo>
                    <a:pt x="246" y="221"/>
                    <a:pt x="258" y="209"/>
                    <a:pt x="270" y="209"/>
                  </a:cubicBezTo>
                  <a:cubicBezTo>
                    <a:pt x="274" y="209"/>
                    <a:pt x="279" y="211"/>
                    <a:pt x="284" y="214"/>
                  </a:cubicBezTo>
                  <a:cubicBezTo>
                    <a:pt x="287" y="216"/>
                    <a:pt x="290" y="216"/>
                    <a:pt x="293" y="216"/>
                  </a:cubicBezTo>
                  <a:cubicBezTo>
                    <a:pt x="307" y="216"/>
                    <a:pt x="321" y="205"/>
                    <a:pt x="337" y="202"/>
                  </a:cubicBezTo>
                  <a:cubicBezTo>
                    <a:pt x="340" y="202"/>
                    <a:pt x="343" y="202"/>
                    <a:pt x="346" y="202"/>
                  </a:cubicBezTo>
                  <a:cubicBezTo>
                    <a:pt x="359" y="202"/>
                    <a:pt x="369" y="199"/>
                    <a:pt x="382" y="173"/>
                  </a:cubicBezTo>
                  <a:cubicBezTo>
                    <a:pt x="382" y="170"/>
                    <a:pt x="383" y="169"/>
                    <a:pt x="385" y="169"/>
                  </a:cubicBezTo>
                  <a:cubicBezTo>
                    <a:pt x="388" y="169"/>
                    <a:pt x="392" y="172"/>
                    <a:pt x="394" y="177"/>
                  </a:cubicBezTo>
                  <a:cubicBezTo>
                    <a:pt x="405" y="199"/>
                    <a:pt x="416" y="206"/>
                    <a:pt x="428" y="206"/>
                  </a:cubicBezTo>
                  <a:cubicBezTo>
                    <a:pt x="446" y="206"/>
                    <a:pt x="464" y="188"/>
                    <a:pt x="485" y="185"/>
                  </a:cubicBezTo>
                  <a:cubicBezTo>
                    <a:pt x="492" y="155"/>
                    <a:pt x="501" y="142"/>
                    <a:pt x="512" y="142"/>
                  </a:cubicBezTo>
                  <a:cubicBezTo>
                    <a:pt x="519" y="142"/>
                    <a:pt x="526" y="147"/>
                    <a:pt x="534" y="157"/>
                  </a:cubicBezTo>
                  <a:cubicBezTo>
                    <a:pt x="536" y="158"/>
                    <a:pt x="537" y="159"/>
                    <a:pt x="539" y="159"/>
                  </a:cubicBezTo>
                  <a:cubicBezTo>
                    <a:pt x="548" y="159"/>
                    <a:pt x="555" y="127"/>
                    <a:pt x="555" y="95"/>
                  </a:cubicBezTo>
                  <a:cubicBezTo>
                    <a:pt x="550" y="54"/>
                    <a:pt x="546" y="42"/>
                    <a:pt x="534" y="38"/>
                  </a:cubicBezTo>
                  <a:cubicBezTo>
                    <a:pt x="534" y="38"/>
                    <a:pt x="530" y="38"/>
                    <a:pt x="526" y="46"/>
                  </a:cubicBezTo>
                  <a:cubicBezTo>
                    <a:pt x="520" y="58"/>
                    <a:pt x="513" y="64"/>
                    <a:pt x="507" y="64"/>
                  </a:cubicBezTo>
                  <a:cubicBezTo>
                    <a:pt x="501" y="64"/>
                    <a:pt x="495" y="58"/>
                    <a:pt x="489" y="46"/>
                  </a:cubicBezTo>
                  <a:cubicBezTo>
                    <a:pt x="487" y="42"/>
                    <a:pt x="484" y="41"/>
                    <a:pt x="481" y="41"/>
                  </a:cubicBezTo>
                  <a:cubicBezTo>
                    <a:pt x="478" y="41"/>
                    <a:pt x="475" y="42"/>
                    <a:pt x="472" y="42"/>
                  </a:cubicBezTo>
                  <a:cubicBezTo>
                    <a:pt x="466" y="41"/>
                    <a:pt x="460" y="40"/>
                    <a:pt x="454" y="40"/>
                  </a:cubicBezTo>
                  <a:cubicBezTo>
                    <a:pt x="436" y="40"/>
                    <a:pt x="417" y="45"/>
                    <a:pt x="399" y="54"/>
                  </a:cubicBezTo>
                  <a:cubicBezTo>
                    <a:pt x="394" y="56"/>
                    <a:pt x="389" y="57"/>
                    <a:pt x="384" y="57"/>
                  </a:cubicBezTo>
                  <a:cubicBezTo>
                    <a:pt x="370" y="57"/>
                    <a:pt x="357" y="49"/>
                    <a:pt x="341" y="46"/>
                  </a:cubicBezTo>
                  <a:cubicBezTo>
                    <a:pt x="329" y="42"/>
                    <a:pt x="316" y="40"/>
                    <a:pt x="302" y="40"/>
                  </a:cubicBezTo>
                  <a:cubicBezTo>
                    <a:pt x="289" y="40"/>
                    <a:pt x="276" y="42"/>
                    <a:pt x="263" y="46"/>
                  </a:cubicBezTo>
                  <a:cubicBezTo>
                    <a:pt x="253" y="48"/>
                    <a:pt x="243" y="54"/>
                    <a:pt x="234" y="54"/>
                  </a:cubicBezTo>
                  <a:cubicBezTo>
                    <a:pt x="228" y="54"/>
                    <a:pt x="223" y="52"/>
                    <a:pt x="218" y="46"/>
                  </a:cubicBezTo>
                  <a:cubicBezTo>
                    <a:pt x="214" y="42"/>
                    <a:pt x="210" y="38"/>
                    <a:pt x="206" y="38"/>
                  </a:cubicBezTo>
                  <a:cubicBezTo>
                    <a:pt x="201" y="39"/>
                    <a:pt x="196" y="40"/>
                    <a:pt x="191" y="40"/>
                  </a:cubicBezTo>
                  <a:cubicBezTo>
                    <a:pt x="164" y="40"/>
                    <a:pt x="139" y="22"/>
                    <a:pt x="111" y="5"/>
                  </a:cubicBezTo>
                  <a:cubicBezTo>
                    <a:pt x="103" y="1"/>
                    <a:pt x="91" y="1"/>
                    <a:pt x="79" y="1"/>
                  </a:cubicBezTo>
                  <a:cubicBezTo>
                    <a:pt x="69" y="1"/>
                    <a:pt x="60" y="15"/>
                    <a:pt x="51" y="15"/>
                  </a:cubicBezTo>
                  <a:cubicBezTo>
                    <a:pt x="48" y="15"/>
                    <a:pt x="45" y="13"/>
                    <a:pt x="42" y="9"/>
                  </a:cubicBezTo>
                  <a:cubicBezTo>
                    <a:pt x="37" y="3"/>
                    <a:pt x="32" y="1"/>
                    <a:pt x="27" y="1"/>
                  </a:cubicBezTo>
                  <a:cubicBezTo>
                    <a:pt x="21" y="1"/>
                    <a:pt x="15" y="3"/>
                    <a:pt x="9" y="3"/>
                  </a:cubicBezTo>
                  <a:cubicBezTo>
                    <a:pt x="6" y="3"/>
                    <a:pt x="3" y="3"/>
                    <a:pt x="1"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grpSp>
      <p:grpSp>
        <p:nvGrpSpPr>
          <p:cNvPr id="10" name="Group 9">
            <a:extLst>
              <a:ext uri="{FF2B5EF4-FFF2-40B4-BE49-F238E27FC236}">
                <a16:creationId xmlns:a16="http://schemas.microsoft.com/office/drawing/2014/main" id="{59F73D19-4D0D-F943-92AE-34377D94B139}"/>
              </a:ext>
            </a:extLst>
          </p:cNvPr>
          <p:cNvGrpSpPr/>
          <p:nvPr/>
        </p:nvGrpSpPr>
        <p:grpSpPr>
          <a:xfrm>
            <a:off x="2477777" y="632487"/>
            <a:ext cx="3006099" cy="2640900"/>
            <a:chOff x="1308508" y="494701"/>
            <a:chExt cx="2766350" cy="2171991"/>
          </a:xfrm>
        </p:grpSpPr>
        <p:sp>
          <p:nvSpPr>
            <p:cNvPr id="8" name="Oval Callout 7">
              <a:extLst>
                <a:ext uri="{FF2B5EF4-FFF2-40B4-BE49-F238E27FC236}">
                  <a16:creationId xmlns:a16="http://schemas.microsoft.com/office/drawing/2014/main" id="{1D7CDF38-71CF-BA4A-94A1-95DB7529EDE9}"/>
                </a:ext>
              </a:extLst>
            </p:cNvPr>
            <p:cNvSpPr/>
            <p:nvPr/>
          </p:nvSpPr>
          <p:spPr>
            <a:xfrm>
              <a:off x="1308508" y="494701"/>
              <a:ext cx="2766350" cy="2171991"/>
            </a:xfrm>
            <a:prstGeom prst="wedgeEllipseCallout">
              <a:avLst>
                <a:gd name="adj1" fmla="val -62299"/>
                <a:gd name="adj2" fmla="val 17500"/>
              </a:avLst>
            </a:prstGeom>
            <a:solidFill>
              <a:schemeClr val="accent2">
                <a:alpha val="20000"/>
              </a:schemeClr>
            </a:solidFill>
            <a:ln>
              <a:solidFill>
                <a:schemeClr val="accent3">
                  <a:lumMod val="75000"/>
                </a:schemeClr>
              </a:solidFill>
            </a:ln>
          </p:spPr>
          <p:style>
            <a:lnRef idx="2">
              <a:schemeClr val="accent6"/>
            </a:lnRef>
            <a:fillRef idx="1">
              <a:schemeClr val="lt1"/>
            </a:fillRef>
            <a:effectRef idx="0">
              <a:schemeClr val="accent6"/>
            </a:effectRef>
            <a:fontRef idx="minor">
              <a:schemeClr val="dk1"/>
            </a:fontRef>
          </p:style>
          <p:txBody>
            <a:bodyPr rtlCol="0" anchor="ctr"/>
            <a:lstStyle/>
            <a:p>
              <a:pPr algn="ctr" defTabSz="1219170">
                <a:buClr>
                  <a:srgbClr val="000000"/>
                </a:buClr>
              </a:pPr>
              <a:endParaRPr lang="en-VN" sz="1867" kern="0" dirty="0">
                <a:solidFill>
                  <a:srgbClr val="482400"/>
                </a:solidFill>
                <a:latin typeface="Arial"/>
                <a:sym typeface="Arial"/>
              </a:endParaRPr>
            </a:p>
          </p:txBody>
        </p:sp>
        <p:sp>
          <p:nvSpPr>
            <p:cNvPr id="9" name="Rectangle 8">
              <a:extLst>
                <a:ext uri="{FF2B5EF4-FFF2-40B4-BE49-F238E27FC236}">
                  <a16:creationId xmlns:a16="http://schemas.microsoft.com/office/drawing/2014/main" id="{EF0EEA9C-2C11-C64D-A52E-103CF5D3147D}"/>
                </a:ext>
              </a:extLst>
            </p:cNvPr>
            <p:cNvSpPr/>
            <p:nvPr/>
          </p:nvSpPr>
          <p:spPr>
            <a:xfrm>
              <a:off x="1513104" y="923463"/>
              <a:ext cx="2419108" cy="1290957"/>
            </a:xfrm>
            <a:prstGeom prst="rect">
              <a:avLst/>
            </a:prstGeom>
          </p:spPr>
          <p:txBody>
            <a:bodyPr wrap="square">
              <a:spAutoFit/>
            </a:bodyPr>
            <a:lstStyle/>
            <a:p>
              <a:pPr algn="ctr" defTabSz="1219170">
                <a:buClr>
                  <a:srgbClr val="000000"/>
                </a:buClr>
              </a:pPr>
              <a:r>
                <a:rPr lang="en-US" altLang="en-US" sz="3200" b="1" kern="0" dirty="0" err="1">
                  <a:solidFill>
                    <a:srgbClr val="482400"/>
                  </a:solidFill>
                  <a:latin typeface="SVN-Blenda Script" panose="02000804000000020003" pitchFamily="2" charset="0"/>
                  <a:cs typeface="Times New Roman" panose="02020603050405020304" pitchFamily="18" charset="0"/>
                  <a:sym typeface="Arial"/>
                </a:rPr>
                <a:t>Tình</a:t>
              </a:r>
              <a:r>
                <a:rPr lang="en-US" altLang="en-US" sz="3200" b="1" kern="0" dirty="0">
                  <a:solidFill>
                    <a:srgbClr val="482400"/>
                  </a:solidFill>
                  <a:latin typeface="SVN-Blenda Script" panose="02000804000000020003" pitchFamily="2" charset="0"/>
                  <a:cs typeface="Times New Roman" panose="02020603050405020304" pitchFamily="18" charset="0"/>
                  <a:sym typeface="Arial"/>
                </a:rPr>
                <a:t> </a:t>
              </a:r>
              <a:r>
                <a:rPr lang="en-US" altLang="en-US" sz="3200" b="1" kern="0" dirty="0" err="1">
                  <a:solidFill>
                    <a:srgbClr val="482400"/>
                  </a:solidFill>
                  <a:latin typeface="SVN-Blenda Script" panose="02000804000000020003" pitchFamily="2" charset="0"/>
                  <a:cs typeface="Times New Roman" panose="02020603050405020304" pitchFamily="18" charset="0"/>
                  <a:sym typeface="Arial"/>
                </a:rPr>
                <a:t>hình</a:t>
              </a:r>
              <a:r>
                <a:rPr lang="en-US" altLang="en-US" sz="3200" b="1" kern="0" dirty="0">
                  <a:solidFill>
                    <a:srgbClr val="482400"/>
                  </a:solidFill>
                  <a:latin typeface="SVN-Blenda Script" panose="02000804000000020003" pitchFamily="2" charset="0"/>
                  <a:cs typeface="Times New Roman" panose="02020603050405020304" pitchFamily="18" charset="0"/>
                  <a:sym typeface="Arial"/>
                </a:rPr>
                <a:t> </a:t>
              </a:r>
              <a:r>
                <a:rPr lang="en-US" altLang="en-US" sz="3200" b="1" kern="0" dirty="0" err="1">
                  <a:solidFill>
                    <a:srgbClr val="482400"/>
                  </a:solidFill>
                  <a:latin typeface="SVN-Blenda Script" panose="02000804000000020003" pitchFamily="2" charset="0"/>
                  <a:cs typeface="Times New Roman" panose="02020603050405020304" pitchFamily="18" charset="0"/>
                  <a:sym typeface="Arial"/>
                </a:rPr>
                <a:t>đất</a:t>
              </a:r>
              <a:r>
                <a:rPr lang="en-US" altLang="en-US" sz="3200" b="1" kern="0" dirty="0">
                  <a:solidFill>
                    <a:srgbClr val="482400"/>
                  </a:solidFill>
                  <a:latin typeface="SVN-Blenda Script" panose="02000804000000020003" pitchFamily="2" charset="0"/>
                  <a:cs typeface="Times New Roman" panose="02020603050405020304" pitchFamily="18" charset="0"/>
                  <a:sym typeface="Arial"/>
                </a:rPr>
                <a:t> </a:t>
              </a:r>
              <a:r>
                <a:rPr lang="en-US" altLang="en-US" sz="3200" b="1" kern="0" dirty="0" err="1">
                  <a:solidFill>
                    <a:srgbClr val="482400"/>
                  </a:solidFill>
                  <a:latin typeface="SVN-Blenda Script" panose="02000804000000020003" pitchFamily="2" charset="0"/>
                  <a:cs typeface="Times New Roman" panose="02020603050405020304" pitchFamily="18" charset="0"/>
                  <a:sym typeface="Arial"/>
                </a:rPr>
                <a:t>nước</a:t>
              </a:r>
              <a:r>
                <a:rPr lang="en-US" altLang="en-US" sz="3200" b="1" kern="0" dirty="0">
                  <a:solidFill>
                    <a:srgbClr val="482400"/>
                  </a:solidFill>
                  <a:latin typeface="SVN-Blenda Script" panose="02000804000000020003" pitchFamily="2" charset="0"/>
                  <a:cs typeface="Times New Roman" panose="02020603050405020304" pitchFamily="18" charset="0"/>
                  <a:sym typeface="Arial"/>
                </a:rPr>
                <a:t> </a:t>
              </a:r>
              <a:r>
                <a:rPr lang="en-US" altLang="en-US" sz="3200" b="1" kern="0" dirty="0" err="1">
                  <a:solidFill>
                    <a:srgbClr val="482400"/>
                  </a:solidFill>
                  <a:latin typeface="SVN-Blenda Script" panose="02000804000000020003" pitchFamily="2" charset="0"/>
                  <a:cs typeface="Times New Roman" panose="02020603050405020304" pitchFamily="18" charset="0"/>
                  <a:sym typeface="Arial"/>
                </a:rPr>
                <a:t>lúc</a:t>
              </a:r>
              <a:r>
                <a:rPr lang="en-US" altLang="en-US" sz="3200" b="1" kern="0" dirty="0">
                  <a:solidFill>
                    <a:srgbClr val="482400"/>
                  </a:solidFill>
                  <a:latin typeface="SVN-Blenda Script" panose="02000804000000020003" pitchFamily="2" charset="0"/>
                  <a:cs typeface="Times New Roman" panose="02020603050405020304" pitchFamily="18" charset="0"/>
                  <a:sym typeface="Arial"/>
                </a:rPr>
                <a:t> </a:t>
              </a:r>
              <a:r>
                <a:rPr lang="en-US" altLang="en-US" sz="3200" b="1" kern="0" dirty="0" err="1">
                  <a:solidFill>
                    <a:srgbClr val="482400"/>
                  </a:solidFill>
                  <a:latin typeface="SVN-Blenda Script" panose="02000804000000020003" pitchFamily="2" charset="0"/>
                  <a:cs typeface="Times New Roman" panose="02020603050405020304" pitchFamily="18" charset="0"/>
                  <a:sym typeface="Arial"/>
                </a:rPr>
                <a:t>này</a:t>
              </a:r>
              <a:r>
                <a:rPr lang="en-US" altLang="en-US" sz="3200" b="1" kern="0" dirty="0">
                  <a:solidFill>
                    <a:srgbClr val="482400"/>
                  </a:solidFill>
                  <a:latin typeface="SVN-Blenda Script" panose="02000804000000020003" pitchFamily="2" charset="0"/>
                  <a:cs typeface="Times New Roman" panose="02020603050405020304" pitchFamily="18" charset="0"/>
                  <a:sym typeface="Arial"/>
                </a:rPr>
                <a:t> </a:t>
              </a:r>
              <a:r>
                <a:rPr lang="en-US" altLang="en-US" sz="3200" b="1" kern="0" dirty="0" err="1">
                  <a:solidFill>
                    <a:srgbClr val="482400"/>
                  </a:solidFill>
                  <a:latin typeface="SVN-Blenda Script" panose="02000804000000020003" pitchFamily="2" charset="0"/>
                  <a:cs typeface="Times New Roman" panose="02020603050405020304" pitchFamily="18" charset="0"/>
                  <a:sym typeface="Arial"/>
                </a:rPr>
                <a:t>như</a:t>
              </a:r>
              <a:r>
                <a:rPr lang="en-US" altLang="en-US" sz="3200" b="1" kern="0" dirty="0">
                  <a:solidFill>
                    <a:srgbClr val="482400"/>
                  </a:solidFill>
                  <a:latin typeface="SVN-Blenda Script" panose="02000804000000020003" pitchFamily="2" charset="0"/>
                  <a:cs typeface="Times New Roman" panose="02020603050405020304" pitchFamily="18" charset="0"/>
                  <a:sym typeface="Arial"/>
                </a:rPr>
                <a:t> </a:t>
              </a:r>
              <a:r>
                <a:rPr lang="en-US" altLang="en-US" sz="3200" b="1" kern="0" dirty="0" err="1">
                  <a:solidFill>
                    <a:srgbClr val="482400"/>
                  </a:solidFill>
                  <a:latin typeface="SVN-Blenda Script" panose="02000804000000020003" pitchFamily="2" charset="0"/>
                  <a:cs typeface="Times New Roman" panose="02020603050405020304" pitchFamily="18" charset="0"/>
                  <a:sym typeface="Arial"/>
                </a:rPr>
                <a:t>thế</a:t>
              </a:r>
              <a:r>
                <a:rPr lang="en-US" altLang="en-US" sz="3200" b="1" kern="0" dirty="0">
                  <a:solidFill>
                    <a:srgbClr val="482400"/>
                  </a:solidFill>
                  <a:latin typeface="SVN-Blenda Script" panose="02000804000000020003" pitchFamily="2" charset="0"/>
                  <a:cs typeface="Times New Roman" panose="02020603050405020304" pitchFamily="18" charset="0"/>
                  <a:sym typeface="Arial"/>
                </a:rPr>
                <a:t> </a:t>
              </a:r>
              <a:r>
                <a:rPr lang="en-US" altLang="en-US" sz="3200" b="1" kern="0" dirty="0" err="1">
                  <a:solidFill>
                    <a:srgbClr val="482400"/>
                  </a:solidFill>
                  <a:latin typeface="SVN-Blenda Script" panose="02000804000000020003" pitchFamily="2" charset="0"/>
                  <a:cs typeface="Times New Roman" panose="02020603050405020304" pitchFamily="18" charset="0"/>
                  <a:sym typeface="Arial"/>
                </a:rPr>
                <a:t>nào</a:t>
              </a:r>
              <a:r>
                <a:rPr lang="en-US" altLang="en-US" sz="3200" b="1" kern="0" dirty="0">
                  <a:solidFill>
                    <a:srgbClr val="482400"/>
                  </a:solidFill>
                  <a:latin typeface="SVN-Blenda Script" panose="02000804000000020003" pitchFamily="2" charset="0"/>
                  <a:cs typeface="Times New Roman" panose="02020603050405020304" pitchFamily="18" charset="0"/>
                  <a:sym typeface="Arial"/>
                </a:rPr>
                <a:t>?</a:t>
              </a:r>
              <a:endParaRPr lang="en-US" sz="3200" kern="0" noProof="1">
                <a:solidFill>
                  <a:srgbClr val="482400"/>
                </a:solidFill>
                <a:latin typeface="SVN-Blenda Script" panose="02000804000000020003" pitchFamily="2" charset="0"/>
                <a:cs typeface="Times New Roman" panose="02020603050405020304" pitchFamily="18" charset="0"/>
                <a:sym typeface="Arial"/>
              </a:endParaRPr>
            </a:p>
          </p:txBody>
        </p:sp>
      </p:grpSp>
      <p:sp>
        <p:nvSpPr>
          <p:cNvPr id="328" name="Text Box 12">
            <a:extLst>
              <a:ext uri="{FF2B5EF4-FFF2-40B4-BE49-F238E27FC236}">
                <a16:creationId xmlns:a16="http://schemas.microsoft.com/office/drawing/2014/main" id="{7335251E-1354-F144-9AC0-D24559E56698}"/>
              </a:ext>
            </a:extLst>
          </p:cNvPr>
          <p:cNvSpPr txBox="1">
            <a:spLocks noChangeArrowheads="1"/>
          </p:cNvSpPr>
          <p:nvPr/>
        </p:nvSpPr>
        <p:spPr bwMode="auto">
          <a:xfrm>
            <a:off x="5974607" y="574134"/>
            <a:ext cx="6128391" cy="29646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defTabSz="1219170">
              <a:spcBef>
                <a:spcPct val="50000"/>
              </a:spcBef>
              <a:buClr>
                <a:srgbClr val="000000"/>
              </a:buClr>
            </a:pPr>
            <a:r>
              <a:rPr lang="en-US" altLang="en-US" sz="3733" b="1" kern="0" dirty="0">
                <a:solidFill>
                  <a:srgbClr val="482400"/>
                </a:solidFill>
                <a:latin typeface="Times New Roman" panose="02020603050405020304" pitchFamily="18" charset="0"/>
                <a:cs typeface="Times New Roman" panose="02020603050405020304" pitchFamily="18" charset="0"/>
                <a:sym typeface="Arial"/>
              </a:rPr>
              <a:t>- </a:t>
            </a:r>
            <a:r>
              <a:rPr lang="en-US" altLang="en-US" sz="3733" b="1" kern="0" dirty="0" err="1">
                <a:solidFill>
                  <a:srgbClr val="482400"/>
                </a:solidFill>
                <a:latin typeface="Times New Roman" panose="02020603050405020304" pitchFamily="18" charset="0"/>
                <a:cs typeface="Times New Roman" panose="02020603050405020304" pitchFamily="18" charset="0"/>
                <a:sym typeface="Arial"/>
              </a:rPr>
              <a:t>Loạn</a:t>
            </a:r>
            <a:r>
              <a:rPr lang="en-US" altLang="en-US" sz="3733" b="1" kern="0" dirty="0">
                <a:solidFill>
                  <a:srgbClr val="482400"/>
                </a:solidFill>
                <a:latin typeface="Times New Roman" panose="02020603050405020304" pitchFamily="18" charset="0"/>
                <a:cs typeface="Times New Roman" panose="02020603050405020304" pitchFamily="18" charset="0"/>
                <a:sym typeface="Arial"/>
              </a:rPr>
              <a:t> 12 </a:t>
            </a:r>
            <a:r>
              <a:rPr lang="en-US" altLang="en-US" sz="3733" b="1" kern="0" dirty="0" err="1">
                <a:solidFill>
                  <a:srgbClr val="482400"/>
                </a:solidFill>
                <a:latin typeface="Times New Roman" panose="02020603050405020304" pitchFamily="18" charset="0"/>
                <a:cs typeface="Times New Roman" panose="02020603050405020304" pitchFamily="18" charset="0"/>
                <a:sym typeface="Arial"/>
              </a:rPr>
              <a:t>sứ</a:t>
            </a:r>
            <a:r>
              <a:rPr lang="en-US" altLang="en-US" sz="3733" b="1" kern="0" dirty="0">
                <a:solidFill>
                  <a:srgbClr val="482400"/>
                </a:solidFill>
                <a:latin typeface="Times New Roman" panose="02020603050405020304" pitchFamily="18" charset="0"/>
                <a:cs typeface="Times New Roman" panose="02020603050405020304" pitchFamily="18" charset="0"/>
                <a:sym typeface="Arial"/>
              </a:rPr>
              <a:t> </a:t>
            </a:r>
            <a:r>
              <a:rPr lang="en-US" altLang="en-US" sz="3733" b="1" kern="0" dirty="0" err="1">
                <a:solidFill>
                  <a:srgbClr val="482400"/>
                </a:solidFill>
                <a:latin typeface="Times New Roman" panose="02020603050405020304" pitchFamily="18" charset="0"/>
                <a:cs typeface="Times New Roman" panose="02020603050405020304" pitchFamily="18" charset="0"/>
                <a:sym typeface="Arial"/>
              </a:rPr>
              <a:t>quân</a:t>
            </a:r>
            <a:r>
              <a:rPr lang="en-US" altLang="en-US" sz="3733" b="1" kern="0" dirty="0">
                <a:solidFill>
                  <a:srgbClr val="482400"/>
                </a:solidFill>
                <a:latin typeface="Times New Roman" panose="02020603050405020304" pitchFamily="18" charset="0"/>
                <a:cs typeface="Times New Roman" panose="02020603050405020304" pitchFamily="18" charset="0"/>
                <a:sym typeface="Arial"/>
              </a:rPr>
              <a:t>.</a:t>
            </a:r>
          </a:p>
          <a:p>
            <a:pPr defTabSz="1219170">
              <a:spcBef>
                <a:spcPct val="50000"/>
              </a:spcBef>
              <a:buClr>
                <a:srgbClr val="000000"/>
              </a:buClr>
              <a:buFontTx/>
              <a:buChar char="-"/>
            </a:pPr>
            <a:r>
              <a:rPr lang="en-US" altLang="en-US" sz="3733" b="1" kern="0" dirty="0">
                <a:solidFill>
                  <a:srgbClr val="482400"/>
                </a:solidFill>
                <a:latin typeface="Times New Roman" panose="02020603050405020304" pitchFamily="18" charset="0"/>
                <a:cs typeface="Times New Roman" panose="02020603050405020304" pitchFamily="18" charset="0"/>
                <a:sym typeface="Arial"/>
              </a:rPr>
              <a:t> </a:t>
            </a:r>
            <a:r>
              <a:rPr lang="en-US" altLang="en-US" sz="3733" b="1" kern="0" dirty="0" err="1">
                <a:solidFill>
                  <a:srgbClr val="482400"/>
                </a:solidFill>
                <a:latin typeface="Times New Roman" panose="02020603050405020304" pitchFamily="18" charset="0"/>
                <a:cs typeface="Times New Roman" panose="02020603050405020304" pitchFamily="18" charset="0"/>
                <a:sym typeface="Arial"/>
              </a:rPr>
              <a:t>Đất</a:t>
            </a:r>
            <a:r>
              <a:rPr lang="en-US" altLang="en-US" sz="3733" b="1" kern="0" dirty="0">
                <a:solidFill>
                  <a:srgbClr val="482400"/>
                </a:solidFill>
                <a:latin typeface="Times New Roman" panose="02020603050405020304" pitchFamily="18" charset="0"/>
                <a:cs typeface="Times New Roman" panose="02020603050405020304" pitchFamily="18" charset="0"/>
                <a:sym typeface="Arial"/>
              </a:rPr>
              <a:t> </a:t>
            </a:r>
            <a:r>
              <a:rPr lang="en-US" altLang="en-US" sz="3733" b="1" kern="0" dirty="0" err="1">
                <a:solidFill>
                  <a:srgbClr val="482400"/>
                </a:solidFill>
                <a:latin typeface="Times New Roman" panose="02020603050405020304" pitchFamily="18" charset="0"/>
                <a:cs typeface="Times New Roman" panose="02020603050405020304" pitchFamily="18" charset="0"/>
                <a:sym typeface="Arial"/>
              </a:rPr>
              <a:t>nước</a:t>
            </a:r>
            <a:r>
              <a:rPr lang="en-US" altLang="en-US" sz="3733" b="1" kern="0" dirty="0">
                <a:solidFill>
                  <a:srgbClr val="482400"/>
                </a:solidFill>
                <a:latin typeface="Times New Roman" panose="02020603050405020304" pitchFamily="18" charset="0"/>
                <a:cs typeface="Times New Roman" panose="02020603050405020304" pitchFamily="18" charset="0"/>
                <a:sym typeface="Arial"/>
              </a:rPr>
              <a:t> chia </a:t>
            </a:r>
            <a:r>
              <a:rPr lang="en-US" altLang="en-US" sz="3733" b="1" kern="0" dirty="0" err="1">
                <a:solidFill>
                  <a:srgbClr val="482400"/>
                </a:solidFill>
                <a:latin typeface="Times New Roman" panose="02020603050405020304" pitchFamily="18" charset="0"/>
                <a:cs typeface="Times New Roman" panose="02020603050405020304" pitchFamily="18" charset="0"/>
                <a:sym typeface="Arial"/>
              </a:rPr>
              <a:t>cắt</a:t>
            </a:r>
            <a:r>
              <a:rPr lang="en-US" altLang="en-US" sz="3733" b="1" kern="0" dirty="0">
                <a:solidFill>
                  <a:srgbClr val="482400"/>
                </a:solidFill>
                <a:latin typeface="Times New Roman" panose="02020603050405020304" pitchFamily="18" charset="0"/>
                <a:cs typeface="Times New Roman" panose="02020603050405020304" pitchFamily="18" charset="0"/>
                <a:sym typeface="Arial"/>
              </a:rPr>
              <a:t>, </a:t>
            </a:r>
            <a:r>
              <a:rPr lang="en-US" altLang="en-US" sz="3733" b="1" kern="0" dirty="0" err="1">
                <a:solidFill>
                  <a:srgbClr val="482400"/>
                </a:solidFill>
                <a:latin typeface="Times New Roman" panose="02020603050405020304" pitchFamily="18" charset="0"/>
                <a:cs typeface="Times New Roman" panose="02020603050405020304" pitchFamily="18" charset="0"/>
                <a:sym typeface="Arial"/>
              </a:rPr>
              <a:t>loạn</a:t>
            </a:r>
            <a:r>
              <a:rPr lang="en-US" altLang="en-US" sz="3733" b="1" kern="0" dirty="0">
                <a:solidFill>
                  <a:srgbClr val="482400"/>
                </a:solidFill>
                <a:latin typeface="Times New Roman" panose="02020603050405020304" pitchFamily="18" charset="0"/>
                <a:cs typeface="Times New Roman" panose="02020603050405020304" pitchFamily="18" charset="0"/>
                <a:sym typeface="Arial"/>
              </a:rPr>
              <a:t> </a:t>
            </a:r>
            <a:r>
              <a:rPr lang="en-US" altLang="en-US" sz="3733" b="1" kern="0" dirty="0" err="1">
                <a:solidFill>
                  <a:srgbClr val="482400"/>
                </a:solidFill>
                <a:latin typeface="Times New Roman" panose="02020603050405020304" pitchFamily="18" charset="0"/>
                <a:cs typeface="Times New Roman" panose="02020603050405020304" pitchFamily="18" charset="0"/>
                <a:sym typeface="Arial"/>
              </a:rPr>
              <a:t>lạc</a:t>
            </a:r>
            <a:r>
              <a:rPr lang="en-US" altLang="en-US" sz="3733" b="1" kern="0" dirty="0">
                <a:solidFill>
                  <a:srgbClr val="482400"/>
                </a:solidFill>
                <a:latin typeface="Times New Roman" panose="02020603050405020304" pitchFamily="18" charset="0"/>
                <a:cs typeface="Times New Roman" panose="02020603050405020304" pitchFamily="18" charset="0"/>
                <a:sym typeface="Arial"/>
              </a:rPr>
              <a:t>.</a:t>
            </a:r>
          </a:p>
          <a:p>
            <a:pPr defTabSz="1219170">
              <a:spcBef>
                <a:spcPct val="50000"/>
              </a:spcBef>
              <a:buClr>
                <a:srgbClr val="000000"/>
              </a:buClr>
              <a:buFontTx/>
              <a:buChar char="-"/>
            </a:pPr>
            <a:r>
              <a:rPr lang="en-US" altLang="en-US" sz="3733" b="1" kern="0" dirty="0">
                <a:solidFill>
                  <a:srgbClr val="482400"/>
                </a:solidFill>
                <a:latin typeface="Times New Roman" panose="02020603050405020304" pitchFamily="18" charset="0"/>
                <a:cs typeface="Times New Roman" panose="02020603050405020304" pitchFamily="18" charset="0"/>
                <a:sym typeface="Arial"/>
              </a:rPr>
              <a:t> </a:t>
            </a:r>
            <a:r>
              <a:rPr lang="en-US" altLang="en-US" sz="3733" b="1" kern="0" dirty="0" err="1">
                <a:solidFill>
                  <a:srgbClr val="482400"/>
                </a:solidFill>
                <a:latin typeface="Times New Roman" panose="02020603050405020304" pitchFamily="18" charset="0"/>
                <a:cs typeface="Times New Roman" panose="02020603050405020304" pitchFamily="18" charset="0"/>
                <a:sym typeface="Arial"/>
              </a:rPr>
              <a:t>Nhà</a:t>
            </a:r>
            <a:r>
              <a:rPr lang="en-US" altLang="en-US" sz="3733" b="1" kern="0" dirty="0">
                <a:solidFill>
                  <a:srgbClr val="482400"/>
                </a:solidFill>
                <a:latin typeface="Times New Roman" panose="02020603050405020304" pitchFamily="18" charset="0"/>
                <a:cs typeface="Times New Roman" panose="02020603050405020304" pitchFamily="18" charset="0"/>
                <a:sym typeface="Arial"/>
              </a:rPr>
              <a:t> </a:t>
            </a:r>
            <a:r>
              <a:rPr lang="en-US" altLang="en-US" sz="3733" b="1" kern="0" dirty="0" err="1">
                <a:solidFill>
                  <a:srgbClr val="482400"/>
                </a:solidFill>
                <a:latin typeface="Times New Roman" panose="02020603050405020304" pitchFamily="18" charset="0"/>
                <a:cs typeface="Times New Roman" panose="02020603050405020304" pitchFamily="18" charset="0"/>
                <a:sym typeface="Arial"/>
              </a:rPr>
              <a:t>Tống</a:t>
            </a:r>
            <a:r>
              <a:rPr lang="en-US" altLang="en-US" sz="3733" b="1" kern="0" dirty="0">
                <a:solidFill>
                  <a:srgbClr val="482400"/>
                </a:solidFill>
                <a:latin typeface="Times New Roman" panose="02020603050405020304" pitchFamily="18" charset="0"/>
                <a:cs typeface="Times New Roman" panose="02020603050405020304" pitchFamily="18" charset="0"/>
                <a:sym typeface="Arial"/>
              </a:rPr>
              <a:t> </a:t>
            </a:r>
            <a:r>
              <a:rPr lang="en-US" altLang="en-US" sz="3733" b="1" kern="0" dirty="0" err="1">
                <a:solidFill>
                  <a:srgbClr val="482400"/>
                </a:solidFill>
                <a:latin typeface="Times New Roman" panose="02020603050405020304" pitchFamily="18" charset="0"/>
                <a:cs typeface="Times New Roman" panose="02020603050405020304" pitchFamily="18" charset="0"/>
                <a:sym typeface="Arial"/>
              </a:rPr>
              <a:t>có</a:t>
            </a:r>
            <a:r>
              <a:rPr lang="en-US" altLang="en-US" sz="3733" b="1" kern="0" dirty="0">
                <a:solidFill>
                  <a:srgbClr val="482400"/>
                </a:solidFill>
                <a:latin typeface="Times New Roman" panose="02020603050405020304" pitchFamily="18" charset="0"/>
                <a:cs typeface="Times New Roman" panose="02020603050405020304" pitchFamily="18" charset="0"/>
                <a:sym typeface="Arial"/>
              </a:rPr>
              <a:t> </a:t>
            </a:r>
            <a:r>
              <a:rPr lang="en-US" altLang="en-US" sz="3733" b="1" kern="0" dirty="0" err="1">
                <a:solidFill>
                  <a:srgbClr val="482400"/>
                </a:solidFill>
                <a:latin typeface="Times New Roman" panose="02020603050405020304" pitchFamily="18" charset="0"/>
                <a:cs typeface="Times New Roman" panose="02020603050405020304" pitchFamily="18" charset="0"/>
                <a:sym typeface="Arial"/>
              </a:rPr>
              <a:t>âm</a:t>
            </a:r>
            <a:r>
              <a:rPr lang="en-US" altLang="en-US" sz="3733" b="1" kern="0" dirty="0">
                <a:solidFill>
                  <a:srgbClr val="482400"/>
                </a:solidFill>
                <a:latin typeface="Times New Roman" panose="02020603050405020304" pitchFamily="18" charset="0"/>
                <a:cs typeface="Times New Roman" panose="02020603050405020304" pitchFamily="18" charset="0"/>
                <a:sym typeface="Arial"/>
              </a:rPr>
              <a:t> </a:t>
            </a:r>
            <a:r>
              <a:rPr lang="en-US" altLang="en-US" sz="3733" b="1" kern="0" dirty="0" err="1">
                <a:solidFill>
                  <a:srgbClr val="482400"/>
                </a:solidFill>
                <a:latin typeface="Times New Roman" panose="02020603050405020304" pitchFamily="18" charset="0"/>
                <a:cs typeface="Times New Roman" panose="02020603050405020304" pitchFamily="18" charset="0"/>
                <a:sym typeface="Arial"/>
              </a:rPr>
              <a:t>mưu</a:t>
            </a:r>
            <a:r>
              <a:rPr lang="en-US" altLang="en-US" sz="3733" b="1" kern="0" dirty="0">
                <a:solidFill>
                  <a:srgbClr val="482400"/>
                </a:solidFill>
                <a:latin typeface="Times New Roman" panose="02020603050405020304" pitchFamily="18" charset="0"/>
                <a:cs typeface="Times New Roman" panose="02020603050405020304" pitchFamily="18" charset="0"/>
                <a:sym typeface="Arial"/>
              </a:rPr>
              <a:t> </a:t>
            </a:r>
            <a:r>
              <a:rPr lang="en-US" altLang="en-US" sz="3733" b="1" kern="0" dirty="0" err="1">
                <a:solidFill>
                  <a:srgbClr val="482400"/>
                </a:solidFill>
                <a:latin typeface="Times New Roman" panose="02020603050405020304" pitchFamily="18" charset="0"/>
                <a:cs typeface="Times New Roman" panose="02020603050405020304" pitchFamily="18" charset="0"/>
                <a:sym typeface="Arial"/>
              </a:rPr>
              <a:t>xâm</a:t>
            </a:r>
            <a:r>
              <a:rPr lang="en-US" altLang="en-US" sz="3733" b="1" kern="0" dirty="0">
                <a:solidFill>
                  <a:srgbClr val="482400"/>
                </a:solidFill>
                <a:latin typeface="Times New Roman" panose="02020603050405020304" pitchFamily="18" charset="0"/>
                <a:cs typeface="Times New Roman" panose="02020603050405020304" pitchFamily="18" charset="0"/>
                <a:sym typeface="Arial"/>
              </a:rPr>
              <a:t> </a:t>
            </a:r>
            <a:r>
              <a:rPr lang="en-US" altLang="en-US" sz="3733" b="1" kern="0" dirty="0" err="1">
                <a:solidFill>
                  <a:srgbClr val="482400"/>
                </a:solidFill>
                <a:latin typeface="Times New Roman" panose="02020603050405020304" pitchFamily="18" charset="0"/>
                <a:cs typeface="Times New Roman" panose="02020603050405020304" pitchFamily="18" charset="0"/>
                <a:sym typeface="Arial"/>
              </a:rPr>
              <a:t>lược</a:t>
            </a:r>
            <a:r>
              <a:rPr lang="en-US" altLang="en-US" sz="3733" b="1" kern="0" dirty="0">
                <a:solidFill>
                  <a:srgbClr val="482400"/>
                </a:solidFill>
                <a:latin typeface="Times New Roman" panose="02020603050405020304" pitchFamily="18" charset="0"/>
                <a:cs typeface="Times New Roman" panose="02020603050405020304" pitchFamily="18" charset="0"/>
                <a:sym typeface="Arial"/>
              </a:rPr>
              <a:t> </a:t>
            </a:r>
            <a:r>
              <a:rPr lang="en-US" altLang="en-US" sz="3733" b="1" kern="0" dirty="0" err="1">
                <a:solidFill>
                  <a:srgbClr val="482400"/>
                </a:solidFill>
                <a:latin typeface="Times New Roman" panose="02020603050405020304" pitchFamily="18" charset="0"/>
                <a:cs typeface="Times New Roman" panose="02020603050405020304" pitchFamily="18" charset="0"/>
                <a:sym typeface="Arial"/>
              </a:rPr>
              <a:t>nước</a:t>
            </a:r>
            <a:r>
              <a:rPr lang="en-US" altLang="en-US" sz="3733" b="1" kern="0" dirty="0">
                <a:solidFill>
                  <a:srgbClr val="482400"/>
                </a:solidFill>
                <a:latin typeface="Times New Roman" panose="02020603050405020304" pitchFamily="18" charset="0"/>
                <a:cs typeface="Times New Roman" panose="02020603050405020304" pitchFamily="18" charset="0"/>
                <a:sym typeface="Arial"/>
              </a:rPr>
              <a:t> ta.</a:t>
            </a:r>
          </a:p>
        </p:txBody>
      </p:sp>
      <p:pic>
        <p:nvPicPr>
          <p:cNvPr id="331" name="Picture 330">
            <a:extLst>
              <a:ext uri="{FF2B5EF4-FFF2-40B4-BE49-F238E27FC236}">
                <a16:creationId xmlns:a16="http://schemas.microsoft.com/office/drawing/2014/main" id="{B2C2134E-49DA-8340-B9BE-50A8444DEC90}"/>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r="6793" b="36540"/>
          <a:stretch/>
        </p:blipFill>
        <p:spPr bwMode="auto">
          <a:xfrm rot="20283183">
            <a:off x="-31145" y="126332"/>
            <a:ext cx="3018228" cy="2054964"/>
          </a:xfrm>
          <a:custGeom>
            <a:avLst/>
            <a:gdLst>
              <a:gd name="connsiteX0" fmla="*/ 2263671 w 2263671"/>
              <a:gd name="connsiteY0" fmla="*/ 0 h 1541223"/>
              <a:gd name="connsiteX1" fmla="*/ 244202 w 2263671"/>
              <a:gd name="connsiteY1" fmla="*/ 0 h 1541223"/>
              <a:gd name="connsiteX2" fmla="*/ 0 w 2263671"/>
              <a:gd name="connsiteY2" fmla="*/ 822244 h 1541223"/>
              <a:gd name="connsiteX3" fmla="*/ 0 w 2263671"/>
              <a:gd name="connsiteY3" fmla="*/ 1541223 h 1541223"/>
              <a:gd name="connsiteX4" fmla="*/ 2263671 w 2263671"/>
              <a:gd name="connsiteY4" fmla="*/ 1541223 h 15412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63671" h="1541223">
                <a:moveTo>
                  <a:pt x="2263671" y="0"/>
                </a:moveTo>
                <a:lnTo>
                  <a:pt x="244202" y="0"/>
                </a:lnTo>
                <a:lnTo>
                  <a:pt x="0" y="822244"/>
                </a:lnTo>
                <a:lnTo>
                  <a:pt x="0" y="1541223"/>
                </a:lnTo>
                <a:lnTo>
                  <a:pt x="2263671" y="1541223"/>
                </a:lnTo>
                <a:close/>
              </a:path>
            </a:pathLst>
          </a:custGeom>
          <a:noFill/>
          <a:extLst>
            <a:ext uri="{909E8E84-426E-40DD-AFC4-6F175D3DCCD1}">
              <a14:hiddenFill xmlns:a14="http://schemas.microsoft.com/office/drawing/2010/main">
                <a:solidFill>
                  <a:srgbClr val="FFFFFF"/>
                </a:solidFill>
              </a14:hiddenFill>
            </a:ext>
          </a:extLst>
        </p:spPr>
      </p:pic>
      <p:pic>
        <p:nvPicPr>
          <p:cNvPr id="330" name="Google Shape;382;p33">
            <a:extLst>
              <a:ext uri="{FF2B5EF4-FFF2-40B4-BE49-F238E27FC236}">
                <a16:creationId xmlns:a16="http://schemas.microsoft.com/office/drawing/2014/main" id="{530E28C3-4DC2-004A-89F7-7560BF3D320B}"/>
              </a:ext>
            </a:extLst>
          </p:cNvPr>
          <p:cNvPicPr preferRelativeResize="0"/>
          <p:nvPr/>
        </p:nvPicPr>
        <p:blipFill>
          <a:blip r:embed="rId4">
            <a:alphaModFix/>
          </a:blip>
          <a:stretch>
            <a:fillRect/>
          </a:stretch>
        </p:blipFill>
        <p:spPr>
          <a:xfrm rot="435184" flipH="1">
            <a:off x="10626291" y="4297889"/>
            <a:ext cx="1426804" cy="2290871"/>
          </a:xfrm>
          <a:prstGeom prst="rect">
            <a:avLst/>
          </a:prstGeom>
          <a:noFill/>
          <a:ln>
            <a:noFill/>
          </a:ln>
        </p:spPr>
      </p:pic>
      <p:pic>
        <p:nvPicPr>
          <p:cNvPr id="332" name="Picture 331">
            <a:extLst>
              <a:ext uri="{FF2B5EF4-FFF2-40B4-BE49-F238E27FC236}">
                <a16:creationId xmlns:a16="http://schemas.microsoft.com/office/drawing/2014/main" id="{0EB92DB1-CD69-2040-B138-318146826385}"/>
              </a:ext>
            </a:extLst>
          </p:cNvPr>
          <p:cNvPicPr>
            <a:picLocks noChangeAspect="1"/>
          </p:cNvPicPr>
          <p:nvPr/>
        </p:nvPicPr>
        <p:blipFill>
          <a:blip r:embed="rId5"/>
          <a:srcRect l="9032"/>
          <a:stretch>
            <a:fillRect/>
          </a:stretch>
        </p:blipFill>
        <p:spPr>
          <a:xfrm>
            <a:off x="89003" y="1572366"/>
            <a:ext cx="3631640" cy="5289236"/>
          </a:xfrm>
          <a:custGeom>
            <a:avLst/>
            <a:gdLst>
              <a:gd name="connsiteX0" fmla="*/ 0 w 2952927"/>
              <a:gd name="connsiteY0" fmla="*/ 0 h 4300737"/>
              <a:gd name="connsiteX1" fmla="*/ 2952927 w 2952927"/>
              <a:gd name="connsiteY1" fmla="*/ 0 h 4300737"/>
              <a:gd name="connsiteX2" fmla="*/ 2952927 w 2952927"/>
              <a:gd name="connsiteY2" fmla="*/ 4300737 h 4300737"/>
              <a:gd name="connsiteX3" fmla="*/ 0 w 2952927"/>
              <a:gd name="connsiteY3" fmla="*/ 4300737 h 4300737"/>
            </a:gdLst>
            <a:ahLst/>
            <a:cxnLst>
              <a:cxn ang="0">
                <a:pos x="connsiteX0" y="connsiteY0"/>
              </a:cxn>
              <a:cxn ang="0">
                <a:pos x="connsiteX1" y="connsiteY1"/>
              </a:cxn>
              <a:cxn ang="0">
                <a:pos x="connsiteX2" y="connsiteY2"/>
              </a:cxn>
              <a:cxn ang="0">
                <a:pos x="connsiteX3" y="connsiteY3"/>
              </a:cxn>
            </a:cxnLst>
            <a:rect l="l" t="t" r="r" b="b"/>
            <a:pathLst>
              <a:path w="2952927" h="4300737">
                <a:moveTo>
                  <a:pt x="0" y="0"/>
                </a:moveTo>
                <a:lnTo>
                  <a:pt x="2952927" y="0"/>
                </a:lnTo>
                <a:lnTo>
                  <a:pt x="2952927" y="4300737"/>
                </a:lnTo>
                <a:lnTo>
                  <a:pt x="0" y="4300737"/>
                </a:lnTo>
                <a:close/>
              </a:path>
            </a:pathLst>
          </a:custGeom>
        </p:spPr>
      </p:pic>
      <p:pic>
        <p:nvPicPr>
          <p:cNvPr id="338" name="Google Shape;117;p26">
            <a:extLst>
              <a:ext uri="{FF2B5EF4-FFF2-40B4-BE49-F238E27FC236}">
                <a16:creationId xmlns:a16="http://schemas.microsoft.com/office/drawing/2014/main" id="{CDCE9E3A-6D33-9D48-B8EB-BE0F38F555B2}"/>
              </a:ext>
            </a:extLst>
          </p:cNvPr>
          <p:cNvPicPr preferRelativeResize="0"/>
          <p:nvPr/>
        </p:nvPicPr>
        <p:blipFill>
          <a:blip r:embed="rId6">
            <a:alphaModFix/>
          </a:blip>
          <a:stretch>
            <a:fillRect/>
          </a:stretch>
        </p:blipFill>
        <p:spPr>
          <a:xfrm>
            <a:off x="6094646" y="4741334"/>
            <a:ext cx="2592153" cy="1694935"/>
          </a:xfrm>
          <a:prstGeom prst="rect">
            <a:avLst/>
          </a:prstGeom>
          <a:noFill/>
          <a:ln>
            <a:noFill/>
          </a:ln>
        </p:spPr>
      </p:pic>
    </p:spTree>
    <p:extLst>
      <p:ext uri="{BB962C8B-B14F-4D97-AF65-F5344CB8AC3E}">
        <p14:creationId xmlns:p14="http://schemas.microsoft.com/office/powerpoint/2010/main" val="85566278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14:presetBounceEnd="50000">
                                      <p:stCondLst>
                                        <p:cond delay="0"/>
                                      </p:stCondLst>
                                      <p:childTnLst>
                                        <p:set>
                                          <p:cBhvr>
                                            <p:cTn id="6" dur="1" fill="hold">
                                              <p:stCondLst>
                                                <p:cond delay="0"/>
                                              </p:stCondLst>
                                            </p:cTn>
                                            <p:tgtEl>
                                              <p:spTgt spid="332"/>
                                            </p:tgtEl>
                                            <p:attrNameLst>
                                              <p:attrName>style.visibility</p:attrName>
                                            </p:attrNameLst>
                                          </p:cBhvr>
                                          <p:to>
                                            <p:strVal val="visible"/>
                                          </p:to>
                                        </p:set>
                                        <p:anim calcmode="lin" valueType="num" p14:bounceEnd="50000">
                                          <p:cBhvr additive="base">
                                            <p:cTn id="7" dur="500" fill="hold"/>
                                            <p:tgtEl>
                                              <p:spTgt spid="332"/>
                                            </p:tgtEl>
                                            <p:attrNameLst>
                                              <p:attrName>ppt_x</p:attrName>
                                            </p:attrNameLst>
                                          </p:cBhvr>
                                          <p:tavLst>
                                            <p:tav tm="0">
                                              <p:val>
                                                <p:strVal val="#ppt_x"/>
                                              </p:val>
                                            </p:tav>
                                            <p:tav tm="100000">
                                              <p:val>
                                                <p:strVal val="#ppt_x"/>
                                              </p:val>
                                            </p:tav>
                                          </p:tavLst>
                                        </p:anim>
                                        <p:anim calcmode="lin" valueType="num" p14:bounceEnd="50000">
                                          <p:cBhvr additive="base">
                                            <p:cTn id="8" dur="500" fill="hold"/>
                                            <p:tgtEl>
                                              <p:spTgt spid="332"/>
                                            </p:tgtEl>
                                            <p:attrNameLst>
                                              <p:attrName>ppt_y</p:attrName>
                                            </p:attrNameLst>
                                          </p:cBhvr>
                                          <p:tavLst>
                                            <p:tav tm="0">
                                              <p:val>
                                                <p:strVal val="0-#ppt_h/2"/>
                                              </p:val>
                                            </p:tav>
                                            <p:tav tm="100000">
                                              <p:val>
                                                <p:strVal val="#ppt_y"/>
                                              </p:val>
                                            </p:tav>
                                          </p:tavLst>
                                        </p:anim>
                                      </p:childTnLst>
                                    </p:cTn>
                                  </p:par>
                                  <p:par>
                                    <p:cTn id="9" presetID="22" presetClass="entr" presetSubtype="4" fill="hold" nodeType="with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down)">
                                          <p:cBhvr>
                                            <p:cTn id="11" dur="500"/>
                                            <p:tgtEl>
                                              <p:spTgt spid="10"/>
                                            </p:tgtEl>
                                          </p:cBhvr>
                                        </p:animEffect>
                                      </p:childTnLst>
                                    </p:cTn>
                                  </p:par>
                                  <p:par>
                                    <p:cTn id="12" presetID="2" presetClass="entr" presetSubtype="1" fill="hold" nodeType="withEffect" p14:presetBounceEnd="50000">
                                      <p:stCondLst>
                                        <p:cond delay="0"/>
                                      </p:stCondLst>
                                      <p:childTnLst>
                                        <p:set>
                                          <p:cBhvr>
                                            <p:cTn id="13" dur="1" fill="hold">
                                              <p:stCondLst>
                                                <p:cond delay="0"/>
                                              </p:stCondLst>
                                            </p:cTn>
                                            <p:tgtEl>
                                              <p:spTgt spid="338"/>
                                            </p:tgtEl>
                                            <p:attrNameLst>
                                              <p:attrName>style.visibility</p:attrName>
                                            </p:attrNameLst>
                                          </p:cBhvr>
                                          <p:to>
                                            <p:strVal val="visible"/>
                                          </p:to>
                                        </p:set>
                                        <p:anim calcmode="lin" valueType="num" p14:bounceEnd="50000">
                                          <p:cBhvr additive="base">
                                            <p:cTn id="14" dur="500" fill="hold"/>
                                            <p:tgtEl>
                                              <p:spTgt spid="338"/>
                                            </p:tgtEl>
                                            <p:attrNameLst>
                                              <p:attrName>ppt_x</p:attrName>
                                            </p:attrNameLst>
                                          </p:cBhvr>
                                          <p:tavLst>
                                            <p:tav tm="0">
                                              <p:val>
                                                <p:strVal val="#ppt_x"/>
                                              </p:val>
                                            </p:tav>
                                            <p:tav tm="100000">
                                              <p:val>
                                                <p:strVal val="#ppt_x"/>
                                              </p:val>
                                            </p:tav>
                                          </p:tavLst>
                                        </p:anim>
                                        <p:anim calcmode="lin" valueType="num" p14:bounceEnd="50000">
                                          <p:cBhvr additive="base">
                                            <p:cTn id="15" dur="500" fill="hold"/>
                                            <p:tgtEl>
                                              <p:spTgt spid="338"/>
                                            </p:tgtEl>
                                            <p:attrNameLst>
                                              <p:attrName>ppt_y</p:attrName>
                                            </p:attrNameLst>
                                          </p:cBhvr>
                                          <p:tavLst>
                                            <p:tav tm="0">
                                              <p:val>
                                                <p:strVal val="0-#ppt_h/2"/>
                                              </p:val>
                                            </p:tav>
                                            <p:tav tm="100000">
                                              <p:val>
                                                <p:strVal val="#ppt_y"/>
                                              </p:val>
                                            </p:tav>
                                          </p:tavLst>
                                        </p:anim>
                                      </p:childTnLst>
                                    </p:cTn>
                                  </p:par>
                                  <p:par>
                                    <p:cTn id="16" presetID="2" presetClass="entr" presetSubtype="1" fill="hold" nodeType="withEffect" p14:presetBounceEnd="50000">
                                      <p:stCondLst>
                                        <p:cond delay="0"/>
                                      </p:stCondLst>
                                      <p:childTnLst>
                                        <p:set>
                                          <p:cBhvr>
                                            <p:cTn id="17" dur="1" fill="hold">
                                              <p:stCondLst>
                                                <p:cond delay="0"/>
                                              </p:stCondLst>
                                            </p:cTn>
                                            <p:tgtEl>
                                              <p:spTgt spid="330"/>
                                            </p:tgtEl>
                                            <p:attrNameLst>
                                              <p:attrName>style.visibility</p:attrName>
                                            </p:attrNameLst>
                                          </p:cBhvr>
                                          <p:to>
                                            <p:strVal val="visible"/>
                                          </p:to>
                                        </p:set>
                                        <p:anim calcmode="lin" valueType="num" p14:bounceEnd="50000">
                                          <p:cBhvr additive="base">
                                            <p:cTn id="18" dur="500" fill="hold"/>
                                            <p:tgtEl>
                                              <p:spTgt spid="330"/>
                                            </p:tgtEl>
                                            <p:attrNameLst>
                                              <p:attrName>ppt_x</p:attrName>
                                            </p:attrNameLst>
                                          </p:cBhvr>
                                          <p:tavLst>
                                            <p:tav tm="0">
                                              <p:val>
                                                <p:strVal val="#ppt_x"/>
                                              </p:val>
                                            </p:tav>
                                            <p:tav tm="100000">
                                              <p:val>
                                                <p:strVal val="#ppt_x"/>
                                              </p:val>
                                            </p:tav>
                                          </p:tavLst>
                                        </p:anim>
                                        <p:anim calcmode="lin" valueType="num" p14:bounceEnd="50000">
                                          <p:cBhvr additive="base">
                                            <p:cTn id="19" dur="500" fill="hold"/>
                                            <p:tgtEl>
                                              <p:spTgt spid="330"/>
                                            </p:tgtEl>
                                            <p:attrNameLst>
                                              <p:attrName>ppt_y</p:attrName>
                                            </p:attrNameLst>
                                          </p:cBhvr>
                                          <p:tavLst>
                                            <p:tav tm="0">
                                              <p:val>
                                                <p:strVal val="0-#ppt_h/2"/>
                                              </p:val>
                                            </p:tav>
                                            <p:tav tm="100000">
                                              <p:val>
                                                <p:strVal val="#ppt_y"/>
                                              </p:val>
                                            </p:tav>
                                          </p:tavLst>
                                        </p:anim>
                                      </p:childTnLst>
                                    </p:cTn>
                                  </p:par>
                                  <p:par>
                                    <p:cTn id="20" presetID="2" presetClass="entr" presetSubtype="1" fill="hold" nodeType="withEffect" p14:presetBounceEnd="50000">
                                      <p:stCondLst>
                                        <p:cond delay="0"/>
                                      </p:stCondLst>
                                      <p:childTnLst>
                                        <p:set>
                                          <p:cBhvr>
                                            <p:cTn id="21" dur="1" fill="hold">
                                              <p:stCondLst>
                                                <p:cond delay="0"/>
                                              </p:stCondLst>
                                            </p:cTn>
                                            <p:tgtEl>
                                              <p:spTgt spid="149"/>
                                            </p:tgtEl>
                                            <p:attrNameLst>
                                              <p:attrName>style.visibility</p:attrName>
                                            </p:attrNameLst>
                                          </p:cBhvr>
                                          <p:to>
                                            <p:strVal val="visible"/>
                                          </p:to>
                                        </p:set>
                                        <p:anim calcmode="lin" valueType="num" p14:bounceEnd="50000">
                                          <p:cBhvr additive="base">
                                            <p:cTn id="22" dur="500" fill="hold"/>
                                            <p:tgtEl>
                                              <p:spTgt spid="149"/>
                                            </p:tgtEl>
                                            <p:attrNameLst>
                                              <p:attrName>ppt_x</p:attrName>
                                            </p:attrNameLst>
                                          </p:cBhvr>
                                          <p:tavLst>
                                            <p:tav tm="0">
                                              <p:val>
                                                <p:strVal val="#ppt_x"/>
                                              </p:val>
                                            </p:tav>
                                            <p:tav tm="100000">
                                              <p:val>
                                                <p:strVal val="#ppt_x"/>
                                              </p:val>
                                            </p:tav>
                                          </p:tavLst>
                                        </p:anim>
                                        <p:anim calcmode="lin" valueType="num" p14:bounceEnd="50000">
                                          <p:cBhvr additive="base">
                                            <p:cTn id="23" dur="500" fill="hold"/>
                                            <p:tgtEl>
                                              <p:spTgt spid="149"/>
                                            </p:tgtEl>
                                            <p:attrNameLst>
                                              <p:attrName>ppt_y</p:attrName>
                                            </p:attrNameLst>
                                          </p:cBhvr>
                                          <p:tavLst>
                                            <p:tav tm="0">
                                              <p:val>
                                                <p:strVal val="0-#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1" presetClass="entr" presetSubtype="0" fill="hold" nodeType="clickEffect">
                                      <p:stCondLst>
                                        <p:cond delay="0"/>
                                      </p:stCondLst>
                                      <p:iterate type="lt">
                                        <p:tmPct val="10000"/>
                                      </p:iterate>
                                      <p:childTnLst>
                                        <p:set>
                                          <p:cBhvr>
                                            <p:cTn id="27" dur="1" fill="hold">
                                              <p:stCondLst>
                                                <p:cond delay="0"/>
                                              </p:stCondLst>
                                            </p:cTn>
                                            <p:tgtEl>
                                              <p:spTgt spid="328">
                                                <p:txEl>
                                                  <p:pRg st="0" end="0"/>
                                                </p:txEl>
                                              </p:spTgt>
                                            </p:tgtEl>
                                            <p:attrNameLst>
                                              <p:attrName>style.visibility</p:attrName>
                                            </p:attrNameLst>
                                          </p:cBhvr>
                                          <p:to>
                                            <p:strVal val="visible"/>
                                          </p:to>
                                        </p:set>
                                        <p:anim calcmode="lin" valueType="num">
                                          <p:cBhvr>
                                            <p:cTn id="28" dur="500" fill="hold"/>
                                            <p:tgtEl>
                                              <p:spTgt spid="328">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29" dur="500" fill="hold"/>
                                            <p:tgtEl>
                                              <p:spTgt spid="328">
                                                <p:txEl>
                                                  <p:pRg st="0" end="0"/>
                                                </p:txEl>
                                              </p:spTgt>
                                            </p:tgtEl>
                                            <p:attrNameLst>
                                              <p:attrName>ppt_y</p:attrName>
                                            </p:attrNameLst>
                                          </p:cBhvr>
                                          <p:tavLst>
                                            <p:tav tm="0">
                                              <p:val>
                                                <p:strVal val="#ppt_y"/>
                                              </p:val>
                                            </p:tav>
                                            <p:tav tm="100000">
                                              <p:val>
                                                <p:strVal val="#ppt_y"/>
                                              </p:val>
                                            </p:tav>
                                          </p:tavLst>
                                        </p:anim>
                                        <p:anim calcmode="lin" valueType="num">
                                          <p:cBhvr>
                                            <p:cTn id="30" dur="500" fill="hold"/>
                                            <p:tgtEl>
                                              <p:spTgt spid="328">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1" dur="500" fill="hold"/>
                                            <p:tgtEl>
                                              <p:spTgt spid="328">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2" dur="500" tmFilter="0,0; .5, 1; 1, 1"/>
                                            <p:tgtEl>
                                              <p:spTgt spid="328">
                                                <p:txEl>
                                                  <p:pRg st="0" end="0"/>
                                                </p:txEl>
                                              </p:spTgt>
                                            </p:tgtEl>
                                          </p:cBhvr>
                                        </p:animEffect>
                                      </p:childTnLst>
                                    </p:cTn>
                                  </p:par>
                                  <p:par>
                                    <p:cTn id="33" presetID="41" presetClass="entr" presetSubtype="0" fill="hold" nodeType="withEffect">
                                      <p:stCondLst>
                                        <p:cond delay="0"/>
                                      </p:stCondLst>
                                      <p:iterate type="lt">
                                        <p:tmPct val="10000"/>
                                      </p:iterate>
                                      <p:childTnLst>
                                        <p:set>
                                          <p:cBhvr>
                                            <p:cTn id="34" dur="1" fill="hold">
                                              <p:stCondLst>
                                                <p:cond delay="0"/>
                                              </p:stCondLst>
                                            </p:cTn>
                                            <p:tgtEl>
                                              <p:spTgt spid="328">
                                                <p:txEl>
                                                  <p:pRg st="1" end="1"/>
                                                </p:txEl>
                                              </p:spTgt>
                                            </p:tgtEl>
                                            <p:attrNameLst>
                                              <p:attrName>style.visibility</p:attrName>
                                            </p:attrNameLst>
                                          </p:cBhvr>
                                          <p:to>
                                            <p:strVal val="visible"/>
                                          </p:to>
                                        </p:set>
                                        <p:anim calcmode="lin" valueType="num">
                                          <p:cBhvr>
                                            <p:cTn id="35" dur="500" fill="hold"/>
                                            <p:tgtEl>
                                              <p:spTgt spid="328">
                                                <p:txEl>
                                                  <p:pRg st="1" end="1"/>
                                                </p:txEl>
                                              </p:spTgt>
                                            </p:tgtEl>
                                            <p:attrNameLst>
                                              <p:attrName>ppt_x</p:attrName>
                                            </p:attrNameLst>
                                          </p:cBhvr>
                                          <p:tavLst>
                                            <p:tav tm="0">
                                              <p:val>
                                                <p:strVal val="#ppt_x"/>
                                              </p:val>
                                            </p:tav>
                                            <p:tav tm="50000">
                                              <p:val>
                                                <p:strVal val="#ppt_x+.1"/>
                                              </p:val>
                                            </p:tav>
                                            <p:tav tm="100000">
                                              <p:val>
                                                <p:strVal val="#ppt_x"/>
                                              </p:val>
                                            </p:tav>
                                          </p:tavLst>
                                        </p:anim>
                                        <p:anim calcmode="lin" valueType="num">
                                          <p:cBhvr>
                                            <p:cTn id="36" dur="500" fill="hold"/>
                                            <p:tgtEl>
                                              <p:spTgt spid="328">
                                                <p:txEl>
                                                  <p:pRg st="1" end="1"/>
                                                </p:txEl>
                                              </p:spTgt>
                                            </p:tgtEl>
                                            <p:attrNameLst>
                                              <p:attrName>ppt_y</p:attrName>
                                            </p:attrNameLst>
                                          </p:cBhvr>
                                          <p:tavLst>
                                            <p:tav tm="0">
                                              <p:val>
                                                <p:strVal val="#ppt_y"/>
                                              </p:val>
                                            </p:tav>
                                            <p:tav tm="100000">
                                              <p:val>
                                                <p:strVal val="#ppt_y"/>
                                              </p:val>
                                            </p:tav>
                                          </p:tavLst>
                                        </p:anim>
                                        <p:anim calcmode="lin" valueType="num">
                                          <p:cBhvr>
                                            <p:cTn id="37" dur="500" fill="hold"/>
                                            <p:tgtEl>
                                              <p:spTgt spid="328">
                                                <p:txEl>
                                                  <p:pRg st="1" end="1"/>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8" dur="500" fill="hold"/>
                                            <p:tgtEl>
                                              <p:spTgt spid="328">
                                                <p:txEl>
                                                  <p:pRg st="1" end="1"/>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9" dur="500" tmFilter="0,0; .5, 1; 1, 1"/>
                                            <p:tgtEl>
                                              <p:spTgt spid="328">
                                                <p:txEl>
                                                  <p:pRg st="1" end="1"/>
                                                </p:txEl>
                                              </p:spTgt>
                                            </p:tgtEl>
                                          </p:cBhvr>
                                        </p:animEffect>
                                      </p:childTnLst>
                                    </p:cTn>
                                  </p:par>
                                  <p:par>
                                    <p:cTn id="40" presetID="41" presetClass="entr" presetSubtype="0" fill="hold" nodeType="withEffect">
                                      <p:stCondLst>
                                        <p:cond delay="0"/>
                                      </p:stCondLst>
                                      <p:iterate type="lt">
                                        <p:tmPct val="10000"/>
                                      </p:iterate>
                                      <p:childTnLst>
                                        <p:set>
                                          <p:cBhvr>
                                            <p:cTn id="41" dur="1" fill="hold">
                                              <p:stCondLst>
                                                <p:cond delay="0"/>
                                              </p:stCondLst>
                                            </p:cTn>
                                            <p:tgtEl>
                                              <p:spTgt spid="328">
                                                <p:txEl>
                                                  <p:pRg st="2" end="2"/>
                                                </p:txEl>
                                              </p:spTgt>
                                            </p:tgtEl>
                                            <p:attrNameLst>
                                              <p:attrName>style.visibility</p:attrName>
                                            </p:attrNameLst>
                                          </p:cBhvr>
                                          <p:to>
                                            <p:strVal val="visible"/>
                                          </p:to>
                                        </p:set>
                                        <p:anim calcmode="lin" valueType="num">
                                          <p:cBhvr>
                                            <p:cTn id="42" dur="500" fill="hold"/>
                                            <p:tgtEl>
                                              <p:spTgt spid="328">
                                                <p:txEl>
                                                  <p:pRg st="2" end="2"/>
                                                </p:txEl>
                                              </p:spTgt>
                                            </p:tgtEl>
                                            <p:attrNameLst>
                                              <p:attrName>ppt_x</p:attrName>
                                            </p:attrNameLst>
                                          </p:cBhvr>
                                          <p:tavLst>
                                            <p:tav tm="0">
                                              <p:val>
                                                <p:strVal val="#ppt_x"/>
                                              </p:val>
                                            </p:tav>
                                            <p:tav tm="50000">
                                              <p:val>
                                                <p:strVal val="#ppt_x+.1"/>
                                              </p:val>
                                            </p:tav>
                                            <p:tav tm="100000">
                                              <p:val>
                                                <p:strVal val="#ppt_x"/>
                                              </p:val>
                                            </p:tav>
                                          </p:tavLst>
                                        </p:anim>
                                        <p:anim calcmode="lin" valueType="num">
                                          <p:cBhvr>
                                            <p:cTn id="43" dur="500" fill="hold"/>
                                            <p:tgtEl>
                                              <p:spTgt spid="328">
                                                <p:txEl>
                                                  <p:pRg st="2" end="2"/>
                                                </p:txEl>
                                              </p:spTgt>
                                            </p:tgtEl>
                                            <p:attrNameLst>
                                              <p:attrName>ppt_y</p:attrName>
                                            </p:attrNameLst>
                                          </p:cBhvr>
                                          <p:tavLst>
                                            <p:tav tm="0">
                                              <p:val>
                                                <p:strVal val="#ppt_y"/>
                                              </p:val>
                                            </p:tav>
                                            <p:tav tm="100000">
                                              <p:val>
                                                <p:strVal val="#ppt_y"/>
                                              </p:val>
                                            </p:tav>
                                          </p:tavLst>
                                        </p:anim>
                                        <p:anim calcmode="lin" valueType="num">
                                          <p:cBhvr>
                                            <p:cTn id="44" dur="500" fill="hold"/>
                                            <p:tgtEl>
                                              <p:spTgt spid="328">
                                                <p:txEl>
                                                  <p:pRg st="2" end="2"/>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45" dur="500" fill="hold"/>
                                            <p:tgtEl>
                                              <p:spTgt spid="328">
                                                <p:txEl>
                                                  <p:pRg st="2" end="2"/>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46" dur="500" tmFilter="0,0; .5, 1; 1, 1"/>
                                            <p:tgtEl>
                                              <p:spTgt spid="328">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332"/>
                                            </p:tgtEl>
                                            <p:attrNameLst>
                                              <p:attrName>style.visibility</p:attrName>
                                            </p:attrNameLst>
                                          </p:cBhvr>
                                          <p:to>
                                            <p:strVal val="visible"/>
                                          </p:to>
                                        </p:set>
                                        <p:anim calcmode="lin" valueType="num">
                                          <p:cBhvr additive="base">
                                            <p:cTn id="7" dur="500" fill="hold"/>
                                            <p:tgtEl>
                                              <p:spTgt spid="332"/>
                                            </p:tgtEl>
                                            <p:attrNameLst>
                                              <p:attrName>ppt_x</p:attrName>
                                            </p:attrNameLst>
                                          </p:cBhvr>
                                          <p:tavLst>
                                            <p:tav tm="0">
                                              <p:val>
                                                <p:strVal val="#ppt_x"/>
                                              </p:val>
                                            </p:tav>
                                            <p:tav tm="100000">
                                              <p:val>
                                                <p:strVal val="#ppt_x"/>
                                              </p:val>
                                            </p:tav>
                                          </p:tavLst>
                                        </p:anim>
                                        <p:anim calcmode="lin" valueType="num">
                                          <p:cBhvr additive="base">
                                            <p:cTn id="8" dur="500" fill="hold"/>
                                            <p:tgtEl>
                                              <p:spTgt spid="332"/>
                                            </p:tgtEl>
                                            <p:attrNameLst>
                                              <p:attrName>ppt_y</p:attrName>
                                            </p:attrNameLst>
                                          </p:cBhvr>
                                          <p:tavLst>
                                            <p:tav tm="0">
                                              <p:val>
                                                <p:strVal val="0-#ppt_h/2"/>
                                              </p:val>
                                            </p:tav>
                                            <p:tav tm="100000">
                                              <p:val>
                                                <p:strVal val="#ppt_y"/>
                                              </p:val>
                                            </p:tav>
                                          </p:tavLst>
                                        </p:anim>
                                      </p:childTnLst>
                                    </p:cTn>
                                  </p:par>
                                  <p:par>
                                    <p:cTn id="9" presetID="22" presetClass="entr" presetSubtype="4" fill="hold" nodeType="with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down)">
                                          <p:cBhvr>
                                            <p:cTn id="11" dur="500"/>
                                            <p:tgtEl>
                                              <p:spTgt spid="10"/>
                                            </p:tgtEl>
                                          </p:cBhvr>
                                        </p:animEffect>
                                      </p:childTnLst>
                                    </p:cTn>
                                  </p:par>
                                  <p:par>
                                    <p:cTn id="12" presetID="2" presetClass="entr" presetSubtype="1" fill="hold" nodeType="withEffect">
                                      <p:stCondLst>
                                        <p:cond delay="0"/>
                                      </p:stCondLst>
                                      <p:childTnLst>
                                        <p:set>
                                          <p:cBhvr>
                                            <p:cTn id="13" dur="1" fill="hold">
                                              <p:stCondLst>
                                                <p:cond delay="0"/>
                                              </p:stCondLst>
                                            </p:cTn>
                                            <p:tgtEl>
                                              <p:spTgt spid="338"/>
                                            </p:tgtEl>
                                            <p:attrNameLst>
                                              <p:attrName>style.visibility</p:attrName>
                                            </p:attrNameLst>
                                          </p:cBhvr>
                                          <p:to>
                                            <p:strVal val="visible"/>
                                          </p:to>
                                        </p:set>
                                        <p:anim calcmode="lin" valueType="num">
                                          <p:cBhvr additive="base">
                                            <p:cTn id="14" dur="500" fill="hold"/>
                                            <p:tgtEl>
                                              <p:spTgt spid="338"/>
                                            </p:tgtEl>
                                            <p:attrNameLst>
                                              <p:attrName>ppt_x</p:attrName>
                                            </p:attrNameLst>
                                          </p:cBhvr>
                                          <p:tavLst>
                                            <p:tav tm="0">
                                              <p:val>
                                                <p:strVal val="#ppt_x"/>
                                              </p:val>
                                            </p:tav>
                                            <p:tav tm="100000">
                                              <p:val>
                                                <p:strVal val="#ppt_x"/>
                                              </p:val>
                                            </p:tav>
                                          </p:tavLst>
                                        </p:anim>
                                        <p:anim calcmode="lin" valueType="num">
                                          <p:cBhvr additive="base">
                                            <p:cTn id="15" dur="500" fill="hold"/>
                                            <p:tgtEl>
                                              <p:spTgt spid="338"/>
                                            </p:tgtEl>
                                            <p:attrNameLst>
                                              <p:attrName>ppt_y</p:attrName>
                                            </p:attrNameLst>
                                          </p:cBhvr>
                                          <p:tavLst>
                                            <p:tav tm="0">
                                              <p:val>
                                                <p:strVal val="0-#ppt_h/2"/>
                                              </p:val>
                                            </p:tav>
                                            <p:tav tm="100000">
                                              <p:val>
                                                <p:strVal val="#ppt_y"/>
                                              </p:val>
                                            </p:tav>
                                          </p:tavLst>
                                        </p:anim>
                                      </p:childTnLst>
                                    </p:cTn>
                                  </p:par>
                                  <p:par>
                                    <p:cTn id="16" presetID="2" presetClass="entr" presetSubtype="1" fill="hold" nodeType="withEffect">
                                      <p:stCondLst>
                                        <p:cond delay="0"/>
                                      </p:stCondLst>
                                      <p:childTnLst>
                                        <p:set>
                                          <p:cBhvr>
                                            <p:cTn id="17" dur="1" fill="hold">
                                              <p:stCondLst>
                                                <p:cond delay="0"/>
                                              </p:stCondLst>
                                            </p:cTn>
                                            <p:tgtEl>
                                              <p:spTgt spid="330"/>
                                            </p:tgtEl>
                                            <p:attrNameLst>
                                              <p:attrName>style.visibility</p:attrName>
                                            </p:attrNameLst>
                                          </p:cBhvr>
                                          <p:to>
                                            <p:strVal val="visible"/>
                                          </p:to>
                                        </p:set>
                                        <p:anim calcmode="lin" valueType="num">
                                          <p:cBhvr additive="base">
                                            <p:cTn id="18" dur="500" fill="hold"/>
                                            <p:tgtEl>
                                              <p:spTgt spid="330"/>
                                            </p:tgtEl>
                                            <p:attrNameLst>
                                              <p:attrName>ppt_x</p:attrName>
                                            </p:attrNameLst>
                                          </p:cBhvr>
                                          <p:tavLst>
                                            <p:tav tm="0">
                                              <p:val>
                                                <p:strVal val="#ppt_x"/>
                                              </p:val>
                                            </p:tav>
                                            <p:tav tm="100000">
                                              <p:val>
                                                <p:strVal val="#ppt_x"/>
                                              </p:val>
                                            </p:tav>
                                          </p:tavLst>
                                        </p:anim>
                                        <p:anim calcmode="lin" valueType="num">
                                          <p:cBhvr additive="base">
                                            <p:cTn id="19" dur="500" fill="hold"/>
                                            <p:tgtEl>
                                              <p:spTgt spid="330"/>
                                            </p:tgtEl>
                                            <p:attrNameLst>
                                              <p:attrName>ppt_y</p:attrName>
                                            </p:attrNameLst>
                                          </p:cBhvr>
                                          <p:tavLst>
                                            <p:tav tm="0">
                                              <p:val>
                                                <p:strVal val="0-#ppt_h/2"/>
                                              </p:val>
                                            </p:tav>
                                            <p:tav tm="100000">
                                              <p:val>
                                                <p:strVal val="#ppt_y"/>
                                              </p:val>
                                            </p:tav>
                                          </p:tavLst>
                                        </p:anim>
                                      </p:childTnLst>
                                    </p:cTn>
                                  </p:par>
                                  <p:par>
                                    <p:cTn id="20" presetID="2" presetClass="entr" presetSubtype="1" fill="hold" nodeType="withEffect">
                                      <p:stCondLst>
                                        <p:cond delay="0"/>
                                      </p:stCondLst>
                                      <p:childTnLst>
                                        <p:set>
                                          <p:cBhvr>
                                            <p:cTn id="21" dur="1" fill="hold">
                                              <p:stCondLst>
                                                <p:cond delay="0"/>
                                              </p:stCondLst>
                                            </p:cTn>
                                            <p:tgtEl>
                                              <p:spTgt spid="149"/>
                                            </p:tgtEl>
                                            <p:attrNameLst>
                                              <p:attrName>style.visibility</p:attrName>
                                            </p:attrNameLst>
                                          </p:cBhvr>
                                          <p:to>
                                            <p:strVal val="visible"/>
                                          </p:to>
                                        </p:set>
                                        <p:anim calcmode="lin" valueType="num">
                                          <p:cBhvr additive="base">
                                            <p:cTn id="22" dur="500" fill="hold"/>
                                            <p:tgtEl>
                                              <p:spTgt spid="149"/>
                                            </p:tgtEl>
                                            <p:attrNameLst>
                                              <p:attrName>ppt_x</p:attrName>
                                            </p:attrNameLst>
                                          </p:cBhvr>
                                          <p:tavLst>
                                            <p:tav tm="0">
                                              <p:val>
                                                <p:strVal val="#ppt_x"/>
                                              </p:val>
                                            </p:tav>
                                            <p:tav tm="100000">
                                              <p:val>
                                                <p:strVal val="#ppt_x"/>
                                              </p:val>
                                            </p:tav>
                                          </p:tavLst>
                                        </p:anim>
                                        <p:anim calcmode="lin" valueType="num">
                                          <p:cBhvr additive="base">
                                            <p:cTn id="23" dur="500" fill="hold"/>
                                            <p:tgtEl>
                                              <p:spTgt spid="149"/>
                                            </p:tgtEl>
                                            <p:attrNameLst>
                                              <p:attrName>ppt_y</p:attrName>
                                            </p:attrNameLst>
                                          </p:cBhvr>
                                          <p:tavLst>
                                            <p:tav tm="0">
                                              <p:val>
                                                <p:strVal val="0-#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1" presetClass="entr" presetSubtype="0" fill="hold" nodeType="clickEffect">
                                      <p:stCondLst>
                                        <p:cond delay="0"/>
                                      </p:stCondLst>
                                      <p:iterate type="lt">
                                        <p:tmPct val="10000"/>
                                      </p:iterate>
                                      <p:childTnLst>
                                        <p:set>
                                          <p:cBhvr>
                                            <p:cTn id="27" dur="1" fill="hold">
                                              <p:stCondLst>
                                                <p:cond delay="0"/>
                                              </p:stCondLst>
                                            </p:cTn>
                                            <p:tgtEl>
                                              <p:spTgt spid="328">
                                                <p:txEl>
                                                  <p:pRg st="0" end="0"/>
                                                </p:txEl>
                                              </p:spTgt>
                                            </p:tgtEl>
                                            <p:attrNameLst>
                                              <p:attrName>style.visibility</p:attrName>
                                            </p:attrNameLst>
                                          </p:cBhvr>
                                          <p:to>
                                            <p:strVal val="visible"/>
                                          </p:to>
                                        </p:set>
                                        <p:anim calcmode="lin" valueType="num">
                                          <p:cBhvr>
                                            <p:cTn id="28" dur="500" fill="hold"/>
                                            <p:tgtEl>
                                              <p:spTgt spid="328">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29" dur="500" fill="hold"/>
                                            <p:tgtEl>
                                              <p:spTgt spid="328">
                                                <p:txEl>
                                                  <p:pRg st="0" end="0"/>
                                                </p:txEl>
                                              </p:spTgt>
                                            </p:tgtEl>
                                            <p:attrNameLst>
                                              <p:attrName>ppt_y</p:attrName>
                                            </p:attrNameLst>
                                          </p:cBhvr>
                                          <p:tavLst>
                                            <p:tav tm="0">
                                              <p:val>
                                                <p:strVal val="#ppt_y"/>
                                              </p:val>
                                            </p:tav>
                                            <p:tav tm="100000">
                                              <p:val>
                                                <p:strVal val="#ppt_y"/>
                                              </p:val>
                                            </p:tav>
                                          </p:tavLst>
                                        </p:anim>
                                        <p:anim calcmode="lin" valueType="num">
                                          <p:cBhvr>
                                            <p:cTn id="30" dur="500" fill="hold"/>
                                            <p:tgtEl>
                                              <p:spTgt spid="328">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1" dur="500" fill="hold"/>
                                            <p:tgtEl>
                                              <p:spTgt spid="328">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2" dur="500" tmFilter="0,0; .5, 1; 1, 1"/>
                                            <p:tgtEl>
                                              <p:spTgt spid="328">
                                                <p:txEl>
                                                  <p:pRg st="0" end="0"/>
                                                </p:txEl>
                                              </p:spTgt>
                                            </p:tgtEl>
                                          </p:cBhvr>
                                        </p:animEffect>
                                      </p:childTnLst>
                                    </p:cTn>
                                  </p:par>
                                  <p:par>
                                    <p:cTn id="33" presetID="41" presetClass="entr" presetSubtype="0" fill="hold" nodeType="withEffect">
                                      <p:stCondLst>
                                        <p:cond delay="0"/>
                                      </p:stCondLst>
                                      <p:iterate type="lt">
                                        <p:tmPct val="10000"/>
                                      </p:iterate>
                                      <p:childTnLst>
                                        <p:set>
                                          <p:cBhvr>
                                            <p:cTn id="34" dur="1" fill="hold">
                                              <p:stCondLst>
                                                <p:cond delay="0"/>
                                              </p:stCondLst>
                                            </p:cTn>
                                            <p:tgtEl>
                                              <p:spTgt spid="328">
                                                <p:txEl>
                                                  <p:pRg st="1" end="1"/>
                                                </p:txEl>
                                              </p:spTgt>
                                            </p:tgtEl>
                                            <p:attrNameLst>
                                              <p:attrName>style.visibility</p:attrName>
                                            </p:attrNameLst>
                                          </p:cBhvr>
                                          <p:to>
                                            <p:strVal val="visible"/>
                                          </p:to>
                                        </p:set>
                                        <p:anim calcmode="lin" valueType="num">
                                          <p:cBhvr>
                                            <p:cTn id="35" dur="500" fill="hold"/>
                                            <p:tgtEl>
                                              <p:spTgt spid="328">
                                                <p:txEl>
                                                  <p:pRg st="1" end="1"/>
                                                </p:txEl>
                                              </p:spTgt>
                                            </p:tgtEl>
                                            <p:attrNameLst>
                                              <p:attrName>ppt_x</p:attrName>
                                            </p:attrNameLst>
                                          </p:cBhvr>
                                          <p:tavLst>
                                            <p:tav tm="0">
                                              <p:val>
                                                <p:strVal val="#ppt_x"/>
                                              </p:val>
                                            </p:tav>
                                            <p:tav tm="50000">
                                              <p:val>
                                                <p:strVal val="#ppt_x+.1"/>
                                              </p:val>
                                            </p:tav>
                                            <p:tav tm="100000">
                                              <p:val>
                                                <p:strVal val="#ppt_x"/>
                                              </p:val>
                                            </p:tav>
                                          </p:tavLst>
                                        </p:anim>
                                        <p:anim calcmode="lin" valueType="num">
                                          <p:cBhvr>
                                            <p:cTn id="36" dur="500" fill="hold"/>
                                            <p:tgtEl>
                                              <p:spTgt spid="328">
                                                <p:txEl>
                                                  <p:pRg st="1" end="1"/>
                                                </p:txEl>
                                              </p:spTgt>
                                            </p:tgtEl>
                                            <p:attrNameLst>
                                              <p:attrName>ppt_y</p:attrName>
                                            </p:attrNameLst>
                                          </p:cBhvr>
                                          <p:tavLst>
                                            <p:tav tm="0">
                                              <p:val>
                                                <p:strVal val="#ppt_y"/>
                                              </p:val>
                                            </p:tav>
                                            <p:tav tm="100000">
                                              <p:val>
                                                <p:strVal val="#ppt_y"/>
                                              </p:val>
                                            </p:tav>
                                          </p:tavLst>
                                        </p:anim>
                                        <p:anim calcmode="lin" valueType="num">
                                          <p:cBhvr>
                                            <p:cTn id="37" dur="500" fill="hold"/>
                                            <p:tgtEl>
                                              <p:spTgt spid="328">
                                                <p:txEl>
                                                  <p:pRg st="1" end="1"/>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8" dur="500" fill="hold"/>
                                            <p:tgtEl>
                                              <p:spTgt spid="328">
                                                <p:txEl>
                                                  <p:pRg st="1" end="1"/>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9" dur="500" tmFilter="0,0; .5, 1; 1, 1"/>
                                            <p:tgtEl>
                                              <p:spTgt spid="328">
                                                <p:txEl>
                                                  <p:pRg st="1" end="1"/>
                                                </p:txEl>
                                              </p:spTgt>
                                            </p:tgtEl>
                                          </p:cBhvr>
                                        </p:animEffect>
                                      </p:childTnLst>
                                    </p:cTn>
                                  </p:par>
                                  <p:par>
                                    <p:cTn id="40" presetID="41" presetClass="entr" presetSubtype="0" fill="hold" nodeType="withEffect">
                                      <p:stCondLst>
                                        <p:cond delay="0"/>
                                      </p:stCondLst>
                                      <p:iterate type="lt">
                                        <p:tmPct val="10000"/>
                                      </p:iterate>
                                      <p:childTnLst>
                                        <p:set>
                                          <p:cBhvr>
                                            <p:cTn id="41" dur="1" fill="hold">
                                              <p:stCondLst>
                                                <p:cond delay="0"/>
                                              </p:stCondLst>
                                            </p:cTn>
                                            <p:tgtEl>
                                              <p:spTgt spid="328">
                                                <p:txEl>
                                                  <p:pRg st="2" end="2"/>
                                                </p:txEl>
                                              </p:spTgt>
                                            </p:tgtEl>
                                            <p:attrNameLst>
                                              <p:attrName>style.visibility</p:attrName>
                                            </p:attrNameLst>
                                          </p:cBhvr>
                                          <p:to>
                                            <p:strVal val="visible"/>
                                          </p:to>
                                        </p:set>
                                        <p:anim calcmode="lin" valueType="num">
                                          <p:cBhvr>
                                            <p:cTn id="42" dur="500" fill="hold"/>
                                            <p:tgtEl>
                                              <p:spTgt spid="328">
                                                <p:txEl>
                                                  <p:pRg st="2" end="2"/>
                                                </p:txEl>
                                              </p:spTgt>
                                            </p:tgtEl>
                                            <p:attrNameLst>
                                              <p:attrName>ppt_x</p:attrName>
                                            </p:attrNameLst>
                                          </p:cBhvr>
                                          <p:tavLst>
                                            <p:tav tm="0">
                                              <p:val>
                                                <p:strVal val="#ppt_x"/>
                                              </p:val>
                                            </p:tav>
                                            <p:tav tm="50000">
                                              <p:val>
                                                <p:strVal val="#ppt_x+.1"/>
                                              </p:val>
                                            </p:tav>
                                            <p:tav tm="100000">
                                              <p:val>
                                                <p:strVal val="#ppt_x"/>
                                              </p:val>
                                            </p:tav>
                                          </p:tavLst>
                                        </p:anim>
                                        <p:anim calcmode="lin" valueType="num">
                                          <p:cBhvr>
                                            <p:cTn id="43" dur="500" fill="hold"/>
                                            <p:tgtEl>
                                              <p:spTgt spid="328">
                                                <p:txEl>
                                                  <p:pRg st="2" end="2"/>
                                                </p:txEl>
                                              </p:spTgt>
                                            </p:tgtEl>
                                            <p:attrNameLst>
                                              <p:attrName>ppt_y</p:attrName>
                                            </p:attrNameLst>
                                          </p:cBhvr>
                                          <p:tavLst>
                                            <p:tav tm="0">
                                              <p:val>
                                                <p:strVal val="#ppt_y"/>
                                              </p:val>
                                            </p:tav>
                                            <p:tav tm="100000">
                                              <p:val>
                                                <p:strVal val="#ppt_y"/>
                                              </p:val>
                                            </p:tav>
                                          </p:tavLst>
                                        </p:anim>
                                        <p:anim calcmode="lin" valueType="num">
                                          <p:cBhvr>
                                            <p:cTn id="44" dur="500" fill="hold"/>
                                            <p:tgtEl>
                                              <p:spTgt spid="328">
                                                <p:txEl>
                                                  <p:pRg st="2" end="2"/>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45" dur="500" fill="hold"/>
                                            <p:tgtEl>
                                              <p:spTgt spid="328">
                                                <p:txEl>
                                                  <p:pRg st="2" end="2"/>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46" dur="500" tmFilter="0,0; .5, 1; 1, 1"/>
                                            <p:tgtEl>
                                              <p:spTgt spid="328">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5530962" y="0"/>
            <a:ext cx="6661038" cy="6858000"/>
          </a:xfrm>
          <a:prstGeom prst="rect">
            <a:avLst/>
          </a:prstGeom>
        </p:spPr>
      </p:pic>
      <p:grpSp>
        <p:nvGrpSpPr>
          <p:cNvPr id="3" name="Group 2">
            <a:extLst>
              <a:ext uri="{FF2B5EF4-FFF2-40B4-BE49-F238E27FC236}">
                <a16:creationId xmlns:a16="http://schemas.microsoft.com/office/drawing/2014/main" id="{E9641A44-7BD4-3D4F-A186-4FB2ED9F6AFF}"/>
              </a:ext>
            </a:extLst>
          </p:cNvPr>
          <p:cNvGrpSpPr/>
          <p:nvPr/>
        </p:nvGrpSpPr>
        <p:grpSpPr>
          <a:xfrm>
            <a:off x="0" y="1"/>
            <a:ext cx="3429000" cy="933451"/>
            <a:chOff x="0" y="0"/>
            <a:chExt cx="2571750" cy="700088"/>
          </a:xfrm>
        </p:grpSpPr>
        <p:sp>
          <p:nvSpPr>
            <p:cNvPr id="4" name="Rounded Rectangle 3">
              <a:extLst>
                <a:ext uri="{FF2B5EF4-FFF2-40B4-BE49-F238E27FC236}">
                  <a16:creationId xmlns:a16="http://schemas.microsoft.com/office/drawing/2014/main" id="{F02C40A8-1832-5E4C-95C6-1F2CC75C9AFB}"/>
                </a:ext>
              </a:extLst>
            </p:cNvPr>
            <p:cNvSpPr/>
            <p:nvPr/>
          </p:nvSpPr>
          <p:spPr>
            <a:xfrm>
              <a:off x="0" y="0"/>
              <a:ext cx="2571750" cy="700088"/>
            </a:xfrm>
            <a:prstGeom prst="roundRect">
              <a:avLst/>
            </a:prstGeom>
            <a:solidFill>
              <a:srgbClr val="DED1C1">
                <a:alpha val="60000"/>
              </a:srgbClr>
            </a:solidFill>
            <a:ln w="3175" cap="flat" cmpd="sng" algn="ctr">
              <a:solidFill>
                <a:srgbClr val="482400"/>
              </a:solidFill>
              <a:prstDash val="solid"/>
            </a:ln>
            <a:effectLst/>
          </p:spPr>
          <p:txBody>
            <a:bodyPr rtlCol="0" anchor="ctr"/>
            <a:lstStyle/>
            <a:p>
              <a:pPr marL="0" marR="0" lvl="0" indent="0" algn="ctr" defTabSz="1219170" eaLnBrk="1" fontAlgn="auto" latinLnBrk="0" hangingPunct="1">
                <a:lnSpc>
                  <a:spcPct val="100000"/>
                </a:lnSpc>
                <a:spcBef>
                  <a:spcPts val="0"/>
                </a:spcBef>
                <a:spcAft>
                  <a:spcPts val="0"/>
                </a:spcAft>
                <a:buClr>
                  <a:srgbClr val="000000"/>
                </a:buClr>
                <a:buSzTx/>
                <a:buFontTx/>
                <a:buNone/>
                <a:tabLst/>
                <a:defRPr/>
              </a:pPr>
              <a:endParaRPr kumimoji="0" lang="en-VN" sz="1867" b="0" i="0" u="none" strike="noStrike" kern="0" cap="none" spc="0" normalizeH="0" baseline="0" noProof="0">
                <a:ln>
                  <a:noFill/>
                </a:ln>
                <a:solidFill>
                  <a:srgbClr val="FFFFFF"/>
                </a:solidFill>
                <a:effectLst/>
                <a:uLnTx/>
                <a:uFillTx/>
                <a:latin typeface="Arial"/>
                <a:ea typeface="+mn-ea"/>
                <a:cs typeface="+mn-cs"/>
                <a:sym typeface="Arial"/>
              </a:endParaRPr>
            </a:p>
          </p:txBody>
        </p:sp>
        <p:sp>
          <p:nvSpPr>
            <p:cNvPr id="5" name="TextBox 4">
              <a:extLst>
                <a:ext uri="{FF2B5EF4-FFF2-40B4-BE49-F238E27FC236}">
                  <a16:creationId xmlns:a16="http://schemas.microsoft.com/office/drawing/2014/main" id="{45AFBC6F-8CB4-6548-BA28-CBBD0C238704}"/>
                </a:ext>
              </a:extLst>
            </p:cNvPr>
            <p:cNvSpPr txBox="1"/>
            <p:nvPr/>
          </p:nvSpPr>
          <p:spPr>
            <a:xfrm>
              <a:off x="85725" y="88434"/>
              <a:ext cx="2400300" cy="500089"/>
            </a:xfrm>
            <a:prstGeom prst="rect">
              <a:avLst/>
            </a:prstGeom>
            <a:noFill/>
          </p:spPr>
          <p:txBody>
            <a:bodyPr wrap="square" rtlCol="0">
              <a:spAutoFit/>
            </a:bodyPr>
            <a:lstStyle/>
            <a:p>
              <a:pPr marL="0" marR="0" lvl="0" indent="0" defTabSz="1219170" eaLnBrk="1" fontAlgn="auto" latinLnBrk="0" hangingPunct="1">
                <a:lnSpc>
                  <a:spcPct val="100000"/>
                </a:lnSpc>
                <a:spcBef>
                  <a:spcPts val="0"/>
                </a:spcBef>
                <a:spcAft>
                  <a:spcPts val="0"/>
                </a:spcAft>
                <a:buClr>
                  <a:srgbClr val="000000"/>
                </a:buClr>
                <a:buSzTx/>
                <a:buFontTx/>
                <a:buNone/>
                <a:tabLst/>
                <a:defRPr/>
              </a:pPr>
              <a:r>
                <a:rPr kumimoji="0" lang="en-VN" sz="3733" b="1"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12 SỨ QUÂN</a:t>
              </a:r>
            </a:p>
          </p:txBody>
        </p:sp>
      </p:grpSp>
      <p:grpSp>
        <p:nvGrpSpPr>
          <p:cNvPr id="6" name="Group 5">
            <a:extLst>
              <a:ext uri="{FF2B5EF4-FFF2-40B4-BE49-F238E27FC236}">
                <a16:creationId xmlns:a16="http://schemas.microsoft.com/office/drawing/2014/main" id="{6131F61C-D7F6-4447-A23F-03F438317A6A}"/>
              </a:ext>
            </a:extLst>
          </p:cNvPr>
          <p:cNvGrpSpPr/>
          <p:nvPr/>
        </p:nvGrpSpPr>
        <p:grpSpPr>
          <a:xfrm>
            <a:off x="-98998" y="41713"/>
            <a:ext cx="5714516" cy="6858000"/>
            <a:chOff x="5544273" y="918740"/>
            <a:chExt cx="4285887" cy="4224760"/>
          </a:xfrm>
        </p:grpSpPr>
        <p:grpSp>
          <p:nvGrpSpPr>
            <p:cNvPr id="7" name="Group 6">
              <a:extLst>
                <a:ext uri="{FF2B5EF4-FFF2-40B4-BE49-F238E27FC236}">
                  <a16:creationId xmlns:a16="http://schemas.microsoft.com/office/drawing/2014/main" id="{1037F7EC-3655-E340-AB1D-458B7ED4E5DB}"/>
                </a:ext>
              </a:extLst>
            </p:cNvPr>
            <p:cNvGrpSpPr/>
            <p:nvPr/>
          </p:nvGrpSpPr>
          <p:grpSpPr>
            <a:xfrm>
              <a:off x="5544273" y="918740"/>
              <a:ext cx="4285887" cy="4224760"/>
              <a:chOff x="3599726" y="918740"/>
              <a:chExt cx="4285887" cy="4224760"/>
            </a:xfrm>
          </p:grpSpPr>
          <p:pic>
            <p:nvPicPr>
              <p:cNvPr id="9" name="Picture 8">
                <a:extLst>
                  <a:ext uri="{FF2B5EF4-FFF2-40B4-BE49-F238E27FC236}">
                    <a16:creationId xmlns:a16="http://schemas.microsoft.com/office/drawing/2014/main" id="{86AB27D3-F503-134C-9E61-2FDD67DE6D38}"/>
                  </a:ext>
                </a:extLst>
              </p:cNvPr>
              <p:cNvPicPr>
                <a:picLocks noChangeAspect="1"/>
              </p:cNvPicPr>
              <p:nvPr/>
            </p:nvPicPr>
            <p:blipFill rotWithShape="1">
              <a:blip r:embed="rId3"/>
              <a:srcRect l="13696" t="11927" r="12509" b="5936"/>
              <a:stretch/>
            </p:blipFill>
            <p:spPr>
              <a:xfrm>
                <a:off x="3599726" y="918740"/>
                <a:ext cx="4285887" cy="4224760"/>
              </a:xfrm>
              <a:prstGeom prst="rect">
                <a:avLst/>
              </a:prstGeom>
            </p:spPr>
          </p:pic>
          <p:sp>
            <p:nvSpPr>
              <p:cNvPr id="10" name="Rectangle 9">
                <a:extLst>
                  <a:ext uri="{FF2B5EF4-FFF2-40B4-BE49-F238E27FC236}">
                    <a16:creationId xmlns:a16="http://schemas.microsoft.com/office/drawing/2014/main" id="{7D2DFB7C-7E81-B74A-8087-8ED5565605EE}"/>
                  </a:ext>
                </a:extLst>
              </p:cNvPr>
              <p:cNvSpPr/>
              <p:nvPr/>
            </p:nvSpPr>
            <p:spPr>
              <a:xfrm>
                <a:off x="3738621" y="1271768"/>
                <a:ext cx="3999839" cy="3535416"/>
              </a:xfrm>
              <a:prstGeom prst="rect">
                <a:avLst/>
              </a:prstGeom>
              <a:solidFill>
                <a:srgbClr val="DED6AB"/>
              </a:solidFill>
              <a:ln w="25400" cap="flat" cmpd="sng" algn="ctr">
                <a:solidFill>
                  <a:srgbClr val="482400">
                    <a:shade val="50000"/>
                  </a:srgbClr>
                </a:solidFill>
                <a:prstDash val="solid"/>
              </a:ln>
              <a:effectLst/>
            </p:spPr>
            <p:txBody>
              <a:bodyPr rtlCol="0" anchor="ctr"/>
              <a:lstStyle/>
              <a:p>
                <a:pPr marL="0" marR="0" lvl="0" indent="0" algn="ctr" defTabSz="1219170" eaLnBrk="1" fontAlgn="auto" latinLnBrk="0" hangingPunct="1">
                  <a:lnSpc>
                    <a:spcPct val="100000"/>
                  </a:lnSpc>
                  <a:spcBef>
                    <a:spcPts val="0"/>
                  </a:spcBef>
                  <a:spcAft>
                    <a:spcPts val="0"/>
                  </a:spcAft>
                  <a:buClr>
                    <a:srgbClr val="000000"/>
                  </a:buClr>
                  <a:buSzTx/>
                  <a:buFontTx/>
                  <a:buNone/>
                  <a:tabLst/>
                  <a:defRPr/>
                </a:pPr>
                <a:endParaRPr kumimoji="0" lang="en-VN" sz="1867" b="0" i="0" u="none" strike="noStrike" kern="0" cap="none" spc="0" normalizeH="0" baseline="0" noProof="0" dirty="0">
                  <a:ln>
                    <a:noFill/>
                  </a:ln>
                  <a:solidFill>
                    <a:srgbClr val="FFFFFF"/>
                  </a:solidFill>
                  <a:effectLst/>
                  <a:uLnTx/>
                  <a:uFillTx/>
                  <a:latin typeface="Arial"/>
                  <a:ea typeface="+mn-ea"/>
                  <a:cs typeface="+mn-cs"/>
                  <a:sym typeface="Arial"/>
                </a:endParaRPr>
              </a:p>
            </p:txBody>
          </p:sp>
        </p:grpSp>
        <p:sp>
          <p:nvSpPr>
            <p:cNvPr id="8" name="Rectangle 7">
              <a:extLst>
                <a:ext uri="{FF2B5EF4-FFF2-40B4-BE49-F238E27FC236}">
                  <a16:creationId xmlns:a16="http://schemas.microsoft.com/office/drawing/2014/main" id="{7A56FE4C-713F-D842-994A-85A816A220B6}"/>
                </a:ext>
              </a:extLst>
            </p:cNvPr>
            <p:cNvSpPr/>
            <p:nvPr/>
          </p:nvSpPr>
          <p:spPr>
            <a:xfrm>
              <a:off x="5766904" y="1271768"/>
              <a:ext cx="3873539" cy="3432406"/>
            </a:xfrm>
            <a:prstGeom prst="rect">
              <a:avLst/>
            </a:prstGeom>
          </p:spPr>
          <p:txBody>
            <a:bodyPr wrap="square">
              <a:spAutoFit/>
            </a:bodyPr>
            <a:lstStyle/>
            <a:p>
              <a:pPr marL="0" marR="0" lvl="0" indent="0" defTabSz="1219170" eaLnBrk="1" fontAlgn="base" latinLnBrk="0" hangingPunct="1">
                <a:lnSpc>
                  <a:spcPct val="150000"/>
                </a:lnSpc>
                <a:spcBef>
                  <a:spcPts val="0"/>
                </a:spcBef>
                <a:spcAft>
                  <a:spcPts val="0"/>
                </a:spcAft>
                <a:buClr>
                  <a:srgbClr val="000000"/>
                </a:buClr>
                <a:buSzTx/>
                <a:buFontTx/>
                <a:buNone/>
                <a:tabLst/>
                <a:defRPr/>
              </a:pPr>
              <a:r>
                <a:rPr kumimoji="0" lang="vi-VN" sz="2667" b="0" i="1"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Tiếc giềng Ngô máy then lỏng phép,</a:t>
              </a:r>
              <a:r>
                <a:rPr kumimoji="0" lang="vi-VN" sz="2667" b="0" i="0" u="none" strike="noStrike" kern="0" cap="none" spc="0" normalizeH="0" baseline="0" noProof="0" dirty="0">
                  <a:ln>
                    <a:noFill/>
                  </a:ln>
                  <a:solidFill>
                    <a:srgbClr val="707070"/>
                  </a:solidFill>
                  <a:effectLst/>
                  <a:uLnTx/>
                  <a:uFillTx/>
                  <a:latin typeface="Times New Roman" panose="02020603050405020304" pitchFamily="18" charset="0"/>
                  <a:cs typeface="Times New Roman" panose="02020603050405020304" pitchFamily="18" charset="0"/>
                  <a:sym typeface="Arial"/>
                </a:rPr>
                <a:t/>
              </a:r>
              <a:br>
                <a:rPr kumimoji="0" lang="vi-VN" sz="2667" b="0" i="0" u="none" strike="noStrike" kern="0" cap="none" spc="0" normalizeH="0" baseline="0" noProof="0" dirty="0">
                  <a:ln>
                    <a:noFill/>
                  </a:ln>
                  <a:solidFill>
                    <a:srgbClr val="707070"/>
                  </a:solidFill>
                  <a:effectLst/>
                  <a:uLnTx/>
                  <a:uFillTx/>
                  <a:latin typeface="Times New Roman" panose="02020603050405020304" pitchFamily="18" charset="0"/>
                  <a:cs typeface="Times New Roman" panose="02020603050405020304" pitchFamily="18" charset="0"/>
                  <a:sym typeface="Arial"/>
                </a:rPr>
              </a:br>
              <a:r>
                <a:rPr kumimoji="0" lang="vi-VN" sz="2667" b="0" i="1"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Cho quần hùng đầu ngảnh ghe nơi.</a:t>
              </a:r>
              <a:r>
                <a:rPr kumimoji="0" lang="vi-VN" sz="2667" b="0" i="0" u="none" strike="noStrike" kern="0" cap="none" spc="0" normalizeH="0" baseline="0" noProof="0" dirty="0">
                  <a:ln>
                    <a:noFill/>
                  </a:ln>
                  <a:solidFill>
                    <a:srgbClr val="707070"/>
                  </a:solidFill>
                  <a:effectLst/>
                  <a:uLnTx/>
                  <a:uFillTx/>
                  <a:latin typeface="Times New Roman" panose="02020603050405020304" pitchFamily="18" charset="0"/>
                  <a:cs typeface="Times New Roman" panose="02020603050405020304" pitchFamily="18" charset="0"/>
                  <a:sym typeface="Arial"/>
                </a:rPr>
                <a:t/>
              </a:r>
              <a:br>
                <a:rPr kumimoji="0" lang="vi-VN" sz="2667" b="0" i="0" u="none" strike="noStrike" kern="0" cap="none" spc="0" normalizeH="0" baseline="0" noProof="0" dirty="0">
                  <a:ln>
                    <a:noFill/>
                  </a:ln>
                  <a:solidFill>
                    <a:srgbClr val="707070"/>
                  </a:solidFill>
                  <a:effectLst/>
                  <a:uLnTx/>
                  <a:uFillTx/>
                  <a:latin typeface="Times New Roman" panose="02020603050405020304" pitchFamily="18" charset="0"/>
                  <a:cs typeface="Times New Roman" panose="02020603050405020304" pitchFamily="18" charset="0"/>
                  <a:sym typeface="Arial"/>
                </a:rPr>
              </a:br>
              <a:r>
                <a:rPr kumimoji="0" lang="vi-VN" sz="2667" b="0" i="1"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Sứ quân bừng dấy mười hai,</a:t>
              </a:r>
              <a:r>
                <a:rPr kumimoji="0" lang="vi-VN" sz="2667" b="0" i="0" u="none" strike="noStrike" kern="0" cap="none" spc="0" normalizeH="0" baseline="0" noProof="0" dirty="0">
                  <a:ln>
                    <a:noFill/>
                  </a:ln>
                  <a:solidFill>
                    <a:srgbClr val="707070"/>
                  </a:solidFill>
                  <a:effectLst/>
                  <a:uLnTx/>
                  <a:uFillTx/>
                  <a:latin typeface="Times New Roman" panose="02020603050405020304" pitchFamily="18" charset="0"/>
                  <a:cs typeface="Times New Roman" panose="02020603050405020304" pitchFamily="18" charset="0"/>
                  <a:sym typeface="Arial"/>
                </a:rPr>
                <a:t/>
              </a:r>
              <a:br>
                <a:rPr kumimoji="0" lang="vi-VN" sz="2667" b="0" i="0" u="none" strike="noStrike" kern="0" cap="none" spc="0" normalizeH="0" baseline="0" noProof="0" dirty="0">
                  <a:ln>
                    <a:noFill/>
                  </a:ln>
                  <a:solidFill>
                    <a:srgbClr val="707070"/>
                  </a:solidFill>
                  <a:effectLst/>
                  <a:uLnTx/>
                  <a:uFillTx/>
                  <a:latin typeface="Times New Roman" panose="02020603050405020304" pitchFamily="18" charset="0"/>
                  <a:cs typeface="Times New Roman" panose="02020603050405020304" pitchFamily="18" charset="0"/>
                  <a:sym typeface="Arial"/>
                </a:rPr>
              </a:br>
              <a:r>
                <a:rPr kumimoji="0" lang="vi-VN" sz="2667" b="0" i="1"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Kiến ong nổi tháo, hươu nai tranh giành,</a:t>
              </a:r>
              <a:r>
                <a:rPr kumimoji="0" lang="vi-VN" sz="2667" b="0" i="0" u="none" strike="noStrike" kern="0" cap="none" spc="0" normalizeH="0" baseline="0" noProof="0" dirty="0">
                  <a:ln>
                    <a:noFill/>
                  </a:ln>
                  <a:solidFill>
                    <a:srgbClr val="707070"/>
                  </a:solidFill>
                  <a:effectLst/>
                  <a:uLnTx/>
                  <a:uFillTx/>
                  <a:latin typeface="Times New Roman" panose="02020603050405020304" pitchFamily="18" charset="0"/>
                  <a:cs typeface="Times New Roman" panose="02020603050405020304" pitchFamily="18" charset="0"/>
                  <a:sym typeface="Arial"/>
                </a:rPr>
                <a:t/>
              </a:r>
              <a:br>
                <a:rPr kumimoji="0" lang="vi-VN" sz="2667" b="0" i="0" u="none" strike="noStrike" kern="0" cap="none" spc="0" normalizeH="0" baseline="0" noProof="0" dirty="0">
                  <a:ln>
                    <a:noFill/>
                  </a:ln>
                  <a:solidFill>
                    <a:srgbClr val="707070"/>
                  </a:solidFill>
                  <a:effectLst/>
                  <a:uLnTx/>
                  <a:uFillTx/>
                  <a:latin typeface="Times New Roman" panose="02020603050405020304" pitchFamily="18" charset="0"/>
                  <a:cs typeface="Times New Roman" panose="02020603050405020304" pitchFamily="18" charset="0"/>
                  <a:sym typeface="Arial"/>
                </a:rPr>
              </a:br>
              <a:r>
                <a:rPr kumimoji="0" lang="vi-VN" sz="2667" b="0" i="1"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Tới Đinh Hoàng thoắt rành đánh tội,</a:t>
              </a:r>
              <a:r>
                <a:rPr kumimoji="0" lang="vi-VN" sz="2667" b="0" i="0" u="none" strike="noStrike" kern="0" cap="none" spc="0" normalizeH="0" baseline="0" noProof="0" dirty="0">
                  <a:ln>
                    <a:noFill/>
                  </a:ln>
                  <a:solidFill>
                    <a:srgbClr val="707070"/>
                  </a:solidFill>
                  <a:effectLst/>
                  <a:uLnTx/>
                  <a:uFillTx/>
                  <a:latin typeface="Times New Roman" panose="02020603050405020304" pitchFamily="18" charset="0"/>
                  <a:cs typeface="Times New Roman" panose="02020603050405020304" pitchFamily="18" charset="0"/>
                  <a:sym typeface="Arial"/>
                </a:rPr>
                <a:t/>
              </a:r>
              <a:br>
                <a:rPr kumimoji="0" lang="vi-VN" sz="2667" b="0" i="0" u="none" strike="noStrike" kern="0" cap="none" spc="0" normalizeH="0" baseline="0" noProof="0" dirty="0">
                  <a:ln>
                    <a:noFill/>
                  </a:ln>
                  <a:solidFill>
                    <a:srgbClr val="707070"/>
                  </a:solidFill>
                  <a:effectLst/>
                  <a:uLnTx/>
                  <a:uFillTx/>
                  <a:latin typeface="Times New Roman" panose="02020603050405020304" pitchFamily="18" charset="0"/>
                  <a:cs typeface="Times New Roman" panose="02020603050405020304" pitchFamily="18" charset="0"/>
                  <a:sym typeface="Arial"/>
                </a:rPr>
              </a:br>
              <a:r>
                <a:rPr kumimoji="0" lang="vi-VN" sz="2667" b="0" i="1"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Nước rừng yên, kình sói bặt hơi.</a:t>
              </a:r>
              <a:r>
                <a:rPr kumimoji="0" lang="vi-VN" sz="2667" b="0" i="0" u="none" strike="noStrike" kern="0" cap="none" spc="0" normalizeH="0" baseline="0" noProof="0" dirty="0">
                  <a:ln>
                    <a:noFill/>
                  </a:ln>
                  <a:solidFill>
                    <a:srgbClr val="707070"/>
                  </a:solidFill>
                  <a:effectLst/>
                  <a:uLnTx/>
                  <a:uFillTx/>
                  <a:latin typeface="Times New Roman" panose="02020603050405020304" pitchFamily="18" charset="0"/>
                  <a:cs typeface="Times New Roman" panose="02020603050405020304" pitchFamily="18" charset="0"/>
                  <a:sym typeface="Arial"/>
                </a:rPr>
                <a:t/>
              </a:r>
              <a:br>
                <a:rPr kumimoji="0" lang="vi-VN" sz="2667" b="0" i="0" u="none" strike="noStrike" kern="0" cap="none" spc="0" normalizeH="0" baseline="0" noProof="0" dirty="0">
                  <a:ln>
                    <a:noFill/>
                  </a:ln>
                  <a:solidFill>
                    <a:srgbClr val="707070"/>
                  </a:solidFill>
                  <a:effectLst/>
                  <a:uLnTx/>
                  <a:uFillTx/>
                  <a:latin typeface="Times New Roman" panose="02020603050405020304" pitchFamily="18" charset="0"/>
                  <a:cs typeface="Times New Roman" panose="02020603050405020304" pitchFamily="18" charset="0"/>
                  <a:sym typeface="Arial"/>
                </a:rPr>
              </a:br>
              <a:r>
                <a:rPr kumimoji="0" lang="vi-VN" sz="2400" b="1" i="0" u="none" strike="noStrike" kern="0" cap="none" spc="0" normalizeH="0" baseline="0" noProof="0" dirty="0">
                  <a:ln>
                    <a:noFill/>
                  </a:ln>
                  <a:solidFill>
                    <a:srgbClr val="FF0000"/>
                  </a:solidFill>
                  <a:effectLst/>
                  <a:uLnTx/>
                  <a:uFillTx/>
                  <a:latin typeface="Times New Roman" panose="02020603050405020304" pitchFamily="18" charset="0"/>
                  <a:cs typeface="Times New Roman" panose="02020603050405020304" pitchFamily="18" charset="0"/>
                  <a:sym typeface="Arial"/>
                </a:rPr>
                <a:t>(Thiên Nam minh giám câu 177-182)</a:t>
              </a:r>
              <a:endParaRPr kumimoji="0" lang="vi-VN" sz="2533" b="1" i="0" u="none" strike="noStrike" kern="0" cap="none" spc="0" normalizeH="0" baseline="0" noProof="0" dirty="0">
                <a:ln>
                  <a:noFill/>
                </a:ln>
                <a:solidFill>
                  <a:srgbClr val="FF0000"/>
                </a:solidFill>
                <a:effectLst/>
                <a:uLnTx/>
                <a:uFillTx/>
                <a:latin typeface="Times New Roman" panose="02020603050405020304" pitchFamily="18" charset="0"/>
                <a:cs typeface="Times New Roman" panose="02020603050405020304" pitchFamily="18" charset="0"/>
                <a:sym typeface="Arial"/>
              </a:endParaRPr>
            </a:p>
          </p:txBody>
        </p:sp>
      </p:grpSp>
    </p:spTree>
    <p:extLst>
      <p:ext uri="{BB962C8B-B14F-4D97-AF65-F5344CB8AC3E}">
        <p14:creationId xmlns:p14="http://schemas.microsoft.com/office/powerpoint/2010/main" val="278976660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 accel="50000" fill="hold" nodeType="clickEffect" p14:presetBounceEnd="50000">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14:bounceEnd="50000">
                                          <p:cBhvr additive="base">
                                            <p:cTn id="13" dur="500" fill="hold"/>
                                            <p:tgtEl>
                                              <p:spTgt spid="6"/>
                                            </p:tgtEl>
                                            <p:attrNameLst>
                                              <p:attrName>ppt_x</p:attrName>
                                            </p:attrNameLst>
                                          </p:cBhvr>
                                          <p:tavLst>
                                            <p:tav tm="0">
                                              <p:val>
                                                <p:strVal val="#ppt_x"/>
                                              </p:val>
                                            </p:tav>
                                            <p:tav tm="100000">
                                              <p:val>
                                                <p:strVal val="#ppt_x"/>
                                              </p:val>
                                            </p:tav>
                                          </p:tavLst>
                                        </p:anim>
                                        <p:anim calcmode="lin" valueType="num" p14:bounceEnd="50000">
                                          <p:cBhvr additive="base">
                                            <p:cTn id="14" dur="500" fill="hold"/>
                                            <p:tgtEl>
                                              <p:spTgt spid="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 accel="50000"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a:extLst>
              <a:ext uri="{FF2B5EF4-FFF2-40B4-BE49-F238E27FC236}">
                <a16:creationId xmlns:a16="http://schemas.microsoft.com/office/drawing/2014/main" id="{C95D4869-8706-4668-9A88-E236A239A0E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0"/>
            <a:ext cx="12192000" cy="2519761"/>
          </a:xfrm>
          <a:prstGeom prst="rect">
            <a:avLst/>
          </a:prstGeom>
        </p:spPr>
      </p:pic>
      <p:sp>
        <p:nvSpPr>
          <p:cNvPr id="8" name="任意多边形: 形状 7">
            <a:extLst>
              <a:ext uri="{FF2B5EF4-FFF2-40B4-BE49-F238E27FC236}">
                <a16:creationId xmlns:a16="http://schemas.microsoft.com/office/drawing/2014/main" id="{30818AE2-8273-425E-9A46-DC7EC35EC41E}"/>
              </a:ext>
            </a:extLst>
          </p:cNvPr>
          <p:cNvSpPr/>
          <p:nvPr/>
        </p:nvSpPr>
        <p:spPr>
          <a:xfrm>
            <a:off x="0" y="0"/>
            <a:ext cx="12192000" cy="6866252"/>
          </a:xfrm>
          <a:custGeom>
            <a:avLst/>
            <a:gdLst>
              <a:gd name="connsiteX0" fmla="*/ 0 w 12177486"/>
              <a:gd name="connsiteY0" fmla="*/ 0 h 6923314"/>
              <a:gd name="connsiteX1" fmla="*/ 0 w 12177486"/>
              <a:gd name="connsiteY1" fmla="*/ 6923314 h 6923314"/>
              <a:gd name="connsiteX2" fmla="*/ 12177486 w 12177486"/>
              <a:gd name="connsiteY2" fmla="*/ 6923314 h 6923314"/>
              <a:gd name="connsiteX3" fmla="*/ 12177486 w 12177486"/>
              <a:gd name="connsiteY3" fmla="*/ 2351314 h 6923314"/>
              <a:gd name="connsiteX4" fmla="*/ 0 w 12177486"/>
              <a:gd name="connsiteY4" fmla="*/ 0 h 69233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77486" h="6923314">
                <a:moveTo>
                  <a:pt x="0" y="0"/>
                </a:moveTo>
                <a:lnTo>
                  <a:pt x="0" y="6923314"/>
                </a:lnTo>
                <a:lnTo>
                  <a:pt x="12177486" y="6923314"/>
                </a:lnTo>
                <a:lnTo>
                  <a:pt x="12177486" y="2351314"/>
                </a:lnTo>
                <a:lnTo>
                  <a:pt x="0" y="0"/>
                </a:lnTo>
                <a:close/>
              </a:path>
            </a:pathLst>
          </a:custGeom>
          <a:solidFill>
            <a:srgbClr val="E0F0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pic>
        <p:nvPicPr>
          <p:cNvPr id="14" name="图片 13">
            <a:extLst>
              <a:ext uri="{FF2B5EF4-FFF2-40B4-BE49-F238E27FC236}">
                <a16:creationId xmlns:a16="http://schemas.microsoft.com/office/drawing/2014/main" id="{F36D7E08-FBF1-4CDC-95F0-1C1E2EFAC631}"/>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483033" y="0"/>
            <a:ext cx="2728777" cy="2243661"/>
          </a:xfrm>
          <a:prstGeom prst="rect">
            <a:avLst/>
          </a:prstGeom>
        </p:spPr>
      </p:pic>
      <p:sp>
        <p:nvSpPr>
          <p:cNvPr id="11" name="Terminator 10">
            <a:extLst>
              <a:ext uri="{FF2B5EF4-FFF2-40B4-BE49-F238E27FC236}">
                <a16:creationId xmlns:a16="http://schemas.microsoft.com/office/drawing/2014/main" id="{CC1D0809-8911-6E4C-8C89-CEAC53FFCEFE}"/>
              </a:ext>
            </a:extLst>
          </p:cNvPr>
          <p:cNvSpPr/>
          <p:nvPr/>
        </p:nvSpPr>
        <p:spPr>
          <a:xfrm>
            <a:off x="372533" y="0"/>
            <a:ext cx="11384654" cy="1177201"/>
          </a:xfrm>
          <a:prstGeom prst="flowChartTerminator">
            <a:avLst/>
          </a:prstGeom>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sz="28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Times New Roman" panose="02020603050405020304" pitchFamily="18" charset="0"/>
              </a:rPr>
              <a:t>Nghe đoạn nhạc và sự hiểu biết của mình giải câu đó sau</a:t>
            </a:r>
            <a:endParaRPr kumimoji="0" lang="en-VN" sz="28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Times New Roman" panose="02020603050405020304" pitchFamily="18" charset="0"/>
            </a:endParaRPr>
          </a:p>
        </p:txBody>
      </p:sp>
      <p:grpSp>
        <p:nvGrpSpPr>
          <p:cNvPr id="19" name="Group 18">
            <a:extLst>
              <a:ext uri="{FF2B5EF4-FFF2-40B4-BE49-F238E27FC236}">
                <a16:creationId xmlns:a16="http://schemas.microsoft.com/office/drawing/2014/main" id="{7030A44F-B079-7641-BF20-F65100FAD8D7}"/>
              </a:ext>
            </a:extLst>
          </p:cNvPr>
          <p:cNvGrpSpPr/>
          <p:nvPr/>
        </p:nvGrpSpPr>
        <p:grpSpPr>
          <a:xfrm>
            <a:off x="5710990" y="1941095"/>
            <a:ext cx="6336632" cy="4154905"/>
            <a:chOff x="5710990" y="1941095"/>
            <a:chExt cx="6336632" cy="4154905"/>
          </a:xfrm>
        </p:grpSpPr>
        <p:sp>
          <p:nvSpPr>
            <p:cNvPr id="3" name="Rounded Rectangle 2">
              <a:extLst>
                <a:ext uri="{FF2B5EF4-FFF2-40B4-BE49-F238E27FC236}">
                  <a16:creationId xmlns:a16="http://schemas.microsoft.com/office/drawing/2014/main" id="{05D3F16F-9C3C-B946-88DA-A42B8C4F30B9}"/>
                </a:ext>
              </a:extLst>
            </p:cNvPr>
            <p:cNvSpPr/>
            <p:nvPr/>
          </p:nvSpPr>
          <p:spPr>
            <a:xfrm>
              <a:off x="5710990" y="1941095"/>
              <a:ext cx="6336632" cy="4154905"/>
            </a:xfrm>
            <a:prstGeom prst="roundRect">
              <a:avLst/>
            </a:prstGeom>
            <a:solidFill>
              <a:schemeClr val="accent2">
                <a:lumMod val="20000"/>
                <a:lumOff val="80000"/>
              </a:schemeClr>
            </a:solidFill>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VN" sz="1800" b="0" i="0" u="none" strike="noStrike" kern="1200" cap="none" spc="0" normalizeH="0" baseline="0" noProof="0">
                <a:ln>
                  <a:noFill/>
                </a:ln>
                <a:solidFill>
                  <a:prstClr val="black"/>
                </a:solidFill>
                <a:effectLst/>
                <a:uLnTx/>
                <a:uFillTx/>
                <a:latin typeface="Calibri"/>
                <a:ea typeface="+mn-ea"/>
                <a:cs typeface="+mn-cs"/>
              </a:endParaRPr>
            </a:p>
          </p:txBody>
        </p:sp>
        <p:sp>
          <p:nvSpPr>
            <p:cNvPr id="5" name="Rectangle 4">
              <a:extLst>
                <a:ext uri="{FF2B5EF4-FFF2-40B4-BE49-F238E27FC236}">
                  <a16:creationId xmlns:a16="http://schemas.microsoft.com/office/drawing/2014/main" id="{786B75C4-303A-BC4C-8681-419D6FE2D2D2}"/>
                </a:ext>
              </a:extLst>
            </p:cNvPr>
            <p:cNvSpPr/>
            <p:nvPr/>
          </p:nvSpPr>
          <p:spPr>
            <a:xfrm>
              <a:off x="5951621" y="2392005"/>
              <a:ext cx="6096000" cy="3108543"/>
            </a:xfrm>
            <a:prstGeom prst="rect">
              <a:avLst/>
            </a:prstGeom>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1" u="none" strike="noStrike" kern="1200" cap="none" spc="0" normalizeH="0" baseline="0" noProof="0" dirty="0">
                  <a:ln>
                    <a:noFill/>
                  </a:ln>
                  <a:solidFill>
                    <a:srgbClr val="002060"/>
                  </a:solidFill>
                  <a:effectLst/>
                  <a:uLnTx/>
                  <a:uFillTx/>
                  <a:latin typeface="Times New Roman" panose="02020603050405020304" pitchFamily="18" charset="0"/>
                  <a:ea typeface="Cambria" panose="02040503050406030204" pitchFamily="18" charset="0"/>
                  <a:cs typeface="Times New Roman" panose="02020603050405020304" pitchFamily="18" charset="0"/>
                </a:rPr>
                <a:t> “</a:t>
              </a:r>
              <a:r>
                <a:rPr kumimoji="0" lang="vi-VN" sz="2800" b="1" i="1" u="none" strike="noStrike" kern="1200" cap="none" spc="0" normalizeH="0" baseline="0" noProof="0" dirty="0">
                  <a:ln>
                    <a:noFill/>
                  </a:ln>
                  <a:solidFill>
                    <a:srgbClr val="002060"/>
                  </a:solidFill>
                  <a:effectLst/>
                  <a:uLnTx/>
                  <a:uFillTx/>
                  <a:latin typeface="Times New Roman" panose="02020603050405020304" pitchFamily="18" charset="0"/>
                  <a:ea typeface="Cambria" panose="02040503050406030204" pitchFamily="18" charset="0"/>
                  <a:cs typeface="Times New Roman" panose="02020603050405020304" pitchFamily="18" charset="0"/>
                </a:rPr>
                <a:t>Đố ai trên Bạch Đằng giang</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2800" b="1" i="1" u="none" strike="noStrike" kern="1200" cap="none" spc="0" normalizeH="0" baseline="0" noProof="0" dirty="0">
                <a:ln>
                  <a:noFill/>
                </a:ln>
                <a:solidFill>
                  <a:srgbClr val="002060"/>
                </a:solidFill>
                <a:effectLst/>
                <a:uLnTx/>
                <a:uFillTx/>
                <a:latin typeface="Times New Roman" panose="02020603050405020304" pitchFamily="18" charset="0"/>
                <a:ea typeface="Cambria" panose="02040503050406030204" pitchFamily="18" charset="0"/>
                <a:cs typeface="Times New Roman" panose="02020603050405020304" pitchFamily="18"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sz="2800" b="1" i="1" u="none" strike="noStrike" kern="1200" cap="none" spc="0" normalizeH="0" baseline="0" noProof="0" dirty="0">
                  <a:ln>
                    <a:noFill/>
                  </a:ln>
                  <a:solidFill>
                    <a:srgbClr val="002060"/>
                  </a:solidFill>
                  <a:effectLst/>
                  <a:uLnTx/>
                  <a:uFillTx/>
                  <a:latin typeface="Times New Roman" panose="02020603050405020304" pitchFamily="18" charset="0"/>
                  <a:ea typeface="Cambria" panose="02040503050406030204" pitchFamily="18" charset="0"/>
                  <a:cs typeface="Times New Roman" panose="02020603050405020304" pitchFamily="18" charset="0"/>
                </a:rPr>
                <a:t>Làm cho cọc nhọn dọc ngang sáng ngời</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2800" b="1" i="1" u="none" strike="noStrike" kern="1200" cap="none" spc="0" normalizeH="0" baseline="0" noProof="0" dirty="0">
                <a:ln>
                  <a:noFill/>
                </a:ln>
                <a:solidFill>
                  <a:srgbClr val="002060"/>
                </a:solidFill>
                <a:effectLst/>
                <a:uLnTx/>
                <a:uFillTx/>
                <a:latin typeface="Times New Roman" panose="02020603050405020304" pitchFamily="18" charset="0"/>
                <a:ea typeface="Cambria" panose="02040503050406030204" pitchFamily="18" charset="0"/>
                <a:cs typeface="Times New Roman" panose="02020603050405020304" pitchFamily="18"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1" u="none" strike="noStrike" kern="1200" cap="none" spc="0" normalizeH="0" baseline="0" noProof="0" dirty="0">
                  <a:ln>
                    <a:noFill/>
                  </a:ln>
                  <a:solidFill>
                    <a:srgbClr val="002060"/>
                  </a:solidFill>
                  <a:effectLst/>
                  <a:uLnTx/>
                  <a:uFillTx/>
                  <a:latin typeface="Times New Roman" panose="02020603050405020304" pitchFamily="18" charset="0"/>
                  <a:ea typeface="Cambria" panose="02040503050406030204" pitchFamily="18" charset="0"/>
                  <a:cs typeface="Times New Roman" panose="02020603050405020304" pitchFamily="18" charset="0"/>
                </a:rPr>
                <a:t>          </a:t>
              </a:r>
              <a:r>
                <a:rPr kumimoji="0" lang="vi-VN" sz="2800" b="1" i="1" u="none" strike="noStrike" kern="1200" cap="none" spc="0" normalizeH="0" baseline="0" noProof="0" dirty="0">
                  <a:ln>
                    <a:noFill/>
                  </a:ln>
                  <a:solidFill>
                    <a:srgbClr val="002060"/>
                  </a:solidFill>
                  <a:effectLst/>
                  <a:uLnTx/>
                  <a:uFillTx/>
                  <a:latin typeface="Times New Roman" panose="02020603050405020304" pitchFamily="18" charset="0"/>
                  <a:ea typeface="Cambria" panose="02040503050406030204" pitchFamily="18" charset="0"/>
                  <a:cs typeface="Times New Roman" panose="02020603050405020304" pitchFamily="18" charset="0"/>
                </a:rPr>
                <a:t>Phá quân Nam Hán tơi bời</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2800" b="1" i="1" u="none" strike="noStrike" kern="1200" cap="none" spc="0" normalizeH="0" baseline="0" noProof="0" dirty="0">
                <a:ln>
                  <a:noFill/>
                </a:ln>
                <a:solidFill>
                  <a:srgbClr val="002060"/>
                </a:solidFill>
                <a:effectLst/>
                <a:uLnTx/>
                <a:uFillTx/>
                <a:latin typeface="Times New Roman" panose="02020603050405020304" pitchFamily="18" charset="0"/>
                <a:ea typeface="Cambria" panose="02040503050406030204" pitchFamily="18" charset="0"/>
                <a:cs typeface="Times New Roman" panose="02020603050405020304" pitchFamily="18"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sz="2800" b="1" i="1" u="none" strike="noStrike" kern="1200" cap="none" spc="0" normalizeH="0" baseline="0" noProof="0" dirty="0">
                  <a:ln>
                    <a:noFill/>
                  </a:ln>
                  <a:solidFill>
                    <a:srgbClr val="002060"/>
                  </a:solidFill>
                  <a:effectLst/>
                  <a:uLnTx/>
                  <a:uFillTx/>
                  <a:latin typeface="Times New Roman" panose="02020603050405020304" pitchFamily="18" charset="0"/>
                  <a:ea typeface="Cambria" panose="02040503050406030204" pitchFamily="18" charset="0"/>
                  <a:cs typeface="Times New Roman" panose="02020603050405020304" pitchFamily="18" charset="0"/>
                </a:rPr>
                <a:t>Gươm thần độc lập giữa trời vang lên?</a:t>
              </a:r>
              <a:r>
                <a:rPr kumimoji="0" lang="en-US" sz="2800" b="1" i="1" u="none" strike="noStrike" kern="1200" cap="none" spc="0" normalizeH="0" baseline="0" noProof="0" dirty="0">
                  <a:ln>
                    <a:noFill/>
                  </a:ln>
                  <a:solidFill>
                    <a:srgbClr val="002060"/>
                  </a:solidFill>
                  <a:effectLst/>
                  <a:uLnTx/>
                  <a:uFillTx/>
                  <a:latin typeface="Times New Roman" panose="02020603050405020304" pitchFamily="18" charset="0"/>
                  <a:ea typeface="Cambria" panose="02040503050406030204" pitchFamily="18" charset="0"/>
                  <a:cs typeface="Times New Roman" panose="02020603050405020304" pitchFamily="18" charset="0"/>
                </a:rPr>
                <a:t>”</a:t>
              </a:r>
              <a:endParaRPr kumimoji="0" lang="en-VN" sz="2800" b="0" i="1" u="none" strike="noStrike" kern="1200" cap="none" spc="0" normalizeH="0" baseline="0" noProof="0" dirty="0">
                <a:ln>
                  <a:noFill/>
                </a:ln>
                <a:solidFill>
                  <a:prstClr val="black"/>
                </a:solidFill>
                <a:effectLst/>
                <a:uLnTx/>
                <a:uFillTx/>
                <a:latin typeface="Calibri"/>
                <a:ea typeface="+mn-ea"/>
                <a:cs typeface="+mn-cs"/>
              </a:endParaRPr>
            </a:p>
          </p:txBody>
        </p:sp>
      </p:grpSp>
      <p:pic>
        <p:nvPicPr>
          <p:cNvPr id="42" name="Picture 41">
            <a:extLst>
              <a:ext uri="{FF2B5EF4-FFF2-40B4-BE49-F238E27FC236}">
                <a16:creationId xmlns:a16="http://schemas.microsoft.com/office/drawing/2014/main" id="{7BF89282-648B-524A-A824-3D9725A6AA95}"/>
              </a:ext>
            </a:extLst>
          </p:cNvPr>
          <p:cNvPicPr>
            <a:picLocks noChangeAspect="1"/>
          </p:cNvPicPr>
          <p:nvPr/>
        </p:nvPicPr>
        <p:blipFill rotWithShape="1">
          <a:blip r:embed="rId7"/>
          <a:srcRect l="39474"/>
          <a:stretch/>
        </p:blipFill>
        <p:spPr>
          <a:xfrm flipH="1">
            <a:off x="585538" y="1259880"/>
            <a:ext cx="4981074" cy="5174828"/>
          </a:xfrm>
          <a:prstGeom prst="rect">
            <a:avLst/>
          </a:prstGeom>
        </p:spPr>
      </p:pic>
      <p:pic>
        <p:nvPicPr>
          <p:cNvPr id="12" name="图片 11">
            <a:extLst>
              <a:ext uri="{FF2B5EF4-FFF2-40B4-BE49-F238E27FC236}">
                <a16:creationId xmlns:a16="http://schemas.microsoft.com/office/drawing/2014/main" id="{8C7AB810-E604-44B6-95CA-0AD7F77F9070}"/>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0" y="3016228"/>
            <a:ext cx="1576459" cy="3850023"/>
          </a:xfrm>
          <a:prstGeom prst="rect">
            <a:avLst/>
          </a:prstGeom>
        </p:spPr>
      </p:pic>
      <p:pic>
        <p:nvPicPr>
          <p:cNvPr id="20" name="mix_53s (audio-joiner.com).mp3" descr="mix_53s (audio-joiner.com).mp3">
            <a:hlinkClick r:id="" action="ppaction://media"/>
            <a:extLst>
              <a:ext uri="{FF2B5EF4-FFF2-40B4-BE49-F238E27FC236}">
                <a16:creationId xmlns:a16="http://schemas.microsoft.com/office/drawing/2014/main" id="{86012368-1860-B446-B61A-332DF51CB247}"/>
              </a:ext>
            </a:extLst>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788229" y="198847"/>
            <a:ext cx="812800" cy="812800"/>
          </a:xfrm>
          <a:prstGeom prst="rect">
            <a:avLst/>
          </a:prstGeom>
          <a:ln>
            <a:solidFill>
              <a:srgbClr val="FF0000"/>
            </a:solid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58898035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randombar(horizontal)">
                                      <p:cBhvr>
                                        <p:cTn id="7" dur="750"/>
                                        <p:tgtEl>
                                          <p:spTgt spid="10"/>
                                        </p:tgtEl>
                                      </p:cBhvr>
                                    </p:animEffect>
                                  </p:childTnLst>
                                </p:cTn>
                              </p:par>
                            </p:childTnLst>
                          </p:cTn>
                        </p:par>
                        <p:par>
                          <p:cTn id="8" fill="hold">
                            <p:stCondLst>
                              <p:cond delay="750"/>
                            </p:stCondLst>
                            <p:childTnLst>
                              <p:par>
                                <p:cTn id="9" presetID="22" presetClass="entr" presetSubtype="4"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down)">
                                      <p:cBhvr>
                                        <p:cTn id="11" dur="750"/>
                                        <p:tgtEl>
                                          <p:spTgt spid="8"/>
                                        </p:tgtEl>
                                      </p:cBhvr>
                                    </p:animEffect>
                                  </p:childTnLst>
                                </p:cTn>
                              </p:par>
                            </p:childTnLst>
                          </p:cTn>
                        </p:par>
                        <p:par>
                          <p:cTn id="12" fill="hold">
                            <p:stCondLst>
                              <p:cond delay="1500"/>
                            </p:stCondLst>
                            <p:childTnLst>
                              <p:par>
                                <p:cTn id="13" presetID="22" presetClass="entr" presetSubtype="4" fill="hold"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wipe(down)">
                                      <p:cBhvr>
                                        <p:cTn id="15" dur="750"/>
                                        <p:tgtEl>
                                          <p:spTgt spid="12"/>
                                        </p:tgtEl>
                                      </p:cBhvr>
                                    </p:animEffect>
                                  </p:childTnLst>
                                </p:cTn>
                              </p:par>
                              <p:par>
                                <p:cTn id="16" presetID="22" presetClass="entr" presetSubtype="1" fill="hold" nodeType="with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wipe(up)">
                                      <p:cBhvr>
                                        <p:cTn id="18" dur="750"/>
                                        <p:tgtEl>
                                          <p:spTgt spid="14"/>
                                        </p:tgtEl>
                                      </p:cBhvr>
                                    </p:animEffect>
                                  </p:childTnLst>
                                </p:cTn>
                              </p:par>
                              <p:par>
                                <p:cTn id="19" presetID="16" presetClass="entr" presetSubtype="37" fill="hold" grpId="0" nodeType="with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barn(outVertical)">
                                      <p:cBhvr>
                                        <p:cTn id="21" dur="500"/>
                                        <p:tgtEl>
                                          <p:spTgt spid="11"/>
                                        </p:tgtEl>
                                      </p:cBhvr>
                                    </p:animEffect>
                                  </p:childTnLst>
                                </p:cTn>
                              </p:par>
                            </p:childTnLst>
                          </p:cTn>
                        </p:par>
                        <p:par>
                          <p:cTn id="22" fill="hold">
                            <p:stCondLst>
                              <p:cond delay="2250"/>
                            </p:stCondLst>
                            <p:childTnLst>
                              <p:par>
                                <p:cTn id="23" presetID="5" presetClass="entr" presetSubtype="5" fill="hold" nodeType="after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checkerboard(down)">
                                      <p:cBhvr>
                                        <p:cTn id="25" dur="500"/>
                                        <p:tgtEl>
                                          <p:spTgt spid="19"/>
                                        </p:tgtEl>
                                      </p:cBhvr>
                                    </p:animEffect>
                                  </p:childTnLst>
                                </p:cTn>
                              </p:par>
                              <p:par>
                                <p:cTn id="26" presetID="5" presetClass="entr" presetSubtype="5" fill="hold" nodeType="withEffect">
                                  <p:stCondLst>
                                    <p:cond delay="0"/>
                                  </p:stCondLst>
                                  <p:childTnLst>
                                    <p:set>
                                      <p:cBhvr>
                                        <p:cTn id="27" dur="1" fill="hold">
                                          <p:stCondLst>
                                            <p:cond delay="0"/>
                                          </p:stCondLst>
                                        </p:cTn>
                                        <p:tgtEl>
                                          <p:spTgt spid="42"/>
                                        </p:tgtEl>
                                        <p:attrNameLst>
                                          <p:attrName>style.visibility</p:attrName>
                                        </p:attrNameLst>
                                      </p:cBhvr>
                                      <p:to>
                                        <p:strVal val="visible"/>
                                      </p:to>
                                    </p:set>
                                    <p:animEffect transition="in" filter="checkerboard(down)">
                                      <p:cBhvr>
                                        <p:cTn id="28" dur="500"/>
                                        <p:tgtEl>
                                          <p:spTgt spid="42"/>
                                        </p:tgtEl>
                                      </p:cBhvr>
                                    </p:animEffect>
                                  </p:childTnLst>
                                </p:cTn>
                              </p:par>
                            </p:childTnLst>
                          </p:cTn>
                        </p:par>
                      </p:childTnLst>
                    </p:cTn>
                  </p:par>
                  <p:par>
                    <p:cTn id="29" fill="hold">
                      <p:stCondLst>
                        <p:cond delay="indefinite"/>
                      </p:stCondLst>
                      <p:childTnLst>
                        <p:par>
                          <p:cTn id="30" fill="hold">
                            <p:stCondLst>
                              <p:cond delay="0"/>
                            </p:stCondLst>
                            <p:childTnLst>
                              <p:par>
                                <p:cTn id="31" presetID="1" presetClass="mediacall" presetSubtype="0" fill="hold" nodeType="clickEffect">
                                  <p:stCondLst>
                                    <p:cond delay="0"/>
                                  </p:stCondLst>
                                  <p:childTnLst>
                                    <p:cmd type="call" cmd="playFrom(0.0)">
                                      <p:cBhvr>
                                        <p:cTn id="32" dur="53577" fill="hold"/>
                                        <p:tgtEl>
                                          <p:spTgt spid="20"/>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33" fill="hold" display="0">
                  <p:stCondLst>
                    <p:cond delay="indefinite"/>
                  </p:stCondLst>
                  <p:endCondLst>
                    <p:cond evt="onStopAudio" delay="0">
                      <p:tgtEl>
                        <p:sldTgt/>
                      </p:tgtEl>
                    </p:cond>
                  </p:endCondLst>
                </p:cTn>
                <p:tgtEl>
                  <p:spTgt spid="20"/>
                </p:tgtEl>
              </p:cMediaNode>
            </p:audio>
          </p:childTnLst>
        </p:cTn>
      </p:par>
    </p:tnLst>
    <p:bldLst>
      <p:bldP spid="8" grpId="0" animBg="1"/>
      <p:bldP spid="11"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52831"/>
            <a:lum/>
          </a:blip>
          <a:srcRect/>
          <a:stretch>
            <a:fillRect t="-5000" b="-5000"/>
          </a:stretch>
        </a:blipFill>
        <a:effectLst/>
      </p:bgPr>
    </p:bg>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E9641A44-7BD4-3D4F-A186-4FB2ED9F6AFF}"/>
              </a:ext>
            </a:extLst>
          </p:cNvPr>
          <p:cNvGrpSpPr/>
          <p:nvPr/>
        </p:nvGrpSpPr>
        <p:grpSpPr>
          <a:xfrm>
            <a:off x="0" y="1"/>
            <a:ext cx="3429000" cy="933451"/>
            <a:chOff x="0" y="0"/>
            <a:chExt cx="2571750" cy="700088"/>
          </a:xfrm>
        </p:grpSpPr>
        <p:sp>
          <p:nvSpPr>
            <p:cNvPr id="7" name="Rounded Rectangle 6">
              <a:extLst>
                <a:ext uri="{FF2B5EF4-FFF2-40B4-BE49-F238E27FC236}">
                  <a16:creationId xmlns:a16="http://schemas.microsoft.com/office/drawing/2014/main" id="{F02C40A8-1832-5E4C-95C6-1F2CC75C9AFB}"/>
                </a:ext>
              </a:extLst>
            </p:cNvPr>
            <p:cNvSpPr/>
            <p:nvPr/>
          </p:nvSpPr>
          <p:spPr>
            <a:xfrm>
              <a:off x="0" y="0"/>
              <a:ext cx="2571750" cy="700088"/>
            </a:xfrm>
            <a:prstGeom prst="roundRect">
              <a:avLst/>
            </a:prstGeom>
            <a:solidFill>
              <a:srgbClr val="DED1C1">
                <a:alpha val="60000"/>
              </a:srgb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buClr>
                  <a:srgbClr val="000000"/>
                </a:buClr>
              </a:pPr>
              <a:endParaRPr lang="en-VN" sz="1867" kern="0">
                <a:solidFill>
                  <a:srgbClr val="FFFFFF"/>
                </a:solidFill>
                <a:latin typeface="Arial"/>
                <a:sym typeface="Arial"/>
              </a:endParaRPr>
            </a:p>
          </p:txBody>
        </p:sp>
        <p:sp>
          <p:nvSpPr>
            <p:cNvPr id="8" name="TextBox 7">
              <a:extLst>
                <a:ext uri="{FF2B5EF4-FFF2-40B4-BE49-F238E27FC236}">
                  <a16:creationId xmlns:a16="http://schemas.microsoft.com/office/drawing/2014/main" id="{45AFBC6F-8CB4-6548-BA28-CBBD0C238704}"/>
                </a:ext>
              </a:extLst>
            </p:cNvPr>
            <p:cNvSpPr txBox="1"/>
            <p:nvPr/>
          </p:nvSpPr>
          <p:spPr>
            <a:xfrm>
              <a:off x="85725" y="88434"/>
              <a:ext cx="2400300" cy="500089"/>
            </a:xfrm>
            <a:prstGeom prst="rect">
              <a:avLst/>
            </a:prstGeom>
            <a:noFill/>
          </p:spPr>
          <p:txBody>
            <a:bodyPr wrap="square" rtlCol="0">
              <a:spAutoFit/>
            </a:bodyPr>
            <a:lstStyle/>
            <a:p>
              <a:pPr defTabSz="1219170">
                <a:buClr>
                  <a:srgbClr val="000000"/>
                </a:buClr>
              </a:pPr>
              <a:r>
                <a:rPr lang="en-VN" sz="3733" b="1" kern="0" dirty="0">
                  <a:solidFill>
                    <a:srgbClr val="000000"/>
                  </a:solidFill>
                  <a:latin typeface="Times New Roman" panose="02020603050405020304" pitchFamily="18" charset="0"/>
                  <a:cs typeface="Times New Roman" panose="02020603050405020304" pitchFamily="18" charset="0"/>
                  <a:sym typeface="Arial"/>
                </a:rPr>
                <a:t>12 SỨ QUÂN</a:t>
              </a:r>
            </a:p>
          </p:txBody>
        </p:sp>
      </p:grpSp>
    </p:spTree>
    <p:extLst>
      <p:ext uri="{BB962C8B-B14F-4D97-AF65-F5344CB8AC3E}">
        <p14:creationId xmlns:p14="http://schemas.microsoft.com/office/powerpoint/2010/main" val="6641662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descr="25_tnsquan">
            <a:extLst>
              <a:ext uri="{FF2B5EF4-FFF2-40B4-BE49-F238E27FC236}">
                <a16:creationId xmlns:a16="http://schemas.microsoft.com/office/drawing/2014/main" id="{2921FFA5-567E-B042-A008-1725D5C8BFF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
            <a:ext cx="12192000" cy="6858000"/>
          </a:xfrm>
          <a:prstGeom prst="rect">
            <a:avLst/>
          </a:prstGeom>
          <a:solidFill>
            <a:schemeClr val="accent4">
              <a:lumMod val="20000"/>
              <a:lumOff val="80000"/>
            </a:schemeClr>
          </a:solidFill>
          <a:ln>
            <a:noFill/>
          </a:ln>
        </p:spPr>
      </p:pic>
      <p:sp>
        <p:nvSpPr>
          <p:cNvPr id="3" name="Rectangle 2">
            <a:extLst>
              <a:ext uri="{FF2B5EF4-FFF2-40B4-BE49-F238E27FC236}">
                <a16:creationId xmlns:a16="http://schemas.microsoft.com/office/drawing/2014/main" id="{837DDAF2-F5F3-614C-AA13-1A77BDA2F113}"/>
              </a:ext>
            </a:extLst>
          </p:cNvPr>
          <p:cNvSpPr/>
          <p:nvPr/>
        </p:nvSpPr>
        <p:spPr>
          <a:xfrm>
            <a:off x="5611834" y="6242447"/>
            <a:ext cx="6553396" cy="584775"/>
          </a:xfrm>
          <a:prstGeom prst="rect">
            <a:avLst/>
          </a:prstGeom>
          <a:solidFill>
            <a:schemeClr val="accent4">
              <a:lumMod val="20000"/>
              <a:lumOff val="80000"/>
            </a:schemeClr>
          </a:solidFill>
        </p:spPr>
        <p:txBody>
          <a:bodyPr wrap="none">
            <a:spAutoFit/>
          </a:bodyPr>
          <a:lstStyle/>
          <a:p>
            <a:pPr algn="ctr" defTabSz="1219170">
              <a:buClr>
                <a:srgbClr val="000000"/>
              </a:buClr>
            </a:pPr>
            <a:r>
              <a:rPr lang="en-US" altLang="en-US" sz="3200" kern="0" dirty="0" err="1">
                <a:solidFill>
                  <a:srgbClr val="0000FF"/>
                </a:solidFill>
                <a:latin typeface="Times New Roman" panose="02020603050405020304" pitchFamily="18" charset="0"/>
                <a:cs typeface="Times New Roman" panose="02020603050405020304" pitchFamily="18" charset="0"/>
                <a:sym typeface="Arial"/>
              </a:rPr>
              <a:t>Hình</a:t>
            </a:r>
            <a:r>
              <a:rPr lang="en-US" altLang="en-US" sz="3200" kern="0" dirty="0">
                <a:solidFill>
                  <a:srgbClr val="0000FF"/>
                </a:solidFill>
                <a:latin typeface="Times New Roman" panose="02020603050405020304" pitchFamily="18" charset="0"/>
                <a:cs typeface="Times New Roman" panose="02020603050405020304" pitchFamily="18" charset="0"/>
                <a:sym typeface="Arial"/>
              </a:rPr>
              <a:t> </a:t>
            </a:r>
            <a:r>
              <a:rPr lang="en-US" altLang="en-US" sz="3200" kern="0" dirty="0" err="1">
                <a:solidFill>
                  <a:srgbClr val="0000FF"/>
                </a:solidFill>
                <a:latin typeface="Times New Roman" panose="02020603050405020304" pitchFamily="18" charset="0"/>
                <a:cs typeface="Times New Roman" panose="02020603050405020304" pitchFamily="18" charset="0"/>
                <a:sym typeface="Arial"/>
              </a:rPr>
              <a:t>ảnh</a:t>
            </a:r>
            <a:r>
              <a:rPr lang="en-US" altLang="en-US" sz="3200" kern="0" dirty="0">
                <a:solidFill>
                  <a:srgbClr val="0000FF"/>
                </a:solidFill>
                <a:latin typeface="Times New Roman" panose="02020603050405020304" pitchFamily="18" charset="0"/>
                <a:cs typeface="Times New Roman" panose="02020603050405020304" pitchFamily="18" charset="0"/>
                <a:sym typeface="Arial"/>
              </a:rPr>
              <a:t> </a:t>
            </a:r>
            <a:r>
              <a:rPr lang="en-US" altLang="en-US" sz="3200" kern="0" dirty="0" err="1">
                <a:solidFill>
                  <a:srgbClr val="0000FF"/>
                </a:solidFill>
                <a:latin typeface="Times New Roman" panose="02020603050405020304" pitchFamily="18" charset="0"/>
                <a:cs typeface="Times New Roman" panose="02020603050405020304" pitchFamily="18" charset="0"/>
                <a:sym typeface="Arial"/>
              </a:rPr>
              <a:t>minh</a:t>
            </a:r>
            <a:r>
              <a:rPr lang="en-US" altLang="en-US" sz="3200" kern="0" dirty="0">
                <a:solidFill>
                  <a:srgbClr val="0000FF"/>
                </a:solidFill>
                <a:latin typeface="Times New Roman" panose="02020603050405020304" pitchFamily="18" charset="0"/>
                <a:cs typeface="Times New Roman" panose="02020603050405020304" pitchFamily="18" charset="0"/>
                <a:sym typeface="Arial"/>
              </a:rPr>
              <a:t> </a:t>
            </a:r>
            <a:r>
              <a:rPr lang="en-US" altLang="en-US" sz="3200" kern="0" dirty="0" err="1">
                <a:solidFill>
                  <a:srgbClr val="0000FF"/>
                </a:solidFill>
                <a:latin typeface="Times New Roman" panose="02020603050405020304" pitchFamily="18" charset="0"/>
                <a:cs typeface="Times New Roman" panose="02020603050405020304" pitchFamily="18" charset="0"/>
                <a:sym typeface="Arial"/>
              </a:rPr>
              <a:t>họa</a:t>
            </a:r>
            <a:r>
              <a:rPr lang="en-US" altLang="en-US" sz="3200" kern="0" dirty="0">
                <a:solidFill>
                  <a:srgbClr val="0000FF"/>
                </a:solidFill>
                <a:latin typeface="Times New Roman" panose="02020603050405020304" pitchFamily="18" charset="0"/>
                <a:cs typeface="Times New Roman" panose="02020603050405020304" pitchFamily="18" charset="0"/>
                <a:sym typeface="Arial"/>
              </a:rPr>
              <a:t> “</a:t>
            </a:r>
            <a:r>
              <a:rPr lang="en-US" altLang="en-US" sz="3200" kern="0" dirty="0" err="1">
                <a:solidFill>
                  <a:srgbClr val="0000FF"/>
                </a:solidFill>
                <a:latin typeface="Times New Roman" panose="02020603050405020304" pitchFamily="18" charset="0"/>
                <a:cs typeface="Times New Roman" panose="02020603050405020304" pitchFamily="18" charset="0"/>
                <a:sym typeface="Arial"/>
              </a:rPr>
              <a:t>Loạn</a:t>
            </a:r>
            <a:r>
              <a:rPr lang="en-US" altLang="en-US" sz="3200" kern="0" dirty="0">
                <a:solidFill>
                  <a:srgbClr val="0000FF"/>
                </a:solidFill>
                <a:latin typeface="Times New Roman" panose="02020603050405020304" pitchFamily="18" charset="0"/>
                <a:cs typeface="Times New Roman" panose="02020603050405020304" pitchFamily="18" charset="0"/>
                <a:sym typeface="Arial"/>
              </a:rPr>
              <a:t> 12 </a:t>
            </a:r>
            <a:r>
              <a:rPr lang="en-US" altLang="en-US" sz="3200" kern="0" dirty="0" err="1">
                <a:solidFill>
                  <a:srgbClr val="0000FF"/>
                </a:solidFill>
                <a:latin typeface="Times New Roman" panose="02020603050405020304" pitchFamily="18" charset="0"/>
                <a:cs typeface="Times New Roman" panose="02020603050405020304" pitchFamily="18" charset="0"/>
                <a:sym typeface="Arial"/>
              </a:rPr>
              <a:t>sứ</a:t>
            </a:r>
            <a:r>
              <a:rPr lang="en-US" altLang="en-US" sz="3200" kern="0" dirty="0">
                <a:solidFill>
                  <a:srgbClr val="0000FF"/>
                </a:solidFill>
                <a:latin typeface="Times New Roman" panose="02020603050405020304" pitchFamily="18" charset="0"/>
                <a:cs typeface="Times New Roman" panose="02020603050405020304" pitchFamily="18" charset="0"/>
                <a:sym typeface="Arial"/>
              </a:rPr>
              <a:t> </a:t>
            </a:r>
            <a:r>
              <a:rPr lang="en-US" altLang="en-US" sz="3200" kern="0" dirty="0" err="1">
                <a:solidFill>
                  <a:srgbClr val="0000FF"/>
                </a:solidFill>
                <a:latin typeface="Times New Roman" panose="02020603050405020304" pitchFamily="18" charset="0"/>
                <a:cs typeface="Times New Roman" panose="02020603050405020304" pitchFamily="18" charset="0"/>
                <a:sym typeface="Arial"/>
              </a:rPr>
              <a:t>quân</a:t>
            </a:r>
            <a:r>
              <a:rPr lang="en-US" altLang="en-US" sz="3200" kern="0" dirty="0">
                <a:solidFill>
                  <a:srgbClr val="0000FF"/>
                </a:solidFill>
                <a:latin typeface="Times New Roman" panose="02020603050405020304" pitchFamily="18" charset="0"/>
                <a:cs typeface="Times New Roman" panose="02020603050405020304" pitchFamily="18" charset="0"/>
                <a:sym typeface="Arial"/>
              </a:rPr>
              <a:t>”</a:t>
            </a:r>
          </a:p>
        </p:txBody>
      </p:sp>
    </p:spTree>
    <p:extLst>
      <p:ext uri="{BB962C8B-B14F-4D97-AF65-F5344CB8AC3E}">
        <p14:creationId xmlns:p14="http://schemas.microsoft.com/office/powerpoint/2010/main" val="411110257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3"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3)">
                                      <p:cBhvr>
                                        <p:cTn id="7" dur="500"/>
                                        <p:tgtEl>
                                          <p:spTgt spid="2"/>
                                        </p:tgtEl>
                                      </p:cBhvr>
                                    </p:animEffect>
                                  </p:childTnLst>
                                </p:cTn>
                              </p:par>
                              <p:par>
                                <p:cTn id="8" presetID="21" presetClass="entr" presetSubtype="1" fill="hold"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heel(1)">
                                      <p:cBhvr>
                                        <p:cTn id="10" dur="25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146"/>
        <p:cNvGrpSpPr/>
        <p:nvPr/>
      </p:nvGrpSpPr>
      <p:grpSpPr>
        <a:xfrm>
          <a:off x="0" y="0"/>
          <a:ext cx="0" cy="0"/>
          <a:chOff x="0" y="0"/>
          <a:chExt cx="0" cy="0"/>
        </a:xfrm>
      </p:grpSpPr>
      <p:grpSp>
        <p:nvGrpSpPr>
          <p:cNvPr id="149" name="Google Shape;149;p29"/>
          <p:cNvGrpSpPr/>
          <p:nvPr/>
        </p:nvGrpSpPr>
        <p:grpSpPr>
          <a:xfrm>
            <a:off x="5753157" y="62887"/>
            <a:ext cx="6381155" cy="6687079"/>
            <a:chOff x="3013175" y="4489825"/>
            <a:chExt cx="1829000" cy="982850"/>
          </a:xfrm>
        </p:grpSpPr>
        <p:sp>
          <p:nvSpPr>
            <p:cNvPr id="150" name="Google Shape;150;p29"/>
            <p:cNvSpPr/>
            <p:nvPr/>
          </p:nvSpPr>
          <p:spPr>
            <a:xfrm>
              <a:off x="3053600" y="4530125"/>
              <a:ext cx="1748175" cy="902150"/>
            </a:xfrm>
            <a:custGeom>
              <a:avLst/>
              <a:gdLst/>
              <a:ahLst/>
              <a:cxnLst/>
              <a:rect l="l" t="t" r="r" b="b"/>
              <a:pathLst>
                <a:path w="69927" h="36086" extrusionOk="0">
                  <a:moveTo>
                    <a:pt x="222" y="206"/>
                  </a:moveTo>
                  <a:lnTo>
                    <a:pt x="56543" y="255"/>
                  </a:lnTo>
                  <a:lnTo>
                    <a:pt x="69665" y="268"/>
                  </a:lnTo>
                  <a:cubicBezTo>
                    <a:pt x="69661" y="5585"/>
                    <a:pt x="69657" y="10907"/>
                    <a:pt x="69653" y="16229"/>
                  </a:cubicBezTo>
                  <a:cubicBezTo>
                    <a:pt x="69649" y="22249"/>
                    <a:pt x="69632" y="28145"/>
                    <a:pt x="69706" y="33553"/>
                  </a:cubicBezTo>
                  <a:cubicBezTo>
                    <a:pt x="69724" y="34904"/>
                    <a:pt x="69753" y="35641"/>
                    <a:pt x="69784" y="35863"/>
                  </a:cubicBezTo>
                  <a:lnTo>
                    <a:pt x="69784" y="35863"/>
                  </a:lnTo>
                  <a:cubicBezTo>
                    <a:pt x="69729" y="35857"/>
                    <a:pt x="69545" y="35851"/>
                    <a:pt x="69300" y="35851"/>
                  </a:cubicBezTo>
                  <a:lnTo>
                    <a:pt x="34714" y="35880"/>
                  </a:lnTo>
                  <a:lnTo>
                    <a:pt x="201" y="35880"/>
                  </a:lnTo>
                  <a:cubicBezTo>
                    <a:pt x="209" y="24058"/>
                    <a:pt x="213" y="12216"/>
                    <a:pt x="222" y="346"/>
                  </a:cubicBezTo>
                  <a:lnTo>
                    <a:pt x="222" y="206"/>
                  </a:lnTo>
                  <a:close/>
                  <a:moveTo>
                    <a:pt x="17" y="1"/>
                  </a:moveTo>
                  <a:lnTo>
                    <a:pt x="17" y="8737"/>
                  </a:lnTo>
                  <a:cubicBezTo>
                    <a:pt x="12" y="17579"/>
                    <a:pt x="4" y="26775"/>
                    <a:pt x="0" y="36081"/>
                  </a:cubicBezTo>
                  <a:lnTo>
                    <a:pt x="18030" y="36085"/>
                  </a:lnTo>
                  <a:lnTo>
                    <a:pt x="35809" y="36065"/>
                  </a:lnTo>
                  <a:cubicBezTo>
                    <a:pt x="47540" y="36036"/>
                    <a:pt x="58960" y="35983"/>
                    <a:pt x="69550" y="35876"/>
                  </a:cubicBezTo>
                  <a:cubicBezTo>
                    <a:pt x="69680" y="35875"/>
                    <a:pt x="69755" y="35872"/>
                    <a:pt x="69785" y="35869"/>
                  </a:cubicBezTo>
                  <a:lnTo>
                    <a:pt x="69785" y="35869"/>
                  </a:lnTo>
                  <a:cubicBezTo>
                    <a:pt x="69792" y="35913"/>
                    <a:pt x="69798" y="35935"/>
                    <a:pt x="69805" y="35935"/>
                  </a:cubicBezTo>
                  <a:cubicBezTo>
                    <a:pt x="69865" y="35935"/>
                    <a:pt x="69926" y="34067"/>
                    <a:pt x="69924" y="31046"/>
                  </a:cubicBezTo>
                  <a:cubicBezTo>
                    <a:pt x="69924" y="20706"/>
                    <a:pt x="69924" y="10362"/>
                    <a:pt x="69920" y="13"/>
                  </a:cubicBezTo>
                  <a:lnTo>
                    <a:pt x="17" y="1"/>
                  </a:lnTo>
                  <a:close/>
                </a:path>
              </a:pathLst>
            </a:custGeom>
            <a:solidFill>
              <a:srgbClr val="5D3D1D"/>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1" name="Google Shape;151;p29"/>
            <p:cNvSpPr/>
            <p:nvPr/>
          </p:nvSpPr>
          <p:spPr>
            <a:xfrm>
              <a:off x="3013175" y="4491050"/>
              <a:ext cx="1829000" cy="981625"/>
            </a:xfrm>
            <a:custGeom>
              <a:avLst/>
              <a:gdLst/>
              <a:ahLst/>
              <a:cxnLst/>
              <a:rect l="l" t="t" r="r" b="b"/>
              <a:pathLst>
                <a:path w="73160" h="39265" extrusionOk="0">
                  <a:moveTo>
                    <a:pt x="222" y="202"/>
                  </a:moveTo>
                  <a:lnTo>
                    <a:pt x="59978" y="255"/>
                  </a:lnTo>
                  <a:lnTo>
                    <a:pt x="72903" y="263"/>
                  </a:lnTo>
                  <a:lnTo>
                    <a:pt x="72891" y="18211"/>
                  </a:lnTo>
                  <a:cubicBezTo>
                    <a:pt x="72887" y="24596"/>
                    <a:pt x="72866" y="30853"/>
                    <a:pt x="72940" y="36585"/>
                  </a:cubicBezTo>
                  <a:cubicBezTo>
                    <a:pt x="72957" y="38029"/>
                    <a:pt x="72986" y="38812"/>
                    <a:pt x="73017" y="39040"/>
                  </a:cubicBezTo>
                  <a:lnTo>
                    <a:pt x="73017" y="39040"/>
                  </a:lnTo>
                  <a:cubicBezTo>
                    <a:pt x="72960" y="39035"/>
                    <a:pt x="72763" y="39031"/>
                    <a:pt x="72501" y="39031"/>
                  </a:cubicBezTo>
                  <a:lnTo>
                    <a:pt x="36314" y="39056"/>
                  </a:lnTo>
                  <a:lnTo>
                    <a:pt x="206" y="39056"/>
                  </a:lnTo>
                  <a:cubicBezTo>
                    <a:pt x="210" y="26184"/>
                    <a:pt x="218" y="13283"/>
                    <a:pt x="222" y="358"/>
                  </a:cubicBezTo>
                  <a:lnTo>
                    <a:pt x="222" y="202"/>
                  </a:lnTo>
                  <a:close/>
                  <a:moveTo>
                    <a:pt x="17" y="1"/>
                  </a:moveTo>
                  <a:lnTo>
                    <a:pt x="17" y="9258"/>
                  </a:lnTo>
                  <a:cubicBezTo>
                    <a:pt x="13" y="18954"/>
                    <a:pt x="9" y="29048"/>
                    <a:pt x="0" y="39261"/>
                  </a:cubicBezTo>
                  <a:lnTo>
                    <a:pt x="18871" y="39265"/>
                  </a:lnTo>
                  <a:lnTo>
                    <a:pt x="37471" y="39240"/>
                  </a:lnTo>
                  <a:cubicBezTo>
                    <a:pt x="49744" y="39216"/>
                    <a:pt x="61681" y="39158"/>
                    <a:pt x="72768" y="39051"/>
                  </a:cubicBezTo>
                  <a:cubicBezTo>
                    <a:pt x="72906" y="39050"/>
                    <a:pt x="72986" y="39048"/>
                    <a:pt x="73017" y="39046"/>
                  </a:cubicBezTo>
                  <a:lnTo>
                    <a:pt x="73017" y="39046"/>
                  </a:lnTo>
                  <a:cubicBezTo>
                    <a:pt x="73024" y="39090"/>
                    <a:pt x="73030" y="39112"/>
                    <a:pt x="73036" y="39112"/>
                  </a:cubicBezTo>
                  <a:cubicBezTo>
                    <a:pt x="73097" y="39112"/>
                    <a:pt x="73160" y="37131"/>
                    <a:pt x="73157" y="33926"/>
                  </a:cubicBezTo>
                  <a:cubicBezTo>
                    <a:pt x="73157" y="22626"/>
                    <a:pt x="73157" y="11321"/>
                    <a:pt x="73153" y="9"/>
                  </a:cubicBezTo>
                  <a:lnTo>
                    <a:pt x="17" y="1"/>
                  </a:lnTo>
                  <a:close/>
                </a:path>
              </a:pathLst>
            </a:custGeom>
            <a:solidFill>
              <a:srgbClr val="5D3D1D"/>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2" name="Google Shape;152;p29"/>
            <p:cNvSpPr/>
            <p:nvPr/>
          </p:nvSpPr>
          <p:spPr>
            <a:xfrm>
              <a:off x="4800975" y="5395600"/>
              <a:ext cx="4725" cy="3775"/>
            </a:xfrm>
            <a:custGeom>
              <a:avLst/>
              <a:gdLst/>
              <a:ahLst/>
              <a:cxnLst/>
              <a:rect l="l" t="t" r="r" b="b"/>
              <a:pathLst>
                <a:path w="189" h="151" extrusionOk="0">
                  <a:moveTo>
                    <a:pt x="42" y="1"/>
                  </a:moveTo>
                  <a:cubicBezTo>
                    <a:pt x="32" y="1"/>
                    <a:pt x="23" y="7"/>
                    <a:pt x="12" y="26"/>
                  </a:cubicBezTo>
                  <a:cubicBezTo>
                    <a:pt x="8" y="42"/>
                    <a:pt x="4" y="55"/>
                    <a:pt x="0" y="71"/>
                  </a:cubicBezTo>
                  <a:cubicBezTo>
                    <a:pt x="9" y="121"/>
                    <a:pt x="18" y="150"/>
                    <a:pt x="28" y="150"/>
                  </a:cubicBezTo>
                  <a:cubicBezTo>
                    <a:pt x="32" y="150"/>
                    <a:pt x="37" y="146"/>
                    <a:pt x="41" y="137"/>
                  </a:cubicBezTo>
                  <a:cubicBezTo>
                    <a:pt x="50" y="120"/>
                    <a:pt x="57" y="110"/>
                    <a:pt x="64" y="110"/>
                  </a:cubicBezTo>
                  <a:cubicBezTo>
                    <a:pt x="71" y="110"/>
                    <a:pt x="78" y="119"/>
                    <a:pt x="86" y="137"/>
                  </a:cubicBezTo>
                  <a:cubicBezTo>
                    <a:pt x="90" y="146"/>
                    <a:pt x="95" y="151"/>
                    <a:pt x="100" y="151"/>
                  </a:cubicBezTo>
                  <a:cubicBezTo>
                    <a:pt x="105" y="151"/>
                    <a:pt x="111" y="145"/>
                    <a:pt x="115" y="137"/>
                  </a:cubicBezTo>
                  <a:cubicBezTo>
                    <a:pt x="122" y="127"/>
                    <a:pt x="130" y="119"/>
                    <a:pt x="139" y="119"/>
                  </a:cubicBezTo>
                  <a:cubicBezTo>
                    <a:pt x="146" y="119"/>
                    <a:pt x="153" y="124"/>
                    <a:pt x="160" y="137"/>
                  </a:cubicBezTo>
                  <a:cubicBezTo>
                    <a:pt x="163" y="143"/>
                    <a:pt x="166" y="146"/>
                    <a:pt x="169" y="146"/>
                  </a:cubicBezTo>
                  <a:cubicBezTo>
                    <a:pt x="174" y="146"/>
                    <a:pt x="179" y="136"/>
                    <a:pt x="185" y="112"/>
                  </a:cubicBezTo>
                  <a:cubicBezTo>
                    <a:pt x="189" y="87"/>
                    <a:pt x="189" y="59"/>
                    <a:pt x="185" y="34"/>
                  </a:cubicBezTo>
                  <a:cubicBezTo>
                    <a:pt x="181" y="30"/>
                    <a:pt x="177" y="26"/>
                    <a:pt x="177" y="26"/>
                  </a:cubicBezTo>
                  <a:cubicBezTo>
                    <a:pt x="175" y="26"/>
                    <a:pt x="174" y="26"/>
                    <a:pt x="172" y="26"/>
                  </a:cubicBezTo>
                  <a:cubicBezTo>
                    <a:pt x="146" y="26"/>
                    <a:pt x="122" y="2"/>
                    <a:pt x="99" y="2"/>
                  </a:cubicBezTo>
                  <a:cubicBezTo>
                    <a:pt x="91" y="2"/>
                    <a:pt x="82" y="5"/>
                    <a:pt x="74" y="14"/>
                  </a:cubicBezTo>
                  <a:cubicBezTo>
                    <a:pt x="72" y="14"/>
                    <a:pt x="71" y="15"/>
                    <a:pt x="70" y="15"/>
                  </a:cubicBezTo>
                  <a:cubicBezTo>
                    <a:pt x="64" y="15"/>
                    <a:pt x="61" y="9"/>
                    <a:pt x="58" y="5"/>
                  </a:cubicBezTo>
                  <a:cubicBezTo>
                    <a:pt x="52" y="2"/>
                    <a:pt x="47" y="1"/>
                    <a:pt x="42"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3" name="Google Shape;153;p29"/>
            <p:cNvSpPr/>
            <p:nvPr/>
          </p:nvSpPr>
          <p:spPr>
            <a:xfrm>
              <a:off x="4810300" y="5395425"/>
              <a:ext cx="3100" cy="3825"/>
            </a:xfrm>
            <a:custGeom>
              <a:avLst/>
              <a:gdLst/>
              <a:ahLst/>
              <a:cxnLst/>
              <a:rect l="l" t="t" r="r" b="b"/>
              <a:pathLst>
                <a:path w="124" h="153" extrusionOk="0">
                  <a:moveTo>
                    <a:pt x="87" y="0"/>
                  </a:moveTo>
                  <a:lnTo>
                    <a:pt x="17" y="12"/>
                  </a:lnTo>
                  <a:lnTo>
                    <a:pt x="13" y="12"/>
                  </a:lnTo>
                  <a:cubicBezTo>
                    <a:pt x="5" y="16"/>
                    <a:pt x="0" y="33"/>
                    <a:pt x="0" y="70"/>
                  </a:cubicBezTo>
                  <a:cubicBezTo>
                    <a:pt x="0" y="107"/>
                    <a:pt x="5" y="144"/>
                    <a:pt x="13" y="144"/>
                  </a:cubicBezTo>
                  <a:cubicBezTo>
                    <a:pt x="19" y="147"/>
                    <a:pt x="31" y="153"/>
                    <a:pt x="42" y="153"/>
                  </a:cubicBezTo>
                  <a:cubicBezTo>
                    <a:pt x="45" y="153"/>
                    <a:pt x="47" y="153"/>
                    <a:pt x="50" y="152"/>
                  </a:cubicBezTo>
                  <a:cubicBezTo>
                    <a:pt x="59" y="146"/>
                    <a:pt x="70" y="121"/>
                    <a:pt x="81" y="121"/>
                  </a:cubicBezTo>
                  <a:cubicBezTo>
                    <a:pt x="84" y="121"/>
                    <a:pt x="88" y="124"/>
                    <a:pt x="91" y="131"/>
                  </a:cubicBezTo>
                  <a:cubicBezTo>
                    <a:pt x="92" y="133"/>
                    <a:pt x="92" y="134"/>
                    <a:pt x="93" y="134"/>
                  </a:cubicBezTo>
                  <a:cubicBezTo>
                    <a:pt x="98" y="134"/>
                    <a:pt x="104" y="121"/>
                    <a:pt x="107" y="111"/>
                  </a:cubicBezTo>
                  <a:cubicBezTo>
                    <a:pt x="119" y="90"/>
                    <a:pt x="124" y="70"/>
                    <a:pt x="119" y="45"/>
                  </a:cubicBezTo>
                  <a:cubicBezTo>
                    <a:pt x="119" y="8"/>
                    <a:pt x="111" y="0"/>
                    <a:pt x="107" y="0"/>
                  </a:cubicBezTo>
                  <a:cubicBezTo>
                    <a:pt x="99" y="0"/>
                    <a:pt x="91" y="0"/>
                    <a:pt x="87" y="4"/>
                  </a:cubicBezTo>
                  <a:lnTo>
                    <a:pt x="87" y="0"/>
                  </a:ln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4" name="Google Shape;154;p29"/>
            <p:cNvSpPr/>
            <p:nvPr/>
          </p:nvSpPr>
          <p:spPr>
            <a:xfrm>
              <a:off x="4813475" y="5395625"/>
              <a:ext cx="1575" cy="2675"/>
            </a:xfrm>
            <a:custGeom>
              <a:avLst/>
              <a:gdLst/>
              <a:ahLst/>
              <a:cxnLst/>
              <a:rect l="l" t="t" r="r" b="b"/>
              <a:pathLst>
                <a:path w="63" h="107" extrusionOk="0">
                  <a:moveTo>
                    <a:pt x="26" y="0"/>
                  </a:moveTo>
                  <a:cubicBezTo>
                    <a:pt x="15" y="0"/>
                    <a:pt x="8" y="3"/>
                    <a:pt x="1" y="70"/>
                  </a:cubicBezTo>
                  <a:cubicBezTo>
                    <a:pt x="13" y="95"/>
                    <a:pt x="25" y="107"/>
                    <a:pt x="36" y="107"/>
                  </a:cubicBezTo>
                  <a:cubicBezTo>
                    <a:pt x="43" y="107"/>
                    <a:pt x="50" y="102"/>
                    <a:pt x="58" y="95"/>
                  </a:cubicBezTo>
                  <a:cubicBezTo>
                    <a:pt x="58" y="82"/>
                    <a:pt x="62" y="70"/>
                    <a:pt x="62" y="58"/>
                  </a:cubicBezTo>
                  <a:cubicBezTo>
                    <a:pt x="62" y="45"/>
                    <a:pt x="58" y="33"/>
                    <a:pt x="58" y="21"/>
                  </a:cubicBezTo>
                  <a:cubicBezTo>
                    <a:pt x="46" y="8"/>
                    <a:pt x="38" y="0"/>
                    <a:pt x="29" y="0"/>
                  </a:cubicBezTo>
                  <a:cubicBezTo>
                    <a:pt x="28" y="0"/>
                    <a:pt x="27" y="0"/>
                    <a:pt x="26"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5" name="Google Shape;155;p29"/>
            <p:cNvSpPr/>
            <p:nvPr/>
          </p:nvSpPr>
          <p:spPr>
            <a:xfrm>
              <a:off x="4815225" y="5395350"/>
              <a:ext cx="1250" cy="3250"/>
            </a:xfrm>
            <a:custGeom>
              <a:avLst/>
              <a:gdLst/>
              <a:ahLst/>
              <a:cxnLst/>
              <a:rect l="l" t="t" r="r" b="b"/>
              <a:pathLst>
                <a:path w="50" h="130" extrusionOk="0">
                  <a:moveTo>
                    <a:pt x="30" y="1"/>
                  </a:moveTo>
                  <a:cubicBezTo>
                    <a:pt x="19" y="1"/>
                    <a:pt x="10" y="20"/>
                    <a:pt x="0" y="69"/>
                  </a:cubicBezTo>
                  <a:cubicBezTo>
                    <a:pt x="11" y="107"/>
                    <a:pt x="19" y="130"/>
                    <a:pt x="29" y="130"/>
                  </a:cubicBezTo>
                  <a:cubicBezTo>
                    <a:pt x="34" y="130"/>
                    <a:pt x="39" y="122"/>
                    <a:pt x="46" y="106"/>
                  </a:cubicBezTo>
                  <a:cubicBezTo>
                    <a:pt x="50" y="89"/>
                    <a:pt x="50" y="69"/>
                    <a:pt x="50" y="52"/>
                  </a:cubicBezTo>
                  <a:cubicBezTo>
                    <a:pt x="50" y="36"/>
                    <a:pt x="46" y="19"/>
                    <a:pt x="41" y="7"/>
                  </a:cubicBezTo>
                  <a:cubicBezTo>
                    <a:pt x="37" y="3"/>
                    <a:pt x="33" y="1"/>
                    <a:pt x="30"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6" name="Google Shape;156;p29"/>
            <p:cNvSpPr/>
            <p:nvPr/>
          </p:nvSpPr>
          <p:spPr>
            <a:xfrm>
              <a:off x="4807625" y="5395850"/>
              <a:ext cx="950" cy="3400"/>
            </a:xfrm>
            <a:custGeom>
              <a:avLst/>
              <a:gdLst/>
              <a:ahLst/>
              <a:cxnLst/>
              <a:rect l="l" t="t" r="r" b="b"/>
              <a:pathLst>
                <a:path w="38" h="136" extrusionOk="0">
                  <a:moveTo>
                    <a:pt x="18" y="0"/>
                  </a:moveTo>
                  <a:cubicBezTo>
                    <a:pt x="13" y="0"/>
                    <a:pt x="9" y="18"/>
                    <a:pt x="1" y="53"/>
                  </a:cubicBezTo>
                  <a:cubicBezTo>
                    <a:pt x="1" y="102"/>
                    <a:pt x="9" y="131"/>
                    <a:pt x="17" y="135"/>
                  </a:cubicBezTo>
                  <a:cubicBezTo>
                    <a:pt x="18" y="135"/>
                    <a:pt x="18" y="135"/>
                    <a:pt x="19" y="135"/>
                  </a:cubicBezTo>
                  <a:cubicBezTo>
                    <a:pt x="27" y="135"/>
                    <a:pt x="34" y="110"/>
                    <a:pt x="38" y="53"/>
                  </a:cubicBezTo>
                  <a:cubicBezTo>
                    <a:pt x="27" y="18"/>
                    <a:pt x="22" y="0"/>
                    <a:pt x="18"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7" name="Google Shape;157;p29"/>
            <p:cNvSpPr/>
            <p:nvPr/>
          </p:nvSpPr>
          <p:spPr>
            <a:xfrm>
              <a:off x="4808975" y="5395925"/>
              <a:ext cx="1050" cy="3425"/>
            </a:xfrm>
            <a:custGeom>
              <a:avLst/>
              <a:gdLst/>
              <a:ahLst/>
              <a:cxnLst/>
              <a:rect l="l" t="t" r="r" b="b"/>
              <a:pathLst>
                <a:path w="42" h="137" extrusionOk="0">
                  <a:moveTo>
                    <a:pt x="21" y="1"/>
                  </a:moveTo>
                  <a:cubicBezTo>
                    <a:pt x="8" y="1"/>
                    <a:pt x="4" y="25"/>
                    <a:pt x="4" y="58"/>
                  </a:cubicBezTo>
                  <a:cubicBezTo>
                    <a:pt x="0" y="83"/>
                    <a:pt x="4" y="111"/>
                    <a:pt x="21" y="136"/>
                  </a:cubicBezTo>
                  <a:cubicBezTo>
                    <a:pt x="21" y="136"/>
                    <a:pt x="22" y="136"/>
                    <a:pt x="22" y="136"/>
                  </a:cubicBezTo>
                  <a:cubicBezTo>
                    <a:pt x="30" y="136"/>
                    <a:pt x="37" y="109"/>
                    <a:pt x="37" y="70"/>
                  </a:cubicBezTo>
                  <a:cubicBezTo>
                    <a:pt x="41" y="58"/>
                    <a:pt x="37" y="42"/>
                    <a:pt x="37" y="29"/>
                  </a:cubicBezTo>
                  <a:cubicBezTo>
                    <a:pt x="33" y="21"/>
                    <a:pt x="29" y="9"/>
                    <a:pt x="25"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8" name="Google Shape;158;p29"/>
            <p:cNvSpPr/>
            <p:nvPr/>
          </p:nvSpPr>
          <p:spPr>
            <a:xfrm>
              <a:off x="4806400" y="5395725"/>
              <a:ext cx="950" cy="3075"/>
            </a:xfrm>
            <a:custGeom>
              <a:avLst/>
              <a:gdLst/>
              <a:ahLst/>
              <a:cxnLst/>
              <a:rect l="l" t="t" r="r" b="b"/>
              <a:pathLst>
                <a:path w="38" h="123" extrusionOk="0">
                  <a:moveTo>
                    <a:pt x="17" y="0"/>
                  </a:moveTo>
                  <a:cubicBezTo>
                    <a:pt x="13" y="9"/>
                    <a:pt x="9" y="21"/>
                    <a:pt x="5" y="33"/>
                  </a:cubicBezTo>
                  <a:cubicBezTo>
                    <a:pt x="1" y="50"/>
                    <a:pt x="1" y="66"/>
                    <a:pt x="5" y="82"/>
                  </a:cubicBezTo>
                  <a:cubicBezTo>
                    <a:pt x="7" y="108"/>
                    <a:pt x="15" y="123"/>
                    <a:pt x="22" y="123"/>
                  </a:cubicBezTo>
                  <a:cubicBezTo>
                    <a:pt x="26" y="123"/>
                    <a:pt x="30" y="118"/>
                    <a:pt x="33" y="107"/>
                  </a:cubicBezTo>
                  <a:cubicBezTo>
                    <a:pt x="33" y="82"/>
                    <a:pt x="37" y="62"/>
                    <a:pt x="37" y="41"/>
                  </a:cubicBezTo>
                  <a:cubicBezTo>
                    <a:pt x="37" y="29"/>
                    <a:pt x="33" y="21"/>
                    <a:pt x="29" y="9"/>
                  </a:cubicBezTo>
                  <a:cubicBezTo>
                    <a:pt x="25" y="4"/>
                    <a:pt x="21" y="4"/>
                    <a:pt x="17"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9" name="Google Shape;159;p29"/>
            <p:cNvSpPr/>
            <p:nvPr/>
          </p:nvSpPr>
          <p:spPr>
            <a:xfrm>
              <a:off x="4806925" y="5434200"/>
              <a:ext cx="9350" cy="4400"/>
            </a:xfrm>
            <a:custGeom>
              <a:avLst/>
              <a:gdLst/>
              <a:ahLst/>
              <a:cxnLst/>
              <a:rect l="l" t="t" r="r" b="b"/>
              <a:pathLst>
                <a:path w="374" h="176" extrusionOk="0">
                  <a:moveTo>
                    <a:pt x="357" y="0"/>
                  </a:moveTo>
                  <a:cubicBezTo>
                    <a:pt x="328" y="0"/>
                    <a:pt x="295" y="0"/>
                    <a:pt x="271" y="4"/>
                  </a:cubicBezTo>
                  <a:cubicBezTo>
                    <a:pt x="213" y="16"/>
                    <a:pt x="160" y="29"/>
                    <a:pt x="111" y="45"/>
                  </a:cubicBezTo>
                  <a:cubicBezTo>
                    <a:pt x="99" y="49"/>
                    <a:pt x="85" y="51"/>
                    <a:pt x="72" y="51"/>
                  </a:cubicBezTo>
                  <a:cubicBezTo>
                    <a:pt x="60" y="51"/>
                    <a:pt x="47" y="49"/>
                    <a:pt x="37" y="45"/>
                  </a:cubicBezTo>
                  <a:cubicBezTo>
                    <a:pt x="21" y="45"/>
                    <a:pt x="8" y="45"/>
                    <a:pt x="0" y="90"/>
                  </a:cubicBezTo>
                  <a:cubicBezTo>
                    <a:pt x="4" y="156"/>
                    <a:pt x="12" y="156"/>
                    <a:pt x="21" y="164"/>
                  </a:cubicBezTo>
                  <a:cubicBezTo>
                    <a:pt x="26" y="170"/>
                    <a:pt x="32" y="176"/>
                    <a:pt x="38" y="176"/>
                  </a:cubicBezTo>
                  <a:cubicBezTo>
                    <a:pt x="40" y="176"/>
                    <a:pt x="43" y="175"/>
                    <a:pt x="45" y="172"/>
                  </a:cubicBezTo>
                  <a:cubicBezTo>
                    <a:pt x="55" y="162"/>
                    <a:pt x="65" y="159"/>
                    <a:pt x="74" y="159"/>
                  </a:cubicBezTo>
                  <a:cubicBezTo>
                    <a:pt x="83" y="159"/>
                    <a:pt x="92" y="162"/>
                    <a:pt x="103" y="164"/>
                  </a:cubicBezTo>
                  <a:cubicBezTo>
                    <a:pt x="107" y="166"/>
                    <a:pt x="111" y="167"/>
                    <a:pt x="115" y="167"/>
                  </a:cubicBezTo>
                  <a:cubicBezTo>
                    <a:pt x="127" y="167"/>
                    <a:pt x="140" y="160"/>
                    <a:pt x="152" y="160"/>
                  </a:cubicBezTo>
                  <a:lnTo>
                    <a:pt x="263" y="144"/>
                  </a:lnTo>
                  <a:cubicBezTo>
                    <a:pt x="271" y="140"/>
                    <a:pt x="275" y="140"/>
                    <a:pt x="283" y="135"/>
                  </a:cubicBezTo>
                  <a:cubicBezTo>
                    <a:pt x="292" y="131"/>
                    <a:pt x="301" y="123"/>
                    <a:pt x="310" y="123"/>
                  </a:cubicBezTo>
                  <a:cubicBezTo>
                    <a:pt x="317" y="123"/>
                    <a:pt x="325" y="129"/>
                    <a:pt x="332" y="148"/>
                  </a:cubicBezTo>
                  <a:cubicBezTo>
                    <a:pt x="338" y="159"/>
                    <a:pt x="343" y="164"/>
                    <a:pt x="347" y="164"/>
                  </a:cubicBezTo>
                  <a:cubicBezTo>
                    <a:pt x="357" y="164"/>
                    <a:pt x="363" y="130"/>
                    <a:pt x="369" y="82"/>
                  </a:cubicBezTo>
                  <a:cubicBezTo>
                    <a:pt x="373" y="57"/>
                    <a:pt x="369" y="33"/>
                    <a:pt x="361" y="4"/>
                  </a:cubicBezTo>
                  <a:cubicBezTo>
                    <a:pt x="361" y="4"/>
                    <a:pt x="357" y="0"/>
                    <a:pt x="357"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0" name="Google Shape;160;p29"/>
            <p:cNvSpPr/>
            <p:nvPr/>
          </p:nvSpPr>
          <p:spPr>
            <a:xfrm>
              <a:off x="4816250" y="5433975"/>
              <a:ext cx="1250" cy="3425"/>
            </a:xfrm>
            <a:custGeom>
              <a:avLst/>
              <a:gdLst/>
              <a:ahLst/>
              <a:cxnLst/>
              <a:rect l="l" t="t" r="r" b="b"/>
              <a:pathLst>
                <a:path w="50" h="137" extrusionOk="0">
                  <a:moveTo>
                    <a:pt x="25" y="0"/>
                  </a:moveTo>
                  <a:cubicBezTo>
                    <a:pt x="17" y="0"/>
                    <a:pt x="9" y="14"/>
                    <a:pt x="0" y="50"/>
                  </a:cubicBezTo>
                  <a:cubicBezTo>
                    <a:pt x="6" y="119"/>
                    <a:pt x="15" y="136"/>
                    <a:pt x="24" y="136"/>
                  </a:cubicBezTo>
                  <a:cubicBezTo>
                    <a:pt x="29" y="136"/>
                    <a:pt x="33" y="132"/>
                    <a:pt x="37" y="128"/>
                  </a:cubicBezTo>
                  <a:cubicBezTo>
                    <a:pt x="50" y="116"/>
                    <a:pt x="50" y="91"/>
                    <a:pt x="50" y="34"/>
                  </a:cubicBezTo>
                  <a:cubicBezTo>
                    <a:pt x="41" y="15"/>
                    <a:pt x="33" y="0"/>
                    <a:pt x="25"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1" name="Google Shape;161;p29"/>
            <p:cNvSpPr/>
            <p:nvPr/>
          </p:nvSpPr>
          <p:spPr>
            <a:xfrm>
              <a:off x="4818000" y="5434525"/>
              <a:ext cx="1250" cy="3325"/>
            </a:xfrm>
            <a:custGeom>
              <a:avLst/>
              <a:gdLst/>
              <a:ahLst/>
              <a:cxnLst/>
              <a:rect l="l" t="t" r="r" b="b"/>
              <a:pathLst>
                <a:path w="50" h="133" extrusionOk="0">
                  <a:moveTo>
                    <a:pt x="27" y="0"/>
                  </a:moveTo>
                  <a:cubicBezTo>
                    <a:pt x="21" y="0"/>
                    <a:pt x="15" y="8"/>
                    <a:pt x="8" y="12"/>
                  </a:cubicBezTo>
                  <a:cubicBezTo>
                    <a:pt x="4" y="36"/>
                    <a:pt x="0" y="57"/>
                    <a:pt x="8" y="81"/>
                  </a:cubicBezTo>
                  <a:cubicBezTo>
                    <a:pt x="12" y="110"/>
                    <a:pt x="19" y="132"/>
                    <a:pt x="26" y="132"/>
                  </a:cubicBezTo>
                  <a:cubicBezTo>
                    <a:pt x="27" y="132"/>
                    <a:pt x="28" y="132"/>
                    <a:pt x="29" y="131"/>
                  </a:cubicBezTo>
                  <a:cubicBezTo>
                    <a:pt x="41" y="122"/>
                    <a:pt x="45" y="86"/>
                    <a:pt x="49" y="32"/>
                  </a:cubicBezTo>
                  <a:cubicBezTo>
                    <a:pt x="41" y="8"/>
                    <a:pt x="34" y="0"/>
                    <a:pt x="27"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2" name="Google Shape;162;p29"/>
            <p:cNvSpPr/>
            <p:nvPr/>
          </p:nvSpPr>
          <p:spPr>
            <a:xfrm>
              <a:off x="4802400" y="5435400"/>
              <a:ext cx="750" cy="2600"/>
            </a:xfrm>
            <a:custGeom>
              <a:avLst/>
              <a:gdLst/>
              <a:ahLst/>
              <a:cxnLst/>
              <a:rect l="l" t="t" r="r" b="b"/>
              <a:pathLst>
                <a:path w="30" h="104" extrusionOk="0">
                  <a:moveTo>
                    <a:pt x="19" y="0"/>
                  </a:moveTo>
                  <a:cubicBezTo>
                    <a:pt x="18" y="0"/>
                    <a:pt x="17" y="1"/>
                    <a:pt x="17" y="1"/>
                  </a:cubicBezTo>
                  <a:cubicBezTo>
                    <a:pt x="13" y="1"/>
                    <a:pt x="5" y="1"/>
                    <a:pt x="1" y="30"/>
                  </a:cubicBezTo>
                  <a:cubicBezTo>
                    <a:pt x="1" y="51"/>
                    <a:pt x="5" y="75"/>
                    <a:pt x="5" y="104"/>
                  </a:cubicBezTo>
                  <a:cubicBezTo>
                    <a:pt x="13" y="96"/>
                    <a:pt x="21" y="96"/>
                    <a:pt x="25" y="87"/>
                  </a:cubicBezTo>
                  <a:cubicBezTo>
                    <a:pt x="29" y="75"/>
                    <a:pt x="29" y="63"/>
                    <a:pt x="29" y="51"/>
                  </a:cubicBezTo>
                  <a:cubicBezTo>
                    <a:pt x="29" y="34"/>
                    <a:pt x="29" y="22"/>
                    <a:pt x="25" y="5"/>
                  </a:cubicBezTo>
                  <a:cubicBezTo>
                    <a:pt x="23" y="1"/>
                    <a:pt x="21" y="0"/>
                    <a:pt x="19"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3" name="Google Shape;163;p29"/>
            <p:cNvSpPr/>
            <p:nvPr/>
          </p:nvSpPr>
          <p:spPr>
            <a:xfrm>
              <a:off x="4812975" y="5355775"/>
              <a:ext cx="15000" cy="5650"/>
            </a:xfrm>
            <a:custGeom>
              <a:avLst/>
              <a:gdLst/>
              <a:ahLst/>
              <a:cxnLst/>
              <a:rect l="l" t="t" r="r" b="b"/>
              <a:pathLst>
                <a:path w="600" h="226" extrusionOk="0">
                  <a:moveTo>
                    <a:pt x="514" y="0"/>
                  </a:moveTo>
                  <a:cubicBezTo>
                    <a:pt x="507" y="0"/>
                    <a:pt x="499" y="21"/>
                    <a:pt x="488" y="64"/>
                  </a:cubicBezTo>
                  <a:cubicBezTo>
                    <a:pt x="477" y="17"/>
                    <a:pt x="465" y="8"/>
                    <a:pt x="452" y="8"/>
                  </a:cubicBezTo>
                  <a:cubicBezTo>
                    <a:pt x="444" y="8"/>
                    <a:pt x="435" y="12"/>
                    <a:pt x="426" y="12"/>
                  </a:cubicBezTo>
                  <a:cubicBezTo>
                    <a:pt x="424" y="12"/>
                    <a:pt x="421" y="11"/>
                    <a:pt x="419" y="10"/>
                  </a:cubicBezTo>
                  <a:cubicBezTo>
                    <a:pt x="417" y="10"/>
                    <a:pt x="416" y="10"/>
                    <a:pt x="414" y="10"/>
                  </a:cubicBezTo>
                  <a:cubicBezTo>
                    <a:pt x="403" y="10"/>
                    <a:pt x="388" y="23"/>
                    <a:pt x="374" y="23"/>
                  </a:cubicBezTo>
                  <a:cubicBezTo>
                    <a:pt x="347" y="25"/>
                    <a:pt x="320" y="35"/>
                    <a:pt x="291" y="35"/>
                  </a:cubicBezTo>
                  <a:cubicBezTo>
                    <a:pt x="275" y="35"/>
                    <a:pt x="259" y="32"/>
                    <a:pt x="242" y="23"/>
                  </a:cubicBezTo>
                  <a:cubicBezTo>
                    <a:pt x="238" y="21"/>
                    <a:pt x="234" y="20"/>
                    <a:pt x="230" y="20"/>
                  </a:cubicBezTo>
                  <a:cubicBezTo>
                    <a:pt x="218" y="20"/>
                    <a:pt x="205" y="28"/>
                    <a:pt x="193" y="31"/>
                  </a:cubicBezTo>
                  <a:cubicBezTo>
                    <a:pt x="185" y="27"/>
                    <a:pt x="177" y="27"/>
                    <a:pt x="172" y="23"/>
                  </a:cubicBezTo>
                  <a:cubicBezTo>
                    <a:pt x="155" y="20"/>
                    <a:pt x="139" y="12"/>
                    <a:pt x="124" y="12"/>
                  </a:cubicBezTo>
                  <a:cubicBezTo>
                    <a:pt x="114" y="12"/>
                    <a:pt x="104" y="15"/>
                    <a:pt x="95" y="27"/>
                  </a:cubicBezTo>
                  <a:cubicBezTo>
                    <a:pt x="88" y="34"/>
                    <a:pt x="81" y="36"/>
                    <a:pt x="74" y="36"/>
                  </a:cubicBezTo>
                  <a:cubicBezTo>
                    <a:pt x="61" y="36"/>
                    <a:pt x="48" y="27"/>
                    <a:pt x="37" y="27"/>
                  </a:cubicBezTo>
                  <a:cubicBezTo>
                    <a:pt x="29" y="27"/>
                    <a:pt x="17" y="31"/>
                    <a:pt x="12" y="39"/>
                  </a:cubicBezTo>
                  <a:cubicBezTo>
                    <a:pt x="8" y="47"/>
                    <a:pt x="4" y="60"/>
                    <a:pt x="4" y="72"/>
                  </a:cubicBezTo>
                  <a:cubicBezTo>
                    <a:pt x="0" y="80"/>
                    <a:pt x="0" y="84"/>
                    <a:pt x="4" y="92"/>
                  </a:cubicBezTo>
                  <a:cubicBezTo>
                    <a:pt x="4" y="113"/>
                    <a:pt x="4" y="129"/>
                    <a:pt x="4" y="146"/>
                  </a:cubicBezTo>
                  <a:cubicBezTo>
                    <a:pt x="8" y="150"/>
                    <a:pt x="12" y="154"/>
                    <a:pt x="12" y="154"/>
                  </a:cubicBezTo>
                  <a:lnTo>
                    <a:pt x="95" y="142"/>
                  </a:lnTo>
                  <a:cubicBezTo>
                    <a:pt x="95" y="142"/>
                    <a:pt x="99" y="146"/>
                    <a:pt x="103" y="146"/>
                  </a:cubicBezTo>
                  <a:cubicBezTo>
                    <a:pt x="106" y="149"/>
                    <a:pt x="114" y="157"/>
                    <a:pt x="119" y="157"/>
                  </a:cubicBezTo>
                  <a:cubicBezTo>
                    <a:pt x="121" y="157"/>
                    <a:pt x="122" y="156"/>
                    <a:pt x="123" y="154"/>
                  </a:cubicBezTo>
                  <a:cubicBezTo>
                    <a:pt x="130" y="140"/>
                    <a:pt x="145" y="132"/>
                    <a:pt x="160" y="132"/>
                  </a:cubicBezTo>
                  <a:cubicBezTo>
                    <a:pt x="163" y="132"/>
                    <a:pt x="166" y="133"/>
                    <a:pt x="168" y="133"/>
                  </a:cubicBezTo>
                  <a:cubicBezTo>
                    <a:pt x="197" y="142"/>
                    <a:pt x="226" y="158"/>
                    <a:pt x="250" y="170"/>
                  </a:cubicBezTo>
                  <a:cubicBezTo>
                    <a:pt x="283" y="183"/>
                    <a:pt x="308" y="203"/>
                    <a:pt x="337" y="224"/>
                  </a:cubicBezTo>
                  <a:cubicBezTo>
                    <a:pt x="338" y="225"/>
                    <a:pt x="339" y="225"/>
                    <a:pt x="340" y="225"/>
                  </a:cubicBezTo>
                  <a:cubicBezTo>
                    <a:pt x="347" y="225"/>
                    <a:pt x="353" y="211"/>
                    <a:pt x="363" y="211"/>
                  </a:cubicBezTo>
                  <a:cubicBezTo>
                    <a:pt x="363" y="211"/>
                    <a:pt x="364" y="211"/>
                    <a:pt x="365" y="211"/>
                  </a:cubicBezTo>
                  <a:cubicBezTo>
                    <a:pt x="366" y="212"/>
                    <a:pt x="367" y="212"/>
                    <a:pt x="367" y="212"/>
                  </a:cubicBezTo>
                  <a:cubicBezTo>
                    <a:pt x="377" y="212"/>
                    <a:pt x="387" y="193"/>
                    <a:pt x="397" y="193"/>
                  </a:cubicBezTo>
                  <a:cubicBezTo>
                    <a:pt x="403" y="193"/>
                    <a:pt x="409" y="199"/>
                    <a:pt x="415" y="220"/>
                  </a:cubicBezTo>
                  <a:lnTo>
                    <a:pt x="488" y="125"/>
                  </a:lnTo>
                  <a:cubicBezTo>
                    <a:pt x="497" y="158"/>
                    <a:pt x="509" y="162"/>
                    <a:pt x="521" y="166"/>
                  </a:cubicBezTo>
                  <a:cubicBezTo>
                    <a:pt x="531" y="166"/>
                    <a:pt x="549" y="151"/>
                    <a:pt x="566" y="151"/>
                  </a:cubicBezTo>
                  <a:cubicBezTo>
                    <a:pt x="570" y="151"/>
                    <a:pt x="575" y="152"/>
                    <a:pt x="579" y="154"/>
                  </a:cubicBezTo>
                  <a:cubicBezTo>
                    <a:pt x="579" y="154"/>
                    <a:pt x="580" y="154"/>
                    <a:pt x="580" y="154"/>
                  </a:cubicBezTo>
                  <a:cubicBezTo>
                    <a:pt x="588" y="154"/>
                    <a:pt x="595" y="126"/>
                    <a:pt x="599" y="72"/>
                  </a:cubicBezTo>
                  <a:cubicBezTo>
                    <a:pt x="599" y="31"/>
                    <a:pt x="593" y="14"/>
                    <a:pt x="585" y="14"/>
                  </a:cubicBezTo>
                  <a:cubicBezTo>
                    <a:pt x="584" y="14"/>
                    <a:pt x="584" y="14"/>
                    <a:pt x="583" y="14"/>
                  </a:cubicBezTo>
                  <a:cubicBezTo>
                    <a:pt x="575" y="17"/>
                    <a:pt x="566" y="19"/>
                    <a:pt x="558" y="19"/>
                  </a:cubicBezTo>
                  <a:cubicBezTo>
                    <a:pt x="543" y="19"/>
                    <a:pt x="528" y="13"/>
                    <a:pt x="517" y="2"/>
                  </a:cubicBezTo>
                  <a:cubicBezTo>
                    <a:pt x="516" y="1"/>
                    <a:pt x="515" y="0"/>
                    <a:pt x="514"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4" name="Google Shape;164;p29"/>
            <p:cNvSpPr/>
            <p:nvPr/>
          </p:nvSpPr>
          <p:spPr>
            <a:xfrm>
              <a:off x="4804975" y="5355825"/>
              <a:ext cx="2375" cy="3125"/>
            </a:xfrm>
            <a:custGeom>
              <a:avLst/>
              <a:gdLst/>
              <a:ahLst/>
              <a:cxnLst/>
              <a:rect l="l" t="t" r="r" b="b"/>
              <a:pathLst>
                <a:path w="95" h="125" extrusionOk="0">
                  <a:moveTo>
                    <a:pt x="25" y="0"/>
                  </a:moveTo>
                  <a:cubicBezTo>
                    <a:pt x="12" y="8"/>
                    <a:pt x="12" y="8"/>
                    <a:pt x="0" y="66"/>
                  </a:cubicBezTo>
                  <a:cubicBezTo>
                    <a:pt x="4" y="111"/>
                    <a:pt x="12" y="119"/>
                    <a:pt x="21" y="119"/>
                  </a:cubicBezTo>
                  <a:cubicBezTo>
                    <a:pt x="22" y="119"/>
                    <a:pt x="23" y="120"/>
                    <a:pt x="24" y="120"/>
                  </a:cubicBezTo>
                  <a:cubicBezTo>
                    <a:pt x="34" y="120"/>
                    <a:pt x="45" y="108"/>
                    <a:pt x="56" y="108"/>
                  </a:cubicBezTo>
                  <a:cubicBezTo>
                    <a:pt x="62" y="108"/>
                    <a:pt x="68" y="112"/>
                    <a:pt x="74" y="123"/>
                  </a:cubicBezTo>
                  <a:cubicBezTo>
                    <a:pt x="74" y="124"/>
                    <a:pt x="74" y="125"/>
                    <a:pt x="74" y="125"/>
                  </a:cubicBezTo>
                  <a:cubicBezTo>
                    <a:pt x="74" y="125"/>
                    <a:pt x="75" y="122"/>
                    <a:pt x="78" y="119"/>
                  </a:cubicBezTo>
                  <a:cubicBezTo>
                    <a:pt x="86" y="99"/>
                    <a:pt x="94" y="74"/>
                    <a:pt x="90" y="53"/>
                  </a:cubicBezTo>
                  <a:cubicBezTo>
                    <a:pt x="90" y="21"/>
                    <a:pt x="86" y="0"/>
                    <a:pt x="74"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5" name="Google Shape;165;p29"/>
            <p:cNvSpPr/>
            <p:nvPr/>
          </p:nvSpPr>
          <p:spPr>
            <a:xfrm>
              <a:off x="4809075" y="5355500"/>
              <a:ext cx="1150" cy="3400"/>
            </a:xfrm>
            <a:custGeom>
              <a:avLst/>
              <a:gdLst/>
              <a:ahLst/>
              <a:cxnLst/>
              <a:rect l="l" t="t" r="r" b="b"/>
              <a:pathLst>
                <a:path w="46" h="136" extrusionOk="0">
                  <a:moveTo>
                    <a:pt x="34" y="0"/>
                  </a:moveTo>
                  <a:cubicBezTo>
                    <a:pt x="34" y="0"/>
                    <a:pt x="33" y="0"/>
                    <a:pt x="33" y="1"/>
                  </a:cubicBezTo>
                  <a:cubicBezTo>
                    <a:pt x="21" y="9"/>
                    <a:pt x="13" y="21"/>
                    <a:pt x="8" y="34"/>
                  </a:cubicBezTo>
                  <a:cubicBezTo>
                    <a:pt x="0" y="62"/>
                    <a:pt x="4" y="95"/>
                    <a:pt x="13" y="124"/>
                  </a:cubicBezTo>
                  <a:cubicBezTo>
                    <a:pt x="18" y="130"/>
                    <a:pt x="22" y="136"/>
                    <a:pt x="27" y="136"/>
                  </a:cubicBezTo>
                  <a:cubicBezTo>
                    <a:pt x="29" y="136"/>
                    <a:pt x="31" y="135"/>
                    <a:pt x="33" y="132"/>
                  </a:cubicBezTo>
                  <a:cubicBezTo>
                    <a:pt x="41" y="112"/>
                    <a:pt x="45" y="87"/>
                    <a:pt x="45" y="66"/>
                  </a:cubicBezTo>
                  <a:cubicBezTo>
                    <a:pt x="42" y="21"/>
                    <a:pt x="38" y="0"/>
                    <a:pt x="34"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6" name="Google Shape;166;p29"/>
            <p:cNvSpPr/>
            <p:nvPr/>
          </p:nvSpPr>
          <p:spPr>
            <a:xfrm>
              <a:off x="4810700" y="5355925"/>
              <a:ext cx="1050" cy="3550"/>
            </a:xfrm>
            <a:custGeom>
              <a:avLst/>
              <a:gdLst/>
              <a:ahLst/>
              <a:cxnLst/>
              <a:rect l="l" t="t" r="r" b="b"/>
              <a:pathLst>
                <a:path w="42" h="142" extrusionOk="0">
                  <a:moveTo>
                    <a:pt x="20" y="0"/>
                  </a:moveTo>
                  <a:cubicBezTo>
                    <a:pt x="15" y="0"/>
                    <a:pt x="10" y="6"/>
                    <a:pt x="5" y="13"/>
                  </a:cubicBezTo>
                  <a:cubicBezTo>
                    <a:pt x="1" y="33"/>
                    <a:pt x="1" y="54"/>
                    <a:pt x="1" y="74"/>
                  </a:cubicBezTo>
                  <a:cubicBezTo>
                    <a:pt x="5" y="111"/>
                    <a:pt x="15" y="141"/>
                    <a:pt x="23" y="141"/>
                  </a:cubicBezTo>
                  <a:cubicBezTo>
                    <a:pt x="24" y="141"/>
                    <a:pt x="25" y="141"/>
                    <a:pt x="25" y="140"/>
                  </a:cubicBezTo>
                  <a:cubicBezTo>
                    <a:pt x="38" y="107"/>
                    <a:pt x="42" y="74"/>
                    <a:pt x="42" y="45"/>
                  </a:cubicBezTo>
                  <a:cubicBezTo>
                    <a:pt x="35" y="12"/>
                    <a:pt x="27" y="0"/>
                    <a:pt x="20"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7" name="Google Shape;167;p29"/>
            <p:cNvSpPr/>
            <p:nvPr/>
          </p:nvSpPr>
          <p:spPr>
            <a:xfrm>
              <a:off x="4811950" y="5356050"/>
              <a:ext cx="825" cy="3500"/>
            </a:xfrm>
            <a:custGeom>
              <a:avLst/>
              <a:gdLst/>
              <a:ahLst/>
              <a:cxnLst/>
              <a:rect l="l" t="t" r="r" b="b"/>
              <a:pathLst>
                <a:path w="33" h="140" extrusionOk="0">
                  <a:moveTo>
                    <a:pt x="18" y="1"/>
                  </a:moveTo>
                  <a:cubicBezTo>
                    <a:pt x="13" y="1"/>
                    <a:pt x="8" y="18"/>
                    <a:pt x="0" y="53"/>
                  </a:cubicBezTo>
                  <a:cubicBezTo>
                    <a:pt x="0" y="114"/>
                    <a:pt x="8" y="135"/>
                    <a:pt x="17" y="139"/>
                  </a:cubicBezTo>
                  <a:cubicBezTo>
                    <a:pt x="17" y="140"/>
                    <a:pt x="18" y="140"/>
                    <a:pt x="19" y="140"/>
                  </a:cubicBezTo>
                  <a:cubicBezTo>
                    <a:pt x="26" y="140"/>
                    <a:pt x="33" y="102"/>
                    <a:pt x="33" y="57"/>
                  </a:cubicBezTo>
                  <a:cubicBezTo>
                    <a:pt x="27" y="19"/>
                    <a:pt x="23" y="1"/>
                    <a:pt x="18"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8" name="Google Shape;168;p29"/>
            <p:cNvSpPr/>
            <p:nvPr/>
          </p:nvSpPr>
          <p:spPr>
            <a:xfrm>
              <a:off x="4807950" y="5355750"/>
              <a:ext cx="825" cy="2775"/>
            </a:xfrm>
            <a:custGeom>
              <a:avLst/>
              <a:gdLst/>
              <a:ahLst/>
              <a:cxnLst/>
              <a:rect l="l" t="t" r="r" b="b"/>
              <a:pathLst>
                <a:path w="33" h="111" extrusionOk="0">
                  <a:moveTo>
                    <a:pt x="18" y="0"/>
                  </a:moveTo>
                  <a:cubicBezTo>
                    <a:pt x="12" y="0"/>
                    <a:pt x="6" y="15"/>
                    <a:pt x="0" y="44"/>
                  </a:cubicBezTo>
                  <a:cubicBezTo>
                    <a:pt x="6" y="97"/>
                    <a:pt x="12" y="110"/>
                    <a:pt x="18" y="110"/>
                  </a:cubicBezTo>
                  <a:cubicBezTo>
                    <a:pt x="20" y="110"/>
                    <a:pt x="22" y="108"/>
                    <a:pt x="25" y="106"/>
                  </a:cubicBezTo>
                  <a:cubicBezTo>
                    <a:pt x="33" y="85"/>
                    <a:pt x="33" y="65"/>
                    <a:pt x="33" y="44"/>
                  </a:cubicBezTo>
                  <a:cubicBezTo>
                    <a:pt x="33" y="32"/>
                    <a:pt x="29" y="20"/>
                    <a:pt x="25" y="7"/>
                  </a:cubicBezTo>
                  <a:cubicBezTo>
                    <a:pt x="22" y="3"/>
                    <a:pt x="20" y="0"/>
                    <a:pt x="18"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9" name="Google Shape;169;p29"/>
            <p:cNvSpPr/>
            <p:nvPr/>
          </p:nvSpPr>
          <p:spPr>
            <a:xfrm>
              <a:off x="4827950" y="5356025"/>
              <a:ext cx="850" cy="2800"/>
            </a:xfrm>
            <a:custGeom>
              <a:avLst/>
              <a:gdLst/>
              <a:ahLst/>
              <a:cxnLst/>
              <a:rect l="l" t="t" r="r" b="b"/>
              <a:pathLst>
                <a:path w="34" h="112" extrusionOk="0">
                  <a:moveTo>
                    <a:pt x="18" y="0"/>
                  </a:moveTo>
                  <a:cubicBezTo>
                    <a:pt x="16" y="0"/>
                    <a:pt x="14" y="2"/>
                    <a:pt x="13" y="4"/>
                  </a:cubicBezTo>
                  <a:cubicBezTo>
                    <a:pt x="4" y="33"/>
                    <a:pt x="0" y="66"/>
                    <a:pt x="8" y="95"/>
                  </a:cubicBezTo>
                  <a:lnTo>
                    <a:pt x="25" y="111"/>
                  </a:lnTo>
                  <a:cubicBezTo>
                    <a:pt x="33" y="78"/>
                    <a:pt x="33" y="45"/>
                    <a:pt x="29" y="17"/>
                  </a:cubicBezTo>
                  <a:cubicBezTo>
                    <a:pt x="26" y="6"/>
                    <a:pt x="22" y="0"/>
                    <a:pt x="18"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70" name="Google Shape;170;p29"/>
            <p:cNvSpPr/>
            <p:nvPr/>
          </p:nvSpPr>
          <p:spPr>
            <a:xfrm>
              <a:off x="4811225" y="5447725"/>
              <a:ext cx="10600" cy="3650"/>
            </a:xfrm>
            <a:custGeom>
              <a:avLst/>
              <a:gdLst/>
              <a:ahLst/>
              <a:cxnLst/>
              <a:rect l="l" t="t" r="r" b="b"/>
              <a:pathLst>
                <a:path w="424" h="146" extrusionOk="0">
                  <a:moveTo>
                    <a:pt x="374" y="5"/>
                  </a:moveTo>
                  <a:cubicBezTo>
                    <a:pt x="349" y="9"/>
                    <a:pt x="329" y="9"/>
                    <a:pt x="308" y="13"/>
                  </a:cubicBezTo>
                  <a:cubicBezTo>
                    <a:pt x="259" y="13"/>
                    <a:pt x="214" y="17"/>
                    <a:pt x="169" y="21"/>
                  </a:cubicBezTo>
                  <a:cubicBezTo>
                    <a:pt x="166" y="22"/>
                    <a:pt x="163" y="22"/>
                    <a:pt x="161" y="22"/>
                  </a:cubicBezTo>
                  <a:cubicBezTo>
                    <a:pt x="146" y="22"/>
                    <a:pt x="133" y="18"/>
                    <a:pt x="120" y="18"/>
                  </a:cubicBezTo>
                  <a:cubicBezTo>
                    <a:pt x="106" y="18"/>
                    <a:pt x="92" y="22"/>
                    <a:pt x="78" y="42"/>
                  </a:cubicBezTo>
                  <a:cubicBezTo>
                    <a:pt x="78" y="42"/>
                    <a:pt x="77" y="43"/>
                    <a:pt x="76" y="43"/>
                  </a:cubicBezTo>
                  <a:cubicBezTo>
                    <a:pt x="72" y="43"/>
                    <a:pt x="65" y="33"/>
                    <a:pt x="62" y="29"/>
                  </a:cubicBezTo>
                  <a:cubicBezTo>
                    <a:pt x="55" y="22"/>
                    <a:pt x="48" y="18"/>
                    <a:pt x="40" y="18"/>
                  </a:cubicBezTo>
                  <a:cubicBezTo>
                    <a:pt x="27" y="18"/>
                    <a:pt x="14" y="33"/>
                    <a:pt x="0" y="79"/>
                  </a:cubicBezTo>
                  <a:cubicBezTo>
                    <a:pt x="12" y="114"/>
                    <a:pt x="24" y="131"/>
                    <a:pt x="36" y="131"/>
                  </a:cubicBezTo>
                  <a:cubicBezTo>
                    <a:pt x="41" y="131"/>
                    <a:pt x="45" y="128"/>
                    <a:pt x="50" y="124"/>
                  </a:cubicBezTo>
                  <a:cubicBezTo>
                    <a:pt x="56" y="119"/>
                    <a:pt x="62" y="117"/>
                    <a:pt x="68" y="117"/>
                  </a:cubicBezTo>
                  <a:cubicBezTo>
                    <a:pt x="76" y="117"/>
                    <a:pt x="85" y="122"/>
                    <a:pt x="95" y="132"/>
                  </a:cubicBezTo>
                  <a:cubicBezTo>
                    <a:pt x="107" y="141"/>
                    <a:pt x="122" y="146"/>
                    <a:pt x="137" y="146"/>
                  </a:cubicBezTo>
                  <a:cubicBezTo>
                    <a:pt x="142" y="146"/>
                    <a:pt x="147" y="145"/>
                    <a:pt x="152" y="144"/>
                  </a:cubicBezTo>
                  <a:cubicBezTo>
                    <a:pt x="230" y="144"/>
                    <a:pt x="304" y="140"/>
                    <a:pt x="382" y="136"/>
                  </a:cubicBezTo>
                  <a:cubicBezTo>
                    <a:pt x="398" y="136"/>
                    <a:pt x="411" y="132"/>
                    <a:pt x="423" y="91"/>
                  </a:cubicBezTo>
                  <a:lnTo>
                    <a:pt x="423" y="34"/>
                  </a:lnTo>
                  <a:cubicBezTo>
                    <a:pt x="407" y="1"/>
                    <a:pt x="390" y="9"/>
                    <a:pt x="374" y="5"/>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71" name="Google Shape;171;p29"/>
            <p:cNvSpPr/>
            <p:nvPr/>
          </p:nvSpPr>
          <p:spPr>
            <a:xfrm>
              <a:off x="4810100" y="5448625"/>
              <a:ext cx="950" cy="2000"/>
            </a:xfrm>
            <a:custGeom>
              <a:avLst/>
              <a:gdLst/>
              <a:ahLst/>
              <a:cxnLst/>
              <a:rect l="l" t="t" r="r" b="b"/>
              <a:pathLst>
                <a:path w="38" h="80" extrusionOk="0">
                  <a:moveTo>
                    <a:pt x="18" y="0"/>
                  </a:moveTo>
                  <a:cubicBezTo>
                    <a:pt x="12" y="0"/>
                    <a:pt x="6" y="9"/>
                    <a:pt x="0" y="34"/>
                  </a:cubicBezTo>
                  <a:cubicBezTo>
                    <a:pt x="8" y="64"/>
                    <a:pt x="14" y="79"/>
                    <a:pt x="19" y="79"/>
                  </a:cubicBezTo>
                  <a:cubicBezTo>
                    <a:pt x="25" y="79"/>
                    <a:pt x="31" y="61"/>
                    <a:pt x="37" y="22"/>
                  </a:cubicBezTo>
                  <a:cubicBezTo>
                    <a:pt x="31" y="11"/>
                    <a:pt x="24" y="0"/>
                    <a:pt x="18"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72" name="Google Shape;172;p29"/>
            <p:cNvSpPr/>
            <p:nvPr/>
          </p:nvSpPr>
          <p:spPr>
            <a:xfrm>
              <a:off x="4803225" y="5460875"/>
              <a:ext cx="10075" cy="3500"/>
            </a:xfrm>
            <a:custGeom>
              <a:avLst/>
              <a:gdLst/>
              <a:ahLst/>
              <a:cxnLst/>
              <a:rect l="l" t="t" r="r" b="b"/>
              <a:pathLst>
                <a:path w="403" h="140" extrusionOk="0">
                  <a:moveTo>
                    <a:pt x="64" y="0"/>
                  </a:moveTo>
                  <a:cubicBezTo>
                    <a:pt x="53" y="0"/>
                    <a:pt x="41" y="2"/>
                    <a:pt x="29" y="8"/>
                  </a:cubicBezTo>
                  <a:cubicBezTo>
                    <a:pt x="21" y="12"/>
                    <a:pt x="13" y="29"/>
                    <a:pt x="0" y="41"/>
                  </a:cubicBezTo>
                  <a:cubicBezTo>
                    <a:pt x="9" y="115"/>
                    <a:pt x="17" y="123"/>
                    <a:pt x="29" y="123"/>
                  </a:cubicBezTo>
                  <a:cubicBezTo>
                    <a:pt x="35" y="125"/>
                    <a:pt x="43" y="125"/>
                    <a:pt x="52" y="125"/>
                  </a:cubicBezTo>
                  <a:cubicBezTo>
                    <a:pt x="61" y="125"/>
                    <a:pt x="70" y="125"/>
                    <a:pt x="78" y="127"/>
                  </a:cubicBezTo>
                  <a:cubicBezTo>
                    <a:pt x="132" y="131"/>
                    <a:pt x="185" y="139"/>
                    <a:pt x="242" y="139"/>
                  </a:cubicBezTo>
                  <a:cubicBezTo>
                    <a:pt x="271" y="135"/>
                    <a:pt x="296" y="131"/>
                    <a:pt x="320" y="123"/>
                  </a:cubicBezTo>
                  <a:lnTo>
                    <a:pt x="374" y="123"/>
                  </a:lnTo>
                  <a:cubicBezTo>
                    <a:pt x="382" y="123"/>
                    <a:pt x="390" y="115"/>
                    <a:pt x="394" y="107"/>
                  </a:cubicBezTo>
                  <a:cubicBezTo>
                    <a:pt x="398" y="90"/>
                    <a:pt x="402" y="74"/>
                    <a:pt x="402" y="61"/>
                  </a:cubicBezTo>
                  <a:cubicBezTo>
                    <a:pt x="402" y="45"/>
                    <a:pt x="398" y="33"/>
                    <a:pt x="394" y="20"/>
                  </a:cubicBezTo>
                  <a:cubicBezTo>
                    <a:pt x="390" y="8"/>
                    <a:pt x="386" y="8"/>
                    <a:pt x="378" y="8"/>
                  </a:cubicBezTo>
                  <a:cubicBezTo>
                    <a:pt x="345" y="12"/>
                    <a:pt x="312" y="20"/>
                    <a:pt x="279" y="20"/>
                  </a:cubicBezTo>
                  <a:cubicBezTo>
                    <a:pt x="238" y="20"/>
                    <a:pt x="193" y="20"/>
                    <a:pt x="152" y="16"/>
                  </a:cubicBezTo>
                  <a:cubicBezTo>
                    <a:pt x="123" y="13"/>
                    <a:pt x="94" y="0"/>
                    <a:pt x="64"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73" name="Google Shape;173;p29"/>
            <p:cNvSpPr/>
            <p:nvPr/>
          </p:nvSpPr>
          <p:spPr>
            <a:xfrm>
              <a:off x="4801175" y="5461000"/>
              <a:ext cx="1775" cy="2950"/>
            </a:xfrm>
            <a:custGeom>
              <a:avLst/>
              <a:gdLst/>
              <a:ahLst/>
              <a:cxnLst/>
              <a:rect l="l" t="t" r="r" b="b"/>
              <a:pathLst>
                <a:path w="71" h="118" extrusionOk="0">
                  <a:moveTo>
                    <a:pt x="34" y="0"/>
                  </a:moveTo>
                  <a:cubicBezTo>
                    <a:pt x="22" y="0"/>
                    <a:pt x="11" y="11"/>
                    <a:pt x="0" y="44"/>
                  </a:cubicBezTo>
                  <a:cubicBezTo>
                    <a:pt x="13" y="104"/>
                    <a:pt x="26" y="118"/>
                    <a:pt x="39" y="118"/>
                  </a:cubicBezTo>
                  <a:cubicBezTo>
                    <a:pt x="47" y="118"/>
                    <a:pt x="54" y="113"/>
                    <a:pt x="62" y="110"/>
                  </a:cubicBezTo>
                  <a:cubicBezTo>
                    <a:pt x="66" y="93"/>
                    <a:pt x="70" y="77"/>
                    <a:pt x="70" y="61"/>
                  </a:cubicBezTo>
                  <a:cubicBezTo>
                    <a:pt x="70" y="44"/>
                    <a:pt x="66" y="32"/>
                    <a:pt x="62" y="15"/>
                  </a:cubicBezTo>
                  <a:cubicBezTo>
                    <a:pt x="52" y="8"/>
                    <a:pt x="43" y="0"/>
                    <a:pt x="34"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74" name="Google Shape;174;p29"/>
            <p:cNvSpPr/>
            <p:nvPr/>
          </p:nvSpPr>
          <p:spPr>
            <a:xfrm>
              <a:off x="4798700" y="5461275"/>
              <a:ext cx="1775" cy="3000"/>
            </a:xfrm>
            <a:custGeom>
              <a:avLst/>
              <a:gdLst/>
              <a:ahLst/>
              <a:cxnLst/>
              <a:rect l="l" t="t" r="r" b="b"/>
              <a:pathLst>
                <a:path w="71" h="120" extrusionOk="0">
                  <a:moveTo>
                    <a:pt x="50" y="0"/>
                  </a:moveTo>
                  <a:cubicBezTo>
                    <a:pt x="34" y="4"/>
                    <a:pt x="21" y="13"/>
                    <a:pt x="13" y="25"/>
                  </a:cubicBezTo>
                  <a:cubicBezTo>
                    <a:pt x="5" y="45"/>
                    <a:pt x="1" y="66"/>
                    <a:pt x="1" y="86"/>
                  </a:cubicBezTo>
                  <a:cubicBezTo>
                    <a:pt x="5" y="99"/>
                    <a:pt x="9" y="119"/>
                    <a:pt x="13" y="119"/>
                  </a:cubicBezTo>
                  <a:cubicBezTo>
                    <a:pt x="25" y="115"/>
                    <a:pt x="42" y="115"/>
                    <a:pt x="54" y="111"/>
                  </a:cubicBezTo>
                  <a:cubicBezTo>
                    <a:pt x="58" y="107"/>
                    <a:pt x="58" y="107"/>
                    <a:pt x="71" y="33"/>
                  </a:cubicBezTo>
                  <a:cubicBezTo>
                    <a:pt x="62" y="21"/>
                    <a:pt x="54" y="0"/>
                    <a:pt x="50"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75" name="Google Shape;175;p29"/>
            <p:cNvSpPr/>
            <p:nvPr/>
          </p:nvSpPr>
          <p:spPr>
            <a:xfrm>
              <a:off x="4796975" y="5461450"/>
              <a:ext cx="825" cy="2150"/>
            </a:xfrm>
            <a:custGeom>
              <a:avLst/>
              <a:gdLst/>
              <a:ahLst/>
              <a:cxnLst/>
              <a:rect l="l" t="t" r="r" b="b"/>
              <a:pathLst>
                <a:path w="33" h="86" extrusionOk="0">
                  <a:moveTo>
                    <a:pt x="16" y="0"/>
                  </a:moveTo>
                  <a:cubicBezTo>
                    <a:pt x="12" y="0"/>
                    <a:pt x="8" y="16"/>
                    <a:pt x="0" y="47"/>
                  </a:cubicBezTo>
                  <a:cubicBezTo>
                    <a:pt x="4" y="72"/>
                    <a:pt x="9" y="85"/>
                    <a:pt x="15" y="85"/>
                  </a:cubicBezTo>
                  <a:cubicBezTo>
                    <a:pt x="21" y="85"/>
                    <a:pt x="27" y="73"/>
                    <a:pt x="33" y="47"/>
                  </a:cubicBezTo>
                  <a:cubicBezTo>
                    <a:pt x="25" y="16"/>
                    <a:pt x="21" y="0"/>
                    <a:pt x="16"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76" name="Google Shape;176;p29"/>
            <p:cNvSpPr/>
            <p:nvPr/>
          </p:nvSpPr>
          <p:spPr>
            <a:xfrm>
              <a:off x="4810700" y="5342200"/>
              <a:ext cx="1050" cy="2875"/>
            </a:xfrm>
            <a:custGeom>
              <a:avLst/>
              <a:gdLst/>
              <a:ahLst/>
              <a:cxnLst/>
              <a:rect l="l" t="t" r="r" b="b"/>
              <a:pathLst>
                <a:path w="42" h="115" extrusionOk="0">
                  <a:moveTo>
                    <a:pt x="24" y="0"/>
                  </a:moveTo>
                  <a:cubicBezTo>
                    <a:pt x="18" y="0"/>
                    <a:pt x="11" y="13"/>
                    <a:pt x="5" y="28"/>
                  </a:cubicBezTo>
                  <a:cubicBezTo>
                    <a:pt x="1" y="53"/>
                    <a:pt x="1" y="77"/>
                    <a:pt x="5" y="98"/>
                  </a:cubicBezTo>
                  <a:cubicBezTo>
                    <a:pt x="13" y="110"/>
                    <a:pt x="21" y="114"/>
                    <a:pt x="25" y="114"/>
                  </a:cubicBezTo>
                  <a:cubicBezTo>
                    <a:pt x="34" y="114"/>
                    <a:pt x="42" y="94"/>
                    <a:pt x="42" y="40"/>
                  </a:cubicBezTo>
                  <a:cubicBezTo>
                    <a:pt x="36" y="11"/>
                    <a:pt x="30" y="0"/>
                    <a:pt x="24"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77" name="Google Shape;177;p29"/>
            <p:cNvSpPr/>
            <p:nvPr/>
          </p:nvSpPr>
          <p:spPr>
            <a:xfrm>
              <a:off x="4818000" y="5342375"/>
              <a:ext cx="850" cy="2725"/>
            </a:xfrm>
            <a:custGeom>
              <a:avLst/>
              <a:gdLst/>
              <a:ahLst/>
              <a:cxnLst/>
              <a:rect l="l" t="t" r="r" b="b"/>
              <a:pathLst>
                <a:path w="34" h="109" extrusionOk="0">
                  <a:moveTo>
                    <a:pt x="16" y="1"/>
                  </a:moveTo>
                  <a:cubicBezTo>
                    <a:pt x="13" y="1"/>
                    <a:pt x="11" y="2"/>
                    <a:pt x="8" y="5"/>
                  </a:cubicBezTo>
                  <a:cubicBezTo>
                    <a:pt x="0" y="13"/>
                    <a:pt x="0" y="25"/>
                    <a:pt x="0" y="38"/>
                  </a:cubicBezTo>
                  <a:cubicBezTo>
                    <a:pt x="0" y="58"/>
                    <a:pt x="0" y="79"/>
                    <a:pt x="4" y="95"/>
                  </a:cubicBezTo>
                  <a:cubicBezTo>
                    <a:pt x="8" y="104"/>
                    <a:pt x="11" y="109"/>
                    <a:pt x="14" y="109"/>
                  </a:cubicBezTo>
                  <a:cubicBezTo>
                    <a:pt x="20" y="109"/>
                    <a:pt x="25" y="88"/>
                    <a:pt x="33" y="46"/>
                  </a:cubicBezTo>
                  <a:cubicBezTo>
                    <a:pt x="27" y="11"/>
                    <a:pt x="21" y="1"/>
                    <a:pt x="16"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78" name="Google Shape;178;p29"/>
            <p:cNvSpPr/>
            <p:nvPr/>
          </p:nvSpPr>
          <p:spPr>
            <a:xfrm>
              <a:off x="4812150" y="5342275"/>
              <a:ext cx="5350" cy="3600"/>
            </a:xfrm>
            <a:custGeom>
              <a:avLst/>
              <a:gdLst/>
              <a:ahLst/>
              <a:cxnLst/>
              <a:rect l="l" t="t" r="r" b="b"/>
              <a:pathLst>
                <a:path w="214" h="144" extrusionOk="0">
                  <a:moveTo>
                    <a:pt x="25" y="1"/>
                  </a:moveTo>
                  <a:cubicBezTo>
                    <a:pt x="17" y="1"/>
                    <a:pt x="9" y="13"/>
                    <a:pt x="0" y="37"/>
                  </a:cubicBezTo>
                  <a:cubicBezTo>
                    <a:pt x="7" y="118"/>
                    <a:pt x="16" y="144"/>
                    <a:pt x="26" y="144"/>
                  </a:cubicBezTo>
                  <a:cubicBezTo>
                    <a:pt x="29" y="144"/>
                    <a:pt x="31" y="142"/>
                    <a:pt x="33" y="140"/>
                  </a:cubicBezTo>
                  <a:cubicBezTo>
                    <a:pt x="40" y="134"/>
                    <a:pt x="47" y="132"/>
                    <a:pt x="53" y="132"/>
                  </a:cubicBezTo>
                  <a:cubicBezTo>
                    <a:pt x="68" y="132"/>
                    <a:pt x="83" y="142"/>
                    <a:pt x="97" y="142"/>
                  </a:cubicBezTo>
                  <a:cubicBezTo>
                    <a:pt x="101" y="142"/>
                    <a:pt x="104" y="141"/>
                    <a:pt x="107" y="140"/>
                  </a:cubicBezTo>
                  <a:cubicBezTo>
                    <a:pt x="109" y="140"/>
                    <a:pt x="112" y="139"/>
                    <a:pt x="114" y="139"/>
                  </a:cubicBezTo>
                  <a:cubicBezTo>
                    <a:pt x="123" y="139"/>
                    <a:pt x="132" y="142"/>
                    <a:pt x="139" y="142"/>
                  </a:cubicBezTo>
                  <a:cubicBezTo>
                    <a:pt x="149" y="142"/>
                    <a:pt x="158" y="138"/>
                    <a:pt x="169" y="120"/>
                  </a:cubicBezTo>
                  <a:cubicBezTo>
                    <a:pt x="169" y="118"/>
                    <a:pt x="170" y="118"/>
                    <a:pt x="171" y="118"/>
                  </a:cubicBezTo>
                  <a:cubicBezTo>
                    <a:pt x="175" y="118"/>
                    <a:pt x="182" y="132"/>
                    <a:pt x="185" y="136"/>
                  </a:cubicBezTo>
                  <a:cubicBezTo>
                    <a:pt x="187" y="138"/>
                    <a:pt x="189" y="139"/>
                    <a:pt x="191" y="139"/>
                  </a:cubicBezTo>
                  <a:cubicBezTo>
                    <a:pt x="197" y="139"/>
                    <a:pt x="202" y="129"/>
                    <a:pt x="205" y="99"/>
                  </a:cubicBezTo>
                  <a:cubicBezTo>
                    <a:pt x="214" y="70"/>
                    <a:pt x="210" y="42"/>
                    <a:pt x="201" y="13"/>
                  </a:cubicBezTo>
                  <a:cubicBezTo>
                    <a:pt x="201" y="9"/>
                    <a:pt x="197" y="5"/>
                    <a:pt x="193" y="5"/>
                  </a:cubicBezTo>
                  <a:lnTo>
                    <a:pt x="107" y="5"/>
                  </a:lnTo>
                  <a:cubicBezTo>
                    <a:pt x="82" y="5"/>
                    <a:pt x="54" y="5"/>
                    <a:pt x="25"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79" name="Google Shape;179;p29"/>
            <p:cNvSpPr/>
            <p:nvPr/>
          </p:nvSpPr>
          <p:spPr>
            <a:xfrm>
              <a:off x="4807825" y="5342725"/>
              <a:ext cx="1175" cy="3075"/>
            </a:xfrm>
            <a:custGeom>
              <a:avLst/>
              <a:gdLst/>
              <a:ahLst/>
              <a:cxnLst/>
              <a:rect l="l" t="t" r="r" b="b"/>
              <a:pathLst>
                <a:path w="47" h="123" extrusionOk="0">
                  <a:moveTo>
                    <a:pt x="28" y="1"/>
                  </a:moveTo>
                  <a:cubicBezTo>
                    <a:pt x="22" y="1"/>
                    <a:pt x="13" y="19"/>
                    <a:pt x="1" y="56"/>
                  </a:cubicBezTo>
                  <a:cubicBezTo>
                    <a:pt x="5" y="110"/>
                    <a:pt x="13" y="122"/>
                    <a:pt x="22" y="122"/>
                  </a:cubicBezTo>
                  <a:cubicBezTo>
                    <a:pt x="30" y="118"/>
                    <a:pt x="42" y="122"/>
                    <a:pt x="46" y="56"/>
                  </a:cubicBezTo>
                  <a:cubicBezTo>
                    <a:pt x="40" y="19"/>
                    <a:pt x="35" y="1"/>
                    <a:pt x="28"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80" name="Google Shape;180;p29"/>
            <p:cNvSpPr/>
            <p:nvPr/>
          </p:nvSpPr>
          <p:spPr>
            <a:xfrm>
              <a:off x="4823025" y="5342800"/>
              <a:ext cx="850" cy="3075"/>
            </a:xfrm>
            <a:custGeom>
              <a:avLst/>
              <a:gdLst/>
              <a:ahLst/>
              <a:cxnLst/>
              <a:rect l="l" t="t" r="r" b="b"/>
              <a:pathLst>
                <a:path w="34" h="123" extrusionOk="0">
                  <a:moveTo>
                    <a:pt x="13" y="0"/>
                  </a:moveTo>
                  <a:cubicBezTo>
                    <a:pt x="4" y="0"/>
                    <a:pt x="0" y="21"/>
                    <a:pt x="0" y="53"/>
                  </a:cubicBezTo>
                  <a:cubicBezTo>
                    <a:pt x="0" y="74"/>
                    <a:pt x="4" y="94"/>
                    <a:pt x="8" y="115"/>
                  </a:cubicBezTo>
                  <a:cubicBezTo>
                    <a:pt x="11" y="120"/>
                    <a:pt x="14" y="122"/>
                    <a:pt x="16" y="122"/>
                  </a:cubicBezTo>
                  <a:cubicBezTo>
                    <a:pt x="23" y="122"/>
                    <a:pt x="27" y="94"/>
                    <a:pt x="33" y="25"/>
                  </a:cubicBezTo>
                  <a:cubicBezTo>
                    <a:pt x="25" y="16"/>
                    <a:pt x="17" y="4"/>
                    <a:pt x="13"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81" name="Google Shape;181;p29"/>
            <p:cNvSpPr/>
            <p:nvPr/>
          </p:nvSpPr>
          <p:spPr>
            <a:xfrm>
              <a:off x="4809475" y="5342575"/>
              <a:ext cx="950" cy="3000"/>
            </a:xfrm>
            <a:custGeom>
              <a:avLst/>
              <a:gdLst/>
              <a:ahLst/>
              <a:cxnLst/>
              <a:rect l="l" t="t" r="r" b="b"/>
              <a:pathLst>
                <a:path w="38" h="120" extrusionOk="0">
                  <a:moveTo>
                    <a:pt x="21" y="0"/>
                  </a:moveTo>
                  <a:cubicBezTo>
                    <a:pt x="17" y="0"/>
                    <a:pt x="12" y="6"/>
                    <a:pt x="9" y="13"/>
                  </a:cubicBezTo>
                  <a:cubicBezTo>
                    <a:pt x="1" y="42"/>
                    <a:pt x="1" y="66"/>
                    <a:pt x="9" y="95"/>
                  </a:cubicBezTo>
                  <a:cubicBezTo>
                    <a:pt x="13" y="112"/>
                    <a:pt x="17" y="120"/>
                    <a:pt x="25" y="120"/>
                  </a:cubicBezTo>
                  <a:cubicBezTo>
                    <a:pt x="29" y="120"/>
                    <a:pt x="29" y="116"/>
                    <a:pt x="38" y="38"/>
                  </a:cubicBezTo>
                  <a:cubicBezTo>
                    <a:pt x="33" y="10"/>
                    <a:pt x="27" y="0"/>
                    <a:pt x="2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82" name="Google Shape;182;p29"/>
            <p:cNvSpPr/>
            <p:nvPr/>
          </p:nvSpPr>
          <p:spPr>
            <a:xfrm>
              <a:off x="4819625" y="5342725"/>
              <a:ext cx="850" cy="3000"/>
            </a:xfrm>
            <a:custGeom>
              <a:avLst/>
              <a:gdLst/>
              <a:ahLst/>
              <a:cxnLst/>
              <a:rect l="l" t="t" r="r" b="b"/>
              <a:pathLst>
                <a:path w="34" h="120" extrusionOk="0">
                  <a:moveTo>
                    <a:pt x="15" y="0"/>
                  </a:moveTo>
                  <a:cubicBezTo>
                    <a:pt x="10" y="0"/>
                    <a:pt x="7" y="14"/>
                    <a:pt x="1" y="40"/>
                  </a:cubicBezTo>
                  <a:cubicBezTo>
                    <a:pt x="5" y="91"/>
                    <a:pt x="8" y="119"/>
                    <a:pt x="18" y="119"/>
                  </a:cubicBezTo>
                  <a:cubicBezTo>
                    <a:pt x="19" y="119"/>
                    <a:pt x="20" y="119"/>
                    <a:pt x="21" y="118"/>
                  </a:cubicBezTo>
                  <a:cubicBezTo>
                    <a:pt x="30" y="97"/>
                    <a:pt x="34" y="73"/>
                    <a:pt x="30" y="52"/>
                  </a:cubicBezTo>
                  <a:cubicBezTo>
                    <a:pt x="30" y="36"/>
                    <a:pt x="25" y="19"/>
                    <a:pt x="21" y="7"/>
                  </a:cubicBezTo>
                  <a:cubicBezTo>
                    <a:pt x="19" y="2"/>
                    <a:pt x="17" y="0"/>
                    <a:pt x="15"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83" name="Google Shape;183;p29"/>
            <p:cNvSpPr/>
            <p:nvPr/>
          </p:nvSpPr>
          <p:spPr>
            <a:xfrm>
              <a:off x="4821900" y="5342675"/>
              <a:ext cx="725" cy="3225"/>
            </a:xfrm>
            <a:custGeom>
              <a:avLst/>
              <a:gdLst/>
              <a:ahLst/>
              <a:cxnLst/>
              <a:rect l="l" t="t" r="r" b="b"/>
              <a:pathLst>
                <a:path w="29" h="129" extrusionOk="0">
                  <a:moveTo>
                    <a:pt x="17" y="1"/>
                  </a:moveTo>
                  <a:cubicBezTo>
                    <a:pt x="8" y="1"/>
                    <a:pt x="4" y="26"/>
                    <a:pt x="0" y="108"/>
                  </a:cubicBezTo>
                  <a:cubicBezTo>
                    <a:pt x="7" y="118"/>
                    <a:pt x="11" y="128"/>
                    <a:pt x="15" y="128"/>
                  </a:cubicBezTo>
                  <a:cubicBezTo>
                    <a:pt x="18" y="128"/>
                    <a:pt x="21" y="121"/>
                    <a:pt x="25" y="99"/>
                  </a:cubicBezTo>
                  <a:cubicBezTo>
                    <a:pt x="29" y="79"/>
                    <a:pt x="29" y="58"/>
                    <a:pt x="29" y="38"/>
                  </a:cubicBezTo>
                  <a:cubicBezTo>
                    <a:pt x="29" y="26"/>
                    <a:pt x="25" y="13"/>
                    <a:pt x="17"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84" name="Google Shape;184;p29"/>
            <p:cNvSpPr/>
            <p:nvPr/>
          </p:nvSpPr>
          <p:spPr>
            <a:xfrm>
              <a:off x="4806300" y="5343325"/>
              <a:ext cx="850" cy="2425"/>
            </a:xfrm>
            <a:custGeom>
              <a:avLst/>
              <a:gdLst/>
              <a:ahLst/>
              <a:cxnLst/>
              <a:rect l="l" t="t" r="r" b="b"/>
              <a:pathLst>
                <a:path w="34" h="97" extrusionOk="0">
                  <a:moveTo>
                    <a:pt x="17" y="1"/>
                  </a:moveTo>
                  <a:cubicBezTo>
                    <a:pt x="12" y="1"/>
                    <a:pt x="6" y="8"/>
                    <a:pt x="0" y="45"/>
                  </a:cubicBezTo>
                  <a:cubicBezTo>
                    <a:pt x="6" y="81"/>
                    <a:pt x="11" y="96"/>
                    <a:pt x="17" y="96"/>
                  </a:cubicBezTo>
                  <a:cubicBezTo>
                    <a:pt x="20" y="96"/>
                    <a:pt x="22" y="92"/>
                    <a:pt x="25" y="86"/>
                  </a:cubicBezTo>
                  <a:cubicBezTo>
                    <a:pt x="29" y="73"/>
                    <a:pt x="33" y="57"/>
                    <a:pt x="33" y="41"/>
                  </a:cubicBezTo>
                  <a:cubicBezTo>
                    <a:pt x="33" y="28"/>
                    <a:pt x="29" y="16"/>
                    <a:pt x="25" y="4"/>
                  </a:cubicBezTo>
                  <a:cubicBezTo>
                    <a:pt x="22" y="2"/>
                    <a:pt x="20" y="1"/>
                    <a:pt x="17"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85" name="Google Shape;185;p29"/>
            <p:cNvSpPr/>
            <p:nvPr/>
          </p:nvSpPr>
          <p:spPr>
            <a:xfrm>
              <a:off x="4820750" y="5342975"/>
              <a:ext cx="550" cy="2625"/>
            </a:xfrm>
            <a:custGeom>
              <a:avLst/>
              <a:gdLst/>
              <a:ahLst/>
              <a:cxnLst/>
              <a:rect l="l" t="t" r="r" b="b"/>
              <a:pathLst>
                <a:path w="22" h="105" extrusionOk="0">
                  <a:moveTo>
                    <a:pt x="12" y="1"/>
                  </a:moveTo>
                  <a:cubicBezTo>
                    <a:pt x="5" y="1"/>
                    <a:pt x="1" y="24"/>
                    <a:pt x="1" y="50"/>
                  </a:cubicBezTo>
                  <a:cubicBezTo>
                    <a:pt x="1" y="79"/>
                    <a:pt x="5" y="104"/>
                    <a:pt x="13" y="104"/>
                  </a:cubicBezTo>
                  <a:cubicBezTo>
                    <a:pt x="14" y="104"/>
                    <a:pt x="14" y="104"/>
                    <a:pt x="14" y="104"/>
                  </a:cubicBezTo>
                  <a:cubicBezTo>
                    <a:pt x="18" y="104"/>
                    <a:pt x="22" y="84"/>
                    <a:pt x="22" y="46"/>
                  </a:cubicBezTo>
                  <a:cubicBezTo>
                    <a:pt x="22" y="22"/>
                    <a:pt x="17" y="1"/>
                    <a:pt x="13" y="1"/>
                  </a:cubicBezTo>
                  <a:cubicBezTo>
                    <a:pt x="13" y="1"/>
                    <a:pt x="12" y="1"/>
                    <a:pt x="12"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86" name="Google Shape;186;p29"/>
            <p:cNvSpPr/>
            <p:nvPr/>
          </p:nvSpPr>
          <p:spPr>
            <a:xfrm>
              <a:off x="4804650" y="5382225"/>
              <a:ext cx="3725" cy="3400"/>
            </a:xfrm>
            <a:custGeom>
              <a:avLst/>
              <a:gdLst/>
              <a:ahLst/>
              <a:cxnLst/>
              <a:rect l="l" t="t" r="r" b="b"/>
              <a:pathLst>
                <a:path w="149" h="136" extrusionOk="0">
                  <a:moveTo>
                    <a:pt x="41" y="0"/>
                  </a:moveTo>
                  <a:cubicBezTo>
                    <a:pt x="27" y="0"/>
                    <a:pt x="14" y="16"/>
                    <a:pt x="1" y="56"/>
                  </a:cubicBezTo>
                  <a:cubicBezTo>
                    <a:pt x="7" y="113"/>
                    <a:pt x="18" y="136"/>
                    <a:pt x="29" y="136"/>
                  </a:cubicBezTo>
                  <a:cubicBezTo>
                    <a:pt x="32" y="136"/>
                    <a:pt x="35" y="134"/>
                    <a:pt x="38" y="130"/>
                  </a:cubicBezTo>
                  <a:cubicBezTo>
                    <a:pt x="47" y="119"/>
                    <a:pt x="56" y="115"/>
                    <a:pt x="65" y="115"/>
                  </a:cubicBezTo>
                  <a:cubicBezTo>
                    <a:pt x="83" y="115"/>
                    <a:pt x="101" y="130"/>
                    <a:pt x="120" y="130"/>
                  </a:cubicBezTo>
                  <a:cubicBezTo>
                    <a:pt x="128" y="130"/>
                    <a:pt x="136" y="122"/>
                    <a:pt x="149" y="118"/>
                  </a:cubicBezTo>
                  <a:cubicBezTo>
                    <a:pt x="149" y="48"/>
                    <a:pt x="144" y="23"/>
                    <a:pt x="136" y="19"/>
                  </a:cubicBezTo>
                  <a:cubicBezTo>
                    <a:pt x="124" y="11"/>
                    <a:pt x="112" y="7"/>
                    <a:pt x="103" y="7"/>
                  </a:cubicBezTo>
                  <a:cubicBezTo>
                    <a:pt x="83" y="7"/>
                    <a:pt x="66" y="3"/>
                    <a:pt x="50" y="3"/>
                  </a:cubicBezTo>
                  <a:cubicBezTo>
                    <a:pt x="47" y="1"/>
                    <a:pt x="44" y="0"/>
                    <a:pt x="4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87" name="Google Shape;187;p29"/>
            <p:cNvSpPr/>
            <p:nvPr/>
          </p:nvSpPr>
          <p:spPr>
            <a:xfrm>
              <a:off x="4802000" y="5383050"/>
              <a:ext cx="1850" cy="2825"/>
            </a:xfrm>
            <a:custGeom>
              <a:avLst/>
              <a:gdLst/>
              <a:ahLst/>
              <a:cxnLst/>
              <a:rect l="l" t="t" r="r" b="b"/>
              <a:pathLst>
                <a:path w="74" h="113" extrusionOk="0">
                  <a:moveTo>
                    <a:pt x="51" y="0"/>
                  </a:moveTo>
                  <a:cubicBezTo>
                    <a:pt x="45" y="0"/>
                    <a:pt x="39" y="7"/>
                    <a:pt x="33" y="11"/>
                  </a:cubicBezTo>
                  <a:cubicBezTo>
                    <a:pt x="17" y="19"/>
                    <a:pt x="8" y="11"/>
                    <a:pt x="0" y="76"/>
                  </a:cubicBezTo>
                  <a:cubicBezTo>
                    <a:pt x="13" y="102"/>
                    <a:pt x="25" y="112"/>
                    <a:pt x="36" y="112"/>
                  </a:cubicBezTo>
                  <a:cubicBezTo>
                    <a:pt x="46" y="112"/>
                    <a:pt x="56" y="105"/>
                    <a:pt x="66" y="93"/>
                  </a:cubicBezTo>
                  <a:cubicBezTo>
                    <a:pt x="70" y="72"/>
                    <a:pt x="74" y="52"/>
                    <a:pt x="74" y="35"/>
                  </a:cubicBezTo>
                  <a:cubicBezTo>
                    <a:pt x="65" y="8"/>
                    <a:pt x="58" y="0"/>
                    <a:pt x="5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88" name="Google Shape;188;p29"/>
            <p:cNvSpPr/>
            <p:nvPr/>
          </p:nvSpPr>
          <p:spPr>
            <a:xfrm>
              <a:off x="4799525" y="5382475"/>
              <a:ext cx="1575" cy="3325"/>
            </a:xfrm>
            <a:custGeom>
              <a:avLst/>
              <a:gdLst/>
              <a:ahLst/>
              <a:cxnLst/>
              <a:rect l="l" t="t" r="r" b="b"/>
              <a:pathLst>
                <a:path w="63" h="133" extrusionOk="0">
                  <a:moveTo>
                    <a:pt x="44" y="17"/>
                  </a:moveTo>
                  <a:cubicBezTo>
                    <a:pt x="44" y="17"/>
                    <a:pt x="43" y="17"/>
                    <a:pt x="42" y="17"/>
                  </a:cubicBezTo>
                  <a:cubicBezTo>
                    <a:pt x="29" y="30"/>
                    <a:pt x="13" y="1"/>
                    <a:pt x="1" y="71"/>
                  </a:cubicBezTo>
                  <a:cubicBezTo>
                    <a:pt x="1" y="124"/>
                    <a:pt x="13" y="132"/>
                    <a:pt x="21" y="132"/>
                  </a:cubicBezTo>
                  <a:cubicBezTo>
                    <a:pt x="29" y="132"/>
                    <a:pt x="50" y="132"/>
                    <a:pt x="62" y="79"/>
                  </a:cubicBezTo>
                  <a:cubicBezTo>
                    <a:pt x="59" y="32"/>
                    <a:pt x="52" y="17"/>
                    <a:pt x="44" y="17"/>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89" name="Google Shape;189;p29"/>
            <p:cNvSpPr/>
            <p:nvPr/>
          </p:nvSpPr>
          <p:spPr>
            <a:xfrm>
              <a:off x="4817175" y="5382575"/>
              <a:ext cx="1150" cy="3525"/>
            </a:xfrm>
            <a:custGeom>
              <a:avLst/>
              <a:gdLst/>
              <a:ahLst/>
              <a:cxnLst/>
              <a:rect l="l" t="t" r="r" b="b"/>
              <a:pathLst>
                <a:path w="46" h="141" extrusionOk="0">
                  <a:moveTo>
                    <a:pt x="28" y="1"/>
                  </a:moveTo>
                  <a:cubicBezTo>
                    <a:pt x="20" y="1"/>
                    <a:pt x="7" y="5"/>
                    <a:pt x="0" y="46"/>
                  </a:cubicBezTo>
                  <a:cubicBezTo>
                    <a:pt x="6" y="109"/>
                    <a:pt x="15" y="141"/>
                    <a:pt x="24" y="141"/>
                  </a:cubicBezTo>
                  <a:cubicBezTo>
                    <a:pt x="29" y="141"/>
                    <a:pt x="33" y="133"/>
                    <a:pt x="37" y="116"/>
                  </a:cubicBezTo>
                  <a:cubicBezTo>
                    <a:pt x="41" y="95"/>
                    <a:pt x="46" y="71"/>
                    <a:pt x="46" y="46"/>
                  </a:cubicBezTo>
                  <a:cubicBezTo>
                    <a:pt x="46" y="9"/>
                    <a:pt x="37" y="1"/>
                    <a:pt x="33" y="1"/>
                  </a:cubicBezTo>
                  <a:cubicBezTo>
                    <a:pt x="32" y="1"/>
                    <a:pt x="30" y="1"/>
                    <a:pt x="28"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90" name="Google Shape;190;p29"/>
            <p:cNvSpPr/>
            <p:nvPr/>
          </p:nvSpPr>
          <p:spPr>
            <a:xfrm>
              <a:off x="4815525" y="5382600"/>
              <a:ext cx="950" cy="2850"/>
            </a:xfrm>
            <a:custGeom>
              <a:avLst/>
              <a:gdLst/>
              <a:ahLst/>
              <a:cxnLst/>
              <a:rect l="l" t="t" r="r" b="b"/>
              <a:pathLst>
                <a:path w="38" h="114" extrusionOk="0">
                  <a:moveTo>
                    <a:pt x="17" y="0"/>
                  </a:moveTo>
                  <a:cubicBezTo>
                    <a:pt x="13" y="4"/>
                    <a:pt x="9" y="8"/>
                    <a:pt x="9" y="17"/>
                  </a:cubicBezTo>
                  <a:cubicBezTo>
                    <a:pt x="1" y="41"/>
                    <a:pt x="1" y="66"/>
                    <a:pt x="9" y="94"/>
                  </a:cubicBezTo>
                  <a:cubicBezTo>
                    <a:pt x="12" y="104"/>
                    <a:pt x="18" y="114"/>
                    <a:pt x="22" y="114"/>
                  </a:cubicBezTo>
                  <a:cubicBezTo>
                    <a:pt x="23" y="114"/>
                    <a:pt x="24" y="113"/>
                    <a:pt x="25" y="111"/>
                  </a:cubicBezTo>
                  <a:cubicBezTo>
                    <a:pt x="29" y="94"/>
                    <a:pt x="34" y="78"/>
                    <a:pt x="34" y="62"/>
                  </a:cubicBezTo>
                  <a:cubicBezTo>
                    <a:pt x="38" y="41"/>
                    <a:pt x="34" y="21"/>
                    <a:pt x="25" y="4"/>
                  </a:cubicBezTo>
                  <a:cubicBezTo>
                    <a:pt x="21" y="0"/>
                    <a:pt x="21" y="0"/>
                    <a:pt x="17"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91" name="Google Shape;191;p29"/>
            <p:cNvSpPr/>
            <p:nvPr/>
          </p:nvSpPr>
          <p:spPr>
            <a:xfrm>
              <a:off x="4808750" y="5382900"/>
              <a:ext cx="750" cy="2475"/>
            </a:xfrm>
            <a:custGeom>
              <a:avLst/>
              <a:gdLst/>
              <a:ahLst/>
              <a:cxnLst/>
              <a:rect l="l" t="t" r="r" b="b"/>
              <a:pathLst>
                <a:path w="30" h="99" extrusionOk="0">
                  <a:moveTo>
                    <a:pt x="14" y="0"/>
                  </a:moveTo>
                  <a:cubicBezTo>
                    <a:pt x="10" y="0"/>
                    <a:pt x="7" y="13"/>
                    <a:pt x="1" y="37"/>
                  </a:cubicBezTo>
                  <a:cubicBezTo>
                    <a:pt x="1" y="70"/>
                    <a:pt x="1" y="95"/>
                    <a:pt x="9" y="99"/>
                  </a:cubicBezTo>
                  <a:cubicBezTo>
                    <a:pt x="10" y="99"/>
                    <a:pt x="11" y="99"/>
                    <a:pt x="12" y="99"/>
                  </a:cubicBezTo>
                  <a:cubicBezTo>
                    <a:pt x="19" y="99"/>
                    <a:pt x="26" y="96"/>
                    <a:pt x="30" y="37"/>
                  </a:cubicBezTo>
                  <a:cubicBezTo>
                    <a:pt x="21" y="13"/>
                    <a:pt x="17" y="0"/>
                    <a:pt x="14"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92" name="Google Shape;192;p29"/>
            <p:cNvSpPr/>
            <p:nvPr/>
          </p:nvSpPr>
          <p:spPr>
            <a:xfrm>
              <a:off x="4812250" y="5382700"/>
              <a:ext cx="650" cy="2600"/>
            </a:xfrm>
            <a:custGeom>
              <a:avLst/>
              <a:gdLst/>
              <a:ahLst/>
              <a:cxnLst/>
              <a:rect l="l" t="t" r="r" b="b"/>
              <a:pathLst>
                <a:path w="26" h="104" extrusionOk="0">
                  <a:moveTo>
                    <a:pt x="9" y="0"/>
                  </a:moveTo>
                  <a:cubicBezTo>
                    <a:pt x="5" y="17"/>
                    <a:pt x="0" y="33"/>
                    <a:pt x="0" y="45"/>
                  </a:cubicBezTo>
                  <a:cubicBezTo>
                    <a:pt x="0" y="78"/>
                    <a:pt x="5" y="99"/>
                    <a:pt x="9" y="103"/>
                  </a:cubicBezTo>
                  <a:cubicBezTo>
                    <a:pt x="9" y="103"/>
                    <a:pt x="10" y="103"/>
                    <a:pt x="11" y="103"/>
                  </a:cubicBezTo>
                  <a:cubicBezTo>
                    <a:pt x="18" y="103"/>
                    <a:pt x="25" y="84"/>
                    <a:pt x="25" y="25"/>
                  </a:cubicBezTo>
                  <a:cubicBezTo>
                    <a:pt x="21" y="17"/>
                    <a:pt x="17" y="0"/>
                    <a:pt x="9"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93" name="Google Shape;193;p29"/>
            <p:cNvSpPr/>
            <p:nvPr/>
          </p:nvSpPr>
          <p:spPr>
            <a:xfrm>
              <a:off x="4810700" y="5382775"/>
              <a:ext cx="550" cy="2375"/>
            </a:xfrm>
            <a:custGeom>
              <a:avLst/>
              <a:gdLst/>
              <a:ahLst/>
              <a:cxnLst/>
              <a:rect l="l" t="t" r="r" b="b"/>
              <a:pathLst>
                <a:path w="22" h="95" extrusionOk="0">
                  <a:moveTo>
                    <a:pt x="12" y="1"/>
                  </a:moveTo>
                  <a:cubicBezTo>
                    <a:pt x="8" y="1"/>
                    <a:pt x="4" y="14"/>
                    <a:pt x="1" y="46"/>
                  </a:cubicBezTo>
                  <a:cubicBezTo>
                    <a:pt x="1" y="79"/>
                    <a:pt x="5" y="94"/>
                    <a:pt x="11" y="94"/>
                  </a:cubicBezTo>
                  <a:cubicBezTo>
                    <a:pt x="13" y="94"/>
                    <a:pt x="15" y="92"/>
                    <a:pt x="17" y="87"/>
                  </a:cubicBezTo>
                  <a:cubicBezTo>
                    <a:pt x="21" y="71"/>
                    <a:pt x="21" y="51"/>
                    <a:pt x="21" y="34"/>
                  </a:cubicBezTo>
                  <a:cubicBezTo>
                    <a:pt x="21" y="22"/>
                    <a:pt x="21" y="10"/>
                    <a:pt x="13" y="1"/>
                  </a:cubicBezTo>
                  <a:cubicBezTo>
                    <a:pt x="13" y="1"/>
                    <a:pt x="12" y="1"/>
                    <a:pt x="12"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94" name="Google Shape;194;p29"/>
            <p:cNvSpPr/>
            <p:nvPr/>
          </p:nvSpPr>
          <p:spPr>
            <a:xfrm>
              <a:off x="4814100" y="5383000"/>
              <a:ext cx="525" cy="2800"/>
            </a:xfrm>
            <a:custGeom>
              <a:avLst/>
              <a:gdLst/>
              <a:ahLst/>
              <a:cxnLst/>
              <a:rect l="l" t="t" r="r" b="b"/>
              <a:pathLst>
                <a:path w="21" h="112" extrusionOk="0">
                  <a:moveTo>
                    <a:pt x="8" y="1"/>
                  </a:moveTo>
                  <a:cubicBezTo>
                    <a:pt x="4" y="1"/>
                    <a:pt x="0" y="13"/>
                    <a:pt x="0" y="25"/>
                  </a:cubicBezTo>
                  <a:cubicBezTo>
                    <a:pt x="0" y="46"/>
                    <a:pt x="0" y="62"/>
                    <a:pt x="0" y="78"/>
                  </a:cubicBezTo>
                  <a:cubicBezTo>
                    <a:pt x="0" y="87"/>
                    <a:pt x="4" y="95"/>
                    <a:pt x="8" y="99"/>
                  </a:cubicBezTo>
                  <a:cubicBezTo>
                    <a:pt x="8" y="103"/>
                    <a:pt x="13" y="107"/>
                    <a:pt x="13" y="111"/>
                  </a:cubicBezTo>
                  <a:cubicBezTo>
                    <a:pt x="21" y="33"/>
                    <a:pt x="21" y="1"/>
                    <a:pt x="8"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95" name="Google Shape;195;p29"/>
            <p:cNvSpPr/>
            <p:nvPr/>
          </p:nvSpPr>
          <p:spPr>
            <a:xfrm>
              <a:off x="4806300" y="5369900"/>
              <a:ext cx="1150" cy="2700"/>
            </a:xfrm>
            <a:custGeom>
              <a:avLst/>
              <a:gdLst/>
              <a:ahLst/>
              <a:cxnLst/>
              <a:rect l="l" t="t" r="r" b="b"/>
              <a:pathLst>
                <a:path w="46" h="108" extrusionOk="0">
                  <a:moveTo>
                    <a:pt x="23" y="1"/>
                  </a:moveTo>
                  <a:cubicBezTo>
                    <a:pt x="15" y="1"/>
                    <a:pt x="8" y="14"/>
                    <a:pt x="0" y="44"/>
                  </a:cubicBezTo>
                  <a:cubicBezTo>
                    <a:pt x="6" y="90"/>
                    <a:pt x="15" y="107"/>
                    <a:pt x="23" y="107"/>
                  </a:cubicBezTo>
                  <a:cubicBezTo>
                    <a:pt x="28" y="107"/>
                    <a:pt x="33" y="102"/>
                    <a:pt x="37" y="94"/>
                  </a:cubicBezTo>
                  <a:cubicBezTo>
                    <a:pt x="46" y="69"/>
                    <a:pt x="46" y="44"/>
                    <a:pt x="41" y="20"/>
                  </a:cubicBezTo>
                  <a:cubicBezTo>
                    <a:pt x="35" y="8"/>
                    <a:pt x="28" y="1"/>
                    <a:pt x="23"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96" name="Google Shape;196;p29"/>
            <p:cNvSpPr/>
            <p:nvPr/>
          </p:nvSpPr>
          <p:spPr>
            <a:xfrm>
              <a:off x="4808450" y="5369900"/>
              <a:ext cx="850" cy="2450"/>
            </a:xfrm>
            <a:custGeom>
              <a:avLst/>
              <a:gdLst/>
              <a:ahLst/>
              <a:cxnLst/>
              <a:rect l="l" t="t" r="r" b="b"/>
              <a:pathLst>
                <a:path w="34" h="98" extrusionOk="0">
                  <a:moveTo>
                    <a:pt x="18" y="1"/>
                  </a:moveTo>
                  <a:cubicBezTo>
                    <a:pt x="13" y="1"/>
                    <a:pt x="8" y="13"/>
                    <a:pt x="1" y="36"/>
                  </a:cubicBezTo>
                  <a:cubicBezTo>
                    <a:pt x="1" y="77"/>
                    <a:pt x="5" y="94"/>
                    <a:pt x="13" y="94"/>
                  </a:cubicBezTo>
                  <a:cubicBezTo>
                    <a:pt x="14" y="95"/>
                    <a:pt x="17" y="97"/>
                    <a:pt x="19" y="97"/>
                  </a:cubicBezTo>
                  <a:cubicBezTo>
                    <a:pt x="25" y="97"/>
                    <a:pt x="31" y="89"/>
                    <a:pt x="33" y="49"/>
                  </a:cubicBezTo>
                  <a:cubicBezTo>
                    <a:pt x="27" y="16"/>
                    <a:pt x="23" y="1"/>
                    <a:pt x="18"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97" name="Google Shape;197;p29"/>
            <p:cNvSpPr/>
            <p:nvPr/>
          </p:nvSpPr>
          <p:spPr>
            <a:xfrm>
              <a:off x="4816250" y="5370100"/>
              <a:ext cx="650" cy="2450"/>
            </a:xfrm>
            <a:custGeom>
              <a:avLst/>
              <a:gdLst/>
              <a:ahLst/>
              <a:cxnLst/>
              <a:rect l="l" t="t" r="r" b="b"/>
              <a:pathLst>
                <a:path w="26" h="98" extrusionOk="0">
                  <a:moveTo>
                    <a:pt x="16" y="0"/>
                  </a:moveTo>
                  <a:cubicBezTo>
                    <a:pt x="15" y="0"/>
                    <a:pt x="14" y="1"/>
                    <a:pt x="13" y="4"/>
                  </a:cubicBezTo>
                  <a:cubicBezTo>
                    <a:pt x="5" y="20"/>
                    <a:pt x="0" y="41"/>
                    <a:pt x="5" y="61"/>
                  </a:cubicBezTo>
                  <a:cubicBezTo>
                    <a:pt x="5" y="86"/>
                    <a:pt x="6" y="98"/>
                    <a:pt x="13" y="98"/>
                  </a:cubicBezTo>
                  <a:cubicBezTo>
                    <a:pt x="16" y="98"/>
                    <a:pt x="20" y="95"/>
                    <a:pt x="25" y="90"/>
                  </a:cubicBezTo>
                  <a:cubicBezTo>
                    <a:pt x="22" y="26"/>
                    <a:pt x="21" y="0"/>
                    <a:pt x="16"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98" name="Google Shape;198;p29"/>
            <p:cNvSpPr/>
            <p:nvPr/>
          </p:nvSpPr>
          <p:spPr>
            <a:xfrm>
              <a:off x="4818100" y="5421825"/>
              <a:ext cx="1350" cy="2750"/>
            </a:xfrm>
            <a:custGeom>
              <a:avLst/>
              <a:gdLst/>
              <a:ahLst/>
              <a:cxnLst/>
              <a:rect l="l" t="t" r="r" b="b"/>
              <a:pathLst>
                <a:path w="54" h="110" extrusionOk="0">
                  <a:moveTo>
                    <a:pt x="28" y="1"/>
                  </a:moveTo>
                  <a:cubicBezTo>
                    <a:pt x="18" y="1"/>
                    <a:pt x="9" y="16"/>
                    <a:pt x="0" y="48"/>
                  </a:cubicBezTo>
                  <a:cubicBezTo>
                    <a:pt x="16" y="88"/>
                    <a:pt x="26" y="109"/>
                    <a:pt x="33" y="109"/>
                  </a:cubicBezTo>
                  <a:cubicBezTo>
                    <a:pt x="42" y="109"/>
                    <a:pt x="47" y="83"/>
                    <a:pt x="54" y="31"/>
                  </a:cubicBezTo>
                  <a:cubicBezTo>
                    <a:pt x="44" y="11"/>
                    <a:pt x="36" y="1"/>
                    <a:pt x="28"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99" name="Google Shape;199;p29"/>
            <p:cNvSpPr/>
            <p:nvPr/>
          </p:nvSpPr>
          <p:spPr>
            <a:xfrm>
              <a:off x="4814100" y="5422200"/>
              <a:ext cx="950" cy="2500"/>
            </a:xfrm>
            <a:custGeom>
              <a:avLst/>
              <a:gdLst/>
              <a:ahLst/>
              <a:cxnLst/>
              <a:rect l="l" t="t" r="r" b="b"/>
              <a:pathLst>
                <a:path w="38" h="100" extrusionOk="0">
                  <a:moveTo>
                    <a:pt x="18" y="1"/>
                  </a:moveTo>
                  <a:cubicBezTo>
                    <a:pt x="13" y="1"/>
                    <a:pt x="8" y="13"/>
                    <a:pt x="0" y="37"/>
                  </a:cubicBezTo>
                  <a:cubicBezTo>
                    <a:pt x="0" y="78"/>
                    <a:pt x="4" y="90"/>
                    <a:pt x="13" y="98"/>
                  </a:cubicBezTo>
                  <a:cubicBezTo>
                    <a:pt x="13" y="99"/>
                    <a:pt x="14" y="99"/>
                    <a:pt x="15" y="99"/>
                  </a:cubicBezTo>
                  <a:cubicBezTo>
                    <a:pt x="20" y="99"/>
                    <a:pt x="30" y="87"/>
                    <a:pt x="37" y="45"/>
                  </a:cubicBezTo>
                  <a:cubicBezTo>
                    <a:pt x="29" y="15"/>
                    <a:pt x="23" y="1"/>
                    <a:pt x="18"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00" name="Google Shape;200;p29"/>
            <p:cNvSpPr/>
            <p:nvPr/>
          </p:nvSpPr>
          <p:spPr>
            <a:xfrm>
              <a:off x="4801375" y="5421875"/>
              <a:ext cx="750" cy="2275"/>
            </a:xfrm>
            <a:custGeom>
              <a:avLst/>
              <a:gdLst/>
              <a:ahLst/>
              <a:cxnLst/>
              <a:rect l="l" t="t" r="r" b="b"/>
              <a:pathLst>
                <a:path w="30" h="91" extrusionOk="0">
                  <a:moveTo>
                    <a:pt x="12" y="0"/>
                  </a:moveTo>
                  <a:cubicBezTo>
                    <a:pt x="7" y="0"/>
                    <a:pt x="4" y="21"/>
                    <a:pt x="0" y="91"/>
                  </a:cubicBezTo>
                  <a:lnTo>
                    <a:pt x="25" y="91"/>
                  </a:lnTo>
                  <a:cubicBezTo>
                    <a:pt x="29" y="38"/>
                    <a:pt x="25" y="13"/>
                    <a:pt x="17" y="5"/>
                  </a:cubicBezTo>
                  <a:cubicBezTo>
                    <a:pt x="15" y="2"/>
                    <a:pt x="13" y="0"/>
                    <a:pt x="12"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01" name="Google Shape;201;p29"/>
            <p:cNvSpPr/>
            <p:nvPr/>
          </p:nvSpPr>
          <p:spPr>
            <a:xfrm>
              <a:off x="4803125" y="5422200"/>
              <a:ext cx="625" cy="2325"/>
            </a:xfrm>
            <a:custGeom>
              <a:avLst/>
              <a:gdLst/>
              <a:ahLst/>
              <a:cxnLst/>
              <a:rect l="l" t="t" r="r" b="b"/>
              <a:pathLst>
                <a:path w="25" h="93" extrusionOk="0">
                  <a:moveTo>
                    <a:pt x="14" y="1"/>
                  </a:moveTo>
                  <a:cubicBezTo>
                    <a:pt x="8" y="1"/>
                    <a:pt x="3" y="10"/>
                    <a:pt x="0" y="37"/>
                  </a:cubicBezTo>
                  <a:cubicBezTo>
                    <a:pt x="3" y="76"/>
                    <a:pt x="8" y="92"/>
                    <a:pt x="13" y="92"/>
                  </a:cubicBezTo>
                  <a:cubicBezTo>
                    <a:pt x="15" y="92"/>
                    <a:pt x="18" y="89"/>
                    <a:pt x="21" y="82"/>
                  </a:cubicBezTo>
                  <a:cubicBezTo>
                    <a:pt x="25" y="57"/>
                    <a:pt x="25" y="29"/>
                    <a:pt x="21" y="4"/>
                  </a:cubicBezTo>
                  <a:cubicBezTo>
                    <a:pt x="19" y="2"/>
                    <a:pt x="16" y="1"/>
                    <a:pt x="14"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02" name="Google Shape;202;p29"/>
            <p:cNvSpPr/>
            <p:nvPr/>
          </p:nvSpPr>
          <p:spPr>
            <a:xfrm>
              <a:off x="4804750" y="5421875"/>
              <a:ext cx="650" cy="2350"/>
            </a:xfrm>
            <a:custGeom>
              <a:avLst/>
              <a:gdLst/>
              <a:ahLst/>
              <a:cxnLst/>
              <a:rect l="l" t="t" r="r" b="b"/>
              <a:pathLst>
                <a:path w="26" h="94" extrusionOk="0">
                  <a:moveTo>
                    <a:pt x="13" y="1"/>
                  </a:moveTo>
                  <a:cubicBezTo>
                    <a:pt x="9" y="1"/>
                    <a:pt x="1" y="25"/>
                    <a:pt x="1" y="75"/>
                  </a:cubicBezTo>
                  <a:cubicBezTo>
                    <a:pt x="5" y="87"/>
                    <a:pt x="9" y="94"/>
                    <a:pt x="14" y="94"/>
                  </a:cubicBezTo>
                  <a:cubicBezTo>
                    <a:pt x="18" y="94"/>
                    <a:pt x="22" y="88"/>
                    <a:pt x="26" y="79"/>
                  </a:cubicBezTo>
                  <a:cubicBezTo>
                    <a:pt x="26" y="29"/>
                    <a:pt x="21" y="5"/>
                    <a:pt x="13"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03" name="Google Shape;203;p29"/>
            <p:cNvSpPr/>
            <p:nvPr/>
          </p:nvSpPr>
          <p:spPr>
            <a:xfrm>
              <a:off x="4800975" y="5408375"/>
              <a:ext cx="3300" cy="3575"/>
            </a:xfrm>
            <a:custGeom>
              <a:avLst/>
              <a:gdLst/>
              <a:ahLst/>
              <a:cxnLst/>
              <a:rect l="l" t="t" r="r" b="b"/>
              <a:pathLst>
                <a:path w="132" h="143" extrusionOk="0">
                  <a:moveTo>
                    <a:pt x="60" y="1"/>
                  </a:moveTo>
                  <a:cubicBezTo>
                    <a:pt x="43" y="1"/>
                    <a:pt x="26" y="9"/>
                    <a:pt x="8" y="40"/>
                  </a:cubicBezTo>
                  <a:cubicBezTo>
                    <a:pt x="4" y="52"/>
                    <a:pt x="0" y="61"/>
                    <a:pt x="0" y="73"/>
                  </a:cubicBezTo>
                  <a:cubicBezTo>
                    <a:pt x="7" y="128"/>
                    <a:pt x="17" y="140"/>
                    <a:pt x="27" y="140"/>
                  </a:cubicBezTo>
                  <a:cubicBezTo>
                    <a:pt x="29" y="140"/>
                    <a:pt x="31" y="139"/>
                    <a:pt x="33" y="139"/>
                  </a:cubicBezTo>
                  <a:cubicBezTo>
                    <a:pt x="45" y="134"/>
                    <a:pt x="55" y="129"/>
                    <a:pt x="66" y="129"/>
                  </a:cubicBezTo>
                  <a:cubicBezTo>
                    <a:pt x="74" y="129"/>
                    <a:pt x="82" y="132"/>
                    <a:pt x="90" y="139"/>
                  </a:cubicBezTo>
                  <a:cubicBezTo>
                    <a:pt x="95" y="141"/>
                    <a:pt x="99" y="143"/>
                    <a:pt x="102" y="143"/>
                  </a:cubicBezTo>
                  <a:cubicBezTo>
                    <a:pt x="115" y="143"/>
                    <a:pt x="122" y="125"/>
                    <a:pt x="131" y="93"/>
                  </a:cubicBezTo>
                  <a:cubicBezTo>
                    <a:pt x="131" y="36"/>
                    <a:pt x="127" y="15"/>
                    <a:pt x="119" y="11"/>
                  </a:cubicBezTo>
                  <a:cubicBezTo>
                    <a:pt x="100" y="11"/>
                    <a:pt x="80" y="1"/>
                    <a:pt x="60"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04" name="Google Shape;204;p29"/>
            <p:cNvSpPr/>
            <p:nvPr/>
          </p:nvSpPr>
          <p:spPr>
            <a:xfrm>
              <a:off x="4812750" y="5408625"/>
              <a:ext cx="2500" cy="3475"/>
            </a:xfrm>
            <a:custGeom>
              <a:avLst/>
              <a:gdLst/>
              <a:ahLst/>
              <a:cxnLst/>
              <a:rect l="l" t="t" r="r" b="b"/>
              <a:pathLst>
                <a:path w="100" h="139" extrusionOk="0">
                  <a:moveTo>
                    <a:pt x="24" y="0"/>
                  </a:moveTo>
                  <a:cubicBezTo>
                    <a:pt x="21" y="0"/>
                    <a:pt x="17" y="1"/>
                    <a:pt x="13" y="1"/>
                  </a:cubicBezTo>
                  <a:cubicBezTo>
                    <a:pt x="9" y="1"/>
                    <a:pt x="5" y="26"/>
                    <a:pt x="1" y="38"/>
                  </a:cubicBezTo>
                  <a:cubicBezTo>
                    <a:pt x="9" y="107"/>
                    <a:pt x="17" y="139"/>
                    <a:pt x="28" y="139"/>
                  </a:cubicBezTo>
                  <a:cubicBezTo>
                    <a:pt x="33" y="139"/>
                    <a:pt x="39" y="131"/>
                    <a:pt x="46" y="116"/>
                  </a:cubicBezTo>
                  <a:cubicBezTo>
                    <a:pt x="50" y="113"/>
                    <a:pt x="53" y="103"/>
                    <a:pt x="57" y="103"/>
                  </a:cubicBezTo>
                  <a:cubicBezTo>
                    <a:pt x="57" y="103"/>
                    <a:pt x="58" y="103"/>
                    <a:pt x="58" y="104"/>
                  </a:cubicBezTo>
                  <a:cubicBezTo>
                    <a:pt x="64" y="123"/>
                    <a:pt x="70" y="132"/>
                    <a:pt x="76" y="132"/>
                  </a:cubicBezTo>
                  <a:cubicBezTo>
                    <a:pt x="84" y="132"/>
                    <a:pt x="92" y="116"/>
                    <a:pt x="99" y="88"/>
                  </a:cubicBezTo>
                  <a:cubicBezTo>
                    <a:pt x="99" y="20"/>
                    <a:pt x="99" y="1"/>
                    <a:pt x="93" y="1"/>
                  </a:cubicBezTo>
                  <a:cubicBezTo>
                    <a:pt x="93" y="1"/>
                    <a:pt x="92" y="1"/>
                    <a:pt x="91" y="1"/>
                  </a:cubicBezTo>
                  <a:cubicBezTo>
                    <a:pt x="84" y="3"/>
                    <a:pt x="76" y="4"/>
                    <a:pt x="69" y="4"/>
                  </a:cubicBezTo>
                  <a:cubicBezTo>
                    <a:pt x="54" y="4"/>
                    <a:pt x="39" y="0"/>
                    <a:pt x="24"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05" name="Google Shape;205;p29"/>
            <p:cNvSpPr/>
            <p:nvPr/>
          </p:nvSpPr>
          <p:spPr>
            <a:xfrm>
              <a:off x="4808975" y="5408125"/>
              <a:ext cx="1650" cy="3650"/>
            </a:xfrm>
            <a:custGeom>
              <a:avLst/>
              <a:gdLst/>
              <a:ahLst/>
              <a:cxnLst/>
              <a:rect l="l" t="t" r="r" b="b"/>
              <a:pathLst>
                <a:path w="66" h="146" extrusionOk="0">
                  <a:moveTo>
                    <a:pt x="52" y="7"/>
                  </a:moveTo>
                  <a:cubicBezTo>
                    <a:pt x="51" y="7"/>
                    <a:pt x="50" y="7"/>
                    <a:pt x="49" y="9"/>
                  </a:cubicBezTo>
                  <a:cubicBezTo>
                    <a:pt x="33" y="21"/>
                    <a:pt x="17" y="1"/>
                    <a:pt x="0" y="79"/>
                  </a:cubicBezTo>
                  <a:cubicBezTo>
                    <a:pt x="8" y="134"/>
                    <a:pt x="18" y="145"/>
                    <a:pt x="28" y="145"/>
                  </a:cubicBezTo>
                  <a:cubicBezTo>
                    <a:pt x="33" y="145"/>
                    <a:pt x="39" y="142"/>
                    <a:pt x="45" y="140"/>
                  </a:cubicBezTo>
                  <a:cubicBezTo>
                    <a:pt x="62" y="140"/>
                    <a:pt x="62" y="112"/>
                    <a:pt x="66" y="54"/>
                  </a:cubicBezTo>
                  <a:cubicBezTo>
                    <a:pt x="62" y="21"/>
                    <a:pt x="56" y="7"/>
                    <a:pt x="52" y="7"/>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06" name="Google Shape;206;p29"/>
            <p:cNvSpPr/>
            <p:nvPr/>
          </p:nvSpPr>
          <p:spPr>
            <a:xfrm>
              <a:off x="4806800" y="5408500"/>
              <a:ext cx="1475" cy="3075"/>
            </a:xfrm>
            <a:custGeom>
              <a:avLst/>
              <a:gdLst/>
              <a:ahLst/>
              <a:cxnLst/>
              <a:rect l="l" t="t" r="r" b="b"/>
              <a:pathLst>
                <a:path w="59" h="123" extrusionOk="0">
                  <a:moveTo>
                    <a:pt x="38" y="0"/>
                  </a:moveTo>
                  <a:cubicBezTo>
                    <a:pt x="26" y="0"/>
                    <a:pt x="13" y="10"/>
                    <a:pt x="1" y="60"/>
                  </a:cubicBezTo>
                  <a:cubicBezTo>
                    <a:pt x="13" y="101"/>
                    <a:pt x="24" y="122"/>
                    <a:pt x="34" y="122"/>
                  </a:cubicBezTo>
                  <a:cubicBezTo>
                    <a:pt x="41" y="122"/>
                    <a:pt x="48" y="112"/>
                    <a:pt x="54" y="93"/>
                  </a:cubicBezTo>
                  <a:cubicBezTo>
                    <a:pt x="54" y="76"/>
                    <a:pt x="58" y="60"/>
                    <a:pt x="58" y="39"/>
                  </a:cubicBezTo>
                  <a:cubicBezTo>
                    <a:pt x="58" y="27"/>
                    <a:pt x="54" y="15"/>
                    <a:pt x="50" y="2"/>
                  </a:cubicBezTo>
                  <a:cubicBezTo>
                    <a:pt x="46" y="1"/>
                    <a:pt x="42" y="0"/>
                    <a:pt x="38"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07" name="Google Shape;207;p29"/>
            <p:cNvSpPr/>
            <p:nvPr/>
          </p:nvSpPr>
          <p:spPr>
            <a:xfrm>
              <a:off x="4804850" y="5408750"/>
              <a:ext cx="1275" cy="3250"/>
            </a:xfrm>
            <a:custGeom>
              <a:avLst/>
              <a:gdLst/>
              <a:ahLst/>
              <a:cxnLst/>
              <a:rect l="l" t="t" r="r" b="b"/>
              <a:pathLst>
                <a:path w="51" h="130" extrusionOk="0">
                  <a:moveTo>
                    <a:pt x="22" y="0"/>
                  </a:moveTo>
                  <a:cubicBezTo>
                    <a:pt x="13" y="0"/>
                    <a:pt x="5" y="13"/>
                    <a:pt x="1" y="78"/>
                  </a:cubicBezTo>
                  <a:cubicBezTo>
                    <a:pt x="9" y="91"/>
                    <a:pt x="13" y="107"/>
                    <a:pt x="22" y="119"/>
                  </a:cubicBezTo>
                  <a:cubicBezTo>
                    <a:pt x="25" y="126"/>
                    <a:pt x="28" y="129"/>
                    <a:pt x="31" y="129"/>
                  </a:cubicBezTo>
                  <a:cubicBezTo>
                    <a:pt x="38" y="129"/>
                    <a:pt x="43" y="108"/>
                    <a:pt x="46" y="78"/>
                  </a:cubicBezTo>
                  <a:cubicBezTo>
                    <a:pt x="50" y="58"/>
                    <a:pt x="50" y="37"/>
                    <a:pt x="46" y="17"/>
                  </a:cubicBezTo>
                  <a:cubicBezTo>
                    <a:pt x="42" y="5"/>
                    <a:pt x="34" y="0"/>
                    <a:pt x="22"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08" name="Google Shape;208;p29"/>
            <p:cNvSpPr/>
            <p:nvPr/>
          </p:nvSpPr>
          <p:spPr>
            <a:xfrm>
              <a:off x="4811225" y="5408475"/>
              <a:ext cx="1150" cy="3275"/>
            </a:xfrm>
            <a:custGeom>
              <a:avLst/>
              <a:gdLst/>
              <a:ahLst/>
              <a:cxnLst/>
              <a:rect l="l" t="t" r="r" b="b"/>
              <a:pathLst>
                <a:path w="46" h="131" extrusionOk="0">
                  <a:moveTo>
                    <a:pt x="25" y="1"/>
                  </a:moveTo>
                  <a:cubicBezTo>
                    <a:pt x="16" y="1"/>
                    <a:pt x="6" y="10"/>
                    <a:pt x="0" y="61"/>
                  </a:cubicBezTo>
                  <a:cubicBezTo>
                    <a:pt x="9" y="109"/>
                    <a:pt x="16" y="131"/>
                    <a:pt x="24" y="131"/>
                  </a:cubicBezTo>
                  <a:cubicBezTo>
                    <a:pt x="27" y="131"/>
                    <a:pt x="30" y="128"/>
                    <a:pt x="33" y="122"/>
                  </a:cubicBezTo>
                  <a:cubicBezTo>
                    <a:pt x="41" y="98"/>
                    <a:pt x="46" y="73"/>
                    <a:pt x="46" y="48"/>
                  </a:cubicBezTo>
                  <a:cubicBezTo>
                    <a:pt x="46" y="11"/>
                    <a:pt x="37" y="3"/>
                    <a:pt x="33" y="3"/>
                  </a:cubicBezTo>
                  <a:cubicBezTo>
                    <a:pt x="31" y="2"/>
                    <a:pt x="28" y="1"/>
                    <a:pt x="25"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09" name="Google Shape;209;p29"/>
            <p:cNvSpPr/>
            <p:nvPr/>
          </p:nvSpPr>
          <p:spPr>
            <a:xfrm>
              <a:off x="4817475" y="5408425"/>
              <a:ext cx="950" cy="3050"/>
            </a:xfrm>
            <a:custGeom>
              <a:avLst/>
              <a:gdLst/>
              <a:ahLst/>
              <a:cxnLst/>
              <a:rect l="l" t="t" r="r" b="b"/>
              <a:pathLst>
                <a:path w="38" h="122" extrusionOk="0">
                  <a:moveTo>
                    <a:pt x="18" y="1"/>
                  </a:moveTo>
                  <a:cubicBezTo>
                    <a:pt x="15" y="1"/>
                    <a:pt x="12" y="4"/>
                    <a:pt x="9" y="9"/>
                  </a:cubicBezTo>
                  <a:cubicBezTo>
                    <a:pt x="5" y="26"/>
                    <a:pt x="1" y="46"/>
                    <a:pt x="1" y="63"/>
                  </a:cubicBezTo>
                  <a:cubicBezTo>
                    <a:pt x="1" y="79"/>
                    <a:pt x="5" y="96"/>
                    <a:pt x="9" y="112"/>
                  </a:cubicBezTo>
                  <a:cubicBezTo>
                    <a:pt x="12" y="119"/>
                    <a:pt x="15" y="122"/>
                    <a:pt x="17" y="122"/>
                  </a:cubicBezTo>
                  <a:cubicBezTo>
                    <a:pt x="24" y="122"/>
                    <a:pt x="29" y="98"/>
                    <a:pt x="38" y="50"/>
                  </a:cubicBezTo>
                  <a:cubicBezTo>
                    <a:pt x="32" y="14"/>
                    <a:pt x="25" y="1"/>
                    <a:pt x="18"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10" name="Google Shape;210;p29"/>
            <p:cNvSpPr/>
            <p:nvPr/>
          </p:nvSpPr>
          <p:spPr>
            <a:xfrm>
              <a:off x="4818600" y="5408550"/>
              <a:ext cx="750" cy="2900"/>
            </a:xfrm>
            <a:custGeom>
              <a:avLst/>
              <a:gdLst/>
              <a:ahLst/>
              <a:cxnLst/>
              <a:rect l="l" t="t" r="r" b="b"/>
              <a:pathLst>
                <a:path w="30" h="116" extrusionOk="0">
                  <a:moveTo>
                    <a:pt x="13" y="0"/>
                  </a:moveTo>
                  <a:cubicBezTo>
                    <a:pt x="9" y="13"/>
                    <a:pt x="5" y="29"/>
                    <a:pt x="5" y="41"/>
                  </a:cubicBezTo>
                  <a:cubicBezTo>
                    <a:pt x="1" y="66"/>
                    <a:pt x="5" y="91"/>
                    <a:pt x="17" y="115"/>
                  </a:cubicBezTo>
                  <a:cubicBezTo>
                    <a:pt x="21" y="115"/>
                    <a:pt x="30" y="82"/>
                    <a:pt x="30" y="49"/>
                  </a:cubicBezTo>
                  <a:cubicBezTo>
                    <a:pt x="30" y="21"/>
                    <a:pt x="25" y="0"/>
                    <a:pt x="13"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11" name="Google Shape;211;p29"/>
            <p:cNvSpPr/>
            <p:nvPr/>
          </p:nvSpPr>
          <p:spPr>
            <a:xfrm>
              <a:off x="4816150" y="5408850"/>
              <a:ext cx="625" cy="1925"/>
            </a:xfrm>
            <a:custGeom>
              <a:avLst/>
              <a:gdLst/>
              <a:ahLst/>
              <a:cxnLst/>
              <a:rect l="l" t="t" r="r" b="b"/>
              <a:pathLst>
                <a:path w="25" h="77" extrusionOk="0">
                  <a:moveTo>
                    <a:pt x="12" y="0"/>
                  </a:moveTo>
                  <a:cubicBezTo>
                    <a:pt x="9" y="0"/>
                    <a:pt x="6" y="11"/>
                    <a:pt x="0" y="33"/>
                  </a:cubicBezTo>
                  <a:cubicBezTo>
                    <a:pt x="5" y="63"/>
                    <a:pt x="7" y="77"/>
                    <a:pt x="10" y="77"/>
                  </a:cubicBezTo>
                  <a:cubicBezTo>
                    <a:pt x="13" y="77"/>
                    <a:pt x="17" y="64"/>
                    <a:pt x="25" y="37"/>
                  </a:cubicBezTo>
                  <a:cubicBezTo>
                    <a:pt x="19" y="12"/>
                    <a:pt x="16" y="0"/>
                    <a:pt x="12"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12" name="Google Shape;212;p29"/>
            <p:cNvSpPr/>
            <p:nvPr/>
          </p:nvSpPr>
          <p:spPr>
            <a:xfrm>
              <a:off x="4811950" y="5329550"/>
              <a:ext cx="18975" cy="4650"/>
            </a:xfrm>
            <a:custGeom>
              <a:avLst/>
              <a:gdLst/>
              <a:ahLst/>
              <a:cxnLst/>
              <a:rect l="l" t="t" r="r" b="b"/>
              <a:pathLst>
                <a:path w="759" h="186" extrusionOk="0">
                  <a:moveTo>
                    <a:pt x="671" y="0"/>
                  </a:moveTo>
                  <a:cubicBezTo>
                    <a:pt x="662" y="0"/>
                    <a:pt x="653" y="3"/>
                    <a:pt x="644" y="9"/>
                  </a:cubicBezTo>
                  <a:cubicBezTo>
                    <a:pt x="624" y="21"/>
                    <a:pt x="603" y="29"/>
                    <a:pt x="579" y="29"/>
                  </a:cubicBezTo>
                  <a:cubicBezTo>
                    <a:pt x="566" y="34"/>
                    <a:pt x="558" y="42"/>
                    <a:pt x="550" y="46"/>
                  </a:cubicBezTo>
                  <a:lnTo>
                    <a:pt x="476" y="46"/>
                  </a:lnTo>
                  <a:cubicBezTo>
                    <a:pt x="423" y="38"/>
                    <a:pt x="369" y="29"/>
                    <a:pt x="316" y="21"/>
                  </a:cubicBezTo>
                  <a:cubicBezTo>
                    <a:pt x="275" y="13"/>
                    <a:pt x="238" y="1"/>
                    <a:pt x="201" y="1"/>
                  </a:cubicBezTo>
                  <a:cubicBezTo>
                    <a:pt x="189" y="1"/>
                    <a:pt x="177" y="13"/>
                    <a:pt x="160" y="17"/>
                  </a:cubicBezTo>
                  <a:cubicBezTo>
                    <a:pt x="136" y="28"/>
                    <a:pt x="109" y="44"/>
                    <a:pt x="82" y="44"/>
                  </a:cubicBezTo>
                  <a:cubicBezTo>
                    <a:pt x="69" y="44"/>
                    <a:pt x="55" y="40"/>
                    <a:pt x="41" y="29"/>
                  </a:cubicBezTo>
                  <a:cubicBezTo>
                    <a:pt x="38" y="23"/>
                    <a:pt x="31" y="20"/>
                    <a:pt x="24" y="20"/>
                  </a:cubicBezTo>
                  <a:cubicBezTo>
                    <a:pt x="21" y="20"/>
                    <a:pt x="19" y="20"/>
                    <a:pt x="17" y="21"/>
                  </a:cubicBezTo>
                  <a:cubicBezTo>
                    <a:pt x="12" y="21"/>
                    <a:pt x="8" y="34"/>
                    <a:pt x="0" y="46"/>
                  </a:cubicBezTo>
                  <a:cubicBezTo>
                    <a:pt x="0" y="107"/>
                    <a:pt x="8" y="140"/>
                    <a:pt x="17" y="144"/>
                  </a:cubicBezTo>
                  <a:cubicBezTo>
                    <a:pt x="37" y="153"/>
                    <a:pt x="58" y="161"/>
                    <a:pt x="82" y="165"/>
                  </a:cubicBezTo>
                  <a:cubicBezTo>
                    <a:pt x="111" y="161"/>
                    <a:pt x="136" y="157"/>
                    <a:pt x="160" y="144"/>
                  </a:cubicBezTo>
                  <a:cubicBezTo>
                    <a:pt x="168" y="144"/>
                    <a:pt x="177" y="157"/>
                    <a:pt x="181" y="157"/>
                  </a:cubicBezTo>
                  <a:cubicBezTo>
                    <a:pt x="226" y="148"/>
                    <a:pt x="271" y="148"/>
                    <a:pt x="316" y="148"/>
                  </a:cubicBezTo>
                  <a:cubicBezTo>
                    <a:pt x="357" y="161"/>
                    <a:pt x="398" y="165"/>
                    <a:pt x="435" y="173"/>
                  </a:cubicBezTo>
                  <a:cubicBezTo>
                    <a:pt x="476" y="181"/>
                    <a:pt x="513" y="185"/>
                    <a:pt x="554" y="185"/>
                  </a:cubicBezTo>
                  <a:cubicBezTo>
                    <a:pt x="579" y="181"/>
                    <a:pt x="599" y="173"/>
                    <a:pt x="620" y="157"/>
                  </a:cubicBezTo>
                  <a:cubicBezTo>
                    <a:pt x="634" y="152"/>
                    <a:pt x="647" y="140"/>
                    <a:pt x="659" y="140"/>
                  </a:cubicBezTo>
                  <a:cubicBezTo>
                    <a:pt x="668" y="140"/>
                    <a:pt x="677" y="146"/>
                    <a:pt x="685" y="165"/>
                  </a:cubicBezTo>
                  <a:cubicBezTo>
                    <a:pt x="689" y="160"/>
                    <a:pt x="692" y="158"/>
                    <a:pt x="695" y="158"/>
                  </a:cubicBezTo>
                  <a:cubicBezTo>
                    <a:pt x="701" y="158"/>
                    <a:pt x="707" y="166"/>
                    <a:pt x="712" y="166"/>
                  </a:cubicBezTo>
                  <a:cubicBezTo>
                    <a:pt x="717" y="166"/>
                    <a:pt x="722" y="160"/>
                    <a:pt x="726" y="136"/>
                  </a:cubicBezTo>
                  <a:cubicBezTo>
                    <a:pt x="726" y="133"/>
                    <a:pt x="727" y="132"/>
                    <a:pt x="729" y="132"/>
                  </a:cubicBezTo>
                  <a:cubicBezTo>
                    <a:pt x="731" y="132"/>
                    <a:pt x="736" y="136"/>
                    <a:pt x="739" y="136"/>
                  </a:cubicBezTo>
                  <a:cubicBezTo>
                    <a:pt x="739" y="137"/>
                    <a:pt x="740" y="137"/>
                    <a:pt x="740" y="137"/>
                  </a:cubicBezTo>
                  <a:cubicBezTo>
                    <a:pt x="744" y="137"/>
                    <a:pt x="751" y="120"/>
                    <a:pt x="755" y="83"/>
                  </a:cubicBezTo>
                  <a:cubicBezTo>
                    <a:pt x="759" y="49"/>
                    <a:pt x="751" y="26"/>
                    <a:pt x="743" y="26"/>
                  </a:cubicBezTo>
                  <a:cubicBezTo>
                    <a:pt x="742" y="26"/>
                    <a:pt x="740" y="27"/>
                    <a:pt x="739" y="29"/>
                  </a:cubicBezTo>
                  <a:cubicBezTo>
                    <a:pt x="736" y="33"/>
                    <a:pt x="734" y="35"/>
                    <a:pt x="731" y="35"/>
                  </a:cubicBezTo>
                  <a:cubicBezTo>
                    <a:pt x="726" y="35"/>
                    <a:pt x="720" y="27"/>
                    <a:pt x="714" y="21"/>
                  </a:cubicBezTo>
                  <a:cubicBezTo>
                    <a:pt x="701" y="8"/>
                    <a:pt x="686" y="0"/>
                    <a:pt x="67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13" name="Google Shape;213;p29"/>
            <p:cNvSpPr/>
            <p:nvPr/>
          </p:nvSpPr>
          <p:spPr>
            <a:xfrm>
              <a:off x="4801375" y="5329500"/>
              <a:ext cx="10275" cy="4075"/>
            </a:xfrm>
            <a:custGeom>
              <a:avLst/>
              <a:gdLst/>
              <a:ahLst/>
              <a:cxnLst/>
              <a:rect l="l" t="t" r="r" b="b"/>
              <a:pathLst>
                <a:path w="411" h="163" extrusionOk="0">
                  <a:moveTo>
                    <a:pt x="230" y="1"/>
                  </a:moveTo>
                  <a:cubicBezTo>
                    <a:pt x="218" y="1"/>
                    <a:pt x="206" y="5"/>
                    <a:pt x="193" y="19"/>
                  </a:cubicBezTo>
                  <a:cubicBezTo>
                    <a:pt x="186" y="14"/>
                    <a:pt x="179" y="12"/>
                    <a:pt x="172" y="12"/>
                  </a:cubicBezTo>
                  <a:cubicBezTo>
                    <a:pt x="145" y="12"/>
                    <a:pt x="119" y="39"/>
                    <a:pt x="92" y="39"/>
                  </a:cubicBezTo>
                  <a:cubicBezTo>
                    <a:pt x="85" y="39"/>
                    <a:pt x="78" y="37"/>
                    <a:pt x="70" y="31"/>
                  </a:cubicBezTo>
                  <a:cubicBezTo>
                    <a:pt x="66" y="27"/>
                    <a:pt x="62" y="26"/>
                    <a:pt x="57" y="26"/>
                  </a:cubicBezTo>
                  <a:cubicBezTo>
                    <a:pt x="47" y="26"/>
                    <a:pt x="37" y="31"/>
                    <a:pt x="29" y="31"/>
                  </a:cubicBezTo>
                  <a:cubicBezTo>
                    <a:pt x="13" y="31"/>
                    <a:pt x="13" y="52"/>
                    <a:pt x="0" y="85"/>
                  </a:cubicBezTo>
                  <a:cubicBezTo>
                    <a:pt x="10" y="124"/>
                    <a:pt x="17" y="142"/>
                    <a:pt x="26" y="142"/>
                  </a:cubicBezTo>
                  <a:cubicBezTo>
                    <a:pt x="28" y="142"/>
                    <a:pt x="31" y="141"/>
                    <a:pt x="33" y="138"/>
                  </a:cubicBezTo>
                  <a:cubicBezTo>
                    <a:pt x="37" y="135"/>
                    <a:pt x="41" y="134"/>
                    <a:pt x="43" y="134"/>
                  </a:cubicBezTo>
                  <a:cubicBezTo>
                    <a:pt x="49" y="134"/>
                    <a:pt x="52" y="138"/>
                    <a:pt x="58" y="138"/>
                  </a:cubicBezTo>
                  <a:lnTo>
                    <a:pt x="83" y="142"/>
                  </a:lnTo>
                  <a:lnTo>
                    <a:pt x="115" y="150"/>
                  </a:lnTo>
                  <a:cubicBezTo>
                    <a:pt x="115" y="150"/>
                    <a:pt x="117" y="152"/>
                    <a:pt x="120" y="152"/>
                  </a:cubicBezTo>
                  <a:cubicBezTo>
                    <a:pt x="121" y="152"/>
                    <a:pt x="122" y="152"/>
                    <a:pt x="124" y="150"/>
                  </a:cubicBezTo>
                  <a:cubicBezTo>
                    <a:pt x="135" y="139"/>
                    <a:pt x="147" y="135"/>
                    <a:pt x="157" y="135"/>
                  </a:cubicBezTo>
                  <a:cubicBezTo>
                    <a:pt x="173" y="135"/>
                    <a:pt x="187" y="142"/>
                    <a:pt x="202" y="142"/>
                  </a:cubicBezTo>
                  <a:cubicBezTo>
                    <a:pt x="206" y="142"/>
                    <a:pt x="210" y="138"/>
                    <a:pt x="214" y="134"/>
                  </a:cubicBezTo>
                  <a:cubicBezTo>
                    <a:pt x="223" y="125"/>
                    <a:pt x="232" y="118"/>
                    <a:pt x="241" y="118"/>
                  </a:cubicBezTo>
                  <a:cubicBezTo>
                    <a:pt x="248" y="118"/>
                    <a:pt x="256" y="123"/>
                    <a:pt x="263" y="134"/>
                  </a:cubicBezTo>
                  <a:cubicBezTo>
                    <a:pt x="263" y="142"/>
                    <a:pt x="271" y="142"/>
                    <a:pt x="280" y="142"/>
                  </a:cubicBezTo>
                  <a:cubicBezTo>
                    <a:pt x="286" y="139"/>
                    <a:pt x="293" y="136"/>
                    <a:pt x="300" y="136"/>
                  </a:cubicBezTo>
                  <a:cubicBezTo>
                    <a:pt x="309" y="136"/>
                    <a:pt x="319" y="142"/>
                    <a:pt x="329" y="159"/>
                  </a:cubicBezTo>
                  <a:cubicBezTo>
                    <a:pt x="330" y="161"/>
                    <a:pt x="331" y="162"/>
                    <a:pt x="333" y="162"/>
                  </a:cubicBezTo>
                  <a:cubicBezTo>
                    <a:pt x="337" y="162"/>
                    <a:pt x="342" y="156"/>
                    <a:pt x="345" y="150"/>
                  </a:cubicBezTo>
                  <a:cubicBezTo>
                    <a:pt x="349" y="142"/>
                    <a:pt x="353" y="113"/>
                    <a:pt x="362" y="97"/>
                  </a:cubicBezTo>
                  <a:cubicBezTo>
                    <a:pt x="377" y="129"/>
                    <a:pt x="385" y="146"/>
                    <a:pt x="391" y="146"/>
                  </a:cubicBezTo>
                  <a:cubicBezTo>
                    <a:pt x="398" y="146"/>
                    <a:pt x="402" y="122"/>
                    <a:pt x="411" y="68"/>
                  </a:cubicBezTo>
                  <a:cubicBezTo>
                    <a:pt x="411" y="36"/>
                    <a:pt x="407" y="15"/>
                    <a:pt x="403" y="15"/>
                  </a:cubicBezTo>
                  <a:cubicBezTo>
                    <a:pt x="397" y="15"/>
                    <a:pt x="393" y="13"/>
                    <a:pt x="390" y="13"/>
                  </a:cubicBezTo>
                  <a:cubicBezTo>
                    <a:pt x="389" y="13"/>
                    <a:pt x="388" y="14"/>
                    <a:pt x="386" y="15"/>
                  </a:cubicBezTo>
                  <a:cubicBezTo>
                    <a:pt x="376" y="26"/>
                    <a:pt x="366" y="30"/>
                    <a:pt x="355" y="30"/>
                  </a:cubicBezTo>
                  <a:cubicBezTo>
                    <a:pt x="339" y="30"/>
                    <a:pt x="321" y="22"/>
                    <a:pt x="304" y="19"/>
                  </a:cubicBezTo>
                  <a:cubicBezTo>
                    <a:pt x="280" y="19"/>
                    <a:pt x="255" y="1"/>
                    <a:pt x="230"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14" name="Google Shape;214;p29"/>
            <p:cNvSpPr/>
            <p:nvPr/>
          </p:nvSpPr>
          <p:spPr>
            <a:xfrm>
              <a:off x="4791625" y="5330075"/>
              <a:ext cx="7825" cy="3275"/>
            </a:xfrm>
            <a:custGeom>
              <a:avLst/>
              <a:gdLst/>
              <a:ahLst/>
              <a:cxnLst/>
              <a:rect l="l" t="t" r="r" b="b"/>
              <a:pathLst>
                <a:path w="313" h="131" extrusionOk="0">
                  <a:moveTo>
                    <a:pt x="230" y="0"/>
                  </a:moveTo>
                  <a:cubicBezTo>
                    <a:pt x="202" y="0"/>
                    <a:pt x="173" y="0"/>
                    <a:pt x="148" y="4"/>
                  </a:cubicBezTo>
                  <a:cubicBezTo>
                    <a:pt x="132" y="4"/>
                    <a:pt x="116" y="21"/>
                    <a:pt x="103" y="25"/>
                  </a:cubicBezTo>
                  <a:cubicBezTo>
                    <a:pt x="95" y="26"/>
                    <a:pt x="86" y="27"/>
                    <a:pt x="78" y="27"/>
                  </a:cubicBezTo>
                  <a:cubicBezTo>
                    <a:pt x="60" y="27"/>
                    <a:pt x="42" y="25"/>
                    <a:pt x="25" y="25"/>
                  </a:cubicBezTo>
                  <a:cubicBezTo>
                    <a:pt x="17" y="25"/>
                    <a:pt x="9" y="25"/>
                    <a:pt x="1" y="54"/>
                  </a:cubicBezTo>
                  <a:cubicBezTo>
                    <a:pt x="13" y="109"/>
                    <a:pt x="24" y="126"/>
                    <a:pt x="36" y="126"/>
                  </a:cubicBezTo>
                  <a:cubicBezTo>
                    <a:pt x="43" y="126"/>
                    <a:pt x="50" y="119"/>
                    <a:pt x="58" y="111"/>
                  </a:cubicBezTo>
                  <a:cubicBezTo>
                    <a:pt x="62" y="107"/>
                    <a:pt x="66" y="104"/>
                    <a:pt x="70" y="104"/>
                  </a:cubicBezTo>
                  <a:cubicBezTo>
                    <a:pt x="75" y="104"/>
                    <a:pt x="79" y="107"/>
                    <a:pt x="83" y="115"/>
                  </a:cubicBezTo>
                  <a:cubicBezTo>
                    <a:pt x="86" y="124"/>
                    <a:pt x="89" y="131"/>
                    <a:pt x="93" y="131"/>
                  </a:cubicBezTo>
                  <a:cubicBezTo>
                    <a:pt x="95" y="131"/>
                    <a:pt x="97" y="130"/>
                    <a:pt x="99" y="127"/>
                  </a:cubicBezTo>
                  <a:cubicBezTo>
                    <a:pt x="106" y="113"/>
                    <a:pt x="114" y="109"/>
                    <a:pt x="121" y="109"/>
                  </a:cubicBezTo>
                  <a:cubicBezTo>
                    <a:pt x="132" y="109"/>
                    <a:pt x="143" y="118"/>
                    <a:pt x="155" y="118"/>
                  </a:cubicBezTo>
                  <a:cubicBezTo>
                    <a:pt x="158" y="118"/>
                    <a:pt x="161" y="117"/>
                    <a:pt x="165" y="115"/>
                  </a:cubicBezTo>
                  <a:cubicBezTo>
                    <a:pt x="172" y="111"/>
                    <a:pt x="179" y="110"/>
                    <a:pt x="186" y="110"/>
                  </a:cubicBezTo>
                  <a:cubicBezTo>
                    <a:pt x="201" y="110"/>
                    <a:pt x="217" y="115"/>
                    <a:pt x="230" y="115"/>
                  </a:cubicBezTo>
                  <a:cubicBezTo>
                    <a:pt x="239" y="115"/>
                    <a:pt x="243" y="111"/>
                    <a:pt x="251" y="107"/>
                  </a:cubicBezTo>
                  <a:lnTo>
                    <a:pt x="288" y="95"/>
                  </a:lnTo>
                  <a:cubicBezTo>
                    <a:pt x="288" y="94"/>
                    <a:pt x="289" y="94"/>
                    <a:pt x="290" y="94"/>
                  </a:cubicBezTo>
                  <a:cubicBezTo>
                    <a:pt x="293" y="94"/>
                    <a:pt x="296" y="97"/>
                    <a:pt x="300" y="97"/>
                  </a:cubicBezTo>
                  <a:cubicBezTo>
                    <a:pt x="305" y="97"/>
                    <a:pt x="310" y="89"/>
                    <a:pt x="313" y="49"/>
                  </a:cubicBezTo>
                  <a:cubicBezTo>
                    <a:pt x="313" y="13"/>
                    <a:pt x="308" y="0"/>
                    <a:pt x="288"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15" name="Google Shape;215;p29"/>
            <p:cNvSpPr/>
            <p:nvPr/>
          </p:nvSpPr>
          <p:spPr>
            <a:xfrm>
              <a:off x="4787125" y="5330625"/>
              <a:ext cx="3100" cy="2525"/>
            </a:xfrm>
            <a:custGeom>
              <a:avLst/>
              <a:gdLst/>
              <a:ahLst/>
              <a:cxnLst/>
              <a:rect l="l" t="t" r="r" b="b"/>
              <a:pathLst>
                <a:path w="124" h="101" extrusionOk="0">
                  <a:moveTo>
                    <a:pt x="68" y="1"/>
                  </a:moveTo>
                  <a:cubicBezTo>
                    <a:pt x="50" y="1"/>
                    <a:pt x="33" y="3"/>
                    <a:pt x="17" y="7"/>
                  </a:cubicBezTo>
                  <a:cubicBezTo>
                    <a:pt x="8" y="7"/>
                    <a:pt x="4" y="19"/>
                    <a:pt x="0" y="27"/>
                  </a:cubicBezTo>
                  <a:cubicBezTo>
                    <a:pt x="4" y="81"/>
                    <a:pt x="12" y="97"/>
                    <a:pt x="21" y="97"/>
                  </a:cubicBezTo>
                  <a:cubicBezTo>
                    <a:pt x="27" y="99"/>
                    <a:pt x="33" y="100"/>
                    <a:pt x="40" y="100"/>
                  </a:cubicBezTo>
                  <a:cubicBezTo>
                    <a:pt x="46" y="100"/>
                    <a:pt x="53" y="99"/>
                    <a:pt x="62" y="97"/>
                  </a:cubicBezTo>
                  <a:cubicBezTo>
                    <a:pt x="71" y="94"/>
                    <a:pt x="82" y="83"/>
                    <a:pt x="92" y="83"/>
                  </a:cubicBezTo>
                  <a:cubicBezTo>
                    <a:pt x="96" y="83"/>
                    <a:pt x="99" y="84"/>
                    <a:pt x="103" y="89"/>
                  </a:cubicBezTo>
                  <a:cubicBezTo>
                    <a:pt x="105" y="93"/>
                    <a:pt x="107" y="95"/>
                    <a:pt x="109" y="95"/>
                  </a:cubicBezTo>
                  <a:cubicBezTo>
                    <a:pt x="115" y="95"/>
                    <a:pt x="117" y="63"/>
                    <a:pt x="123" y="7"/>
                  </a:cubicBezTo>
                  <a:cubicBezTo>
                    <a:pt x="105" y="3"/>
                    <a:pt x="86" y="1"/>
                    <a:pt x="68"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16" name="Google Shape;216;p29"/>
            <p:cNvSpPr/>
            <p:nvPr/>
          </p:nvSpPr>
          <p:spPr>
            <a:xfrm>
              <a:off x="4790500" y="5330650"/>
              <a:ext cx="650" cy="2325"/>
            </a:xfrm>
            <a:custGeom>
              <a:avLst/>
              <a:gdLst/>
              <a:ahLst/>
              <a:cxnLst/>
              <a:rect l="l" t="t" r="r" b="b"/>
              <a:pathLst>
                <a:path w="26" h="93" extrusionOk="0">
                  <a:moveTo>
                    <a:pt x="16" y="1"/>
                  </a:moveTo>
                  <a:cubicBezTo>
                    <a:pt x="15" y="1"/>
                    <a:pt x="14" y="1"/>
                    <a:pt x="13" y="2"/>
                  </a:cubicBezTo>
                  <a:cubicBezTo>
                    <a:pt x="9" y="14"/>
                    <a:pt x="5" y="26"/>
                    <a:pt x="5" y="35"/>
                  </a:cubicBezTo>
                  <a:cubicBezTo>
                    <a:pt x="1" y="59"/>
                    <a:pt x="9" y="92"/>
                    <a:pt x="17" y="92"/>
                  </a:cubicBezTo>
                  <a:cubicBezTo>
                    <a:pt x="21" y="76"/>
                    <a:pt x="25" y="59"/>
                    <a:pt x="25" y="47"/>
                  </a:cubicBezTo>
                  <a:cubicBezTo>
                    <a:pt x="25" y="12"/>
                    <a:pt x="22" y="1"/>
                    <a:pt x="16"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17" name="Google Shape;217;p29"/>
            <p:cNvSpPr/>
            <p:nvPr/>
          </p:nvSpPr>
          <p:spPr>
            <a:xfrm>
              <a:off x="4800350" y="5330475"/>
              <a:ext cx="650" cy="1750"/>
            </a:xfrm>
            <a:custGeom>
              <a:avLst/>
              <a:gdLst/>
              <a:ahLst/>
              <a:cxnLst/>
              <a:rect l="l" t="t" r="r" b="b"/>
              <a:pathLst>
                <a:path w="26" h="70" extrusionOk="0">
                  <a:moveTo>
                    <a:pt x="17" y="1"/>
                  </a:moveTo>
                  <a:cubicBezTo>
                    <a:pt x="9" y="1"/>
                    <a:pt x="5" y="5"/>
                    <a:pt x="0" y="9"/>
                  </a:cubicBezTo>
                  <a:cubicBezTo>
                    <a:pt x="0" y="21"/>
                    <a:pt x="0" y="33"/>
                    <a:pt x="0" y="46"/>
                  </a:cubicBezTo>
                  <a:cubicBezTo>
                    <a:pt x="5" y="63"/>
                    <a:pt x="9" y="70"/>
                    <a:pt x="13" y="70"/>
                  </a:cubicBezTo>
                  <a:cubicBezTo>
                    <a:pt x="15" y="70"/>
                    <a:pt x="18" y="67"/>
                    <a:pt x="21" y="62"/>
                  </a:cubicBezTo>
                  <a:cubicBezTo>
                    <a:pt x="25" y="46"/>
                    <a:pt x="25" y="29"/>
                    <a:pt x="21" y="9"/>
                  </a:cubicBezTo>
                  <a:cubicBezTo>
                    <a:pt x="21" y="5"/>
                    <a:pt x="17" y="1"/>
                    <a:pt x="17"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18" name="Google Shape;218;p29"/>
            <p:cNvSpPr/>
            <p:nvPr/>
          </p:nvSpPr>
          <p:spPr>
            <a:xfrm>
              <a:off x="4819525" y="5432750"/>
              <a:ext cx="16125" cy="7200"/>
            </a:xfrm>
            <a:custGeom>
              <a:avLst/>
              <a:gdLst/>
              <a:ahLst/>
              <a:cxnLst/>
              <a:rect l="l" t="t" r="r" b="b"/>
              <a:pathLst>
                <a:path w="645" h="288" extrusionOk="0">
                  <a:moveTo>
                    <a:pt x="633" y="1"/>
                  </a:moveTo>
                  <a:cubicBezTo>
                    <a:pt x="608" y="5"/>
                    <a:pt x="588" y="13"/>
                    <a:pt x="567" y="21"/>
                  </a:cubicBezTo>
                  <a:cubicBezTo>
                    <a:pt x="565" y="22"/>
                    <a:pt x="563" y="22"/>
                    <a:pt x="561" y="22"/>
                  </a:cubicBezTo>
                  <a:cubicBezTo>
                    <a:pt x="553" y="22"/>
                    <a:pt x="542" y="17"/>
                    <a:pt x="538" y="17"/>
                  </a:cubicBezTo>
                  <a:cubicBezTo>
                    <a:pt x="534" y="17"/>
                    <a:pt x="530" y="21"/>
                    <a:pt x="522" y="21"/>
                  </a:cubicBezTo>
                  <a:lnTo>
                    <a:pt x="473" y="21"/>
                  </a:lnTo>
                  <a:cubicBezTo>
                    <a:pt x="460" y="21"/>
                    <a:pt x="448" y="9"/>
                    <a:pt x="440" y="9"/>
                  </a:cubicBezTo>
                  <a:cubicBezTo>
                    <a:pt x="395" y="17"/>
                    <a:pt x="350" y="29"/>
                    <a:pt x="304" y="38"/>
                  </a:cubicBezTo>
                  <a:cubicBezTo>
                    <a:pt x="300" y="38"/>
                    <a:pt x="292" y="33"/>
                    <a:pt x="288" y="33"/>
                  </a:cubicBezTo>
                  <a:cubicBezTo>
                    <a:pt x="280" y="30"/>
                    <a:pt x="272" y="26"/>
                    <a:pt x="263" y="26"/>
                  </a:cubicBezTo>
                  <a:cubicBezTo>
                    <a:pt x="253" y="26"/>
                    <a:pt x="243" y="31"/>
                    <a:pt x="235" y="46"/>
                  </a:cubicBezTo>
                  <a:cubicBezTo>
                    <a:pt x="235" y="50"/>
                    <a:pt x="231" y="50"/>
                    <a:pt x="226" y="50"/>
                  </a:cubicBezTo>
                  <a:cubicBezTo>
                    <a:pt x="194" y="54"/>
                    <a:pt x="157" y="58"/>
                    <a:pt x="124" y="74"/>
                  </a:cubicBezTo>
                  <a:cubicBezTo>
                    <a:pt x="112" y="80"/>
                    <a:pt x="101" y="82"/>
                    <a:pt x="89" y="82"/>
                  </a:cubicBezTo>
                  <a:cubicBezTo>
                    <a:pt x="72" y="82"/>
                    <a:pt x="55" y="78"/>
                    <a:pt x="37" y="78"/>
                  </a:cubicBezTo>
                  <a:cubicBezTo>
                    <a:pt x="33" y="78"/>
                    <a:pt x="29" y="78"/>
                    <a:pt x="25" y="79"/>
                  </a:cubicBezTo>
                  <a:cubicBezTo>
                    <a:pt x="17" y="79"/>
                    <a:pt x="9" y="79"/>
                    <a:pt x="1" y="120"/>
                  </a:cubicBezTo>
                  <a:cubicBezTo>
                    <a:pt x="1" y="148"/>
                    <a:pt x="5" y="177"/>
                    <a:pt x="9" y="206"/>
                  </a:cubicBezTo>
                  <a:cubicBezTo>
                    <a:pt x="9" y="206"/>
                    <a:pt x="13" y="210"/>
                    <a:pt x="13" y="210"/>
                  </a:cubicBezTo>
                  <a:cubicBezTo>
                    <a:pt x="16" y="208"/>
                    <a:pt x="19" y="208"/>
                    <a:pt x="22" y="208"/>
                  </a:cubicBezTo>
                  <a:cubicBezTo>
                    <a:pt x="26" y="208"/>
                    <a:pt x="30" y="209"/>
                    <a:pt x="35" y="209"/>
                  </a:cubicBezTo>
                  <a:cubicBezTo>
                    <a:pt x="44" y="209"/>
                    <a:pt x="53" y="205"/>
                    <a:pt x="62" y="177"/>
                  </a:cubicBezTo>
                  <a:cubicBezTo>
                    <a:pt x="64" y="175"/>
                    <a:pt x="65" y="174"/>
                    <a:pt x="66" y="174"/>
                  </a:cubicBezTo>
                  <a:cubicBezTo>
                    <a:pt x="69" y="174"/>
                    <a:pt x="72" y="179"/>
                    <a:pt x="75" y="185"/>
                  </a:cubicBezTo>
                  <a:cubicBezTo>
                    <a:pt x="86" y="210"/>
                    <a:pt x="97" y="222"/>
                    <a:pt x="108" y="222"/>
                  </a:cubicBezTo>
                  <a:cubicBezTo>
                    <a:pt x="113" y="222"/>
                    <a:pt x="119" y="219"/>
                    <a:pt x="124" y="214"/>
                  </a:cubicBezTo>
                  <a:cubicBezTo>
                    <a:pt x="131" y="207"/>
                    <a:pt x="138" y="204"/>
                    <a:pt x="144" y="204"/>
                  </a:cubicBezTo>
                  <a:cubicBezTo>
                    <a:pt x="153" y="204"/>
                    <a:pt x="162" y="210"/>
                    <a:pt x="169" y="222"/>
                  </a:cubicBezTo>
                  <a:cubicBezTo>
                    <a:pt x="172" y="224"/>
                    <a:pt x="174" y="224"/>
                    <a:pt x="177" y="224"/>
                  </a:cubicBezTo>
                  <a:cubicBezTo>
                    <a:pt x="182" y="224"/>
                    <a:pt x="187" y="222"/>
                    <a:pt x="190" y="222"/>
                  </a:cubicBezTo>
                  <a:cubicBezTo>
                    <a:pt x="196" y="219"/>
                    <a:pt x="200" y="208"/>
                    <a:pt x="206" y="208"/>
                  </a:cubicBezTo>
                  <a:cubicBezTo>
                    <a:pt x="207" y="208"/>
                    <a:pt x="208" y="208"/>
                    <a:pt x="210" y="210"/>
                  </a:cubicBezTo>
                  <a:cubicBezTo>
                    <a:pt x="219" y="220"/>
                    <a:pt x="229" y="224"/>
                    <a:pt x="238" y="224"/>
                  </a:cubicBezTo>
                  <a:cubicBezTo>
                    <a:pt x="258" y="224"/>
                    <a:pt x="277" y="209"/>
                    <a:pt x="297" y="209"/>
                  </a:cubicBezTo>
                  <a:cubicBezTo>
                    <a:pt x="305" y="209"/>
                    <a:pt x="313" y="211"/>
                    <a:pt x="321" y="218"/>
                  </a:cubicBezTo>
                  <a:cubicBezTo>
                    <a:pt x="325" y="221"/>
                    <a:pt x="330" y="222"/>
                    <a:pt x="336" y="222"/>
                  </a:cubicBezTo>
                  <a:cubicBezTo>
                    <a:pt x="341" y="222"/>
                    <a:pt x="347" y="221"/>
                    <a:pt x="353" y="221"/>
                  </a:cubicBezTo>
                  <a:cubicBezTo>
                    <a:pt x="356" y="221"/>
                    <a:pt x="359" y="221"/>
                    <a:pt x="362" y="222"/>
                  </a:cubicBezTo>
                  <a:cubicBezTo>
                    <a:pt x="395" y="226"/>
                    <a:pt x="423" y="234"/>
                    <a:pt x="456" y="243"/>
                  </a:cubicBezTo>
                  <a:cubicBezTo>
                    <a:pt x="469" y="247"/>
                    <a:pt x="481" y="255"/>
                    <a:pt x="485" y="267"/>
                  </a:cubicBezTo>
                  <a:cubicBezTo>
                    <a:pt x="492" y="281"/>
                    <a:pt x="499" y="286"/>
                    <a:pt x="506" y="286"/>
                  </a:cubicBezTo>
                  <a:cubicBezTo>
                    <a:pt x="515" y="286"/>
                    <a:pt x="525" y="278"/>
                    <a:pt x="534" y="276"/>
                  </a:cubicBezTo>
                  <a:cubicBezTo>
                    <a:pt x="546" y="271"/>
                    <a:pt x="560" y="269"/>
                    <a:pt x="573" y="269"/>
                  </a:cubicBezTo>
                  <a:cubicBezTo>
                    <a:pt x="582" y="269"/>
                    <a:pt x="591" y="270"/>
                    <a:pt x="600" y="271"/>
                  </a:cubicBezTo>
                  <a:cubicBezTo>
                    <a:pt x="608" y="271"/>
                    <a:pt x="624" y="288"/>
                    <a:pt x="645" y="288"/>
                  </a:cubicBezTo>
                  <a:lnTo>
                    <a:pt x="645" y="9"/>
                  </a:lnTo>
                  <a:cubicBezTo>
                    <a:pt x="641" y="5"/>
                    <a:pt x="637" y="1"/>
                    <a:pt x="633"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19" name="Google Shape;219;p29"/>
            <p:cNvSpPr/>
            <p:nvPr/>
          </p:nvSpPr>
          <p:spPr>
            <a:xfrm>
              <a:off x="4819525" y="5419700"/>
              <a:ext cx="16125" cy="7200"/>
            </a:xfrm>
            <a:custGeom>
              <a:avLst/>
              <a:gdLst/>
              <a:ahLst/>
              <a:cxnLst/>
              <a:rect l="l" t="t" r="r" b="b"/>
              <a:pathLst>
                <a:path w="645" h="288" extrusionOk="0">
                  <a:moveTo>
                    <a:pt x="587" y="0"/>
                  </a:moveTo>
                  <a:cubicBezTo>
                    <a:pt x="585" y="0"/>
                    <a:pt x="582" y="1"/>
                    <a:pt x="579" y="1"/>
                  </a:cubicBezTo>
                  <a:cubicBezTo>
                    <a:pt x="542" y="18"/>
                    <a:pt x="501" y="34"/>
                    <a:pt x="460" y="47"/>
                  </a:cubicBezTo>
                  <a:cubicBezTo>
                    <a:pt x="457" y="47"/>
                    <a:pt x="454" y="48"/>
                    <a:pt x="451" y="48"/>
                  </a:cubicBezTo>
                  <a:cubicBezTo>
                    <a:pt x="439" y="48"/>
                    <a:pt x="428" y="43"/>
                    <a:pt x="415" y="43"/>
                  </a:cubicBezTo>
                  <a:cubicBezTo>
                    <a:pt x="399" y="43"/>
                    <a:pt x="382" y="47"/>
                    <a:pt x="366" y="59"/>
                  </a:cubicBezTo>
                  <a:cubicBezTo>
                    <a:pt x="360" y="61"/>
                    <a:pt x="353" y="62"/>
                    <a:pt x="345" y="62"/>
                  </a:cubicBezTo>
                  <a:cubicBezTo>
                    <a:pt x="337" y="62"/>
                    <a:pt x="329" y="61"/>
                    <a:pt x="321" y="59"/>
                  </a:cubicBezTo>
                  <a:cubicBezTo>
                    <a:pt x="317" y="56"/>
                    <a:pt x="312" y="55"/>
                    <a:pt x="307" y="55"/>
                  </a:cubicBezTo>
                  <a:cubicBezTo>
                    <a:pt x="297" y="55"/>
                    <a:pt x="284" y="60"/>
                    <a:pt x="276" y="63"/>
                  </a:cubicBezTo>
                  <a:cubicBezTo>
                    <a:pt x="270" y="63"/>
                    <a:pt x="263" y="70"/>
                    <a:pt x="257" y="70"/>
                  </a:cubicBezTo>
                  <a:cubicBezTo>
                    <a:pt x="255" y="70"/>
                    <a:pt x="253" y="69"/>
                    <a:pt x="251" y="67"/>
                  </a:cubicBezTo>
                  <a:cubicBezTo>
                    <a:pt x="239" y="61"/>
                    <a:pt x="224" y="58"/>
                    <a:pt x="210" y="58"/>
                  </a:cubicBezTo>
                  <a:cubicBezTo>
                    <a:pt x="195" y="58"/>
                    <a:pt x="179" y="61"/>
                    <a:pt x="165" y="67"/>
                  </a:cubicBezTo>
                  <a:cubicBezTo>
                    <a:pt x="128" y="84"/>
                    <a:pt x="91" y="92"/>
                    <a:pt x="54" y="96"/>
                  </a:cubicBezTo>
                  <a:cubicBezTo>
                    <a:pt x="53" y="96"/>
                    <a:pt x="52" y="97"/>
                    <a:pt x="51" y="97"/>
                  </a:cubicBezTo>
                  <a:cubicBezTo>
                    <a:pt x="44" y="97"/>
                    <a:pt x="37" y="87"/>
                    <a:pt x="29" y="79"/>
                  </a:cubicBezTo>
                  <a:cubicBezTo>
                    <a:pt x="27" y="78"/>
                    <a:pt x="25" y="77"/>
                    <a:pt x="23" y="77"/>
                  </a:cubicBezTo>
                  <a:cubicBezTo>
                    <a:pt x="14" y="77"/>
                    <a:pt x="7" y="94"/>
                    <a:pt x="1" y="141"/>
                  </a:cubicBezTo>
                  <a:cubicBezTo>
                    <a:pt x="5" y="170"/>
                    <a:pt x="9" y="198"/>
                    <a:pt x="13" y="231"/>
                  </a:cubicBezTo>
                  <a:cubicBezTo>
                    <a:pt x="21" y="227"/>
                    <a:pt x="29" y="231"/>
                    <a:pt x="34" y="211"/>
                  </a:cubicBezTo>
                  <a:cubicBezTo>
                    <a:pt x="39" y="197"/>
                    <a:pt x="44" y="193"/>
                    <a:pt x="49" y="193"/>
                  </a:cubicBezTo>
                  <a:cubicBezTo>
                    <a:pt x="54" y="193"/>
                    <a:pt x="58" y="198"/>
                    <a:pt x="62" y="203"/>
                  </a:cubicBezTo>
                  <a:cubicBezTo>
                    <a:pt x="73" y="220"/>
                    <a:pt x="91" y="228"/>
                    <a:pt x="109" y="228"/>
                  </a:cubicBezTo>
                  <a:cubicBezTo>
                    <a:pt x="113" y="228"/>
                    <a:pt x="116" y="228"/>
                    <a:pt x="120" y="227"/>
                  </a:cubicBezTo>
                  <a:cubicBezTo>
                    <a:pt x="136" y="223"/>
                    <a:pt x="153" y="227"/>
                    <a:pt x="165" y="219"/>
                  </a:cubicBezTo>
                  <a:cubicBezTo>
                    <a:pt x="171" y="214"/>
                    <a:pt x="178" y="212"/>
                    <a:pt x="184" y="212"/>
                  </a:cubicBezTo>
                  <a:cubicBezTo>
                    <a:pt x="200" y="212"/>
                    <a:pt x="215" y="227"/>
                    <a:pt x="231" y="227"/>
                  </a:cubicBezTo>
                  <a:cubicBezTo>
                    <a:pt x="256" y="227"/>
                    <a:pt x="282" y="250"/>
                    <a:pt x="308" y="250"/>
                  </a:cubicBezTo>
                  <a:cubicBezTo>
                    <a:pt x="315" y="250"/>
                    <a:pt x="322" y="248"/>
                    <a:pt x="329" y="244"/>
                  </a:cubicBezTo>
                  <a:cubicBezTo>
                    <a:pt x="330" y="243"/>
                    <a:pt x="331" y="243"/>
                    <a:pt x="333" y="243"/>
                  </a:cubicBezTo>
                  <a:cubicBezTo>
                    <a:pt x="341" y="243"/>
                    <a:pt x="351" y="252"/>
                    <a:pt x="358" y="256"/>
                  </a:cubicBezTo>
                  <a:cubicBezTo>
                    <a:pt x="366" y="260"/>
                    <a:pt x="375" y="261"/>
                    <a:pt x="383" y="261"/>
                  </a:cubicBezTo>
                  <a:cubicBezTo>
                    <a:pt x="402" y="261"/>
                    <a:pt x="420" y="253"/>
                    <a:pt x="440" y="248"/>
                  </a:cubicBezTo>
                  <a:cubicBezTo>
                    <a:pt x="446" y="247"/>
                    <a:pt x="452" y="246"/>
                    <a:pt x="458" y="246"/>
                  </a:cubicBezTo>
                  <a:cubicBezTo>
                    <a:pt x="477" y="246"/>
                    <a:pt x="495" y="251"/>
                    <a:pt x="514" y="260"/>
                  </a:cubicBezTo>
                  <a:cubicBezTo>
                    <a:pt x="534" y="264"/>
                    <a:pt x="555" y="268"/>
                    <a:pt x="575" y="268"/>
                  </a:cubicBezTo>
                  <a:cubicBezTo>
                    <a:pt x="596" y="272"/>
                    <a:pt x="620" y="268"/>
                    <a:pt x="637" y="285"/>
                  </a:cubicBezTo>
                  <a:cubicBezTo>
                    <a:pt x="637" y="287"/>
                    <a:pt x="638" y="288"/>
                    <a:pt x="639" y="288"/>
                  </a:cubicBezTo>
                  <a:cubicBezTo>
                    <a:pt x="641" y="288"/>
                    <a:pt x="643" y="287"/>
                    <a:pt x="645" y="285"/>
                  </a:cubicBezTo>
                  <a:lnTo>
                    <a:pt x="645" y="43"/>
                  </a:lnTo>
                  <a:cubicBezTo>
                    <a:pt x="627" y="28"/>
                    <a:pt x="608" y="0"/>
                    <a:pt x="587"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20" name="Google Shape;220;p29"/>
            <p:cNvSpPr/>
            <p:nvPr/>
          </p:nvSpPr>
          <p:spPr>
            <a:xfrm>
              <a:off x="4822100" y="5445675"/>
              <a:ext cx="13450" cy="7525"/>
            </a:xfrm>
            <a:custGeom>
              <a:avLst/>
              <a:gdLst/>
              <a:ahLst/>
              <a:cxnLst/>
              <a:rect l="l" t="t" r="r" b="b"/>
              <a:pathLst>
                <a:path w="538" h="301" extrusionOk="0">
                  <a:moveTo>
                    <a:pt x="530" y="1"/>
                  </a:moveTo>
                  <a:cubicBezTo>
                    <a:pt x="514" y="8"/>
                    <a:pt x="499" y="21"/>
                    <a:pt x="483" y="21"/>
                  </a:cubicBezTo>
                  <a:cubicBezTo>
                    <a:pt x="474" y="21"/>
                    <a:pt x="465" y="17"/>
                    <a:pt x="456" y="5"/>
                  </a:cubicBezTo>
                  <a:cubicBezTo>
                    <a:pt x="455" y="4"/>
                    <a:pt x="455" y="4"/>
                    <a:pt x="454" y="4"/>
                  </a:cubicBezTo>
                  <a:cubicBezTo>
                    <a:pt x="449" y="4"/>
                    <a:pt x="443" y="13"/>
                    <a:pt x="439" y="13"/>
                  </a:cubicBezTo>
                  <a:cubicBezTo>
                    <a:pt x="433" y="15"/>
                    <a:pt x="427" y="16"/>
                    <a:pt x="421" y="16"/>
                  </a:cubicBezTo>
                  <a:cubicBezTo>
                    <a:pt x="415" y="16"/>
                    <a:pt x="409" y="15"/>
                    <a:pt x="402" y="13"/>
                  </a:cubicBezTo>
                  <a:cubicBezTo>
                    <a:pt x="397" y="10"/>
                    <a:pt x="390" y="9"/>
                    <a:pt x="384" y="9"/>
                  </a:cubicBezTo>
                  <a:cubicBezTo>
                    <a:pt x="373" y="9"/>
                    <a:pt x="361" y="13"/>
                    <a:pt x="353" y="21"/>
                  </a:cubicBezTo>
                  <a:cubicBezTo>
                    <a:pt x="344" y="26"/>
                    <a:pt x="333" y="28"/>
                    <a:pt x="322" y="28"/>
                  </a:cubicBezTo>
                  <a:cubicBezTo>
                    <a:pt x="314" y="28"/>
                    <a:pt x="307" y="27"/>
                    <a:pt x="300" y="25"/>
                  </a:cubicBezTo>
                  <a:cubicBezTo>
                    <a:pt x="290" y="24"/>
                    <a:pt x="281" y="24"/>
                    <a:pt x="271" y="24"/>
                  </a:cubicBezTo>
                  <a:cubicBezTo>
                    <a:pt x="240" y="24"/>
                    <a:pt x="209" y="29"/>
                    <a:pt x="181" y="42"/>
                  </a:cubicBezTo>
                  <a:cubicBezTo>
                    <a:pt x="140" y="54"/>
                    <a:pt x="95" y="66"/>
                    <a:pt x="50" y="70"/>
                  </a:cubicBezTo>
                  <a:cubicBezTo>
                    <a:pt x="45" y="72"/>
                    <a:pt x="41" y="72"/>
                    <a:pt x="38" y="72"/>
                  </a:cubicBezTo>
                  <a:cubicBezTo>
                    <a:pt x="34" y="72"/>
                    <a:pt x="31" y="72"/>
                    <a:pt x="29" y="74"/>
                  </a:cubicBezTo>
                  <a:cubicBezTo>
                    <a:pt x="17" y="83"/>
                    <a:pt x="9" y="95"/>
                    <a:pt x="0" y="107"/>
                  </a:cubicBezTo>
                  <a:lnTo>
                    <a:pt x="0" y="136"/>
                  </a:lnTo>
                  <a:cubicBezTo>
                    <a:pt x="0" y="152"/>
                    <a:pt x="4" y="169"/>
                    <a:pt x="9" y="185"/>
                  </a:cubicBezTo>
                  <a:cubicBezTo>
                    <a:pt x="21" y="198"/>
                    <a:pt x="37" y="202"/>
                    <a:pt x="50" y="206"/>
                  </a:cubicBezTo>
                  <a:cubicBezTo>
                    <a:pt x="58" y="204"/>
                    <a:pt x="66" y="202"/>
                    <a:pt x="74" y="202"/>
                  </a:cubicBezTo>
                  <a:cubicBezTo>
                    <a:pt x="81" y="202"/>
                    <a:pt x="89" y="204"/>
                    <a:pt x="95" y="210"/>
                  </a:cubicBezTo>
                  <a:cubicBezTo>
                    <a:pt x="103" y="219"/>
                    <a:pt x="111" y="224"/>
                    <a:pt x="118" y="224"/>
                  </a:cubicBezTo>
                  <a:cubicBezTo>
                    <a:pt x="124" y="224"/>
                    <a:pt x="130" y="220"/>
                    <a:pt x="136" y="210"/>
                  </a:cubicBezTo>
                  <a:cubicBezTo>
                    <a:pt x="141" y="205"/>
                    <a:pt x="144" y="203"/>
                    <a:pt x="147" y="203"/>
                  </a:cubicBezTo>
                  <a:cubicBezTo>
                    <a:pt x="149" y="203"/>
                    <a:pt x="150" y="204"/>
                    <a:pt x="152" y="206"/>
                  </a:cubicBezTo>
                  <a:cubicBezTo>
                    <a:pt x="170" y="220"/>
                    <a:pt x="188" y="224"/>
                    <a:pt x="205" y="224"/>
                  </a:cubicBezTo>
                  <a:cubicBezTo>
                    <a:pt x="227" y="224"/>
                    <a:pt x="248" y="218"/>
                    <a:pt x="271" y="218"/>
                  </a:cubicBezTo>
                  <a:cubicBezTo>
                    <a:pt x="304" y="226"/>
                    <a:pt x="333" y="234"/>
                    <a:pt x="361" y="247"/>
                  </a:cubicBezTo>
                  <a:cubicBezTo>
                    <a:pt x="390" y="255"/>
                    <a:pt x="419" y="259"/>
                    <a:pt x="448" y="263"/>
                  </a:cubicBezTo>
                  <a:cubicBezTo>
                    <a:pt x="451" y="263"/>
                    <a:pt x="454" y="263"/>
                    <a:pt x="457" y="263"/>
                  </a:cubicBezTo>
                  <a:cubicBezTo>
                    <a:pt x="462" y="263"/>
                    <a:pt x="467" y="264"/>
                    <a:pt x="472" y="271"/>
                  </a:cubicBezTo>
                  <a:cubicBezTo>
                    <a:pt x="487" y="283"/>
                    <a:pt x="512" y="301"/>
                    <a:pt x="532" y="301"/>
                  </a:cubicBezTo>
                  <a:cubicBezTo>
                    <a:pt x="534" y="301"/>
                    <a:pt x="536" y="301"/>
                    <a:pt x="538" y="300"/>
                  </a:cubicBezTo>
                  <a:lnTo>
                    <a:pt x="538" y="9"/>
                  </a:lnTo>
                  <a:cubicBezTo>
                    <a:pt x="538" y="5"/>
                    <a:pt x="534" y="5"/>
                    <a:pt x="530"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21" name="Google Shape;221;p29"/>
            <p:cNvSpPr/>
            <p:nvPr/>
          </p:nvSpPr>
          <p:spPr>
            <a:xfrm>
              <a:off x="4829075" y="5354725"/>
              <a:ext cx="6475" cy="6325"/>
            </a:xfrm>
            <a:custGeom>
              <a:avLst/>
              <a:gdLst/>
              <a:ahLst/>
              <a:cxnLst/>
              <a:rect l="l" t="t" r="r" b="b"/>
              <a:pathLst>
                <a:path w="259" h="253" extrusionOk="0">
                  <a:moveTo>
                    <a:pt x="183" y="1"/>
                  </a:moveTo>
                  <a:cubicBezTo>
                    <a:pt x="161" y="1"/>
                    <a:pt x="139" y="20"/>
                    <a:pt x="119" y="40"/>
                  </a:cubicBezTo>
                  <a:cubicBezTo>
                    <a:pt x="119" y="41"/>
                    <a:pt x="118" y="41"/>
                    <a:pt x="116" y="41"/>
                  </a:cubicBezTo>
                  <a:cubicBezTo>
                    <a:pt x="112" y="41"/>
                    <a:pt x="106" y="36"/>
                    <a:pt x="103" y="36"/>
                  </a:cubicBezTo>
                  <a:cubicBezTo>
                    <a:pt x="99" y="32"/>
                    <a:pt x="91" y="32"/>
                    <a:pt x="87" y="32"/>
                  </a:cubicBezTo>
                  <a:cubicBezTo>
                    <a:pt x="66" y="36"/>
                    <a:pt x="45" y="40"/>
                    <a:pt x="25" y="44"/>
                  </a:cubicBezTo>
                  <a:cubicBezTo>
                    <a:pt x="17" y="48"/>
                    <a:pt x="9" y="48"/>
                    <a:pt x="0" y="52"/>
                  </a:cubicBezTo>
                  <a:cubicBezTo>
                    <a:pt x="0" y="89"/>
                    <a:pt x="0" y="122"/>
                    <a:pt x="4" y="130"/>
                  </a:cubicBezTo>
                  <a:cubicBezTo>
                    <a:pt x="9" y="151"/>
                    <a:pt x="17" y="180"/>
                    <a:pt x="25" y="180"/>
                  </a:cubicBezTo>
                  <a:cubicBezTo>
                    <a:pt x="29" y="178"/>
                    <a:pt x="34" y="177"/>
                    <a:pt x="38" y="177"/>
                  </a:cubicBezTo>
                  <a:cubicBezTo>
                    <a:pt x="53" y="177"/>
                    <a:pt x="66" y="187"/>
                    <a:pt x="78" y="200"/>
                  </a:cubicBezTo>
                  <a:cubicBezTo>
                    <a:pt x="78" y="200"/>
                    <a:pt x="81" y="205"/>
                    <a:pt x="84" y="205"/>
                  </a:cubicBezTo>
                  <a:cubicBezTo>
                    <a:pt x="85" y="205"/>
                    <a:pt x="86" y="205"/>
                    <a:pt x="87" y="204"/>
                  </a:cubicBezTo>
                  <a:cubicBezTo>
                    <a:pt x="91" y="199"/>
                    <a:pt x="95" y="197"/>
                    <a:pt x="100" y="197"/>
                  </a:cubicBezTo>
                  <a:cubicBezTo>
                    <a:pt x="116" y="197"/>
                    <a:pt x="133" y="226"/>
                    <a:pt x="152" y="229"/>
                  </a:cubicBezTo>
                  <a:cubicBezTo>
                    <a:pt x="164" y="233"/>
                    <a:pt x="177" y="233"/>
                    <a:pt x="185" y="233"/>
                  </a:cubicBezTo>
                  <a:cubicBezTo>
                    <a:pt x="186" y="234"/>
                    <a:pt x="188" y="234"/>
                    <a:pt x="190" y="234"/>
                  </a:cubicBezTo>
                  <a:cubicBezTo>
                    <a:pt x="192" y="234"/>
                    <a:pt x="195" y="233"/>
                    <a:pt x="198" y="233"/>
                  </a:cubicBezTo>
                  <a:cubicBezTo>
                    <a:pt x="203" y="233"/>
                    <a:pt x="209" y="236"/>
                    <a:pt x="214" y="249"/>
                  </a:cubicBezTo>
                  <a:cubicBezTo>
                    <a:pt x="217" y="252"/>
                    <a:pt x="220" y="252"/>
                    <a:pt x="223" y="252"/>
                  </a:cubicBezTo>
                  <a:cubicBezTo>
                    <a:pt x="234" y="252"/>
                    <a:pt x="245" y="240"/>
                    <a:pt x="254" y="240"/>
                  </a:cubicBezTo>
                  <a:cubicBezTo>
                    <a:pt x="256" y="240"/>
                    <a:pt x="257" y="240"/>
                    <a:pt x="259" y="241"/>
                  </a:cubicBezTo>
                  <a:lnTo>
                    <a:pt x="259" y="7"/>
                  </a:lnTo>
                  <a:cubicBezTo>
                    <a:pt x="247" y="11"/>
                    <a:pt x="230" y="11"/>
                    <a:pt x="218" y="15"/>
                  </a:cubicBezTo>
                  <a:lnTo>
                    <a:pt x="214" y="15"/>
                  </a:lnTo>
                  <a:cubicBezTo>
                    <a:pt x="203" y="5"/>
                    <a:pt x="193" y="1"/>
                    <a:pt x="183"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22" name="Google Shape;222;p29"/>
            <p:cNvSpPr/>
            <p:nvPr/>
          </p:nvSpPr>
          <p:spPr>
            <a:xfrm>
              <a:off x="4820050" y="5406925"/>
              <a:ext cx="15600" cy="6700"/>
            </a:xfrm>
            <a:custGeom>
              <a:avLst/>
              <a:gdLst/>
              <a:ahLst/>
              <a:cxnLst/>
              <a:rect l="l" t="t" r="r" b="b"/>
              <a:pathLst>
                <a:path w="624" h="268" extrusionOk="0">
                  <a:moveTo>
                    <a:pt x="594" y="1"/>
                  </a:moveTo>
                  <a:cubicBezTo>
                    <a:pt x="578" y="1"/>
                    <a:pt x="563" y="6"/>
                    <a:pt x="550" y="16"/>
                  </a:cubicBezTo>
                  <a:cubicBezTo>
                    <a:pt x="538" y="24"/>
                    <a:pt x="525" y="25"/>
                    <a:pt x="513" y="25"/>
                  </a:cubicBezTo>
                  <a:cubicBezTo>
                    <a:pt x="509" y="25"/>
                    <a:pt x="505" y="25"/>
                    <a:pt x="501" y="25"/>
                  </a:cubicBezTo>
                  <a:cubicBezTo>
                    <a:pt x="493" y="25"/>
                    <a:pt x="484" y="26"/>
                    <a:pt x="476" y="28"/>
                  </a:cubicBezTo>
                  <a:cubicBezTo>
                    <a:pt x="448" y="37"/>
                    <a:pt x="423" y="45"/>
                    <a:pt x="398" y="57"/>
                  </a:cubicBezTo>
                  <a:cubicBezTo>
                    <a:pt x="374" y="69"/>
                    <a:pt x="349" y="61"/>
                    <a:pt x="320" y="73"/>
                  </a:cubicBezTo>
                  <a:lnTo>
                    <a:pt x="304" y="73"/>
                  </a:lnTo>
                  <a:cubicBezTo>
                    <a:pt x="287" y="57"/>
                    <a:pt x="269" y="51"/>
                    <a:pt x="251" y="51"/>
                  </a:cubicBezTo>
                  <a:cubicBezTo>
                    <a:pt x="220" y="51"/>
                    <a:pt x="189" y="66"/>
                    <a:pt x="160" y="66"/>
                  </a:cubicBezTo>
                  <a:cubicBezTo>
                    <a:pt x="156" y="66"/>
                    <a:pt x="152" y="66"/>
                    <a:pt x="148" y="65"/>
                  </a:cubicBezTo>
                  <a:cubicBezTo>
                    <a:pt x="145" y="66"/>
                    <a:pt x="141" y="67"/>
                    <a:pt x="138" y="67"/>
                  </a:cubicBezTo>
                  <a:cubicBezTo>
                    <a:pt x="129" y="67"/>
                    <a:pt x="121" y="63"/>
                    <a:pt x="115" y="57"/>
                  </a:cubicBezTo>
                  <a:cubicBezTo>
                    <a:pt x="95" y="43"/>
                    <a:pt x="72" y="35"/>
                    <a:pt x="48" y="35"/>
                  </a:cubicBezTo>
                  <a:cubicBezTo>
                    <a:pt x="43" y="35"/>
                    <a:pt x="38" y="36"/>
                    <a:pt x="33" y="37"/>
                  </a:cubicBezTo>
                  <a:cubicBezTo>
                    <a:pt x="25" y="37"/>
                    <a:pt x="8" y="37"/>
                    <a:pt x="0" y="110"/>
                  </a:cubicBezTo>
                  <a:cubicBezTo>
                    <a:pt x="8" y="176"/>
                    <a:pt x="21" y="192"/>
                    <a:pt x="33" y="192"/>
                  </a:cubicBezTo>
                  <a:cubicBezTo>
                    <a:pt x="40" y="192"/>
                    <a:pt x="51" y="205"/>
                    <a:pt x="59" y="205"/>
                  </a:cubicBezTo>
                  <a:cubicBezTo>
                    <a:pt x="60" y="205"/>
                    <a:pt x="61" y="205"/>
                    <a:pt x="62" y="205"/>
                  </a:cubicBezTo>
                  <a:cubicBezTo>
                    <a:pt x="70" y="202"/>
                    <a:pt x="78" y="201"/>
                    <a:pt x="86" y="201"/>
                  </a:cubicBezTo>
                  <a:cubicBezTo>
                    <a:pt x="103" y="201"/>
                    <a:pt x="120" y="207"/>
                    <a:pt x="132" y="221"/>
                  </a:cubicBezTo>
                  <a:cubicBezTo>
                    <a:pt x="138" y="207"/>
                    <a:pt x="144" y="202"/>
                    <a:pt x="150" y="202"/>
                  </a:cubicBezTo>
                  <a:cubicBezTo>
                    <a:pt x="160" y="202"/>
                    <a:pt x="168" y="214"/>
                    <a:pt x="173" y="221"/>
                  </a:cubicBezTo>
                  <a:cubicBezTo>
                    <a:pt x="181" y="229"/>
                    <a:pt x="193" y="225"/>
                    <a:pt x="201" y="229"/>
                  </a:cubicBezTo>
                  <a:cubicBezTo>
                    <a:pt x="210" y="242"/>
                    <a:pt x="226" y="250"/>
                    <a:pt x="238" y="258"/>
                  </a:cubicBezTo>
                  <a:cubicBezTo>
                    <a:pt x="247" y="262"/>
                    <a:pt x="257" y="265"/>
                    <a:pt x="266" y="265"/>
                  </a:cubicBezTo>
                  <a:cubicBezTo>
                    <a:pt x="277" y="265"/>
                    <a:pt x="288" y="260"/>
                    <a:pt x="300" y="242"/>
                  </a:cubicBezTo>
                  <a:cubicBezTo>
                    <a:pt x="304" y="238"/>
                    <a:pt x="308" y="229"/>
                    <a:pt x="308" y="229"/>
                  </a:cubicBezTo>
                  <a:cubicBezTo>
                    <a:pt x="314" y="240"/>
                    <a:pt x="321" y="243"/>
                    <a:pt x="327" y="243"/>
                  </a:cubicBezTo>
                  <a:cubicBezTo>
                    <a:pt x="340" y="243"/>
                    <a:pt x="353" y="229"/>
                    <a:pt x="366" y="229"/>
                  </a:cubicBezTo>
                  <a:cubicBezTo>
                    <a:pt x="367" y="229"/>
                    <a:pt x="368" y="229"/>
                    <a:pt x="370" y="229"/>
                  </a:cubicBezTo>
                  <a:cubicBezTo>
                    <a:pt x="390" y="233"/>
                    <a:pt x="406" y="246"/>
                    <a:pt x="423" y="258"/>
                  </a:cubicBezTo>
                  <a:cubicBezTo>
                    <a:pt x="432" y="265"/>
                    <a:pt x="441" y="267"/>
                    <a:pt x="450" y="267"/>
                  </a:cubicBezTo>
                  <a:cubicBezTo>
                    <a:pt x="469" y="267"/>
                    <a:pt x="487" y="257"/>
                    <a:pt x="506" y="257"/>
                  </a:cubicBezTo>
                  <a:cubicBezTo>
                    <a:pt x="510" y="257"/>
                    <a:pt x="513" y="257"/>
                    <a:pt x="517" y="258"/>
                  </a:cubicBezTo>
                  <a:cubicBezTo>
                    <a:pt x="518" y="258"/>
                    <a:pt x="519" y="258"/>
                    <a:pt x="520" y="258"/>
                  </a:cubicBezTo>
                  <a:cubicBezTo>
                    <a:pt x="539" y="258"/>
                    <a:pt x="557" y="222"/>
                    <a:pt x="576" y="222"/>
                  </a:cubicBezTo>
                  <a:cubicBezTo>
                    <a:pt x="583" y="222"/>
                    <a:pt x="591" y="228"/>
                    <a:pt x="599" y="246"/>
                  </a:cubicBezTo>
                  <a:cubicBezTo>
                    <a:pt x="603" y="254"/>
                    <a:pt x="612" y="262"/>
                    <a:pt x="624" y="262"/>
                  </a:cubicBezTo>
                  <a:lnTo>
                    <a:pt x="624" y="8"/>
                  </a:lnTo>
                  <a:cubicBezTo>
                    <a:pt x="614" y="3"/>
                    <a:pt x="604" y="1"/>
                    <a:pt x="594"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23" name="Google Shape;223;p29"/>
            <p:cNvSpPr/>
            <p:nvPr/>
          </p:nvSpPr>
          <p:spPr>
            <a:xfrm>
              <a:off x="4816650" y="5393650"/>
              <a:ext cx="18900" cy="7125"/>
            </a:xfrm>
            <a:custGeom>
              <a:avLst/>
              <a:gdLst/>
              <a:ahLst/>
              <a:cxnLst/>
              <a:rect l="l" t="t" r="r" b="b"/>
              <a:pathLst>
                <a:path w="756" h="285" extrusionOk="0">
                  <a:moveTo>
                    <a:pt x="725" y="0"/>
                  </a:moveTo>
                  <a:cubicBezTo>
                    <a:pt x="695" y="0"/>
                    <a:pt x="666" y="21"/>
                    <a:pt x="637" y="46"/>
                  </a:cubicBezTo>
                  <a:cubicBezTo>
                    <a:pt x="616" y="59"/>
                    <a:pt x="596" y="67"/>
                    <a:pt x="571" y="71"/>
                  </a:cubicBezTo>
                  <a:cubicBezTo>
                    <a:pt x="563" y="71"/>
                    <a:pt x="559" y="75"/>
                    <a:pt x="551" y="75"/>
                  </a:cubicBezTo>
                  <a:cubicBezTo>
                    <a:pt x="542" y="78"/>
                    <a:pt x="531" y="81"/>
                    <a:pt x="520" y="81"/>
                  </a:cubicBezTo>
                  <a:cubicBezTo>
                    <a:pt x="515" y="81"/>
                    <a:pt x="510" y="80"/>
                    <a:pt x="506" y="79"/>
                  </a:cubicBezTo>
                  <a:cubicBezTo>
                    <a:pt x="479" y="76"/>
                    <a:pt x="455" y="73"/>
                    <a:pt x="432" y="73"/>
                  </a:cubicBezTo>
                  <a:cubicBezTo>
                    <a:pt x="422" y="73"/>
                    <a:pt x="413" y="74"/>
                    <a:pt x="403" y="75"/>
                  </a:cubicBezTo>
                  <a:cubicBezTo>
                    <a:pt x="370" y="75"/>
                    <a:pt x="333" y="67"/>
                    <a:pt x="300" y="67"/>
                  </a:cubicBezTo>
                  <a:cubicBezTo>
                    <a:pt x="288" y="67"/>
                    <a:pt x="272" y="71"/>
                    <a:pt x="259" y="75"/>
                  </a:cubicBezTo>
                  <a:cubicBezTo>
                    <a:pt x="239" y="78"/>
                    <a:pt x="218" y="91"/>
                    <a:pt x="198" y="91"/>
                  </a:cubicBezTo>
                  <a:cubicBezTo>
                    <a:pt x="190" y="91"/>
                    <a:pt x="181" y="89"/>
                    <a:pt x="173" y="83"/>
                  </a:cubicBezTo>
                  <a:cubicBezTo>
                    <a:pt x="154" y="68"/>
                    <a:pt x="134" y="64"/>
                    <a:pt x="113" y="64"/>
                  </a:cubicBezTo>
                  <a:cubicBezTo>
                    <a:pt x="94" y="64"/>
                    <a:pt x="73" y="67"/>
                    <a:pt x="52" y="67"/>
                  </a:cubicBezTo>
                  <a:cubicBezTo>
                    <a:pt x="47" y="67"/>
                    <a:pt x="43" y="67"/>
                    <a:pt x="38" y="67"/>
                  </a:cubicBezTo>
                  <a:cubicBezTo>
                    <a:pt x="25" y="67"/>
                    <a:pt x="13" y="79"/>
                    <a:pt x="1" y="137"/>
                  </a:cubicBezTo>
                  <a:cubicBezTo>
                    <a:pt x="9" y="179"/>
                    <a:pt x="18" y="196"/>
                    <a:pt x="26" y="196"/>
                  </a:cubicBezTo>
                  <a:cubicBezTo>
                    <a:pt x="30" y="196"/>
                    <a:pt x="34" y="192"/>
                    <a:pt x="38" y="186"/>
                  </a:cubicBezTo>
                  <a:cubicBezTo>
                    <a:pt x="44" y="180"/>
                    <a:pt x="49" y="178"/>
                    <a:pt x="54" y="178"/>
                  </a:cubicBezTo>
                  <a:cubicBezTo>
                    <a:pt x="63" y="178"/>
                    <a:pt x="71" y="185"/>
                    <a:pt x="79" y="190"/>
                  </a:cubicBezTo>
                  <a:cubicBezTo>
                    <a:pt x="91" y="198"/>
                    <a:pt x="103" y="202"/>
                    <a:pt x="116" y="206"/>
                  </a:cubicBezTo>
                  <a:cubicBezTo>
                    <a:pt x="128" y="211"/>
                    <a:pt x="140" y="218"/>
                    <a:pt x="152" y="218"/>
                  </a:cubicBezTo>
                  <a:cubicBezTo>
                    <a:pt x="161" y="218"/>
                    <a:pt x="169" y="215"/>
                    <a:pt x="177" y="206"/>
                  </a:cubicBezTo>
                  <a:cubicBezTo>
                    <a:pt x="178" y="205"/>
                    <a:pt x="179" y="205"/>
                    <a:pt x="180" y="205"/>
                  </a:cubicBezTo>
                  <a:cubicBezTo>
                    <a:pt x="182" y="205"/>
                    <a:pt x="183" y="209"/>
                    <a:pt x="186" y="215"/>
                  </a:cubicBezTo>
                  <a:cubicBezTo>
                    <a:pt x="190" y="227"/>
                    <a:pt x="194" y="231"/>
                    <a:pt x="198" y="231"/>
                  </a:cubicBezTo>
                  <a:cubicBezTo>
                    <a:pt x="203" y="231"/>
                    <a:pt x="208" y="227"/>
                    <a:pt x="214" y="223"/>
                  </a:cubicBezTo>
                  <a:cubicBezTo>
                    <a:pt x="227" y="211"/>
                    <a:pt x="239" y="215"/>
                    <a:pt x="247" y="211"/>
                  </a:cubicBezTo>
                  <a:cubicBezTo>
                    <a:pt x="253" y="208"/>
                    <a:pt x="257" y="208"/>
                    <a:pt x="262" y="208"/>
                  </a:cubicBezTo>
                  <a:cubicBezTo>
                    <a:pt x="267" y="208"/>
                    <a:pt x="272" y="208"/>
                    <a:pt x="280" y="206"/>
                  </a:cubicBezTo>
                  <a:cubicBezTo>
                    <a:pt x="285" y="205"/>
                    <a:pt x="289" y="204"/>
                    <a:pt x="294" y="204"/>
                  </a:cubicBezTo>
                  <a:cubicBezTo>
                    <a:pt x="305" y="204"/>
                    <a:pt x="316" y="209"/>
                    <a:pt x="325" y="227"/>
                  </a:cubicBezTo>
                  <a:cubicBezTo>
                    <a:pt x="333" y="243"/>
                    <a:pt x="346" y="252"/>
                    <a:pt x="362" y="252"/>
                  </a:cubicBezTo>
                  <a:cubicBezTo>
                    <a:pt x="387" y="256"/>
                    <a:pt x="411" y="256"/>
                    <a:pt x="436" y="260"/>
                  </a:cubicBezTo>
                  <a:cubicBezTo>
                    <a:pt x="485" y="268"/>
                    <a:pt x="534" y="280"/>
                    <a:pt x="584" y="284"/>
                  </a:cubicBezTo>
                  <a:cubicBezTo>
                    <a:pt x="608" y="280"/>
                    <a:pt x="637" y="276"/>
                    <a:pt x="661" y="268"/>
                  </a:cubicBezTo>
                  <a:cubicBezTo>
                    <a:pt x="670" y="266"/>
                    <a:pt x="678" y="265"/>
                    <a:pt x="686" y="265"/>
                  </a:cubicBezTo>
                  <a:cubicBezTo>
                    <a:pt x="694" y="265"/>
                    <a:pt x="703" y="266"/>
                    <a:pt x="711" y="268"/>
                  </a:cubicBezTo>
                  <a:cubicBezTo>
                    <a:pt x="717" y="271"/>
                    <a:pt x="721" y="283"/>
                    <a:pt x="729" y="283"/>
                  </a:cubicBezTo>
                  <a:cubicBezTo>
                    <a:pt x="731" y="283"/>
                    <a:pt x="733" y="282"/>
                    <a:pt x="735" y="280"/>
                  </a:cubicBezTo>
                  <a:cubicBezTo>
                    <a:pt x="739" y="276"/>
                    <a:pt x="748" y="276"/>
                    <a:pt x="756" y="276"/>
                  </a:cubicBezTo>
                  <a:lnTo>
                    <a:pt x="756" y="9"/>
                  </a:lnTo>
                  <a:lnTo>
                    <a:pt x="752" y="5"/>
                  </a:lnTo>
                  <a:cubicBezTo>
                    <a:pt x="743" y="2"/>
                    <a:pt x="734" y="0"/>
                    <a:pt x="725"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24" name="Google Shape;224;p29"/>
            <p:cNvSpPr/>
            <p:nvPr/>
          </p:nvSpPr>
          <p:spPr>
            <a:xfrm>
              <a:off x="4818500" y="5380750"/>
              <a:ext cx="17050" cy="6800"/>
            </a:xfrm>
            <a:custGeom>
              <a:avLst/>
              <a:gdLst/>
              <a:ahLst/>
              <a:cxnLst/>
              <a:rect l="l" t="t" r="r" b="b"/>
              <a:pathLst>
                <a:path w="682" h="272" extrusionOk="0">
                  <a:moveTo>
                    <a:pt x="682" y="0"/>
                  </a:moveTo>
                  <a:cubicBezTo>
                    <a:pt x="675" y="2"/>
                    <a:pt x="669" y="3"/>
                    <a:pt x="662" y="3"/>
                  </a:cubicBezTo>
                  <a:cubicBezTo>
                    <a:pt x="650" y="3"/>
                    <a:pt x="637" y="1"/>
                    <a:pt x="625" y="1"/>
                  </a:cubicBezTo>
                  <a:cubicBezTo>
                    <a:pt x="613" y="1"/>
                    <a:pt x="602" y="2"/>
                    <a:pt x="592" y="8"/>
                  </a:cubicBezTo>
                  <a:cubicBezTo>
                    <a:pt x="575" y="13"/>
                    <a:pt x="563" y="21"/>
                    <a:pt x="555" y="33"/>
                  </a:cubicBezTo>
                  <a:cubicBezTo>
                    <a:pt x="545" y="43"/>
                    <a:pt x="532" y="51"/>
                    <a:pt x="516" y="51"/>
                  </a:cubicBezTo>
                  <a:cubicBezTo>
                    <a:pt x="513" y="51"/>
                    <a:pt x="509" y="50"/>
                    <a:pt x="505" y="49"/>
                  </a:cubicBezTo>
                  <a:cubicBezTo>
                    <a:pt x="491" y="47"/>
                    <a:pt x="474" y="44"/>
                    <a:pt x="457" y="44"/>
                  </a:cubicBezTo>
                  <a:cubicBezTo>
                    <a:pt x="450" y="44"/>
                    <a:pt x="443" y="44"/>
                    <a:pt x="436" y="45"/>
                  </a:cubicBezTo>
                  <a:cubicBezTo>
                    <a:pt x="386" y="49"/>
                    <a:pt x="341" y="49"/>
                    <a:pt x="296" y="49"/>
                  </a:cubicBezTo>
                  <a:lnTo>
                    <a:pt x="235" y="49"/>
                  </a:lnTo>
                  <a:cubicBezTo>
                    <a:pt x="234" y="49"/>
                    <a:pt x="233" y="48"/>
                    <a:pt x="233" y="48"/>
                  </a:cubicBezTo>
                  <a:cubicBezTo>
                    <a:pt x="226" y="48"/>
                    <a:pt x="220" y="89"/>
                    <a:pt x="212" y="89"/>
                  </a:cubicBezTo>
                  <a:cubicBezTo>
                    <a:pt x="210" y="89"/>
                    <a:pt x="208" y="87"/>
                    <a:pt x="206" y="82"/>
                  </a:cubicBezTo>
                  <a:cubicBezTo>
                    <a:pt x="202" y="68"/>
                    <a:pt x="189" y="57"/>
                    <a:pt x="175" y="57"/>
                  </a:cubicBezTo>
                  <a:cubicBezTo>
                    <a:pt x="173" y="57"/>
                    <a:pt x="171" y="57"/>
                    <a:pt x="169" y="58"/>
                  </a:cubicBezTo>
                  <a:cubicBezTo>
                    <a:pt x="124" y="54"/>
                    <a:pt x="79" y="54"/>
                    <a:pt x="29" y="54"/>
                  </a:cubicBezTo>
                  <a:cubicBezTo>
                    <a:pt x="21" y="54"/>
                    <a:pt x="13" y="62"/>
                    <a:pt x="5" y="78"/>
                  </a:cubicBezTo>
                  <a:cubicBezTo>
                    <a:pt x="5" y="91"/>
                    <a:pt x="1" y="107"/>
                    <a:pt x="1" y="123"/>
                  </a:cubicBezTo>
                  <a:cubicBezTo>
                    <a:pt x="1" y="140"/>
                    <a:pt x="1" y="156"/>
                    <a:pt x="5" y="173"/>
                  </a:cubicBezTo>
                  <a:cubicBezTo>
                    <a:pt x="9" y="185"/>
                    <a:pt x="13" y="189"/>
                    <a:pt x="17" y="189"/>
                  </a:cubicBezTo>
                  <a:cubicBezTo>
                    <a:pt x="21" y="191"/>
                    <a:pt x="25" y="192"/>
                    <a:pt x="29" y="192"/>
                  </a:cubicBezTo>
                  <a:cubicBezTo>
                    <a:pt x="33" y="192"/>
                    <a:pt x="36" y="191"/>
                    <a:pt x="38" y="189"/>
                  </a:cubicBezTo>
                  <a:cubicBezTo>
                    <a:pt x="46" y="183"/>
                    <a:pt x="56" y="180"/>
                    <a:pt x="65" y="180"/>
                  </a:cubicBezTo>
                  <a:cubicBezTo>
                    <a:pt x="75" y="180"/>
                    <a:pt x="83" y="183"/>
                    <a:pt x="87" y="189"/>
                  </a:cubicBezTo>
                  <a:cubicBezTo>
                    <a:pt x="88" y="190"/>
                    <a:pt x="90" y="191"/>
                    <a:pt x="91" y="191"/>
                  </a:cubicBezTo>
                  <a:cubicBezTo>
                    <a:pt x="96" y="191"/>
                    <a:pt x="100" y="187"/>
                    <a:pt x="105" y="187"/>
                  </a:cubicBezTo>
                  <a:cubicBezTo>
                    <a:pt x="108" y="187"/>
                    <a:pt x="112" y="188"/>
                    <a:pt x="116" y="193"/>
                  </a:cubicBezTo>
                  <a:cubicBezTo>
                    <a:pt x="125" y="200"/>
                    <a:pt x="133" y="209"/>
                    <a:pt x="140" y="209"/>
                  </a:cubicBezTo>
                  <a:cubicBezTo>
                    <a:pt x="146" y="209"/>
                    <a:pt x="151" y="203"/>
                    <a:pt x="157" y="185"/>
                  </a:cubicBezTo>
                  <a:cubicBezTo>
                    <a:pt x="158" y="183"/>
                    <a:pt x="159" y="182"/>
                    <a:pt x="159" y="182"/>
                  </a:cubicBezTo>
                  <a:cubicBezTo>
                    <a:pt x="162" y="182"/>
                    <a:pt x="164" y="188"/>
                    <a:pt x="173" y="197"/>
                  </a:cubicBezTo>
                  <a:cubicBezTo>
                    <a:pt x="177" y="201"/>
                    <a:pt x="181" y="204"/>
                    <a:pt x="185" y="204"/>
                  </a:cubicBezTo>
                  <a:cubicBezTo>
                    <a:pt x="193" y="204"/>
                    <a:pt x="200" y="192"/>
                    <a:pt x="206" y="156"/>
                  </a:cubicBezTo>
                  <a:cubicBezTo>
                    <a:pt x="218" y="201"/>
                    <a:pt x="231" y="205"/>
                    <a:pt x="247" y="205"/>
                  </a:cubicBezTo>
                  <a:cubicBezTo>
                    <a:pt x="267" y="205"/>
                    <a:pt x="288" y="210"/>
                    <a:pt x="308" y="214"/>
                  </a:cubicBezTo>
                  <a:cubicBezTo>
                    <a:pt x="333" y="218"/>
                    <a:pt x="358" y="218"/>
                    <a:pt x="378" y="218"/>
                  </a:cubicBezTo>
                  <a:cubicBezTo>
                    <a:pt x="383" y="218"/>
                    <a:pt x="387" y="217"/>
                    <a:pt x="390" y="217"/>
                  </a:cubicBezTo>
                  <a:cubicBezTo>
                    <a:pt x="395" y="217"/>
                    <a:pt x="400" y="219"/>
                    <a:pt x="407" y="226"/>
                  </a:cubicBezTo>
                  <a:cubicBezTo>
                    <a:pt x="412" y="233"/>
                    <a:pt x="418" y="237"/>
                    <a:pt x="424" y="237"/>
                  </a:cubicBezTo>
                  <a:cubicBezTo>
                    <a:pt x="428" y="237"/>
                    <a:pt x="432" y="235"/>
                    <a:pt x="436" y="230"/>
                  </a:cubicBezTo>
                  <a:cubicBezTo>
                    <a:pt x="437" y="228"/>
                    <a:pt x="440" y="227"/>
                    <a:pt x="442" y="227"/>
                  </a:cubicBezTo>
                  <a:cubicBezTo>
                    <a:pt x="445" y="227"/>
                    <a:pt x="448" y="229"/>
                    <a:pt x="448" y="234"/>
                  </a:cubicBezTo>
                  <a:cubicBezTo>
                    <a:pt x="458" y="258"/>
                    <a:pt x="466" y="265"/>
                    <a:pt x="474" y="265"/>
                  </a:cubicBezTo>
                  <a:cubicBezTo>
                    <a:pt x="479" y="265"/>
                    <a:pt x="484" y="262"/>
                    <a:pt x="489" y="259"/>
                  </a:cubicBezTo>
                  <a:cubicBezTo>
                    <a:pt x="514" y="255"/>
                    <a:pt x="538" y="246"/>
                    <a:pt x="555" y="238"/>
                  </a:cubicBezTo>
                  <a:cubicBezTo>
                    <a:pt x="575" y="234"/>
                    <a:pt x="596" y="218"/>
                    <a:pt x="608" y="214"/>
                  </a:cubicBezTo>
                  <a:cubicBezTo>
                    <a:pt x="620" y="214"/>
                    <a:pt x="633" y="222"/>
                    <a:pt x="645" y="246"/>
                  </a:cubicBezTo>
                  <a:cubicBezTo>
                    <a:pt x="649" y="263"/>
                    <a:pt x="665" y="271"/>
                    <a:pt x="682" y="271"/>
                  </a:cubicBezTo>
                  <a:lnTo>
                    <a:pt x="682" y="0"/>
                  </a:ln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25" name="Google Shape;225;p29"/>
            <p:cNvSpPr/>
            <p:nvPr/>
          </p:nvSpPr>
          <p:spPr>
            <a:xfrm>
              <a:off x="4831025" y="5328825"/>
              <a:ext cx="4625" cy="6200"/>
            </a:xfrm>
            <a:custGeom>
              <a:avLst/>
              <a:gdLst/>
              <a:ahLst/>
              <a:cxnLst/>
              <a:rect l="l" t="t" r="r" b="b"/>
              <a:pathLst>
                <a:path w="185" h="248" extrusionOk="0">
                  <a:moveTo>
                    <a:pt x="181" y="1"/>
                  </a:moveTo>
                  <a:cubicBezTo>
                    <a:pt x="177" y="1"/>
                    <a:pt x="169" y="5"/>
                    <a:pt x="169" y="5"/>
                  </a:cubicBezTo>
                  <a:lnTo>
                    <a:pt x="91" y="5"/>
                  </a:lnTo>
                  <a:cubicBezTo>
                    <a:pt x="86" y="5"/>
                    <a:pt x="82" y="17"/>
                    <a:pt x="78" y="17"/>
                  </a:cubicBezTo>
                  <a:lnTo>
                    <a:pt x="25" y="42"/>
                  </a:lnTo>
                  <a:lnTo>
                    <a:pt x="21" y="42"/>
                  </a:lnTo>
                  <a:cubicBezTo>
                    <a:pt x="4" y="63"/>
                    <a:pt x="0" y="87"/>
                    <a:pt x="4" y="112"/>
                  </a:cubicBezTo>
                  <a:cubicBezTo>
                    <a:pt x="4" y="157"/>
                    <a:pt x="11" y="199"/>
                    <a:pt x="22" y="199"/>
                  </a:cubicBezTo>
                  <a:cubicBezTo>
                    <a:pt x="23" y="199"/>
                    <a:pt x="24" y="199"/>
                    <a:pt x="25" y="198"/>
                  </a:cubicBezTo>
                  <a:cubicBezTo>
                    <a:pt x="29" y="194"/>
                    <a:pt x="32" y="193"/>
                    <a:pt x="36" y="193"/>
                  </a:cubicBezTo>
                  <a:cubicBezTo>
                    <a:pt x="46" y="193"/>
                    <a:pt x="56" y="207"/>
                    <a:pt x="70" y="207"/>
                  </a:cubicBezTo>
                  <a:cubicBezTo>
                    <a:pt x="71" y="207"/>
                    <a:pt x="73" y="206"/>
                    <a:pt x="74" y="206"/>
                  </a:cubicBezTo>
                  <a:cubicBezTo>
                    <a:pt x="76" y="205"/>
                    <a:pt x="79" y="205"/>
                    <a:pt x="81" y="205"/>
                  </a:cubicBezTo>
                  <a:cubicBezTo>
                    <a:pt x="98" y="205"/>
                    <a:pt x="113" y="232"/>
                    <a:pt x="132" y="243"/>
                  </a:cubicBezTo>
                  <a:cubicBezTo>
                    <a:pt x="132" y="243"/>
                    <a:pt x="133" y="243"/>
                    <a:pt x="134" y="243"/>
                  </a:cubicBezTo>
                  <a:cubicBezTo>
                    <a:pt x="142" y="243"/>
                    <a:pt x="151" y="229"/>
                    <a:pt x="159" y="229"/>
                  </a:cubicBezTo>
                  <a:cubicBezTo>
                    <a:pt x="163" y="229"/>
                    <a:pt x="166" y="233"/>
                    <a:pt x="169" y="243"/>
                  </a:cubicBezTo>
                  <a:cubicBezTo>
                    <a:pt x="173" y="247"/>
                    <a:pt x="177" y="247"/>
                    <a:pt x="185" y="247"/>
                  </a:cubicBezTo>
                  <a:lnTo>
                    <a:pt x="181" y="1"/>
                  </a:ln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26" name="Google Shape;226;p29"/>
            <p:cNvSpPr/>
            <p:nvPr/>
          </p:nvSpPr>
          <p:spPr>
            <a:xfrm>
              <a:off x="4813675" y="5458725"/>
              <a:ext cx="21875" cy="7700"/>
            </a:xfrm>
            <a:custGeom>
              <a:avLst/>
              <a:gdLst/>
              <a:ahLst/>
              <a:cxnLst/>
              <a:rect l="l" t="t" r="r" b="b"/>
              <a:pathLst>
                <a:path w="875" h="308" extrusionOk="0">
                  <a:moveTo>
                    <a:pt x="867" y="1"/>
                  </a:moveTo>
                  <a:cubicBezTo>
                    <a:pt x="864" y="1"/>
                    <a:pt x="861" y="2"/>
                    <a:pt x="858" y="4"/>
                  </a:cubicBezTo>
                  <a:cubicBezTo>
                    <a:pt x="842" y="16"/>
                    <a:pt x="830" y="37"/>
                    <a:pt x="813" y="37"/>
                  </a:cubicBezTo>
                  <a:cubicBezTo>
                    <a:pt x="805" y="36"/>
                    <a:pt x="796" y="35"/>
                    <a:pt x="787" y="35"/>
                  </a:cubicBezTo>
                  <a:cubicBezTo>
                    <a:pt x="763" y="35"/>
                    <a:pt x="740" y="39"/>
                    <a:pt x="719" y="45"/>
                  </a:cubicBezTo>
                  <a:cubicBezTo>
                    <a:pt x="707" y="45"/>
                    <a:pt x="698" y="49"/>
                    <a:pt x="690" y="57"/>
                  </a:cubicBezTo>
                  <a:cubicBezTo>
                    <a:pt x="672" y="72"/>
                    <a:pt x="654" y="77"/>
                    <a:pt x="636" y="77"/>
                  </a:cubicBezTo>
                  <a:cubicBezTo>
                    <a:pt x="605" y="77"/>
                    <a:pt x="575" y="62"/>
                    <a:pt x="547" y="57"/>
                  </a:cubicBezTo>
                  <a:cubicBezTo>
                    <a:pt x="522" y="54"/>
                    <a:pt x="497" y="39"/>
                    <a:pt x="472" y="39"/>
                  </a:cubicBezTo>
                  <a:cubicBezTo>
                    <a:pt x="464" y="39"/>
                    <a:pt x="456" y="41"/>
                    <a:pt x="448" y="45"/>
                  </a:cubicBezTo>
                  <a:cubicBezTo>
                    <a:pt x="443" y="48"/>
                    <a:pt x="439" y="50"/>
                    <a:pt x="434" y="50"/>
                  </a:cubicBezTo>
                  <a:cubicBezTo>
                    <a:pt x="427" y="50"/>
                    <a:pt x="419" y="47"/>
                    <a:pt x="409" y="47"/>
                  </a:cubicBezTo>
                  <a:cubicBezTo>
                    <a:pt x="405" y="47"/>
                    <a:pt x="400" y="47"/>
                    <a:pt x="395" y="49"/>
                  </a:cubicBezTo>
                  <a:cubicBezTo>
                    <a:pt x="374" y="57"/>
                    <a:pt x="346" y="78"/>
                    <a:pt x="321" y="86"/>
                  </a:cubicBezTo>
                  <a:cubicBezTo>
                    <a:pt x="304" y="89"/>
                    <a:pt x="284" y="92"/>
                    <a:pt x="265" y="92"/>
                  </a:cubicBezTo>
                  <a:cubicBezTo>
                    <a:pt x="258" y="92"/>
                    <a:pt x="250" y="91"/>
                    <a:pt x="243" y="90"/>
                  </a:cubicBezTo>
                  <a:cubicBezTo>
                    <a:pt x="227" y="90"/>
                    <a:pt x="202" y="78"/>
                    <a:pt x="186" y="78"/>
                  </a:cubicBezTo>
                  <a:cubicBezTo>
                    <a:pt x="173" y="78"/>
                    <a:pt x="161" y="90"/>
                    <a:pt x="144" y="90"/>
                  </a:cubicBezTo>
                  <a:lnTo>
                    <a:pt x="34" y="90"/>
                  </a:lnTo>
                  <a:cubicBezTo>
                    <a:pt x="31" y="90"/>
                    <a:pt x="28" y="89"/>
                    <a:pt x="25" y="89"/>
                  </a:cubicBezTo>
                  <a:cubicBezTo>
                    <a:pt x="18" y="89"/>
                    <a:pt x="9" y="95"/>
                    <a:pt x="1" y="131"/>
                  </a:cubicBezTo>
                  <a:cubicBezTo>
                    <a:pt x="9" y="184"/>
                    <a:pt x="21" y="205"/>
                    <a:pt x="30" y="205"/>
                  </a:cubicBezTo>
                  <a:cubicBezTo>
                    <a:pt x="35" y="205"/>
                    <a:pt x="41" y="207"/>
                    <a:pt x="46" y="207"/>
                  </a:cubicBezTo>
                  <a:cubicBezTo>
                    <a:pt x="49" y="207"/>
                    <a:pt x="51" y="206"/>
                    <a:pt x="54" y="205"/>
                  </a:cubicBezTo>
                  <a:cubicBezTo>
                    <a:pt x="64" y="201"/>
                    <a:pt x="74" y="199"/>
                    <a:pt x="84" y="199"/>
                  </a:cubicBezTo>
                  <a:cubicBezTo>
                    <a:pt x="113" y="199"/>
                    <a:pt x="141" y="214"/>
                    <a:pt x="169" y="217"/>
                  </a:cubicBezTo>
                  <a:cubicBezTo>
                    <a:pt x="206" y="221"/>
                    <a:pt x="247" y="225"/>
                    <a:pt x="288" y="225"/>
                  </a:cubicBezTo>
                  <a:cubicBezTo>
                    <a:pt x="317" y="225"/>
                    <a:pt x="350" y="217"/>
                    <a:pt x="382" y="205"/>
                  </a:cubicBezTo>
                  <a:cubicBezTo>
                    <a:pt x="410" y="193"/>
                    <a:pt x="439" y="185"/>
                    <a:pt x="470" y="185"/>
                  </a:cubicBezTo>
                  <a:cubicBezTo>
                    <a:pt x="482" y="185"/>
                    <a:pt x="493" y="186"/>
                    <a:pt x="506" y="188"/>
                  </a:cubicBezTo>
                  <a:cubicBezTo>
                    <a:pt x="510" y="193"/>
                    <a:pt x="518" y="197"/>
                    <a:pt x="526" y="205"/>
                  </a:cubicBezTo>
                  <a:cubicBezTo>
                    <a:pt x="534" y="213"/>
                    <a:pt x="543" y="230"/>
                    <a:pt x="555" y="230"/>
                  </a:cubicBezTo>
                  <a:cubicBezTo>
                    <a:pt x="579" y="230"/>
                    <a:pt x="608" y="230"/>
                    <a:pt x="637" y="238"/>
                  </a:cubicBezTo>
                  <a:cubicBezTo>
                    <a:pt x="649" y="242"/>
                    <a:pt x="666" y="234"/>
                    <a:pt x="678" y="250"/>
                  </a:cubicBezTo>
                  <a:cubicBezTo>
                    <a:pt x="684" y="257"/>
                    <a:pt x="691" y="261"/>
                    <a:pt x="698" y="261"/>
                  </a:cubicBezTo>
                  <a:cubicBezTo>
                    <a:pt x="703" y="261"/>
                    <a:pt x="709" y="258"/>
                    <a:pt x="715" y="250"/>
                  </a:cubicBezTo>
                  <a:cubicBezTo>
                    <a:pt x="717" y="245"/>
                    <a:pt x="718" y="243"/>
                    <a:pt x="720" y="243"/>
                  </a:cubicBezTo>
                  <a:cubicBezTo>
                    <a:pt x="723" y="243"/>
                    <a:pt x="727" y="246"/>
                    <a:pt x="731" y="246"/>
                  </a:cubicBezTo>
                  <a:lnTo>
                    <a:pt x="768" y="246"/>
                  </a:lnTo>
                  <a:cubicBezTo>
                    <a:pt x="771" y="245"/>
                    <a:pt x="775" y="245"/>
                    <a:pt x="778" y="245"/>
                  </a:cubicBezTo>
                  <a:cubicBezTo>
                    <a:pt x="804" y="245"/>
                    <a:pt x="834" y="260"/>
                    <a:pt x="863" y="307"/>
                  </a:cubicBezTo>
                  <a:cubicBezTo>
                    <a:pt x="867" y="307"/>
                    <a:pt x="871" y="303"/>
                    <a:pt x="875" y="299"/>
                  </a:cubicBezTo>
                  <a:lnTo>
                    <a:pt x="875" y="4"/>
                  </a:lnTo>
                  <a:cubicBezTo>
                    <a:pt x="873" y="2"/>
                    <a:pt x="870" y="1"/>
                    <a:pt x="867"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27" name="Google Shape;227;p29"/>
            <p:cNvSpPr/>
            <p:nvPr/>
          </p:nvSpPr>
          <p:spPr>
            <a:xfrm>
              <a:off x="4824350" y="5341500"/>
              <a:ext cx="11200" cy="6850"/>
            </a:xfrm>
            <a:custGeom>
              <a:avLst/>
              <a:gdLst/>
              <a:ahLst/>
              <a:cxnLst/>
              <a:rect l="l" t="t" r="r" b="b"/>
              <a:pathLst>
                <a:path w="448" h="274" extrusionOk="0">
                  <a:moveTo>
                    <a:pt x="421" y="0"/>
                  </a:moveTo>
                  <a:cubicBezTo>
                    <a:pt x="410" y="0"/>
                    <a:pt x="398" y="8"/>
                    <a:pt x="385" y="8"/>
                  </a:cubicBezTo>
                  <a:cubicBezTo>
                    <a:pt x="383" y="8"/>
                    <a:pt x="380" y="7"/>
                    <a:pt x="378" y="7"/>
                  </a:cubicBezTo>
                  <a:cubicBezTo>
                    <a:pt x="375" y="6"/>
                    <a:pt x="373" y="5"/>
                    <a:pt x="370" y="5"/>
                  </a:cubicBezTo>
                  <a:cubicBezTo>
                    <a:pt x="358" y="5"/>
                    <a:pt x="346" y="16"/>
                    <a:pt x="333" y="16"/>
                  </a:cubicBezTo>
                  <a:cubicBezTo>
                    <a:pt x="332" y="16"/>
                    <a:pt x="330" y="15"/>
                    <a:pt x="329" y="15"/>
                  </a:cubicBezTo>
                  <a:cubicBezTo>
                    <a:pt x="325" y="14"/>
                    <a:pt x="322" y="14"/>
                    <a:pt x="318" y="14"/>
                  </a:cubicBezTo>
                  <a:cubicBezTo>
                    <a:pt x="294" y="14"/>
                    <a:pt x="272" y="36"/>
                    <a:pt x="247" y="36"/>
                  </a:cubicBezTo>
                  <a:cubicBezTo>
                    <a:pt x="239" y="36"/>
                    <a:pt x="226" y="27"/>
                    <a:pt x="214" y="27"/>
                  </a:cubicBezTo>
                  <a:cubicBezTo>
                    <a:pt x="185" y="36"/>
                    <a:pt x="157" y="52"/>
                    <a:pt x="140" y="81"/>
                  </a:cubicBezTo>
                  <a:cubicBezTo>
                    <a:pt x="139" y="82"/>
                    <a:pt x="138" y="82"/>
                    <a:pt x="137" y="82"/>
                  </a:cubicBezTo>
                  <a:cubicBezTo>
                    <a:pt x="133" y="82"/>
                    <a:pt x="127" y="77"/>
                    <a:pt x="124" y="77"/>
                  </a:cubicBezTo>
                  <a:cubicBezTo>
                    <a:pt x="103" y="60"/>
                    <a:pt x="74" y="48"/>
                    <a:pt x="50" y="40"/>
                  </a:cubicBezTo>
                  <a:cubicBezTo>
                    <a:pt x="49" y="39"/>
                    <a:pt x="48" y="39"/>
                    <a:pt x="47" y="39"/>
                  </a:cubicBezTo>
                  <a:cubicBezTo>
                    <a:pt x="35" y="39"/>
                    <a:pt x="20" y="60"/>
                    <a:pt x="13" y="60"/>
                  </a:cubicBezTo>
                  <a:cubicBezTo>
                    <a:pt x="13" y="60"/>
                    <a:pt x="12" y="60"/>
                    <a:pt x="12" y="60"/>
                  </a:cubicBezTo>
                  <a:cubicBezTo>
                    <a:pt x="4" y="60"/>
                    <a:pt x="1" y="99"/>
                    <a:pt x="1" y="126"/>
                  </a:cubicBezTo>
                  <a:cubicBezTo>
                    <a:pt x="1" y="163"/>
                    <a:pt x="7" y="180"/>
                    <a:pt x="15" y="180"/>
                  </a:cubicBezTo>
                  <a:cubicBezTo>
                    <a:pt x="15" y="180"/>
                    <a:pt x="16" y="180"/>
                    <a:pt x="17" y="179"/>
                  </a:cubicBezTo>
                  <a:cubicBezTo>
                    <a:pt x="29" y="173"/>
                    <a:pt x="41" y="169"/>
                    <a:pt x="53" y="169"/>
                  </a:cubicBezTo>
                  <a:cubicBezTo>
                    <a:pt x="71" y="169"/>
                    <a:pt x="88" y="177"/>
                    <a:pt x="103" y="192"/>
                  </a:cubicBezTo>
                  <a:cubicBezTo>
                    <a:pt x="105" y="193"/>
                    <a:pt x="108" y="194"/>
                    <a:pt x="110" y="194"/>
                  </a:cubicBezTo>
                  <a:cubicBezTo>
                    <a:pt x="117" y="194"/>
                    <a:pt x="123" y="190"/>
                    <a:pt x="130" y="190"/>
                  </a:cubicBezTo>
                  <a:cubicBezTo>
                    <a:pt x="135" y="190"/>
                    <a:pt x="140" y="192"/>
                    <a:pt x="144" y="200"/>
                  </a:cubicBezTo>
                  <a:cubicBezTo>
                    <a:pt x="149" y="207"/>
                    <a:pt x="154" y="210"/>
                    <a:pt x="159" y="210"/>
                  </a:cubicBezTo>
                  <a:cubicBezTo>
                    <a:pt x="170" y="210"/>
                    <a:pt x="181" y="194"/>
                    <a:pt x="189" y="192"/>
                  </a:cubicBezTo>
                  <a:cubicBezTo>
                    <a:pt x="202" y="183"/>
                    <a:pt x="210" y="179"/>
                    <a:pt x="222" y="179"/>
                  </a:cubicBezTo>
                  <a:cubicBezTo>
                    <a:pt x="263" y="179"/>
                    <a:pt x="300" y="187"/>
                    <a:pt x="341" y="204"/>
                  </a:cubicBezTo>
                  <a:cubicBezTo>
                    <a:pt x="349" y="208"/>
                    <a:pt x="362" y="237"/>
                    <a:pt x="374" y="245"/>
                  </a:cubicBezTo>
                  <a:cubicBezTo>
                    <a:pt x="382" y="253"/>
                    <a:pt x="390" y="249"/>
                    <a:pt x="403" y="261"/>
                  </a:cubicBezTo>
                  <a:cubicBezTo>
                    <a:pt x="405" y="263"/>
                    <a:pt x="407" y="264"/>
                    <a:pt x="409" y="264"/>
                  </a:cubicBezTo>
                  <a:cubicBezTo>
                    <a:pt x="416" y="264"/>
                    <a:pt x="425" y="253"/>
                    <a:pt x="433" y="253"/>
                  </a:cubicBezTo>
                  <a:cubicBezTo>
                    <a:pt x="437" y="253"/>
                    <a:pt x="441" y="255"/>
                    <a:pt x="444" y="261"/>
                  </a:cubicBezTo>
                  <a:cubicBezTo>
                    <a:pt x="444" y="265"/>
                    <a:pt x="448" y="270"/>
                    <a:pt x="448" y="274"/>
                  </a:cubicBezTo>
                  <a:lnTo>
                    <a:pt x="448" y="7"/>
                  </a:lnTo>
                  <a:cubicBezTo>
                    <a:pt x="447" y="8"/>
                    <a:pt x="446" y="8"/>
                    <a:pt x="445" y="8"/>
                  </a:cubicBezTo>
                  <a:cubicBezTo>
                    <a:pt x="441" y="8"/>
                    <a:pt x="435" y="3"/>
                    <a:pt x="431" y="3"/>
                  </a:cubicBezTo>
                  <a:cubicBezTo>
                    <a:pt x="428" y="1"/>
                    <a:pt x="425" y="0"/>
                    <a:pt x="42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28" name="Google Shape;228;p29"/>
            <p:cNvSpPr/>
            <p:nvPr/>
          </p:nvSpPr>
          <p:spPr>
            <a:xfrm>
              <a:off x="4821800" y="5368025"/>
              <a:ext cx="13750" cy="6275"/>
            </a:xfrm>
            <a:custGeom>
              <a:avLst/>
              <a:gdLst/>
              <a:ahLst/>
              <a:cxnLst/>
              <a:rect l="l" t="t" r="r" b="b"/>
              <a:pathLst>
                <a:path w="550" h="251" extrusionOk="0">
                  <a:moveTo>
                    <a:pt x="550" y="0"/>
                  </a:moveTo>
                  <a:cubicBezTo>
                    <a:pt x="547" y="2"/>
                    <a:pt x="544" y="3"/>
                    <a:pt x="541" y="3"/>
                  </a:cubicBezTo>
                  <a:cubicBezTo>
                    <a:pt x="536" y="3"/>
                    <a:pt x="531" y="1"/>
                    <a:pt x="526" y="1"/>
                  </a:cubicBezTo>
                  <a:cubicBezTo>
                    <a:pt x="520" y="1"/>
                    <a:pt x="515" y="3"/>
                    <a:pt x="509" y="9"/>
                  </a:cubicBezTo>
                  <a:cubicBezTo>
                    <a:pt x="505" y="13"/>
                    <a:pt x="502" y="15"/>
                    <a:pt x="498" y="15"/>
                  </a:cubicBezTo>
                  <a:cubicBezTo>
                    <a:pt x="489" y="15"/>
                    <a:pt x="481" y="5"/>
                    <a:pt x="472" y="5"/>
                  </a:cubicBezTo>
                  <a:cubicBezTo>
                    <a:pt x="467" y="3"/>
                    <a:pt x="462" y="2"/>
                    <a:pt x="457" y="2"/>
                  </a:cubicBezTo>
                  <a:cubicBezTo>
                    <a:pt x="450" y="2"/>
                    <a:pt x="444" y="4"/>
                    <a:pt x="439" y="9"/>
                  </a:cubicBezTo>
                  <a:cubicBezTo>
                    <a:pt x="413" y="25"/>
                    <a:pt x="390" y="41"/>
                    <a:pt x="365" y="41"/>
                  </a:cubicBezTo>
                  <a:cubicBezTo>
                    <a:pt x="358" y="41"/>
                    <a:pt x="352" y="40"/>
                    <a:pt x="345" y="37"/>
                  </a:cubicBezTo>
                  <a:cubicBezTo>
                    <a:pt x="341" y="37"/>
                    <a:pt x="336" y="41"/>
                    <a:pt x="336" y="46"/>
                  </a:cubicBezTo>
                  <a:cubicBezTo>
                    <a:pt x="330" y="52"/>
                    <a:pt x="324" y="54"/>
                    <a:pt x="318" y="54"/>
                  </a:cubicBezTo>
                  <a:cubicBezTo>
                    <a:pt x="308" y="54"/>
                    <a:pt x="299" y="48"/>
                    <a:pt x="291" y="46"/>
                  </a:cubicBezTo>
                  <a:cubicBezTo>
                    <a:pt x="280" y="42"/>
                    <a:pt x="269" y="41"/>
                    <a:pt x="259" y="41"/>
                  </a:cubicBezTo>
                  <a:cubicBezTo>
                    <a:pt x="241" y="41"/>
                    <a:pt x="225" y="45"/>
                    <a:pt x="209" y="50"/>
                  </a:cubicBezTo>
                  <a:cubicBezTo>
                    <a:pt x="198" y="50"/>
                    <a:pt x="186" y="60"/>
                    <a:pt x="171" y="60"/>
                  </a:cubicBezTo>
                  <a:cubicBezTo>
                    <a:pt x="165" y="60"/>
                    <a:pt x="159" y="58"/>
                    <a:pt x="152" y="54"/>
                  </a:cubicBezTo>
                  <a:cubicBezTo>
                    <a:pt x="137" y="46"/>
                    <a:pt x="122" y="45"/>
                    <a:pt x="108" y="45"/>
                  </a:cubicBezTo>
                  <a:cubicBezTo>
                    <a:pt x="98" y="45"/>
                    <a:pt x="88" y="46"/>
                    <a:pt x="78" y="46"/>
                  </a:cubicBezTo>
                  <a:cubicBezTo>
                    <a:pt x="76" y="46"/>
                    <a:pt x="74" y="45"/>
                    <a:pt x="72" y="45"/>
                  </a:cubicBezTo>
                  <a:cubicBezTo>
                    <a:pt x="70" y="45"/>
                    <a:pt x="68" y="46"/>
                    <a:pt x="66" y="50"/>
                  </a:cubicBezTo>
                  <a:cubicBezTo>
                    <a:pt x="60" y="62"/>
                    <a:pt x="53" y="68"/>
                    <a:pt x="46" y="68"/>
                  </a:cubicBezTo>
                  <a:cubicBezTo>
                    <a:pt x="39" y="68"/>
                    <a:pt x="31" y="60"/>
                    <a:pt x="25" y="46"/>
                  </a:cubicBezTo>
                  <a:cubicBezTo>
                    <a:pt x="25" y="41"/>
                    <a:pt x="21" y="41"/>
                    <a:pt x="21" y="41"/>
                  </a:cubicBezTo>
                  <a:cubicBezTo>
                    <a:pt x="8" y="46"/>
                    <a:pt x="0" y="58"/>
                    <a:pt x="0" y="95"/>
                  </a:cubicBezTo>
                  <a:cubicBezTo>
                    <a:pt x="0" y="130"/>
                    <a:pt x="6" y="163"/>
                    <a:pt x="13" y="163"/>
                  </a:cubicBezTo>
                  <a:cubicBezTo>
                    <a:pt x="14" y="163"/>
                    <a:pt x="15" y="162"/>
                    <a:pt x="16" y="160"/>
                  </a:cubicBezTo>
                  <a:cubicBezTo>
                    <a:pt x="25" y="151"/>
                    <a:pt x="32" y="145"/>
                    <a:pt x="39" y="145"/>
                  </a:cubicBezTo>
                  <a:cubicBezTo>
                    <a:pt x="50" y="145"/>
                    <a:pt x="60" y="158"/>
                    <a:pt x="70" y="185"/>
                  </a:cubicBezTo>
                  <a:cubicBezTo>
                    <a:pt x="87" y="190"/>
                    <a:pt x="104" y="207"/>
                    <a:pt x="123" y="207"/>
                  </a:cubicBezTo>
                  <a:cubicBezTo>
                    <a:pt x="135" y="207"/>
                    <a:pt x="147" y="200"/>
                    <a:pt x="160" y="177"/>
                  </a:cubicBezTo>
                  <a:cubicBezTo>
                    <a:pt x="163" y="172"/>
                    <a:pt x="165" y="168"/>
                    <a:pt x="168" y="168"/>
                  </a:cubicBezTo>
                  <a:cubicBezTo>
                    <a:pt x="169" y="168"/>
                    <a:pt x="171" y="170"/>
                    <a:pt x="172" y="173"/>
                  </a:cubicBezTo>
                  <a:cubicBezTo>
                    <a:pt x="185" y="210"/>
                    <a:pt x="197" y="201"/>
                    <a:pt x="218" y="206"/>
                  </a:cubicBezTo>
                  <a:cubicBezTo>
                    <a:pt x="230" y="206"/>
                    <a:pt x="243" y="218"/>
                    <a:pt x="255" y="218"/>
                  </a:cubicBezTo>
                  <a:cubicBezTo>
                    <a:pt x="259" y="218"/>
                    <a:pt x="263" y="217"/>
                    <a:pt x="267" y="214"/>
                  </a:cubicBezTo>
                  <a:cubicBezTo>
                    <a:pt x="271" y="211"/>
                    <a:pt x="275" y="209"/>
                    <a:pt x="280" y="209"/>
                  </a:cubicBezTo>
                  <a:cubicBezTo>
                    <a:pt x="293" y="209"/>
                    <a:pt x="308" y="222"/>
                    <a:pt x="320" y="247"/>
                  </a:cubicBezTo>
                  <a:cubicBezTo>
                    <a:pt x="320" y="247"/>
                    <a:pt x="322" y="250"/>
                    <a:pt x="323" y="250"/>
                  </a:cubicBezTo>
                  <a:cubicBezTo>
                    <a:pt x="324" y="250"/>
                    <a:pt x="324" y="249"/>
                    <a:pt x="324" y="247"/>
                  </a:cubicBezTo>
                  <a:cubicBezTo>
                    <a:pt x="331" y="230"/>
                    <a:pt x="338" y="226"/>
                    <a:pt x="345" y="226"/>
                  </a:cubicBezTo>
                  <a:cubicBezTo>
                    <a:pt x="355" y="226"/>
                    <a:pt x="366" y="235"/>
                    <a:pt x="376" y="235"/>
                  </a:cubicBezTo>
                  <a:cubicBezTo>
                    <a:pt x="381" y="235"/>
                    <a:pt x="385" y="232"/>
                    <a:pt x="390" y="226"/>
                  </a:cubicBezTo>
                  <a:cubicBezTo>
                    <a:pt x="391" y="224"/>
                    <a:pt x="392" y="223"/>
                    <a:pt x="393" y="223"/>
                  </a:cubicBezTo>
                  <a:cubicBezTo>
                    <a:pt x="396" y="223"/>
                    <a:pt x="399" y="230"/>
                    <a:pt x="402" y="230"/>
                  </a:cubicBezTo>
                  <a:cubicBezTo>
                    <a:pt x="427" y="234"/>
                    <a:pt x="447" y="234"/>
                    <a:pt x="472" y="238"/>
                  </a:cubicBezTo>
                  <a:cubicBezTo>
                    <a:pt x="476" y="239"/>
                    <a:pt x="479" y="239"/>
                    <a:pt x="483" y="239"/>
                  </a:cubicBezTo>
                  <a:cubicBezTo>
                    <a:pt x="498" y="239"/>
                    <a:pt x="514" y="236"/>
                    <a:pt x="530" y="236"/>
                  </a:cubicBezTo>
                  <a:cubicBezTo>
                    <a:pt x="537" y="236"/>
                    <a:pt x="543" y="236"/>
                    <a:pt x="550" y="238"/>
                  </a:cubicBezTo>
                  <a:lnTo>
                    <a:pt x="550" y="0"/>
                  </a:ln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29" name="Google Shape;229;p29"/>
            <p:cNvSpPr/>
            <p:nvPr/>
          </p:nvSpPr>
          <p:spPr>
            <a:xfrm>
              <a:off x="4835625" y="5368100"/>
              <a:ext cx="750" cy="6100"/>
            </a:xfrm>
            <a:custGeom>
              <a:avLst/>
              <a:gdLst/>
              <a:ahLst/>
              <a:cxnLst/>
              <a:rect l="l" t="t" r="r" b="b"/>
              <a:pathLst>
                <a:path w="30" h="244" extrusionOk="0">
                  <a:moveTo>
                    <a:pt x="5" y="0"/>
                  </a:moveTo>
                  <a:cubicBezTo>
                    <a:pt x="4" y="0"/>
                    <a:pt x="2" y="1"/>
                    <a:pt x="1" y="2"/>
                  </a:cubicBezTo>
                  <a:lnTo>
                    <a:pt x="1" y="240"/>
                  </a:lnTo>
                  <a:cubicBezTo>
                    <a:pt x="1" y="244"/>
                    <a:pt x="5" y="244"/>
                    <a:pt x="5" y="244"/>
                  </a:cubicBezTo>
                  <a:cubicBezTo>
                    <a:pt x="21" y="240"/>
                    <a:pt x="30" y="203"/>
                    <a:pt x="30" y="137"/>
                  </a:cubicBezTo>
                  <a:cubicBezTo>
                    <a:pt x="30" y="40"/>
                    <a:pt x="19" y="0"/>
                    <a:pt x="5"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30" name="Google Shape;230;p29"/>
            <p:cNvSpPr/>
            <p:nvPr/>
          </p:nvSpPr>
          <p:spPr>
            <a:xfrm>
              <a:off x="4835625" y="5380850"/>
              <a:ext cx="750" cy="6900"/>
            </a:xfrm>
            <a:custGeom>
              <a:avLst/>
              <a:gdLst/>
              <a:ahLst/>
              <a:cxnLst/>
              <a:rect l="l" t="t" r="r" b="b"/>
              <a:pathLst>
                <a:path w="30" h="276" extrusionOk="0">
                  <a:moveTo>
                    <a:pt x="2" y="0"/>
                  </a:moveTo>
                  <a:cubicBezTo>
                    <a:pt x="2" y="0"/>
                    <a:pt x="1" y="0"/>
                    <a:pt x="1" y="0"/>
                  </a:cubicBezTo>
                  <a:lnTo>
                    <a:pt x="1" y="275"/>
                  </a:lnTo>
                  <a:lnTo>
                    <a:pt x="5" y="275"/>
                  </a:lnTo>
                  <a:cubicBezTo>
                    <a:pt x="6" y="275"/>
                    <a:pt x="6" y="276"/>
                    <a:pt x="7" y="276"/>
                  </a:cubicBezTo>
                  <a:cubicBezTo>
                    <a:pt x="18" y="276"/>
                    <a:pt x="30" y="231"/>
                    <a:pt x="30" y="156"/>
                  </a:cubicBezTo>
                  <a:cubicBezTo>
                    <a:pt x="30" y="72"/>
                    <a:pt x="18" y="0"/>
                    <a:pt x="2"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31" name="Google Shape;231;p29"/>
            <p:cNvSpPr/>
            <p:nvPr/>
          </p:nvSpPr>
          <p:spPr>
            <a:xfrm>
              <a:off x="4835625" y="5341875"/>
              <a:ext cx="850" cy="6750"/>
            </a:xfrm>
            <a:custGeom>
              <a:avLst/>
              <a:gdLst/>
              <a:ahLst/>
              <a:cxnLst/>
              <a:rect l="l" t="t" r="r" b="b"/>
              <a:pathLst>
                <a:path w="34" h="270" extrusionOk="0">
                  <a:moveTo>
                    <a:pt x="1" y="0"/>
                  </a:moveTo>
                  <a:lnTo>
                    <a:pt x="1" y="263"/>
                  </a:lnTo>
                  <a:cubicBezTo>
                    <a:pt x="3" y="267"/>
                    <a:pt x="6" y="270"/>
                    <a:pt x="8" y="270"/>
                  </a:cubicBezTo>
                  <a:cubicBezTo>
                    <a:pt x="14" y="270"/>
                    <a:pt x="20" y="255"/>
                    <a:pt x="26" y="226"/>
                  </a:cubicBezTo>
                  <a:cubicBezTo>
                    <a:pt x="34" y="177"/>
                    <a:pt x="34" y="123"/>
                    <a:pt x="26" y="74"/>
                  </a:cubicBezTo>
                  <a:cubicBezTo>
                    <a:pt x="17" y="33"/>
                    <a:pt x="9" y="0"/>
                    <a:pt x="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32" name="Google Shape;232;p29"/>
            <p:cNvSpPr/>
            <p:nvPr/>
          </p:nvSpPr>
          <p:spPr>
            <a:xfrm>
              <a:off x="4835625" y="5328950"/>
              <a:ext cx="850" cy="6175"/>
            </a:xfrm>
            <a:custGeom>
              <a:avLst/>
              <a:gdLst/>
              <a:ahLst/>
              <a:cxnLst/>
              <a:rect l="l" t="t" r="r" b="b"/>
              <a:pathLst>
                <a:path w="34" h="247" extrusionOk="0">
                  <a:moveTo>
                    <a:pt x="1" y="0"/>
                  </a:moveTo>
                  <a:lnTo>
                    <a:pt x="1" y="246"/>
                  </a:lnTo>
                  <a:cubicBezTo>
                    <a:pt x="13" y="242"/>
                    <a:pt x="21" y="213"/>
                    <a:pt x="30" y="177"/>
                  </a:cubicBezTo>
                  <a:cubicBezTo>
                    <a:pt x="34" y="140"/>
                    <a:pt x="34" y="99"/>
                    <a:pt x="30" y="62"/>
                  </a:cubicBezTo>
                  <a:cubicBezTo>
                    <a:pt x="21" y="4"/>
                    <a:pt x="13" y="0"/>
                    <a:pt x="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33" name="Google Shape;233;p29"/>
            <p:cNvSpPr/>
            <p:nvPr/>
          </p:nvSpPr>
          <p:spPr>
            <a:xfrm>
              <a:off x="4835625" y="5354900"/>
              <a:ext cx="850" cy="5975"/>
            </a:xfrm>
            <a:custGeom>
              <a:avLst/>
              <a:gdLst/>
              <a:ahLst/>
              <a:cxnLst/>
              <a:rect l="l" t="t" r="r" b="b"/>
              <a:pathLst>
                <a:path w="34" h="239" extrusionOk="0">
                  <a:moveTo>
                    <a:pt x="13" y="0"/>
                  </a:moveTo>
                  <a:lnTo>
                    <a:pt x="1" y="4"/>
                  </a:lnTo>
                  <a:lnTo>
                    <a:pt x="1" y="238"/>
                  </a:lnTo>
                  <a:cubicBezTo>
                    <a:pt x="2" y="238"/>
                    <a:pt x="2" y="238"/>
                    <a:pt x="3" y="238"/>
                  </a:cubicBezTo>
                  <a:cubicBezTo>
                    <a:pt x="22" y="238"/>
                    <a:pt x="34" y="181"/>
                    <a:pt x="30" y="82"/>
                  </a:cubicBezTo>
                  <a:cubicBezTo>
                    <a:pt x="30" y="54"/>
                    <a:pt x="21" y="29"/>
                    <a:pt x="13"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34" name="Google Shape;234;p29"/>
            <p:cNvSpPr/>
            <p:nvPr/>
          </p:nvSpPr>
          <p:spPr>
            <a:xfrm>
              <a:off x="4835625" y="5433050"/>
              <a:ext cx="850" cy="7000"/>
            </a:xfrm>
            <a:custGeom>
              <a:avLst/>
              <a:gdLst/>
              <a:ahLst/>
              <a:cxnLst/>
              <a:rect l="l" t="t" r="r" b="b"/>
              <a:pathLst>
                <a:path w="34" h="280" extrusionOk="0">
                  <a:moveTo>
                    <a:pt x="1" y="1"/>
                  </a:moveTo>
                  <a:lnTo>
                    <a:pt x="1" y="280"/>
                  </a:lnTo>
                  <a:cubicBezTo>
                    <a:pt x="17" y="280"/>
                    <a:pt x="30" y="264"/>
                    <a:pt x="30" y="210"/>
                  </a:cubicBezTo>
                  <a:cubicBezTo>
                    <a:pt x="34" y="149"/>
                    <a:pt x="30" y="87"/>
                    <a:pt x="13" y="30"/>
                  </a:cubicBezTo>
                  <a:cubicBezTo>
                    <a:pt x="13" y="17"/>
                    <a:pt x="5" y="9"/>
                    <a:pt x="1"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35" name="Google Shape;235;p29"/>
            <p:cNvSpPr/>
            <p:nvPr/>
          </p:nvSpPr>
          <p:spPr>
            <a:xfrm>
              <a:off x="4835525" y="5446100"/>
              <a:ext cx="950" cy="7200"/>
            </a:xfrm>
            <a:custGeom>
              <a:avLst/>
              <a:gdLst/>
              <a:ahLst/>
              <a:cxnLst/>
              <a:rect l="l" t="t" r="r" b="b"/>
              <a:pathLst>
                <a:path w="38" h="288" extrusionOk="0">
                  <a:moveTo>
                    <a:pt x="1" y="0"/>
                  </a:moveTo>
                  <a:lnTo>
                    <a:pt x="1" y="287"/>
                  </a:lnTo>
                  <a:cubicBezTo>
                    <a:pt x="17" y="279"/>
                    <a:pt x="34" y="263"/>
                    <a:pt x="34" y="222"/>
                  </a:cubicBezTo>
                  <a:cubicBezTo>
                    <a:pt x="38" y="107"/>
                    <a:pt x="34" y="25"/>
                    <a:pt x="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36" name="Google Shape;236;p29"/>
            <p:cNvSpPr/>
            <p:nvPr/>
          </p:nvSpPr>
          <p:spPr>
            <a:xfrm>
              <a:off x="4835625" y="5458800"/>
              <a:ext cx="950" cy="7425"/>
            </a:xfrm>
            <a:custGeom>
              <a:avLst/>
              <a:gdLst/>
              <a:ahLst/>
              <a:cxnLst/>
              <a:rect l="l" t="t" r="r" b="b"/>
              <a:pathLst>
                <a:path w="38" h="297" extrusionOk="0">
                  <a:moveTo>
                    <a:pt x="1" y="1"/>
                  </a:moveTo>
                  <a:lnTo>
                    <a:pt x="1" y="296"/>
                  </a:lnTo>
                  <a:cubicBezTo>
                    <a:pt x="30" y="251"/>
                    <a:pt x="38" y="194"/>
                    <a:pt x="30" y="140"/>
                  </a:cubicBezTo>
                  <a:cubicBezTo>
                    <a:pt x="21" y="54"/>
                    <a:pt x="13" y="13"/>
                    <a:pt x="1"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37" name="Google Shape;237;p29"/>
            <p:cNvSpPr/>
            <p:nvPr/>
          </p:nvSpPr>
          <p:spPr>
            <a:xfrm>
              <a:off x="4835625" y="5407200"/>
              <a:ext cx="750" cy="6400"/>
            </a:xfrm>
            <a:custGeom>
              <a:avLst/>
              <a:gdLst/>
              <a:ahLst/>
              <a:cxnLst/>
              <a:rect l="l" t="t" r="r" b="b"/>
              <a:pathLst>
                <a:path w="30" h="256" extrusionOk="0">
                  <a:moveTo>
                    <a:pt x="1" y="1"/>
                  </a:moveTo>
                  <a:lnTo>
                    <a:pt x="1" y="255"/>
                  </a:lnTo>
                  <a:cubicBezTo>
                    <a:pt x="5" y="251"/>
                    <a:pt x="13" y="247"/>
                    <a:pt x="21" y="227"/>
                  </a:cubicBezTo>
                  <a:cubicBezTo>
                    <a:pt x="30" y="181"/>
                    <a:pt x="30" y="132"/>
                    <a:pt x="30" y="87"/>
                  </a:cubicBezTo>
                  <a:cubicBezTo>
                    <a:pt x="26" y="34"/>
                    <a:pt x="17" y="9"/>
                    <a:pt x="1"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38" name="Google Shape;238;p29"/>
            <p:cNvSpPr/>
            <p:nvPr/>
          </p:nvSpPr>
          <p:spPr>
            <a:xfrm>
              <a:off x="4835525" y="5393975"/>
              <a:ext cx="950" cy="6825"/>
            </a:xfrm>
            <a:custGeom>
              <a:avLst/>
              <a:gdLst/>
              <a:ahLst/>
              <a:cxnLst/>
              <a:rect l="l" t="t" r="r" b="b"/>
              <a:pathLst>
                <a:path w="38" h="273" extrusionOk="0">
                  <a:moveTo>
                    <a:pt x="1" y="1"/>
                  </a:moveTo>
                  <a:lnTo>
                    <a:pt x="1" y="271"/>
                  </a:lnTo>
                  <a:lnTo>
                    <a:pt x="5" y="271"/>
                  </a:lnTo>
                  <a:cubicBezTo>
                    <a:pt x="6" y="272"/>
                    <a:pt x="8" y="272"/>
                    <a:pt x="9" y="272"/>
                  </a:cubicBezTo>
                  <a:cubicBezTo>
                    <a:pt x="27" y="272"/>
                    <a:pt x="38" y="223"/>
                    <a:pt x="34" y="128"/>
                  </a:cubicBezTo>
                  <a:cubicBezTo>
                    <a:pt x="25" y="42"/>
                    <a:pt x="21" y="13"/>
                    <a:pt x="1"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39" name="Google Shape;239;p29"/>
            <p:cNvSpPr/>
            <p:nvPr/>
          </p:nvSpPr>
          <p:spPr>
            <a:xfrm>
              <a:off x="4835625" y="5420950"/>
              <a:ext cx="750" cy="6075"/>
            </a:xfrm>
            <a:custGeom>
              <a:avLst/>
              <a:gdLst/>
              <a:ahLst/>
              <a:cxnLst/>
              <a:rect l="l" t="t" r="r" b="b"/>
              <a:pathLst>
                <a:path w="30" h="243" extrusionOk="0">
                  <a:moveTo>
                    <a:pt x="1" y="1"/>
                  </a:moveTo>
                  <a:lnTo>
                    <a:pt x="1" y="243"/>
                  </a:lnTo>
                  <a:cubicBezTo>
                    <a:pt x="30" y="231"/>
                    <a:pt x="30" y="157"/>
                    <a:pt x="30" y="124"/>
                  </a:cubicBezTo>
                  <a:cubicBezTo>
                    <a:pt x="30" y="62"/>
                    <a:pt x="26" y="13"/>
                    <a:pt x="13" y="9"/>
                  </a:cubicBezTo>
                  <a:cubicBezTo>
                    <a:pt x="9" y="5"/>
                    <a:pt x="5" y="1"/>
                    <a:pt x="1"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40" name="Google Shape;240;p29"/>
            <p:cNvSpPr/>
            <p:nvPr/>
          </p:nvSpPr>
          <p:spPr>
            <a:xfrm>
              <a:off x="3017475" y="4529075"/>
              <a:ext cx="850" cy="6100"/>
            </a:xfrm>
            <a:custGeom>
              <a:avLst/>
              <a:gdLst/>
              <a:ahLst/>
              <a:cxnLst/>
              <a:rect l="l" t="t" r="r" b="b"/>
              <a:pathLst>
                <a:path w="34" h="244" extrusionOk="0">
                  <a:moveTo>
                    <a:pt x="28" y="1"/>
                  </a:moveTo>
                  <a:cubicBezTo>
                    <a:pt x="12" y="1"/>
                    <a:pt x="4" y="37"/>
                    <a:pt x="1" y="137"/>
                  </a:cubicBezTo>
                  <a:cubicBezTo>
                    <a:pt x="1" y="203"/>
                    <a:pt x="9" y="236"/>
                    <a:pt x="25" y="244"/>
                  </a:cubicBezTo>
                  <a:cubicBezTo>
                    <a:pt x="25" y="244"/>
                    <a:pt x="29" y="244"/>
                    <a:pt x="34" y="240"/>
                  </a:cubicBezTo>
                  <a:lnTo>
                    <a:pt x="34" y="2"/>
                  </a:lnTo>
                  <a:cubicBezTo>
                    <a:pt x="32" y="1"/>
                    <a:pt x="30" y="1"/>
                    <a:pt x="28"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41" name="Google Shape;241;p29"/>
            <p:cNvSpPr/>
            <p:nvPr/>
          </p:nvSpPr>
          <p:spPr>
            <a:xfrm>
              <a:off x="3017475" y="4541825"/>
              <a:ext cx="850" cy="6825"/>
            </a:xfrm>
            <a:custGeom>
              <a:avLst/>
              <a:gdLst/>
              <a:ahLst/>
              <a:cxnLst/>
              <a:rect l="l" t="t" r="r" b="b"/>
              <a:pathLst>
                <a:path w="34" h="273" extrusionOk="0">
                  <a:moveTo>
                    <a:pt x="31" y="0"/>
                  </a:moveTo>
                  <a:cubicBezTo>
                    <a:pt x="12" y="0"/>
                    <a:pt x="1" y="71"/>
                    <a:pt x="1" y="153"/>
                  </a:cubicBezTo>
                  <a:cubicBezTo>
                    <a:pt x="1" y="225"/>
                    <a:pt x="11" y="272"/>
                    <a:pt x="26" y="272"/>
                  </a:cubicBezTo>
                  <a:cubicBezTo>
                    <a:pt x="27" y="272"/>
                    <a:pt x="28" y="272"/>
                    <a:pt x="29" y="271"/>
                  </a:cubicBezTo>
                  <a:lnTo>
                    <a:pt x="34" y="271"/>
                  </a:lnTo>
                  <a:lnTo>
                    <a:pt x="34" y="1"/>
                  </a:lnTo>
                  <a:cubicBezTo>
                    <a:pt x="33" y="0"/>
                    <a:pt x="32" y="0"/>
                    <a:pt x="3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42" name="Google Shape;242;p29"/>
            <p:cNvSpPr/>
            <p:nvPr/>
          </p:nvSpPr>
          <p:spPr>
            <a:xfrm>
              <a:off x="3017375" y="4502750"/>
              <a:ext cx="850" cy="6850"/>
            </a:xfrm>
            <a:custGeom>
              <a:avLst/>
              <a:gdLst/>
              <a:ahLst/>
              <a:cxnLst/>
              <a:rect l="l" t="t" r="r" b="b"/>
              <a:pathLst>
                <a:path w="34" h="274" extrusionOk="0">
                  <a:moveTo>
                    <a:pt x="33" y="0"/>
                  </a:moveTo>
                  <a:cubicBezTo>
                    <a:pt x="29" y="0"/>
                    <a:pt x="17" y="37"/>
                    <a:pt x="13" y="78"/>
                  </a:cubicBezTo>
                  <a:cubicBezTo>
                    <a:pt x="1" y="128"/>
                    <a:pt x="1" y="181"/>
                    <a:pt x="13" y="230"/>
                  </a:cubicBezTo>
                  <a:cubicBezTo>
                    <a:pt x="16" y="257"/>
                    <a:pt x="21" y="273"/>
                    <a:pt x="27" y="273"/>
                  </a:cubicBezTo>
                  <a:cubicBezTo>
                    <a:pt x="29" y="273"/>
                    <a:pt x="31" y="271"/>
                    <a:pt x="33" y="267"/>
                  </a:cubicBezTo>
                  <a:lnTo>
                    <a:pt x="33" y="0"/>
                  </a:ln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43" name="Google Shape;243;p29"/>
            <p:cNvSpPr/>
            <p:nvPr/>
          </p:nvSpPr>
          <p:spPr>
            <a:xfrm>
              <a:off x="3017475" y="4489925"/>
              <a:ext cx="850" cy="6175"/>
            </a:xfrm>
            <a:custGeom>
              <a:avLst/>
              <a:gdLst/>
              <a:ahLst/>
              <a:cxnLst/>
              <a:rect l="l" t="t" r="r" b="b"/>
              <a:pathLst>
                <a:path w="34" h="247" extrusionOk="0">
                  <a:moveTo>
                    <a:pt x="34" y="0"/>
                  </a:moveTo>
                  <a:cubicBezTo>
                    <a:pt x="17" y="0"/>
                    <a:pt x="9" y="0"/>
                    <a:pt x="5" y="62"/>
                  </a:cubicBezTo>
                  <a:cubicBezTo>
                    <a:pt x="1" y="99"/>
                    <a:pt x="1" y="140"/>
                    <a:pt x="5" y="177"/>
                  </a:cubicBezTo>
                  <a:cubicBezTo>
                    <a:pt x="13" y="214"/>
                    <a:pt x="21" y="243"/>
                    <a:pt x="34" y="247"/>
                  </a:cubicBezTo>
                  <a:lnTo>
                    <a:pt x="34" y="0"/>
                  </a:ln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44" name="Google Shape;244;p29"/>
            <p:cNvSpPr/>
            <p:nvPr/>
          </p:nvSpPr>
          <p:spPr>
            <a:xfrm>
              <a:off x="3017400" y="4515875"/>
              <a:ext cx="825" cy="6000"/>
            </a:xfrm>
            <a:custGeom>
              <a:avLst/>
              <a:gdLst/>
              <a:ahLst/>
              <a:cxnLst/>
              <a:rect l="l" t="t" r="r" b="b"/>
              <a:pathLst>
                <a:path w="33" h="240" extrusionOk="0">
                  <a:moveTo>
                    <a:pt x="20" y="1"/>
                  </a:moveTo>
                  <a:cubicBezTo>
                    <a:pt x="12" y="29"/>
                    <a:pt x="8" y="54"/>
                    <a:pt x="8" y="83"/>
                  </a:cubicBezTo>
                  <a:cubicBezTo>
                    <a:pt x="0" y="179"/>
                    <a:pt x="11" y="239"/>
                    <a:pt x="29" y="239"/>
                  </a:cubicBezTo>
                  <a:cubicBezTo>
                    <a:pt x="30" y="239"/>
                    <a:pt x="31" y="239"/>
                    <a:pt x="32" y="239"/>
                  </a:cubicBezTo>
                  <a:lnTo>
                    <a:pt x="32" y="5"/>
                  </a:lnTo>
                  <a:lnTo>
                    <a:pt x="20" y="1"/>
                  </a:ln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45" name="Google Shape;245;p29"/>
            <p:cNvSpPr/>
            <p:nvPr/>
          </p:nvSpPr>
          <p:spPr>
            <a:xfrm>
              <a:off x="3017375" y="4594050"/>
              <a:ext cx="950" cy="7000"/>
            </a:xfrm>
            <a:custGeom>
              <a:avLst/>
              <a:gdLst/>
              <a:ahLst/>
              <a:cxnLst/>
              <a:rect l="l" t="t" r="r" b="b"/>
              <a:pathLst>
                <a:path w="38" h="280" extrusionOk="0">
                  <a:moveTo>
                    <a:pt x="38" y="0"/>
                  </a:moveTo>
                  <a:cubicBezTo>
                    <a:pt x="29" y="4"/>
                    <a:pt x="25" y="17"/>
                    <a:pt x="21" y="25"/>
                  </a:cubicBezTo>
                  <a:cubicBezTo>
                    <a:pt x="9" y="86"/>
                    <a:pt x="1" y="144"/>
                    <a:pt x="5" y="205"/>
                  </a:cubicBezTo>
                  <a:cubicBezTo>
                    <a:pt x="5" y="259"/>
                    <a:pt x="21" y="275"/>
                    <a:pt x="38" y="279"/>
                  </a:cubicBezTo>
                  <a:lnTo>
                    <a:pt x="38" y="0"/>
                  </a:ln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46" name="Google Shape;246;p29"/>
            <p:cNvSpPr/>
            <p:nvPr/>
          </p:nvSpPr>
          <p:spPr>
            <a:xfrm>
              <a:off x="3017475" y="4606975"/>
              <a:ext cx="850" cy="7200"/>
            </a:xfrm>
            <a:custGeom>
              <a:avLst/>
              <a:gdLst/>
              <a:ahLst/>
              <a:cxnLst/>
              <a:rect l="l" t="t" r="r" b="b"/>
              <a:pathLst>
                <a:path w="34" h="288" extrusionOk="0">
                  <a:moveTo>
                    <a:pt x="34" y="0"/>
                  </a:moveTo>
                  <a:cubicBezTo>
                    <a:pt x="5" y="29"/>
                    <a:pt x="1" y="107"/>
                    <a:pt x="1" y="222"/>
                  </a:cubicBezTo>
                  <a:cubicBezTo>
                    <a:pt x="1" y="267"/>
                    <a:pt x="17" y="283"/>
                    <a:pt x="34" y="287"/>
                  </a:cubicBezTo>
                  <a:lnTo>
                    <a:pt x="34" y="0"/>
                  </a:ln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47" name="Google Shape;247;p29"/>
            <p:cNvSpPr/>
            <p:nvPr/>
          </p:nvSpPr>
          <p:spPr>
            <a:xfrm>
              <a:off x="3017275" y="4619800"/>
              <a:ext cx="1050" cy="7400"/>
            </a:xfrm>
            <a:custGeom>
              <a:avLst/>
              <a:gdLst/>
              <a:ahLst/>
              <a:cxnLst/>
              <a:rect l="l" t="t" r="r" b="b"/>
              <a:pathLst>
                <a:path w="42" h="296" extrusionOk="0">
                  <a:moveTo>
                    <a:pt x="42" y="0"/>
                  </a:moveTo>
                  <a:cubicBezTo>
                    <a:pt x="25" y="12"/>
                    <a:pt x="17" y="54"/>
                    <a:pt x="13" y="140"/>
                  </a:cubicBezTo>
                  <a:cubicBezTo>
                    <a:pt x="1" y="193"/>
                    <a:pt x="9" y="250"/>
                    <a:pt x="42" y="296"/>
                  </a:cubicBezTo>
                  <a:lnTo>
                    <a:pt x="42" y="0"/>
                  </a:ln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48" name="Google Shape;248;p29"/>
            <p:cNvSpPr/>
            <p:nvPr/>
          </p:nvSpPr>
          <p:spPr>
            <a:xfrm>
              <a:off x="3017475" y="4568200"/>
              <a:ext cx="850" cy="6275"/>
            </a:xfrm>
            <a:custGeom>
              <a:avLst/>
              <a:gdLst/>
              <a:ahLst/>
              <a:cxnLst/>
              <a:rect l="l" t="t" r="r" b="b"/>
              <a:pathLst>
                <a:path w="34" h="251" extrusionOk="0">
                  <a:moveTo>
                    <a:pt x="29" y="0"/>
                  </a:moveTo>
                  <a:cubicBezTo>
                    <a:pt x="13" y="8"/>
                    <a:pt x="9" y="33"/>
                    <a:pt x="5" y="82"/>
                  </a:cubicBezTo>
                  <a:cubicBezTo>
                    <a:pt x="1" y="132"/>
                    <a:pt x="1" y="177"/>
                    <a:pt x="9" y="226"/>
                  </a:cubicBezTo>
                  <a:cubicBezTo>
                    <a:pt x="17" y="242"/>
                    <a:pt x="25" y="251"/>
                    <a:pt x="34" y="251"/>
                  </a:cubicBezTo>
                  <a:lnTo>
                    <a:pt x="34" y="0"/>
                  </a:ln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49" name="Google Shape;249;p29"/>
            <p:cNvSpPr/>
            <p:nvPr/>
          </p:nvSpPr>
          <p:spPr>
            <a:xfrm>
              <a:off x="3017400" y="4554950"/>
              <a:ext cx="925" cy="6750"/>
            </a:xfrm>
            <a:custGeom>
              <a:avLst/>
              <a:gdLst/>
              <a:ahLst/>
              <a:cxnLst/>
              <a:rect l="l" t="t" r="r" b="b"/>
              <a:pathLst>
                <a:path w="37" h="270" extrusionOk="0">
                  <a:moveTo>
                    <a:pt x="37" y="1"/>
                  </a:moveTo>
                  <a:cubicBezTo>
                    <a:pt x="20" y="13"/>
                    <a:pt x="12" y="42"/>
                    <a:pt x="8" y="128"/>
                  </a:cubicBezTo>
                  <a:cubicBezTo>
                    <a:pt x="0" y="220"/>
                    <a:pt x="10" y="269"/>
                    <a:pt x="27" y="269"/>
                  </a:cubicBezTo>
                  <a:cubicBezTo>
                    <a:pt x="28" y="269"/>
                    <a:pt x="30" y="269"/>
                    <a:pt x="32" y="268"/>
                  </a:cubicBezTo>
                  <a:lnTo>
                    <a:pt x="37" y="268"/>
                  </a:lnTo>
                  <a:lnTo>
                    <a:pt x="37" y="1"/>
                  </a:ln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50" name="Google Shape;250;p29"/>
            <p:cNvSpPr/>
            <p:nvPr/>
          </p:nvSpPr>
          <p:spPr>
            <a:xfrm>
              <a:off x="3017475" y="4581825"/>
              <a:ext cx="850" cy="6100"/>
            </a:xfrm>
            <a:custGeom>
              <a:avLst/>
              <a:gdLst/>
              <a:ahLst/>
              <a:cxnLst/>
              <a:rect l="l" t="t" r="r" b="b"/>
              <a:pathLst>
                <a:path w="34" h="244" extrusionOk="0">
                  <a:moveTo>
                    <a:pt x="34" y="1"/>
                  </a:moveTo>
                  <a:cubicBezTo>
                    <a:pt x="29" y="5"/>
                    <a:pt x="21" y="9"/>
                    <a:pt x="17" y="9"/>
                  </a:cubicBezTo>
                  <a:cubicBezTo>
                    <a:pt x="9" y="13"/>
                    <a:pt x="1" y="67"/>
                    <a:pt x="1" y="124"/>
                  </a:cubicBezTo>
                  <a:cubicBezTo>
                    <a:pt x="1" y="157"/>
                    <a:pt x="1" y="235"/>
                    <a:pt x="34" y="243"/>
                  </a:cubicBezTo>
                  <a:lnTo>
                    <a:pt x="34" y="1"/>
                  </a:ln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51" name="Google Shape;251;p29"/>
            <p:cNvSpPr/>
            <p:nvPr/>
          </p:nvSpPr>
          <p:spPr>
            <a:xfrm>
              <a:off x="3048150" y="4556525"/>
              <a:ext cx="4750" cy="3825"/>
            </a:xfrm>
            <a:custGeom>
              <a:avLst/>
              <a:gdLst/>
              <a:ahLst/>
              <a:cxnLst/>
              <a:rect l="l" t="t" r="r" b="b"/>
              <a:pathLst>
                <a:path w="190" h="153" extrusionOk="0">
                  <a:moveTo>
                    <a:pt x="149" y="1"/>
                  </a:moveTo>
                  <a:cubicBezTo>
                    <a:pt x="145" y="1"/>
                    <a:pt x="140" y="2"/>
                    <a:pt x="136" y="4"/>
                  </a:cubicBezTo>
                  <a:cubicBezTo>
                    <a:pt x="133" y="7"/>
                    <a:pt x="127" y="15"/>
                    <a:pt x="123" y="15"/>
                  </a:cubicBezTo>
                  <a:cubicBezTo>
                    <a:pt x="122" y="15"/>
                    <a:pt x="121" y="14"/>
                    <a:pt x="120" y="12"/>
                  </a:cubicBezTo>
                  <a:cubicBezTo>
                    <a:pt x="112" y="4"/>
                    <a:pt x="104" y="1"/>
                    <a:pt x="96" y="1"/>
                  </a:cubicBezTo>
                  <a:cubicBezTo>
                    <a:pt x="72" y="1"/>
                    <a:pt x="48" y="28"/>
                    <a:pt x="21" y="28"/>
                  </a:cubicBezTo>
                  <a:cubicBezTo>
                    <a:pt x="20" y="28"/>
                    <a:pt x="18" y="28"/>
                    <a:pt x="17" y="28"/>
                  </a:cubicBezTo>
                  <a:cubicBezTo>
                    <a:pt x="13" y="28"/>
                    <a:pt x="9" y="28"/>
                    <a:pt x="9" y="36"/>
                  </a:cubicBezTo>
                  <a:cubicBezTo>
                    <a:pt x="1" y="61"/>
                    <a:pt x="1" y="86"/>
                    <a:pt x="5" y="114"/>
                  </a:cubicBezTo>
                  <a:cubicBezTo>
                    <a:pt x="10" y="136"/>
                    <a:pt x="18" y="147"/>
                    <a:pt x="24" y="147"/>
                  </a:cubicBezTo>
                  <a:cubicBezTo>
                    <a:pt x="28" y="147"/>
                    <a:pt x="31" y="144"/>
                    <a:pt x="33" y="139"/>
                  </a:cubicBezTo>
                  <a:cubicBezTo>
                    <a:pt x="39" y="125"/>
                    <a:pt x="45" y="120"/>
                    <a:pt x="51" y="120"/>
                  </a:cubicBezTo>
                  <a:cubicBezTo>
                    <a:pt x="59" y="120"/>
                    <a:pt x="67" y="129"/>
                    <a:pt x="74" y="139"/>
                  </a:cubicBezTo>
                  <a:cubicBezTo>
                    <a:pt x="81" y="147"/>
                    <a:pt x="86" y="151"/>
                    <a:pt x="90" y="151"/>
                  </a:cubicBezTo>
                  <a:cubicBezTo>
                    <a:pt x="95" y="151"/>
                    <a:pt x="99" y="147"/>
                    <a:pt x="103" y="139"/>
                  </a:cubicBezTo>
                  <a:cubicBezTo>
                    <a:pt x="111" y="121"/>
                    <a:pt x="119" y="113"/>
                    <a:pt x="127" y="113"/>
                  </a:cubicBezTo>
                  <a:cubicBezTo>
                    <a:pt x="135" y="113"/>
                    <a:pt x="142" y="122"/>
                    <a:pt x="148" y="139"/>
                  </a:cubicBezTo>
                  <a:cubicBezTo>
                    <a:pt x="153" y="148"/>
                    <a:pt x="157" y="153"/>
                    <a:pt x="161" y="153"/>
                  </a:cubicBezTo>
                  <a:cubicBezTo>
                    <a:pt x="172" y="153"/>
                    <a:pt x="181" y="124"/>
                    <a:pt x="189" y="73"/>
                  </a:cubicBezTo>
                  <a:cubicBezTo>
                    <a:pt x="185" y="57"/>
                    <a:pt x="181" y="40"/>
                    <a:pt x="177" y="28"/>
                  </a:cubicBezTo>
                  <a:cubicBezTo>
                    <a:pt x="169" y="6"/>
                    <a:pt x="159" y="1"/>
                    <a:pt x="149"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52" name="Google Shape;252;p29"/>
            <p:cNvSpPr/>
            <p:nvPr/>
          </p:nvSpPr>
          <p:spPr>
            <a:xfrm>
              <a:off x="3040450" y="4556400"/>
              <a:ext cx="3100" cy="3900"/>
            </a:xfrm>
            <a:custGeom>
              <a:avLst/>
              <a:gdLst/>
              <a:ahLst/>
              <a:cxnLst/>
              <a:rect l="l" t="t" r="r" b="b"/>
              <a:pathLst>
                <a:path w="124" h="156" extrusionOk="0">
                  <a:moveTo>
                    <a:pt x="21" y="0"/>
                  </a:moveTo>
                  <a:cubicBezTo>
                    <a:pt x="13" y="0"/>
                    <a:pt x="5" y="9"/>
                    <a:pt x="5" y="50"/>
                  </a:cubicBezTo>
                  <a:cubicBezTo>
                    <a:pt x="1" y="70"/>
                    <a:pt x="5" y="95"/>
                    <a:pt x="17" y="111"/>
                  </a:cubicBezTo>
                  <a:cubicBezTo>
                    <a:pt x="21" y="121"/>
                    <a:pt x="27" y="134"/>
                    <a:pt x="31" y="134"/>
                  </a:cubicBezTo>
                  <a:cubicBezTo>
                    <a:pt x="32" y="134"/>
                    <a:pt x="33" y="133"/>
                    <a:pt x="34" y="132"/>
                  </a:cubicBezTo>
                  <a:cubicBezTo>
                    <a:pt x="38" y="126"/>
                    <a:pt x="41" y="123"/>
                    <a:pt x="45" y="123"/>
                  </a:cubicBezTo>
                  <a:cubicBezTo>
                    <a:pt x="56" y="123"/>
                    <a:pt x="65" y="146"/>
                    <a:pt x="75" y="152"/>
                  </a:cubicBezTo>
                  <a:cubicBezTo>
                    <a:pt x="79" y="155"/>
                    <a:pt x="83" y="156"/>
                    <a:pt x="87" y="156"/>
                  </a:cubicBezTo>
                  <a:cubicBezTo>
                    <a:pt x="96" y="156"/>
                    <a:pt x="106" y="151"/>
                    <a:pt x="112" y="148"/>
                  </a:cubicBezTo>
                  <a:cubicBezTo>
                    <a:pt x="120" y="144"/>
                    <a:pt x="124" y="107"/>
                    <a:pt x="124" y="70"/>
                  </a:cubicBezTo>
                  <a:cubicBezTo>
                    <a:pt x="124" y="33"/>
                    <a:pt x="120" y="21"/>
                    <a:pt x="112" y="13"/>
                  </a:cubicBezTo>
                  <a:lnTo>
                    <a:pt x="108" y="13"/>
                  </a:lnTo>
                  <a:lnTo>
                    <a:pt x="42" y="0"/>
                  </a:lnTo>
                  <a:lnTo>
                    <a:pt x="42" y="4"/>
                  </a:lnTo>
                  <a:cubicBezTo>
                    <a:pt x="34" y="4"/>
                    <a:pt x="26" y="0"/>
                    <a:pt x="2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53" name="Google Shape;253;p29"/>
            <p:cNvSpPr/>
            <p:nvPr/>
          </p:nvSpPr>
          <p:spPr>
            <a:xfrm>
              <a:off x="3038825" y="4556575"/>
              <a:ext cx="1550" cy="2650"/>
            </a:xfrm>
            <a:custGeom>
              <a:avLst/>
              <a:gdLst/>
              <a:ahLst/>
              <a:cxnLst/>
              <a:rect l="l" t="t" r="r" b="b"/>
              <a:pathLst>
                <a:path w="62" h="106" extrusionOk="0">
                  <a:moveTo>
                    <a:pt x="32" y="1"/>
                  </a:moveTo>
                  <a:cubicBezTo>
                    <a:pt x="23" y="1"/>
                    <a:pt x="16" y="11"/>
                    <a:pt x="8" y="18"/>
                  </a:cubicBezTo>
                  <a:cubicBezTo>
                    <a:pt x="4" y="30"/>
                    <a:pt x="0" y="43"/>
                    <a:pt x="4" y="59"/>
                  </a:cubicBezTo>
                  <a:cubicBezTo>
                    <a:pt x="0" y="71"/>
                    <a:pt x="4" y="84"/>
                    <a:pt x="8" y="96"/>
                  </a:cubicBezTo>
                  <a:cubicBezTo>
                    <a:pt x="14" y="102"/>
                    <a:pt x="20" y="105"/>
                    <a:pt x="26" y="105"/>
                  </a:cubicBezTo>
                  <a:cubicBezTo>
                    <a:pt x="37" y="105"/>
                    <a:pt x="49" y="95"/>
                    <a:pt x="62" y="71"/>
                  </a:cubicBezTo>
                  <a:cubicBezTo>
                    <a:pt x="54" y="5"/>
                    <a:pt x="47" y="2"/>
                    <a:pt x="40" y="2"/>
                  </a:cubicBezTo>
                  <a:cubicBezTo>
                    <a:pt x="39" y="2"/>
                    <a:pt x="38" y="2"/>
                    <a:pt x="37" y="2"/>
                  </a:cubicBezTo>
                  <a:cubicBezTo>
                    <a:pt x="35" y="1"/>
                    <a:pt x="34" y="1"/>
                    <a:pt x="32"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54" name="Google Shape;254;p29"/>
            <p:cNvSpPr/>
            <p:nvPr/>
          </p:nvSpPr>
          <p:spPr>
            <a:xfrm>
              <a:off x="3037375" y="4556275"/>
              <a:ext cx="1275" cy="3325"/>
            </a:xfrm>
            <a:custGeom>
              <a:avLst/>
              <a:gdLst/>
              <a:ahLst/>
              <a:cxnLst/>
              <a:rect l="l" t="t" r="r" b="b"/>
              <a:pathLst>
                <a:path w="51" h="133" extrusionOk="0">
                  <a:moveTo>
                    <a:pt x="22" y="0"/>
                  </a:moveTo>
                  <a:cubicBezTo>
                    <a:pt x="18" y="0"/>
                    <a:pt x="14" y="4"/>
                    <a:pt x="9" y="9"/>
                  </a:cubicBezTo>
                  <a:cubicBezTo>
                    <a:pt x="5" y="22"/>
                    <a:pt x="1" y="38"/>
                    <a:pt x="1" y="50"/>
                  </a:cubicBezTo>
                  <a:cubicBezTo>
                    <a:pt x="1" y="71"/>
                    <a:pt x="5" y="87"/>
                    <a:pt x="9" y="108"/>
                  </a:cubicBezTo>
                  <a:cubicBezTo>
                    <a:pt x="14" y="125"/>
                    <a:pt x="19" y="132"/>
                    <a:pt x="24" y="132"/>
                  </a:cubicBezTo>
                  <a:cubicBezTo>
                    <a:pt x="33" y="132"/>
                    <a:pt x="42" y="110"/>
                    <a:pt x="50" y="71"/>
                  </a:cubicBezTo>
                  <a:cubicBezTo>
                    <a:pt x="41" y="21"/>
                    <a:pt x="32" y="0"/>
                    <a:pt x="22"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55" name="Google Shape;255;p29"/>
            <p:cNvSpPr/>
            <p:nvPr/>
          </p:nvSpPr>
          <p:spPr>
            <a:xfrm>
              <a:off x="3045275" y="4556825"/>
              <a:ext cx="950" cy="3400"/>
            </a:xfrm>
            <a:custGeom>
              <a:avLst/>
              <a:gdLst/>
              <a:ahLst/>
              <a:cxnLst/>
              <a:rect l="l" t="t" r="r" b="b"/>
              <a:pathLst>
                <a:path w="38" h="136" extrusionOk="0">
                  <a:moveTo>
                    <a:pt x="21" y="1"/>
                  </a:moveTo>
                  <a:cubicBezTo>
                    <a:pt x="16" y="1"/>
                    <a:pt x="11" y="18"/>
                    <a:pt x="1" y="53"/>
                  </a:cubicBezTo>
                  <a:cubicBezTo>
                    <a:pt x="5" y="110"/>
                    <a:pt x="12" y="136"/>
                    <a:pt x="20" y="136"/>
                  </a:cubicBezTo>
                  <a:cubicBezTo>
                    <a:pt x="20" y="136"/>
                    <a:pt x="21" y="135"/>
                    <a:pt x="21" y="135"/>
                  </a:cubicBezTo>
                  <a:cubicBezTo>
                    <a:pt x="29" y="127"/>
                    <a:pt x="38" y="98"/>
                    <a:pt x="38" y="53"/>
                  </a:cubicBezTo>
                  <a:cubicBezTo>
                    <a:pt x="29" y="18"/>
                    <a:pt x="25" y="1"/>
                    <a:pt x="21"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56" name="Google Shape;256;p29"/>
            <p:cNvSpPr/>
            <p:nvPr/>
          </p:nvSpPr>
          <p:spPr>
            <a:xfrm>
              <a:off x="3043850" y="4556800"/>
              <a:ext cx="1050" cy="3425"/>
            </a:xfrm>
            <a:custGeom>
              <a:avLst/>
              <a:gdLst/>
              <a:ahLst/>
              <a:cxnLst/>
              <a:rect l="l" t="t" r="r" b="b"/>
              <a:pathLst>
                <a:path w="42" h="137" extrusionOk="0">
                  <a:moveTo>
                    <a:pt x="17" y="1"/>
                  </a:moveTo>
                  <a:cubicBezTo>
                    <a:pt x="13" y="9"/>
                    <a:pt x="9" y="21"/>
                    <a:pt x="4" y="29"/>
                  </a:cubicBezTo>
                  <a:cubicBezTo>
                    <a:pt x="0" y="46"/>
                    <a:pt x="0" y="58"/>
                    <a:pt x="4" y="71"/>
                  </a:cubicBezTo>
                  <a:cubicBezTo>
                    <a:pt x="4" y="109"/>
                    <a:pt x="12" y="137"/>
                    <a:pt x="19" y="137"/>
                  </a:cubicBezTo>
                  <a:cubicBezTo>
                    <a:pt x="20" y="137"/>
                    <a:pt x="20" y="136"/>
                    <a:pt x="21" y="136"/>
                  </a:cubicBezTo>
                  <a:cubicBezTo>
                    <a:pt x="37" y="112"/>
                    <a:pt x="41" y="87"/>
                    <a:pt x="41" y="58"/>
                  </a:cubicBezTo>
                  <a:cubicBezTo>
                    <a:pt x="41" y="25"/>
                    <a:pt x="33" y="5"/>
                    <a:pt x="21"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57" name="Google Shape;257;p29"/>
            <p:cNvSpPr/>
            <p:nvPr/>
          </p:nvSpPr>
          <p:spPr>
            <a:xfrm>
              <a:off x="3046500" y="4556600"/>
              <a:ext cx="950" cy="3175"/>
            </a:xfrm>
            <a:custGeom>
              <a:avLst/>
              <a:gdLst/>
              <a:ahLst/>
              <a:cxnLst/>
              <a:rect l="l" t="t" r="r" b="b"/>
              <a:pathLst>
                <a:path w="38" h="127" extrusionOk="0">
                  <a:moveTo>
                    <a:pt x="21" y="1"/>
                  </a:moveTo>
                  <a:cubicBezTo>
                    <a:pt x="17" y="5"/>
                    <a:pt x="13" y="5"/>
                    <a:pt x="9" y="13"/>
                  </a:cubicBezTo>
                  <a:cubicBezTo>
                    <a:pt x="5" y="21"/>
                    <a:pt x="5" y="33"/>
                    <a:pt x="1" y="46"/>
                  </a:cubicBezTo>
                  <a:cubicBezTo>
                    <a:pt x="1" y="66"/>
                    <a:pt x="5" y="87"/>
                    <a:pt x="9" y="107"/>
                  </a:cubicBezTo>
                  <a:cubicBezTo>
                    <a:pt x="11" y="120"/>
                    <a:pt x="14" y="126"/>
                    <a:pt x="18" y="126"/>
                  </a:cubicBezTo>
                  <a:cubicBezTo>
                    <a:pt x="24" y="126"/>
                    <a:pt x="31" y="112"/>
                    <a:pt x="34" y="87"/>
                  </a:cubicBezTo>
                  <a:cubicBezTo>
                    <a:pt x="38" y="70"/>
                    <a:pt x="38" y="54"/>
                    <a:pt x="34" y="33"/>
                  </a:cubicBezTo>
                  <a:cubicBezTo>
                    <a:pt x="34" y="21"/>
                    <a:pt x="26" y="13"/>
                    <a:pt x="21"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58" name="Google Shape;258;p29"/>
            <p:cNvSpPr/>
            <p:nvPr/>
          </p:nvSpPr>
          <p:spPr>
            <a:xfrm>
              <a:off x="3037700" y="4595075"/>
              <a:ext cx="9350" cy="4425"/>
            </a:xfrm>
            <a:custGeom>
              <a:avLst/>
              <a:gdLst/>
              <a:ahLst/>
              <a:cxnLst/>
              <a:rect l="l" t="t" r="r" b="b"/>
              <a:pathLst>
                <a:path w="374" h="177" extrusionOk="0">
                  <a:moveTo>
                    <a:pt x="17" y="0"/>
                  </a:moveTo>
                  <a:cubicBezTo>
                    <a:pt x="12" y="0"/>
                    <a:pt x="8" y="4"/>
                    <a:pt x="8" y="8"/>
                  </a:cubicBezTo>
                  <a:cubicBezTo>
                    <a:pt x="4" y="33"/>
                    <a:pt x="0" y="58"/>
                    <a:pt x="4" y="86"/>
                  </a:cubicBezTo>
                  <a:cubicBezTo>
                    <a:pt x="7" y="131"/>
                    <a:pt x="14" y="165"/>
                    <a:pt x="24" y="165"/>
                  </a:cubicBezTo>
                  <a:cubicBezTo>
                    <a:pt x="28" y="165"/>
                    <a:pt x="32" y="159"/>
                    <a:pt x="37" y="148"/>
                  </a:cubicBezTo>
                  <a:cubicBezTo>
                    <a:pt x="46" y="129"/>
                    <a:pt x="55" y="123"/>
                    <a:pt x="63" y="123"/>
                  </a:cubicBezTo>
                  <a:cubicBezTo>
                    <a:pt x="73" y="123"/>
                    <a:pt x="82" y="131"/>
                    <a:pt x="90" y="136"/>
                  </a:cubicBezTo>
                  <a:cubicBezTo>
                    <a:pt x="94" y="140"/>
                    <a:pt x="103" y="140"/>
                    <a:pt x="111" y="144"/>
                  </a:cubicBezTo>
                  <a:lnTo>
                    <a:pt x="222" y="160"/>
                  </a:lnTo>
                  <a:cubicBezTo>
                    <a:pt x="234" y="160"/>
                    <a:pt x="246" y="167"/>
                    <a:pt x="259" y="167"/>
                  </a:cubicBezTo>
                  <a:cubicBezTo>
                    <a:pt x="263" y="167"/>
                    <a:pt x="267" y="166"/>
                    <a:pt x="271" y="164"/>
                  </a:cubicBezTo>
                  <a:cubicBezTo>
                    <a:pt x="278" y="163"/>
                    <a:pt x="286" y="161"/>
                    <a:pt x="293" y="161"/>
                  </a:cubicBezTo>
                  <a:cubicBezTo>
                    <a:pt x="303" y="161"/>
                    <a:pt x="313" y="164"/>
                    <a:pt x="324" y="173"/>
                  </a:cubicBezTo>
                  <a:cubicBezTo>
                    <a:pt x="327" y="175"/>
                    <a:pt x="329" y="176"/>
                    <a:pt x="331" y="176"/>
                  </a:cubicBezTo>
                  <a:cubicBezTo>
                    <a:pt x="337" y="176"/>
                    <a:pt x="343" y="170"/>
                    <a:pt x="349" y="164"/>
                  </a:cubicBezTo>
                  <a:cubicBezTo>
                    <a:pt x="357" y="156"/>
                    <a:pt x="369" y="156"/>
                    <a:pt x="373" y="91"/>
                  </a:cubicBezTo>
                  <a:cubicBezTo>
                    <a:pt x="361" y="50"/>
                    <a:pt x="349" y="50"/>
                    <a:pt x="337" y="50"/>
                  </a:cubicBezTo>
                  <a:cubicBezTo>
                    <a:pt x="324" y="52"/>
                    <a:pt x="312" y="53"/>
                    <a:pt x="300" y="53"/>
                  </a:cubicBezTo>
                  <a:cubicBezTo>
                    <a:pt x="287" y="53"/>
                    <a:pt x="275" y="52"/>
                    <a:pt x="263" y="50"/>
                  </a:cubicBezTo>
                  <a:cubicBezTo>
                    <a:pt x="209" y="29"/>
                    <a:pt x="156" y="17"/>
                    <a:pt x="103" y="4"/>
                  </a:cubicBezTo>
                  <a:cubicBezTo>
                    <a:pt x="74" y="0"/>
                    <a:pt x="45" y="0"/>
                    <a:pt x="17"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59" name="Google Shape;259;p29"/>
            <p:cNvSpPr/>
            <p:nvPr/>
          </p:nvSpPr>
          <p:spPr>
            <a:xfrm>
              <a:off x="3036350" y="4594950"/>
              <a:ext cx="1250" cy="3425"/>
            </a:xfrm>
            <a:custGeom>
              <a:avLst/>
              <a:gdLst/>
              <a:ahLst/>
              <a:cxnLst/>
              <a:rect l="l" t="t" r="r" b="b"/>
              <a:pathLst>
                <a:path w="50" h="137" extrusionOk="0">
                  <a:moveTo>
                    <a:pt x="27" y="0"/>
                  </a:moveTo>
                  <a:cubicBezTo>
                    <a:pt x="19" y="0"/>
                    <a:pt x="11" y="15"/>
                    <a:pt x="5" y="34"/>
                  </a:cubicBezTo>
                  <a:cubicBezTo>
                    <a:pt x="1" y="91"/>
                    <a:pt x="1" y="112"/>
                    <a:pt x="13" y="128"/>
                  </a:cubicBezTo>
                  <a:cubicBezTo>
                    <a:pt x="18" y="132"/>
                    <a:pt x="23" y="136"/>
                    <a:pt x="28" y="136"/>
                  </a:cubicBezTo>
                  <a:cubicBezTo>
                    <a:pt x="37" y="136"/>
                    <a:pt x="44" y="119"/>
                    <a:pt x="50" y="46"/>
                  </a:cubicBezTo>
                  <a:cubicBezTo>
                    <a:pt x="42" y="13"/>
                    <a:pt x="34" y="0"/>
                    <a:pt x="27"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60" name="Google Shape;260;p29"/>
            <p:cNvSpPr/>
            <p:nvPr/>
          </p:nvSpPr>
          <p:spPr>
            <a:xfrm>
              <a:off x="3034725" y="4595450"/>
              <a:ext cx="1150" cy="3375"/>
            </a:xfrm>
            <a:custGeom>
              <a:avLst/>
              <a:gdLst/>
              <a:ahLst/>
              <a:cxnLst/>
              <a:rect l="l" t="t" r="r" b="b"/>
              <a:pathLst>
                <a:path w="46" h="135" extrusionOk="0">
                  <a:moveTo>
                    <a:pt x="19" y="1"/>
                  </a:moveTo>
                  <a:cubicBezTo>
                    <a:pt x="12" y="1"/>
                    <a:pt x="6" y="8"/>
                    <a:pt x="0" y="30"/>
                  </a:cubicBezTo>
                  <a:cubicBezTo>
                    <a:pt x="0" y="88"/>
                    <a:pt x="8" y="125"/>
                    <a:pt x="17" y="133"/>
                  </a:cubicBezTo>
                  <a:cubicBezTo>
                    <a:pt x="18" y="134"/>
                    <a:pt x="20" y="135"/>
                    <a:pt x="21" y="135"/>
                  </a:cubicBezTo>
                  <a:cubicBezTo>
                    <a:pt x="31" y="135"/>
                    <a:pt x="38" y="112"/>
                    <a:pt x="41" y="80"/>
                  </a:cubicBezTo>
                  <a:cubicBezTo>
                    <a:pt x="45" y="59"/>
                    <a:pt x="45" y="35"/>
                    <a:pt x="37" y="14"/>
                  </a:cubicBezTo>
                  <a:cubicBezTo>
                    <a:pt x="31" y="8"/>
                    <a:pt x="25" y="1"/>
                    <a:pt x="19"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61" name="Google Shape;261;p29"/>
            <p:cNvSpPr/>
            <p:nvPr/>
          </p:nvSpPr>
          <p:spPr>
            <a:xfrm>
              <a:off x="3050725" y="4596300"/>
              <a:ext cx="725" cy="2600"/>
            </a:xfrm>
            <a:custGeom>
              <a:avLst/>
              <a:gdLst/>
              <a:ahLst/>
              <a:cxnLst/>
              <a:rect l="l" t="t" r="r" b="b"/>
              <a:pathLst>
                <a:path w="29" h="104" extrusionOk="0">
                  <a:moveTo>
                    <a:pt x="17" y="1"/>
                  </a:moveTo>
                  <a:cubicBezTo>
                    <a:pt x="13" y="5"/>
                    <a:pt x="8" y="1"/>
                    <a:pt x="8" y="9"/>
                  </a:cubicBezTo>
                  <a:cubicBezTo>
                    <a:pt x="4" y="21"/>
                    <a:pt x="4" y="37"/>
                    <a:pt x="4" y="54"/>
                  </a:cubicBezTo>
                  <a:cubicBezTo>
                    <a:pt x="0" y="66"/>
                    <a:pt x="4" y="78"/>
                    <a:pt x="8" y="87"/>
                  </a:cubicBezTo>
                  <a:cubicBezTo>
                    <a:pt x="13" y="95"/>
                    <a:pt x="21" y="99"/>
                    <a:pt x="29" y="103"/>
                  </a:cubicBezTo>
                  <a:cubicBezTo>
                    <a:pt x="29" y="74"/>
                    <a:pt x="29" y="50"/>
                    <a:pt x="29" y="33"/>
                  </a:cubicBezTo>
                  <a:cubicBezTo>
                    <a:pt x="29" y="1"/>
                    <a:pt x="21" y="1"/>
                    <a:pt x="17"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62" name="Google Shape;262;p29"/>
            <p:cNvSpPr/>
            <p:nvPr/>
          </p:nvSpPr>
          <p:spPr>
            <a:xfrm>
              <a:off x="3026000" y="4516750"/>
              <a:ext cx="14900" cy="5650"/>
            </a:xfrm>
            <a:custGeom>
              <a:avLst/>
              <a:gdLst/>
              <a:ahLst/>
              <a:cxnLst/>
              <a:rect l="l" t="t" r="r" b="b"/>
              <a:pathLst>
                <a:path w="596" h="226" extrusionOk="0">
                  <a:moveTo>
                    <a:pt x="82" y="1"/>
                  </a:moveTo>
                  <a:cubicBezTo>
                    <a:pt x="81" y="1"/>
                    <a:pt x="79" y="1"/>
                    <a:pt x="78" y="2"/>
                  </a:cubicBezTo>
                  <a:cubicBezTo>
                    <a:pt x="67" y="13"/>
                    <a:pt x="53" y="19"/>
                    <a:pt x="38" y="19"/>
                  </a:cubicBezTo>
                  <a:cubicBezTo>
                    <a:pt x="31" y="19"/>
                    <a:pt x="24" y="18"/>
                    <a:pt x="17" y="15"/>
                  </a:cubicBezTo>
                  <a:cubicBezTo>
                    <a:pt x="16" y="14"/>
                    <a:pt x="15" y="14"/>
                    <a:pt x="14" y="14"/>
                  </a:cubicBezTo>
                  <a:cubicBezTo>
                    <a:pt x="7" y="14"/>
                    <a:pt x="0" y="32"/>
                    <a:pt x="0" y="72"/>
                  </a:cubicBezTo>
                  <a:cubicBezTo>
                    <a:pt x="0" y="123"/>
                    <a:pt x="7" y="152"/>
                    <a:pt x="17" y="152"/>
                  </a:cubicBezTo>
                  <a:cubicBezTo>
                    <a:pt x="18" y="152"/>
                    <a:pt x="19" y="151"/>
                    <a:pt x="21" y="150"/>
                  </a:cubicBezTo>
                  <a:cubicBezTo>
                    <a:pt x="23" y="149"/>
                    <a:pt x="26" y="149"/>
                    <a:pt x="28" y="149"/>
                  </a:cubicBezTo>
                  <a:cubicBezTo>
                    <a:pt x="43" y="149"/>
                    <a:pt x="60" y="163"/>
                    <a:pt x="71" y="163"/>
                  </a:cubicBezTo>
                  <a:cubicBezTo>
                    <a:pt x="72" y="163"/>
                    <a:pt x="73" y="163"/>
                    <a:pt x="74" y="163"/>
                  </a:cubicBezTo>
                  <a:cubicBezTo>
                    <a:pt x="86" y="158"/>
                    <a:pt x="99" y="154"/>
                    <a:pt x="107" y="121"/>
                  </a:cubicBezTo>
                  <a:lnTo>
                    <a:pt x="181" y="216"/>
                  </a:lnTo>
                  <a:cubicBezTo>
                    <a:pt x="187" y="196"/>
                    <a:pt x="193" y="189"/>
                    <a:pt x="200" y="189"/>
                  </a:cubicBezTo>
                  <a:cubicBezTo>
                    <a:pt x="213" y="189"/>
                    <a:pt x="225" y="212"/>
                    <a:pt x="230" y="212"/>
                  </a:cubicBezTo>
                  <a:cubicBezTo>
                    <a:pt x="231" y="211"/>
                    <a:pt x="232" y="211"/>
                    <a:pt x="233" y="211"/>
                  </a:cubicBezTo>
                  <a:cubicBezTo>
                    <a:pt x="242" y="211"/>
                    <a:pt x="249" y="226"/>
                    <a:pt x="255" y="226"/>
                  </a:cubicBezTo>
                  <a:cubicBezTo>
                    <a:pt x="256" y="226"/>
                    <a:pt x="258" y="225"/>
                    <a:pt x="259" y="224"/>
                  </a:cubicBezTo>
                  <a:cubicBezTo>
                    <a:pt x="288" y="204"/>
                    <a:pt x="312" y="183"/>
                    <a:pt x="345" y="167"/>
                  </a:cubicBezTo>
                  <a:cubicBezTo>
                    <a:pt x="370" y="158"/>
                    <a:pt x="398" y="142"/>
                    <a:pt x="427" y="134"/>
                  </a:cubicBezTo>
                  <a:cubicBezTo>
                    <a:pt x="431" y="132"/>
                    <a:pt x="436" y="131"/>
                    <a:pt x="441" y="131"/>
                  </a:cubicBezTo>
                  <a:cubicBezTo>
                    <a:pt x="454" y="131"/>
                    <a:pt x="466" y="138"/>
                    <a:pt x="472" y="150"/>
                  </a:cubicBezTo>
                  <a:cubicBezTo>
                    <a:pt x="474" y="154"/>
                    <a:pt x="476" y="156"/>
                    <a:pt x="478" y="156"/>
                  </a:cubicBezTo>
                  <a:cubicBezTo>
                    <a:pt x="483" y="156"/>
                    <a:pt x="490" y="149"/>
                    <a:pt x="493" y="146"/>
                  </a:cubicBezTo>
                  <a:cubicBezTo>
                    <a:pt x="497" y="146"/>
                    <a:pt x="501" y="142"/>
                    <a:pt x="505" y="142"/>
                  </a:cubicBezTo>
                  <a:cubicBezTo>
                    <a:pt x="530" y="142"/>
                    <a:pt x="554" y="150"/>
                    <a:pt x="583" y="154"/>
                  </a:cubicBezTo>
                  <a:cubicBezTo>
                    <a:pt x="583" y="154"/>
                    <a:pt x="587" y="150"/>
                    <a:pt x="591" y="146"/>
                  </a:cubicBezTo>
                  <a:cubicBezTo>
                    <a:pt x="595" y="130"/>
                    <a:pt x="595" y="113"/>
                    <a:pt x="595" y="93"/>
                  </a:cubicBezTo>
                  <a:cubicBezTo>
                    <a:pt x="595" y="85"/>
                    <a:pt x="595" y="76"/>
                    <a:pt x="595" y="72"/>
                  </a:cubicBezTo>
                  <a:cubicBezTo>
                    <a:pt x="591" y="60"/>
                    <a:pt x="591" y="48"/>
                    <a:pt x="583" y="35"/>
                  </a:cubicBezTo>
                  <a:cubicBezTo>
                    <a:pt x="579" y="31"/>
                    <a:pt x="571" y="27"/>
                    <a:pt x="558" y="27"/>
                  </a:cubicBezTo>
                  <a:cubicBezTo>
                    <a:pt x="547" y="27"/>
                    <a:pt x="535" y="36"/>
                    <a:pt x="523" y="36"/>
                  </a:cubicBezTo>
                  <a:cubicBezTo>
                    <a:pt x="516" y="36"/>
                    <a:pt x="510" y="34"/>
                    <a:pt x="505" y="27"/>
                  </a:cubicBezTo>
                  <a:cubicBezTo>
                    <a:pt x="494" y="16"/>
                    <a:pt x="483" y="12"/>
                    <a:pt x="472" y="12"/>
                  </a:cubicBezTo>
                  <a:cubicBezTo>
                    <a:pt x="456" y="12"/>
                    <a:pt x="440" y="21"/>
                    <a:pt x="423" y="23"/>
                  </a:cubicBezTo>
                  <a:cubicBezTo>
                    <a:pt x="419" y="23"/>
                    <a:pt x="411" y="27"/>
                    <a:pt x="402" y="27"/>
                  </a:cubicBezTo>
                  <a:cubicBezTo>
                    <a:pt x="391" y="27"/>
                    <a:pt x="379" y="18"/>
                    <a:pt x="367" y="18"/>
                  </a:cubicBezTo>
                  <a:cubicBezTo>
                    <a:pt x="362" y="18"/>
                    <a:pt x="358" y="20"/>
                    <a:pt x="353" y="23"/>
                  </a:cubicBezTo>
                  <a:cubicBezTo>
                    <a:pt x="338" y="31"/>
                    <a:pt x="324" y="34"/>
                    <a:pt x="309" y="34"/>
                  </a:cubicBezTo>
                  <a:cubicBezTo>
                    <a:pt x="280" y="34"/>
                    <a:pt x="252" y="23"/>
                    <a:pt x="222" y="23"/>
                  </a:cubicBezTo>
                  <a:cubicBezTo>
                    <a:pt x="209" y="20"/>
                    <a:pt x="195" y="8"/>
                    <a:pt x="184" y="8"/>
                  </a:cubicBezTo>
                  <a:cubicBezTo>
                    <a:pt x="182" y="8"/>
                    <a:pt x="179" y="9"/>
                    <a:pt x="177" y="11"/>
                  </a:cubicBezTo>
                  <a:cubicBezTo>
                    <a:pt x="174" y="12"/>
                    <a:pt x="172" y="12"/>
                    <a:pt x="169" y="12"/>
                  </a:cubicBezTo>
                  <a:cubicBezTo>
                    <a:pt x="160" y="12"/>
                    <a:pt x="151" y="8"/>
                    <a:pt x="143" y="8"/>
                  </a:cubicBezTo>
                  <a:cubicBezTo>
                    <a:pt x="131" y="8"/>
                    <a:pt x="120" y="16"/>
                    <a:pt x="111" y="60"/>
                  </a:cubicBezTo>
                  <a:cubicBezTo>
                    <a:pt x="97" y="21"/>
                    <a:pt x="89" y="1"/>
                    <a:pt x="82"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63" name="Google Shape;263;p29"/>
            <p:cNvSpPr/>
            <p:nvPr/>
          </p:nvSpPr>
          <p:spPr>
            <a:xfrm>
              <a:off x="3046500" y="4516725"/>
              <a:ext cx="2400" cy="3175"/>
            </a:xfrm>
            <a:custGeom>
              <a:avLst/>
              <a:gdLst/>
              <a:ahLst/>
              <a:cxnLst/>
              <a:rect l="l" t="t" r="r" b="b"/>
              <a:pathLst>
                <a:path w="96" h="127" extrusionOk="0">
                  <a:moveTo>
                    <a:pt x="47" y="0"/>
                  </a:moveTo>
                  <a:cubicBezTo>
                    <a:pt x="38" y="0"/>
                    <a:pt x="30" y="1"/>
                    <a:pt x="21" y="3"/>
                  </a:cubicBezTo>
                  <a:cubicBezTo>
                    <a:pt x="13" y="3"/>
                    <a:pt x="5" y="20"/>
                    <a:pt x="5" y="53"/>
                  </a:cubicBezTo>
                  <a:cubicBezTo>
                    <a:pt x="1" y="77"/>
                    <a:pt x="9" y="102"/>
                    <a:pt x="21" y="122"/>
                  </a:cubicBezTo>
                  <a:cubicBezTo>
                    <a:pt x="21" y="127"/>
                    <a:pt x="26" y="127"/>
                    <a:pt x="26" y="127"/>
                  </a:cubicBezTo>
                  <a:cubicBezTo>
                    <a:pt x="31" y="115"/>
                    <a:pt x="37" y="112"/>
                    <a:pt x="43" y="112"/>
                  </a:cubicBezTo>
                  <a:cubicBezTo>
                    <a:pt x="52" y="112"/>
                    <a:pt x="60" y="120"/>
                    <a:pt x="69" y="120"/>
                  </a:cubicBezTo>
                  <a:cubicBezTo>
                    <a:pt x="71" y="120"/>
                    <a:pt x="73" y="119"/>
                    <a:pt x="75" y="118"/>
                  </a:cubicBezTo>
                  <a:cubicBezTo>
                    <a:pt x="83" y="118"/>
                    <a:pt x="91" y="110"/>
                    <a:pt x="95" y="69"/>
                  </a:cubicBezTo>
                  <a:cubicBezTo>
                    <a:pt x="87" y="12"/>
                    <a:pt x="87" y="8"/>
                    <a:pt x="75" y="3"/>
                  </a:cubicBezTo>
                  <a:cubicBezTo>
                    <a:pt x="65" y="1"/>
                    <a:pt x="55" y="0"/>
                    <a:pt x="47"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64" name="Google Shape;264;p29"/>
            <p:cNvSpPr/>
            <p:nvPr/>
          </p:nvSpPr>
          <p:spPr>
            <a:xfrm>
              <a:off x="3043750" y="4516450"/>
              <a:ext cx="1050" cy="3350"/>
            </a:xfrm>
            <a:custGeom>
              <a:avLst/>
              <a:gdLst/>
              <a:ahLst/>
              <a:cxnLst/>
              <a:rect l="l" t="t" r="r" b="b"/>
              <a:pathLst>
                <a:path w="42" h="134" extrusionOk="0">
                  <a:moveTo>
                    <a:pt x="11" y="1"/>
                  </a:moveTo>
                  <a:cubicBezTo>
                    <a:pt x="7" y="1"/>
                    <a:pt x="4" y="25"/>
                    <a:pt x="0" y="68"/>
                  </a:cubicBezTo>
                  <a:cubicBezTo>
                    <a:pt x="0" y="88"/>
                    <a:pt x="4" y="109"/>
                    <a:pt x="13" y="129"/>
                  </a:cubicBezTo>
                  <a:cubicBezTo>
                    <a:pt x="14" y="132"/>
                    <a:pt x="16" y="134"/>
                    <a:pt x="18" y="134"/>
                  </a:cubicBezTo>
                  <a:cubicBezTo>
                    <a:pt x="22" y="134"/>
                    <a:pt x="28" y="129"/>
                    <a:pt x="33" y="121"/>
                  </a:cubicBezTo>
                  <a:cubicBezTo>
                    <a:pt x="41" y="92"/>
                    <a:pt x="41" y="64"/>
                    <a:pt x="37" y="35"/>
                  </a:cubicBezTo>
                  <a:cubicBezTo>
                    <a:pt x="33" y="23"/>
                    <a:pt x="25" y="10"/>
                    <a:pt x="13" y="2"/>
                  </a:cubicBezTo>
                  <a:cubicBezTo>
                    <a:pt x="12" y="1"/>
                    <a:pt x="11" y="1"/>
                    <a:pt x="11"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65" name="Google Shape;265;p29"/>
            <p:cNvSpPr/>
            <p:nvPr/>
          </p:nvSpPr>
          <p:spPr>
            <a:xfrm>
              <a:off x="3042100" y="4516875"/>
              <a:ext cx="1150" cy="3475"/>
            </a:xfrm>
            <a:custGeom>
              <a:avLst/>
              <a:gdLst/>
              <a:ahLst/>
              <a:cxnLst/>
              <a:rect l="l" t="t" r="r" b="b"/>
              <a:pathLst>
                <a:path w="46" h="139" extrusionOk="0">
                  <a:moveTo>
                    <a:pt x="22" y="0"/>
                  </a:moveTo>
                  <a:cubicBezTo>
                    <a:pt x="15" y="0"/>
                    <a:pt x="9" y="11"/>
                    <a:pt x="5" y="43"/>
                  </a:cubicBezTo>
                  <a:cubicBezTo>
                    <a:pt x="1" y="75"/>
                    <a:pt x="5" y="108"/>
                    <a:pt x="17" y="137"/>
                  </a:cubicBezTo>
                  <a:cubicBezTo>
                    <a:pt x="18" y="138"/>
                    <a:pt x="19" y="138"/>
                    <a:pt x="20" y="138"/>
                  </a:cubicBezTo>
                  <a:cubicBezTo>
                    <a:pt x="28" y="138"/>
                    <a:pt x="38" y="108"/>
                    <a:pt x="42" y="71"/>
                  </a:cubicBezTo>
                  <a:cubicBezTo>
                    <a:pt x="46" y="51"/>
                    <a:pt x="42" y="30"/>
                    <a:pt x="37" y="14"/>
                  </a:cubicBezTo>
                  <a:cubicBezTo>
                    <a:pt x="32" y="7"/>
                    <a:pt x="27" y="0"/>
                    <a:pt x="22"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66" name="Google Shape;266;p29"/>
            <p:cNvSpPr/>
            <p:nvPr/>
          </p:nvSpPr>
          <p:spPr>
            <a:xfrm>
              <a:off x="3041075" y="4516950"/>
              <a:ext cx="950" cy="3575"/>
            </a:xfrm>
            <a:custGeom>
              <a:avLst/>
              <a:gdLst/>
              <a:ahLst/>
              <a:cxnLst/>
              <a:rect l="l" t="t" r="r" b="b"/>
              <a:pathLst>
                <a:path w="38" h="143" extrusionOk="0">
                  <a:moveTo>
                    <a:pt x="16" y="0"/>
                  </a:moveTo>
                  <a:cubicBezTo>
                    <a:pt x="11" y="0"/>
                    <a:pt x="7" y="19"/>
                    <a:pt x="1" y="56"/>
                  </a:cubicBezTo>
                  <a:cubicBezTo>
                    <a:pt x="4" y="107"/>
                    <a:pt x="8" y="143"/>
                    <a:pt x="16" y="143"/>
                  </a:cubicBezTo>
                  <a:cubicBezTo>
                    <a:pt x="16" y="143"/>
                    <a:pt x="17" y="142"/>
                    <a:pt x="17" y="142"/>
                  </a:cubicBezTo>
                  <a:cubicBezTo>
                    <a:pt x="29" y="134"/>
                    <a:pt x="37" y="113"/>
                    <a:pt x="37" y="52"/>
                  </a:cubicBezTo>
                  <a:cubicBezTo>
                    <a:pt x="27" y="18"/>
                    <a:pt x="21" y="0"/>
                    <a:pt x="16"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67" name="Google Shape;267;p29"/>
            <p:cNvSpPr/>
            <p:nvPr/>
          </p:nvSpPr>
          <p:spPr>
            <a:xfrm>
              <a:off x="3045075" y="4516675"/>
              <a:ext cx="850" cy="2800"/>
            </a:xfrm>
            <a:custGeom>
              <a:avLst/>
              <a:gdLst/>
              <a:ahLst/>
              <a:cxnLst/>
              <a:rect l="l" t="t" r="r" b="b"/>
              <a:pathLst>
                <a:path w="34" h="112" extrusionOk="0">
                  <a:moveTo>
                    <a:pt x="16" y="1"/>
                  </a:moveTo>
                  <a:cubicBezTo>
                    <a:pt x="14" y="1"/>
                    <a:pt x="11" y="3"/>
                    <a:pt x="9" y="10"/>
                  </a:cubicBezTo>
                  <a:cubicBezTo>
                    <a:pt x="5" y="22"/>
                    <a:pt x="1" y="34"/>
                    <a:pt x="1" y="47"/>
                  </a:cubicBezTo>
                  <a:cubicBezTo>
                    <a:pt x="1" y="67"/>
                    <a:pt x="5" y="88"/>
                    <a:pt x="9" y="108"/>
                  </a:cubicBezTo>
                  <a:cubicBezTo>
                    <a:pt x="11" y="110"/>
                    <a:pt x="13" y="112"/>
                    <a:pt x="15" y="112"/>
                  </a:cubicBezTo>
                  <a:cubicBezTo>
                    <a:pt x="23" y="112"/>
                    <a:pt x="30" y="98"/>
                    <a:pt x="33" y="42"/>
                  </a:cubicBezTo>
                  <a:cubicBezTo>
                    <a:pt x="28" y="16"/>
                    <a:pt x="22" y="1"/>
                    <a:pt x="16"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68" name="Google Shape;268;p29"/>
            <p:cNvSpPr/>
            <p:nvPr/>
          </p:nvSpPr>
          <p:spPr>
            <a:xfrm>
              <a:off x="3025075" y="4516975"/>
              <a:ext cx="850" cy="2825"/>
            </a:xfrm>
            <a:custGeom>
              <a:avLst/>
              <a:gdLst/>
              <a:ahLst/>
              <a:cxnLst/>
              <a:rect l="l" t="t" r="r" b="b"/>
              <a:pathLst>
                <a:path w="34" h="113" extrusionOk="0">
                  <a:moveTo>
                    <a:pt x="14" y="0"/>
                  </a:moveTo>
                  <a:cubicBezTo>
                    <a:pt x="11" y="0"/>
                    <a:pt x="7" y="4"/>
                    <a:pt x="5" y="14"/>
                  </a:cubicBezTo>
                  <a:cubicBezTo>
                    <a:pt x="0" y="47"/>
                    <a:pt x="0" y="80"/>
                    <a:pt x="9" y="112"/>
                  </a:cubicBezTo>
                  <a:lnTo>
                    <a:pt x="29" y="96"/>
                  </a:lnTo>
                  <a:cubicBezTo>
                    <a:pt x="33" y="67"/>
                    <a:pt x="29" y="35"/>
                    <a:pt x="21" y="6"/>
                  </a:cubicBezTo>
                  <a:cubicBezTo>
                    <a:pt x="19" y="2"/>
                    <a:pt x="17" y="0"/>
                    <a:pt x="14"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69" name="Google Shape;269;p29"/>
            <p:cNvSpPr/>
            <p:nvPr/>
          </p:nvSpPr>
          <p:spPr>
            <a:xfrm>
              <a:off x="3032050" y="4608600"/>
              <a:ext cx="10700" cy="3775"/>
            </a:xfrm>
            <a:custGeom>
              <a:avLst/>
              <a:gdLst/>
              <a:ahLst/>
              <a:cxnLst/>
              <a:rect l="l" t="t" r="r" b="b"/>
              <a:pathLst>
                <a:path w="428" h="151" extrusionOk="0">
                  <a:moveTo>
                    <a:pt x="50" y="9"/>
                  </a:moveTo>
                  <a:cubicBezTo>
                    <a:pt x="33" y="13"/>
                    <a:pt x="17" y="1"/>
                    <a:pt x="0" y="38"/>
                  </a:cubicBezTo>
                  <a:lnTo>
                    <a:pt x="0" y="95"/>
                  </a:lnTo>
                  <a:cubicBezTo>
                    <a:pt x="13" y="136"/>
                    <a:pt x="25" y="140"/>
                    <a:pt x="41" y="140"/>
                  </a:cubicBezTo>
                  <a:cubicBezTo>
                    <a:pt x="119" y="140"/>
                    <a:pt x="193" y="149"/>
                    <a:pt x="271" y="149"/>
                  </a:cubicBezTo>
                  <a:cubicBezTo>
                    <a:pt x="276" y="150"/>
                    <a:pt x="281" y="150"/>
                    <a:pt x="286" y="150"/>
                  </a:cubicBezTo>
                  <a:cubicBezTo>
                    <a:pt x="301" y="150"/>
                    <a:pt x="316" y="145"/>
                    <a:pt x="329" y="132"/>
                  </a:cubicBezTo>
                  <a:cubicBezTo>
                    <a:pt x="339" y="125"/>
                    <a:pt x="347" y="119"/>
                    <a:pt x="356" y="119"/>
                  </a:cubicBezTo>
                  <a:cubicBezTo>
                    <a:pt x="361" y="119"/>
                    <a:pt x="367" y="122"/>
                    <a:pt x="374" y="128"/>
                  </a:cubicBezTo>
                  <a:cubicBezTo>
                    <a:pt x="378" y="133"/>
                    <a:pt x="383" y="135"/>
                    <a:pt x="387" y="135"/>
                  </a:cubicBezTo>
                  <a:cubicBezTo>
                    <a:pt x="399" y="135"/>
                    <a:pt x="412" y="118"/>
                    <a:pt x="427" y="79"/>
                  </a:cubicBezTo>
                  <a:cubicBezTo>
                    <a:pt x="411" y="37"/>
                    <a:pt x="397" y="20"/>
                    <a:pt x="384" y="20"/>
                  </a:cubicBezTo>
                  <a:cubicBezTo>
                    <a:pt x="376" y="20"/>
                    <a:pt x="369" y="25"/>
                    <a:pt x="362" y="34"/>
                  </a:cubicBezTo>
                  <a:cubicBezTo>
                    <a:pt x="358" y="37"/>
                    <a:pt x="354" y="47"/>
                    <a:pt x="351" y="47"/>
                  </a:cubicBezTo>
                  <a:cubicBezTo>
                    <a:pt x="350" y="47"/>
                    <a:pt x="350" y="47"/>
                    <a:pt x="349" y="46"/>
                  </a:cubicBezTo>
                  <a:cubicBezTo>
                    <a:pt x="334" y="26"/>
                    <a:pt x="320" y="20"/>
                    <a:pt x="306" y="20"/>
                  </a:cubicBezTo>
                  <a:cubicBezTo>
                    <a:pt x="292" y="20"/>
                    <a:pt x="277" y="26"/>
                    <a:pt x="262" y="26"/>
                  </a:cubicBezTo>
                  <a:cubicBezTo>
                    <a:pt x="259" y="26"/>
                    <a:pt x="257" y="26"/>
                    <a:pt x="255" y="26"/>
                  </a:cubicBezTo>
                  <a:cubicBezTo>
                    <a:pt x="210" y="17"/>
                    <a:pt x="165" y="21"/>
                    <a:pt x="119" y="17"/>
                  </a:cubicBezTo>
                  <a:cubicBezTo>
                    <a:pt x="95" y="13"/>
                    <a:pt x="74" y="9"/>
                    <a:pt x="50" y="9"/>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70" name="Google Shape;270;p29"/>
            <p:cNvSpPr/>
            <p:nvPr/>
          </p:nvSpPr>
          <p:spPr>
            <a:xfrm>
              <a:off x="3042825" y="4609575"/>
              <a:ext cx="950" cy="2025"/>
            </a:xfrm>
            <a:custGeom>
              <a:avLst/>
              <a:gdLst/>
              <a:ahLst/>
              <a:cxnLst/>
              <a:rect l="l" t="t" r="r" b="b"/>
              <a:pathLst>
                <a:path w="38" h="81" extrusionOk="0">
                  <a:moveTo>
                    <a:pt x="21" y="0"/>
                  </a:moveTo>
                  <a:cubicBezTo>
                    <a:pt x="15" y="0"/>
                    <a:pt x="9" y="11"/>
                    <a:pt x="0" y="23"/>
                  </a:cubicBezTo>
                  <a:cubicBezTo>
                    <a:pt x="7" y="62"/>
                    <a:pt x="12" y="81"/>
                    <a:pt x="18" y="81"/>
                  </a:cubicBezTo>
                  <a:cubicBezTo>
                    <a:pt x="23" y="81"/>
                    <a:pt x="29" y="65"/>
                    <a:pt x="37" y="36"/>
                  </a:cubicBezTo>
                  <a:cubicBezTo>
                    <a:pt x="31" y="10"/>
                    <a:pt x="26" y="0"/>
                    <a:pt x="2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71" name="Google Shape;271;p29"/>
            <p:cNvSpPr/>
            <p:nvPr/>
          </p:nvSpPr>
          <p:spPr>
            <a:xfrm>
              <a:off x="3040550" y="4621775"/>
              <a:ext cx="10200" cy="3575"/>
            </a:xfrm>
            <a:custGeom>
              <a:avLst/>
              <a:gdLst/>
              <a:ahLst/>
              <a:cxnLst/>
              <a:rect l="l" t="t" r="r" b="b"/>
              <a:pathLst>
                <a:path w="408" h="143" extrusionOk="0">
                  <a:moveTo>
                    <a:pt x="338" y="1"/>
                  </a:moveTo>
                  <a:cubicBezTo>
                    <a:pt x="310" y="1"/>
                    <a:pt x="282" y="13"/>
                    <a:pt x="251" y="16"/>
                  </a:cubicBezTo>
                  <a:cubicBezTo>
                    <a:pt x="210" y="20"/>
                    <a:pt x="169" y="24"/>
                    <a:pt x="128" y="24"/>
                  </a:cubicBezTo>
                  <a:cubicBezTo>
                    <a:pt x="91" y="24"/>
                    <a:pt x="58" y="11"/>
                    <a:pt x="26" y="7"/>
                  </a:cubicBezTo>
                  <a:cubicBezTo>
                    <a:pt x="22" y="7"/>
                    <a:pt x="13" y="11"/>
                    <a:pt x="9" y="20"/>
                  </a:cubicBezTo>
                  <a:cubicBezTo>
                    <a:pt x="5" y="32"/>
                    <a:pt x="1" y="48"/>
                    <a:pt x="5" y="61"/>
                  </a:cubicBezTo>
                  <a:cubicBezTo>
                    <a:pt x="1" y="77"/>
                    <a:pt x="5" y="94"/>
                    <a:pt x="9" y="106"/>
                  </a:cubicBezTo>
                  <a:cubicBezTo>
                    <a:pt x="17" y="118"/>
                    <a:pt x="26" y="126"/>
                    <a:pt x="30" y="126"/>
                  </a:cubicBezTo>
                  <a:lnTo>
                    <a:pt x="83" y="126"/>
                  </a:lnTo>
                  <a:cubicBezTo>
                    <a:pt x="108" y="135"/>
                    <a:pt x="136" y="139"/>
                    <a:pt x="161" y="143"/>
                  </a:cubicBezTo>
                  <a:cubicBezTo>
                    <a:pt x="218" y="143"/>
                    <a:pt x="272" y="135"/>
                    <a:pt x="329" y="130"/>
                  </a:cubicBezTo>
                  <a:cubicBezTo>
                    <a:pt x="346" y="126"/>
                    <a:pt x="366" y="126"/>
                    <a:pt x="374" y="126"/>
                  </a:cubicBezTo>
                  <a:cubicBezTo>
                    <a:pt x="387" y="122"/>
                    <a:pt x="399" y="114"/>
                    <a:pt x="407" y="40"/>
                  </a:cubicBezTo>
                  <a:cubicBezTo>
                    <a:pt x="399" y="28"/>
                    <a:pt x="387" y="20"/>
                    <a:pt x="378" y="11"/>
                  </a:cubicBezTo>
                  <a:cubicBezTo>
                    <a:pt x="365" y="3"/>
                    <a:pt x="352" y="1"/>
                    <a:pt x="338"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72" name="Google Shape;272;p29"/>
            <p:cNvSpPr/>
            <p:nvPr/>
          </p:nvSpPr>
          <p:spPr>
            <a:xfrm>
              <a:off x="3050925" y="4621925"/>
              <a:ext cx="1775" cy="2925"/>
            </a:xfrm>
            <a:custGeom>
              <a:avLst/>
              <a:gdLst/>
              <a:ahLst/>
              <a:cxnLst/>
              <a:rect l="l" t="t" r="r" b="b"/>
              <a:pathLst>
                <a:path w="71" h="117" extrusionOk="0">
                  <a:moveTo>
                    <a:pt x="38" y="0"/>
                  </a:moveTo>
                  <a:cubicBezTo>
                    <a:pt x="28" y="0"/>
                    <a:pt x="18" y="8"/>
                    <a:pt x="9" y="14"/>
                  </a:cubicBezTo>
                  <a:cubicBezTo>
                    <a:pt x="5" y="30"/>
                    <a:pt x="0" y="46"/>
                    <a:pt x="5" y="59"/>
                  </a:cubicBezTo>
                  <a:cubicBezTo>
                    <a:pt x="0" y="75"/>
                    <a:pt x="5" y="92"/>
                    <a:pt x="9" y="108"/>
                  </a:cubicBezTo>
                  <a:cubicBezTo>
                    <a:pt x="17" y="111"/>
                    <a:pt x="25" y="117"/>
                    <a:pt x="32" y="117"/>
                  </a:cubicBezTo>
                  <a:cubicBezTo>
                    <a:pt x="45" y="117"/>
                    <a:pt x="58" y="103"/>
                    <a:pt x="70" y="42"/>
                  </a:cubicBezTo>
                  <a:cubicBezTo>
                    <a:pt x="59" y="10"/>
                    <a:pt x="48" y="0"/>
                    <a:pt x="38"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73" name="Google Shape;273;p29"/>
            <p:cNvSpPr/>
            <p:nvPr/>
          </p:nvSpPr>
          <p:spPr>
            <a:xfrm>
              <a:off x="3053500" y="4622150"/>
              <a:ext cx="1750" cy="3000"/>
            </a:xfrm>
            <a:custGeom>
              <a:avLst/>
              <a:gdLst/>
              <a:ahLst/>
              <a:cxnLst/>
              <a:rect l="l" t="t" r="r" b="b"/>
              <a:pathLst>
                <a:path w="70" h="120" extrusionOk="0">
                  <a:moveTo>
                    <a:pt x="21" y="1"/>
                  </a:moveTo>
                  <a:cubicBezTo>
                    <a:pt x="12" y="1"/>
                    <a:pt x="8" y="21"/>
                    <a:pt x="0" y="33"/>
                  </a:cubicBezTo>
                  <a:cubicBezTo>
                    <a:pt x="8" y="111"/>
                    <a:pt x="8" y="111"/>
                    <a:pt x="12" y="111"/>
                  </a:cubicBezTo>
                  <a:cubicBezTo>
                    <a:pt x="29" y="115"/>
                    <a:pt x="41" y="120"/>
                    <a:pt x="57" y="120"/>
                  </a:cubicBezTo>
                  <a:cubicBezTo>
                    <a:pt x="62" y="120"/>
                    <a:pt x="66" y="103"/>
                    <a:pt x="70" y="87"/>
                  </a:cubicBezTo>
                  <a:cubicBezTo>
                    <a:pt x="66" y="66"/>
                    <a:pt x="62" y="46"/>
                    <a:pt x="57" y="25"/>
                  </a:cubicBezTo>
                  <a:cubicBezTo>
                    <a:pt x="49" y="13"/>
                    <a:pt x="33" y="5"/>
                    <a:pt x="21"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74" name="Google Shape;274;p29"/>
            <p:cNvSpPr/>
            <p:nvPr/>
          </p:nvSpPr>
          <p:spPr>
            <a:xfrm>
              <a:off x="3056150" y="4622425"/>
              <a:ext cx="850" cy="2100"/>
            </a:xfrm>
            <a:custGeom>
              <a:avLst/>
              <a:gdLst/>
              <a:ahLst/>
              <a:cxnLst/>
              <a:rect l="l" t="t" r="r" b="b"/>
              <a:pathLst>
                <a:path w="34" h="84" extrusionOk="0">
                  <a:moveTo>
                    <a:pt x="16" y="1"/>
                  </a:moveTo>
                  <a:cubicBezTo>
                    <a:pt x="11" y="1"/>
                    <a:pt x="7" y="16"/>
                    <a:pt x="1" y="47"/>
                  </a:cubicBezTo>
                  <a:cubicBezTo>
                    <a:pt x="7" y="72"/>
                    <a:pt x="12" y="84"/>
                    <a:pt x="17" y="84"/>
                  </a:cubicBezTo>
                  <a:cubicBezTo>
                    <a:pt x="22" y="84"/>
                    <a:pt x="27" y="72"/>
                    <a:pt x="34" y="47"/>
                  </a:cubicBezTo>
                  <a:cubicBezTo>
                    <a:pt x="25" y="16"/>
                    <a:pt x="20" y="1"/>
                    <a:pt x="16"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75" name="Google Shape;275;p29"/>
            <p:cNvSpPr/>
            <p:nvPr/>
          </p:nvSpPr>
          <p:spPr>
            <a:xfrm>
              <a:off x="3042100" y="4503175"/>
              <a:ext cx="1050" cy="2875"/>
            </a:xfrm>
            <a:custGeom>
              <a:avLst/>
              <a:gdLst/>
              <a:ahLst/>
              <a:cxnLst/>
              <a:rect l="l" t="t" r="r" b="b"/>
              <a:pathLst>
                <a:path w="42" h="115" extrusionOk="0">
                  <a:moveTo>
                    <a:pt x="18" y="1"/>
                  </a:moveTo>
                  <a:cubicBezTo>
                    <a:pt x="12" y="1"/>
                    <a:pt x="6" y="11"/>
                    <a:pt x="1" y="41"/>
                  </a:cubicBezTo>
                  <a:cubicBezTo>
                    <a:pt x="5" y="94"/>
                    <a:pt x="13" y="115"/>
                    <a:pt x="17" y="115"/>
                  </a:cubicBezTo>
                  <a:cubicBezTo>
                    <a:pt x="25" y="115"/>
                    <a:pt x="29" y="111"/>
                    <a:pt x="37" y="98"/>
                  </a:cubicBezTo>
                  <a:cubicBezTo>
                    <a:pt x="42" y="74"/>
                    <a:pt x="42" y="53"/>
                    <a:pt x="37" y="28"/>
                  </a:cubicBezTo>
                  <a:cubicBezTo>
                    <a:pt x="31" y="13"/>
                    <a:pt x="25" y="1"/>
                    <a:pt x="18"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76" name="Google Shape;276;p29"/>
            <p:cNvSpPr/>
            <p:nvPr/>
          </p:nvSpPr>
          <p:spPr>
            <a:xfrm>
              <a:off x="3035025" y="4503325"/>
              <a:ext cx="850" cy="2775"/>
            </a:xfrm>
            <a:custGeom>
              <a:avLst/>
              <a:gdLst/>
              <a:ahLst/>
              <a:cxnLst/>
              <a:rect l="l" t="t" r="r" b="b"/>
              <a:pathLst>
                <a:path w="34" h="111" extrusionOk="0">
                  <a:moveTo>
                    <a:pt x="21" y="0"/>
                  </a:moveTo>
                  <a:cubicBezTo>
                    <a:pt x="13" y="0"/>
                    <a:pt x="7" y="9"/>
                    <a:pt x="0" y="47"/>
                  </a:cubicBezTo>
                  <a:cubicBezTo>
                    <a:pt x="9" y="89"/>
                    <a:pt x="15" y="110"/>
                    <a:pt x="21" y="110"/>
                  </a:cubicBezTo>
                  <a:cubicBezTo>
                    <a:pt x="24" y="110"/>
                    <a:pt x="27" y="105"/>
                    <a:pt x="29" y="96"/>
                  </a:cubicBezTo>
                  <a:cubicBezTo>
                    <a:pt x="33" y="76"/>
                    <a:pt x="33" y="59"/>
                    <a:pt x="33" y="39"/>
                  </a:cubicBezTo>
                  <a:cubicBezTo>
                    <a:pt x="33" y="27"/>
                    <a:pt x="33" y="14"/>
                    <a:pt x="29" y="2"/>
                  </a:cubicBezTo>
                  <a:cubicBezTo>
                    <a:pt x="26" y="1"/>
                    <a:pt x="24" y="0"/>
                    <a:pt x="2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77" name="Google Shape;277;p29"/>
            <p:cNvSpPr/>
            <p:nvPr/>
          </p:nvSpPr>
          <p:spPr>
            <a:xfrm>
              <a:off x="3036450" y="4503300"/>
              <a:ext cx="5275" cy="3625"/>
            </a:xfrm>
            <a:custGeom>
              <a:avLst/>
              <a:gdLst/>
              <a:ahLst/>
              <a:cxnLst/>
              <a:rect l="l" t="t" r="r" b="b"/>
              <a:pathLst>
                <a:path w="211" h="145" extrusionOk="0">
                  <a:moveTo>
                    <a:pt x="190" y="1"/>
                  </a:moveTo>
                  <a:cubicBezTo>
                    <a:pt x="188" y="1"/>
                    <a:pt x="187" y="2"/>
                    <a:pt x="186" y="3"/>
                  </a:cubicBezTo>
                  <a:lnTo>
                    <a:pt x="103" y="7"/>
                  </a:lnTo>
                  <a:lnTo>
                    <a:pt x="17" y="7"/>
                  </a:lnTo>
                  <a:cubicBezTo>
                    <a:pt x="13" y="7"/>
                    <a:pt x="13" y="7"/>
                    <a:pt x="9" y="11"/>
                  </a:cubicBezTo>
                  <a:cubicBezTo>
                    <a:pt x="1" y="40"/>
                    <a:pt x="1" y="69"/>
                    <a:pt x="5" y="97"/>
                  </a:cubicBezTo>
                  <a:cubicBezTo>
                    <a:pt x="8" y="131"/>
                    <a:pt x="14" y="140"/>
                    <a:pt x="21" y="140"/>
                  </a:cubicBezTo>
                  <a:cubicBezTo>
                    <a:pt x="22" y="140"/>
                    <a:pt x="24" y="139"/>
                    <a:pt x="25" y="138"/>
                  </a:cubicBezTo>
                  <a:cubicBezTo>
                    <a:pt x="29" y="131"/>
                    <a:pt x="35" y="116"/>
                    <a:pt x="40" y="116"/>
                  </a:cubicBezTo>
                  <a:cubicBezTo>
                    <a:pt x="40" y="116"/>
                    <a:pt x="41" y="117"/>
                    <a:pt x="42" y="118"/>
                  </a:cubicBezTo>
                  <a:cubicBezTo>
                    <a:pt x="52" y="138"/>
                    <a:pt x="61" y="142"/>
                    <a:pt x="71" y="142"/>
                  </a:cubicBezTo>
                  <a:cubicBezTo>
                    <a:pt x="78" y="142"/>
                    <a:pt x="84" y="141"/>
                    <a:pt x="92" y="141"/>
                  </a:cubicBezTo>
                  <a:cubicBezTo>
                    <a:pt x="95" y="141"/>
                    <a:pt x="99" y="141"/>
                    <a:pt x="103" y="142"/>
                  </a:cubicBezTo>
                  <a:cubicBezTo>
                    <a:pt x="105" y="143"/>
                    <a:pt x="107" y="143"/>
                    <a:pt x="109" y="143"/>
                  </a:cubicBezTo>
                  <a:cubicBezTo>
                    <a:pt x="124" y="143"/>
                    <a:pt x="139" y="132"/>
                    <a:pt x="155" y="132"/>
                  </a:cubicBezTo>
                  <a:cubicBezTo>
                    <a:pt x="162" y="132"/>
                    <a:pt x="170" y="135"/>
                    <a:pt x="177" y="142"/>
                  </a:cubicBezTo>
                  <a:cubicBezTo>
                    <a:pt x="179" y="144"/>
                    <a:pt x="181" y="144"/>
                    <a:pt x="183" y="144"/>
                  </a:cubicBezTo>
                  <a:cubicBezTo>
                    <a:pt x="193" y="144"/>
                    <a:pt x="203" y="121"/>
                    <a:pt x="210" y="40"/>
                  </a:cubicBezTo>
                  <a:cubicBezTo>
                    <a:pt x="203" y="16"/>
                    <a:pt x="197" y="1"/>
                    <a:pt x="190"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78" name="Google Shape;278;p29"/>
            <p:cNvSpPr/>
            <p:nvPr/>
          </p:nvSpPr>
          <p:spPr>
            <a:xfrm>
              <a:off x="3044875" y="4503675"/>
              <a:ext cx="1150" cy="3000"/>
            </a:xfrm>
            <a:custGeom>
              <a:avLst/>
              <a:gdLst/>
              <a:ahLst/>
              <a:cxnLst/>
              <a:rect l="l" t="t" r="r" b="b"/>
              <a:pathLst>
                <a:path w="46" h="120" extrusionOk="0">
                  <a:moveTo>
                    <a:pt x="19" y="0"/>
                  </a:moveTo>
                  <a:cubicBezTo>
                    <a:pt x="12" y="0"/>
                    <a:pt x="7" y="20"/>
                    <a:pt x="0" y="58"/>
                  </a:cubicBezTo>
                  <a:cubicBezTo>
                    <a:pt x="4" y="119"/>
                    <a:pt x="17" y="115"/>
                    <a:pt x="25" y="119"/>
                  </a:cubicBezTo>
                  <a:cubicBezTo>
                    <a:pt x="26" y="120"/>
                    <a:pt x="28" y="120"/>
                    <a:pt x="29" y="120"/>
                  </a:cubicBezTo>
                  <a:cubicBezTo>
                    <a:pt x="38" y="120"/>
                    <a:pt x="42" y="105"/>
                    <a:pt x="45" y="54"/>
                  </a:cubicBezTo>
                  <a:cubicBezTo>
                    <a:pt x="33" y="18"/>
                    <a:pt x="25" y="0"/>
                    <a:pt x="19"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79" name="Google Shape;279;p29"/>
            <p:cNvSpPr/>
            <p:nvPr/>
          </p:nvSpPr>
          <p:spPr>
            <a:xfrm>
              <a:off x="3030000" y="4503750"/>
              <a:ext cx="850" cy="3050"/>
            </a:xfrm>
            <a:custGeom>
              <a:avLst/>
              <a:gdLst/>
              <a:ahLst/>
              <a:cxnLst/>
              <a:rect l="l" t="t" r="r" b="b"/>
              <a:pathLst>
                <a:path w="34" h="122" extrusionOk="0">
                  <a:moveTo>
                    <a:pt x="26" y="1"/>
                  </a:moveTo>
                  <a:cubicBezTo>
                    <a:pt x="26" y="1"/>
                    <a:pt x="25" y="1"/>
                    <a:pt x="25" y="1"/>
                  </a:cubicBezTo>
                  <a:cubicBezTo>
                    <a:pt x="17" y="5"/>
                    <a:pt x="9" y="14"/>
                    <a:pt x="0" y="26"/>
                  </a:cubicBezTo>
                  <a:cubicBezTo>
                    <a:pt x="6" y="93"/>
                    <a:pt x="10" y="122"/>
                    <a:pt x="17" y="122"/>
                  </a:cubicBezTo>
                  <a:cubicBezTo>
                    <a:pt x="19" y="122"/>
                    <a:pt x="22" y="118"/>
                    <a:pt x="25" y="112"/>
                  </a:cubicBezTo>
                  <a:cubicBezTo>
                    <a:pt x="29" y="92"/>
                    <a:pt x="33" y="71"/>
                    <a:pt x="33" y="51"/>
                  </a:cubicBezTo>
                  <a:cubicBezTo>
                    <a:pt x="33" y="21"/>
                    <a:pt x="30" y="1"/>
                    <a:pt x="26"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80" name="Google Shape;280;p29"/>
            <p:cNvSpPr/>
            <p:nvPr/>
          </p:nvSpPr>
          <p:spPr>
            <a:xfrm>
              <a:off x="3043525" y="4503525"/>
              <a:ext cx="850" cy="3050"/>
            </a:xfrm>
            <a:custGeom>
              <a:avLst/>
              <a:gdLst/>
              <a:ahLst/>
              <a:cxnLst/>
              <a:rect l="l" t="t" r="r" b="b"/>
              <a:pathLst>
                <a:path w="34" h="122" extrusionOk="0">
                  <a:moveTo>
                    <a:pt x="16" y="0"/>
                  </a:moveTo>
                  <a:cubicBezTo>
                    <a:pt x="10" y="0"/>
                    <a:pt x="6" y="11"/>
                    <a:pt x="1" y="39"/>
                  </a:cubicBezTo>
                  <a:cubicBezTo>
                    <a:pt x="9" y="117"/>
                    <a:pt x="5" y="121"/>
                    <a:pt x="13" y="121"/>
                  </a:cubicBezTo>
                  <a:cubicBezTo>
                    <a:pt x="17" y="117"/>
                    <a:pt x="26" y="109"/>
                    <a:pt x="30" y="92"/>
                  </a:cubicBezTo>
                  <a:cubicBezTo>
                    <a:pt x="34" y="68"/>
                    <a:pt x="34" y="39"/>
                    <a:pt x="30" y="14"/>
                  </a:cubicBezTo>
                  <a:cubicBezTo>
                    <a:pt x="24" y="6"/>
                    <a:pt x="20" y="0"/>
                    <a:pt x="16"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81" name="Google Shape;281;p29"/>
            <p:cNvSpPr/>
            <p:nvPr/>
          </p:nvSpPr>
          <p:spPr>
            <a:xfrm>
              <a:off x="3033475" y="4503650"/>
              <a:ext cx="850" cy="3025"/>
            </a:xfrm>
            <a:custGeom>
              <a:avLst/>
              <a:gdLst/>
              <a:ahLst/>
              <a:cxnLst/>
              <a:rect l="l" t="t" r="r" b="b"/>
              <a:pathLst>
                <a:path w="34" h="121" extrusionOk="0">
                  <a:moveTo>
                    <a:pt x="17" y="0"/>
                  </a:moveTo>
                  <a:cubicBezTo>
                    <a:pt x="15" y="0"/>
                    <a:pt x="14" y="2"/>
                    <a:pt x="13" y="5"/>
                  </a:cubicBezTo>
                  <a:cubicBezTo>
                    <a:pt x="9" y="22"/>
                    <a:pt x="5" y="38"/>
                    <a:pt x="5" y="55"/>
                  </a:cubicBezTo>
                  <a:cubicBezTo>
                    <a:pt x="1" y="75"/>
                    <a:pt x="5" y="100"/>
                    <a:pt x="13" y="120"/>
                  </a:cubicBezTo>
                  <a:cubicBezTo>
                    <a:pt x="14" y="121"/>
                    <a:pt x="15" y="121"/>
                    <a:pt x="16" y="121"/>
                  </a:cubicBezTo>
                  <a:cubicBezTo>
                    <a:pt x="26" y="121"/>
                    <a:pt x="30" y="96"/>
                    <a:pt x="34" y="42"/>
                  </a:cubicBezTo>
                  <a:cubicBezTo>
                    <a:pt x="25" y="13"/>
                    <a:pt x="20" y="0"/>
                    <a:pt x="17"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82" name="Google Shape;282;p29"/>
            <p:cNvSpPr/>
            <p:nvPr/>
          </p:nvSpPr>
          <p:spPr>
            <a:xfrm>
              <a:off x="3031225" y="4503675"/>
              <a:ext cx="750" cy="3150"/>
            </a:xfrm>
            <a:custGeom>
              <a:avLst/>
              <a:gdLst/>
              <a:ahLst/>
              <a:cxnLst/>
              <a:rect l="l" t="t" r="r" b="b"/>
              <a:pathLst>
                <a:path w="30" h="126" extrusionOk="0">
                  <a:moveTo>
                    <a:pt x="13" y="0"/>
                  </a:moveTo>
                  <a:cubicBezTo>
                    <a:pt x="9" y="0"/>
                    <a:pt x="5" y="17"/>
                    <a:pt x="5" y="33"/>
                  </a:cubicBezTo>
                  <a:cubicBezTo>
                    <a:pt x="1" y="54"/>
                    <a:pt x="5" y="78"/>
                    <a:pt x="5" y="99"/>
                  </a:cubicBezTo>
                  <a:cubicBezTo>
                    <a:pt x="8" y="119"/>
                    <a:pt x="12" y="126"/>
                    <a:pt x="16" y="126"/>
                  </a:cubicBezTo>
                  <a:cubicBezTo>
                    <a:pt x="20" y="126"/>
                    <a:pt x="25" y="114"/>
                    <a:pt x="29" y="103"/>
                  </a:cubicBezTo>
                  <a:cubicBezTo>
                    <a:pt x="25" y="25"/>
                    <a:pt x="17" y="0"/>
                    <a:pt x="13"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83" name="Google Shape;283;p29"/>
            <p:cNvSpPr/>
            <p:nvPr/>
          </p:nvSpPr>
          <p:spPr>
            <a:xfrm>
              <a:off x="3046725" y="4504300"/>
              <a:ext cx="850" cy="2375"/>
            </a:xfrm>
            <a:custGeom>
              <a:avLst/>
              <a:gdLst/>
              <a:ahLst/>
              <a:cxnLst/>
              <a:rect l="l" t="t" r="r" b="b"/>
              <a:pathLst>
                <a:path w="34" h="95" extrusionOk="0">
                  <a:moveTo>
                    <a:pt x="17" y="1"/>
                  </a:moveTo>
                  <a:cubicBezTo>
                    <a:pt x="14" y="1"/>
                    <a:pt x="11" y="3"/>
                    <a:pt x="8" y="4"/>
                  </a:cubicBezTo>
                  <a:cubicBezTo>
                    <a:pt x="4" y="16"/>
                    <a:pt x="0" y="29"/>
                    <a:pt x="4" y="41"/>
                  </a:cubicBezTo>
                  <a:cubicBezTo>
                    <a:pt x="0" y="57"/>
                    <a:pt x="4" y="70"/>
                    <a:pt x="8" y="86"/>
                  </a:cubicBezTo>
                  <a:cubicBezTo>
                    <a:pt x="11" y="91"/>
                    <a:pt x="14" y="94"/>
                    <a:pt x="17" y="94"/>
                  </a:cubicBezTo>
                  <a:cubicBezTo>
                    <a:pt x="24" y="94"/>
                    <a:pt x="30" y="80"/>
                    <a:pt x="33" y="41"/>
                  </a:cubicBezTo>
                  <a:cubicBezTo>
                    <a:pt x="28" y="8"/>
                    <a:pt x="22" y="1"/>
                    <a:pt x="17"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84" name="Google Shape;284;p29"/>
            <p:cNvSpPr/>
            <p:nvPr/>
          </p:nvSpPr>
          <p:spPr>
            <a:xfrm>
              <a:off x="3032675" y="4503875"/>
              <a:ext cx="525" cy="2700"/>
            </a:xfrm>
            <a:custGeom>
              <a:avLst/>
              <a:gdLst/>
              <a:ahLst/>
              <a:cxnLst/>
              <a:rect l="l" t="t" r="r" b="b"/>
              <a:pathLst>
                <a:path w="21" h="108" extrusionOk="0">
                  <a:moveTo>
                    <a:pt x="8" y="0"/>
                  </a:moveTo>
                  <a:cubicBezTo>
                    <a:pt x="0" y="0"/>
                    <a:pt x="0" y="25"/>
                    <a:pt x="0" y="46"/>
                  </a:cubicBezTo>
                  <a:cubicBezTo>
                    <a:pt x="0" y="87"/>
                    <a:pt x="0" y="107"/>
                    <a:pt x="8" y="107"/>
                  </a:cubicBezTo>
                  <a:cubicBezTo>
                    <a:pt x="12" y="107"/>
                    <a:pt x="21" y="78"/>
                    <a:pt x="21" y="50"/>
                  </a:cubicBezTo>
                  <a:cubicBezTo>
                    <a:pt x="21" y="25"/>
                    <a:pt x="12" y="0"/>
                    <a:pt x="8"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85" name="Google Shape;285;p29"/>
            <p:cNvSpPr/>
            <p:nvPr/>
          </p:nvSpPr>
          <p:spPr>
            <a:xfrm>
              <a:off x="3045475" y="4543150"/>
              <a:ext cx="3825" cy="3450"/>
            </a:xfrm>
            <a:custGeom>
              <a:avLst/>
              <a:gdLst/>
              <a:ahLst/>
              <a:cxnLst/>
              <a:rect l="l" t="t" r="r" b="b"/>
              <a:pathLst>
                <a:path w="153" h="138" extrusionOk="0">
                  <a:moveTo>
                    <a:pt x="106" y="0"/>
                  </a:moveTo>
                  <a:cubicBezTo>
                    <a:pt x="104" y="0"/>
                    <a:pt x="102" y="1"/>
                    <a:pt x="99" y="1"/>
                  </a:cubicBezTo>
                  <a:cubicBezTo>
                    <a:pt x="83" y="5"/>
                    <a:pt x="67" y="9"/>
                    <a:pt x="50" y="9"/>
                  </a:cubicBezTo>
                  <a:cubicBezTo>
                    <a:pt x="38" y="9"/>
                    <a:pt x="26" y="13"/>
                    <a:pt x="17" y="22"/>
                  </a:cubicBezTo>
                  <a:cubicBezTo>
                    <a:pt x="9" y="26"/>
                    <a:pt x="1" y="50"/>
                    <a:pt x="5" y="116"/>
                  </a:cubicBezTo>
                  <a:cubicBezTo>
                    <a:pt x="13" y="120"/>
                    <a:pt x="21" y="132"/>
                    <a:pt x="30" y="132"/>
                  </a:cubicBezTo>
                  <a:cubicBezTo>
                    <a:pt x="49" y="132"/>
                    <a:pt x="68" y="116"/>
                    <a:pt x="87" y="116"/>
                  </a:cubicBezTo>
                  <a:cubicBezTo>
                    <a:pt x="97" y="116"/>
                    <a:pt x="106" y="120"/>
                    <a:pt x="116" y="132"/>
                  </a:cubicBezTo>
                  <a:cubicBezTo>
                    <a:pt x="118" y="136"/>
                    <a:pt x="121" y="138"/>
                    <a:pt x="124" y="138"/>
                  </a:cubicBezTo>
                  <a:cubicBezTo>
                    <a:pt x="133" y="138"/>
                    <a:pt x="143" y="113"/>
                    <a:pt x="153" y="58"/>
                  </a:cubicBezTo>
                  <a:cubicBezTo>
                    <a:pt x="138" y="15"/>
                    <a:pt x="124" y="0"/>
                    <a:pt x="106"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86" name="Google Shape;286;p29"/>
            <p:cNvSpPr/>
            <p:nvPr/>
          </p:nvSpPr>
          <p:spPr>
            <a:xfrm>
              <a:off x="3050100" y="4544000"/>
              <a:ext cx="1875" cy="2800"/>
            </a:xfrm>
            <a:custGeom>
              <a:avLst/>
              <a:gdLst/>
              <a:ahLst/>
              <a:cxnLst/>
              <a:rect l="l" t="t" r="r" b="b"/>
              <a:pathLst>
                <a:path w="75" h="112" extrusionOk="0">
                  <a:moveTo>
                    <a:pt x="23" y="1"/>
                  </a:moveTo>
                  <a:cubicBezTo>
                    <a:pt x="16" y="1"/>
                    <a:pt x="9" y="8"/>
                    <a:pt x="1" y="33"/>
                  </a:cubicBezTo>
                  <a:cubicBezTo>
                    <a:pt x="1" y="53"/>
                    <a:pt x="5" y="74"/>
                    <a:pt x="9" y="90"/>
                  </a:cubicBezTo>
                  <a:cubicBezTo>
                    <a:pt x="19" y="102"/>
                    <a:pt x="29" y="111"/>
                    <a:pt x="39" y="111"/>
                  </a:cubicBezTo>
                  <a:cubicBezTo>
                    <a:pt x="50" y="111"/>
                    <a:pt x="62" y="101"/>
                    <a:pt x="74" y="74"/>
                  </a:cubicBezTo>
                  <a:cubicBezTo>
                    <a:pt x="66" y="12"/>
                    <a:pt x="58" y="16"/>
                    <a:pt x="42" y="12"/>
                  </a:cubicBezTo>
                  <a:cubicBezTo>
                    <a:pt x="35" y="8"/>
                    <a:pt x="29" y="1"/>
                    <a:pt x="23"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87" name="Google Shape;287;p29"/>
            <p:cNvSpPr/>
            <p:nvPr/>
          </p:nvSpPr>
          <p:spPr>
            <a:xfrm>
              <a:off x="3052875" y="4543850"/>
              <a:ext cx="1550" cy="2925"/>
            </a:xfrm>
            <a:custGeom>
              <a:avLst/>
              <a:gdLst/>
              <a:ahLst/>
              <a:cxnLst/>
              <a:rect l="l" t="t" r="r" b="b"/>
              <a:pathLst>
                <a:path w="62" h="117" extrusionOk="0">
                  <a:moveTo>
                    <a:pt x="31" y="1"/>
                  </a:moveTo>
                  <a:cubicBezTo>
                    <a:pt x="26" y="1"/>
                    <a:pt x="22" y="2"/>
                    <a:pt x="19" y="2"/>
                  </a:cubicBezTo>
                  <a:cubicBezTo>
                    <a:pt x="18" y="2"/>
                    <a:pt x="18" y="2"/>
                    <a:pt x="17" y="2"/>
                  </a:cubicBezTo>
                  <a:cubicBezTo>
                    <a:pt x="16" y="1"/>
                    <a:pt x="15" y="1"/>
                    <a:pt x="14" y="1"/>
                  </a:cubicBezTo>
                  <a:cubicBezTo>
                    <a:pt x="8" y="1"/>
                    <a:pt x="4" y="16"/>
                    <a:pt x="0" y="63"/>
                  </a:cubicBezTo>
                  <a:cubicBezTo>
                    <a:pt x="13" y="117"/>
                    <a:pt x="33" y="117"/>
                    <a:pt x="41" y="117"/>
                  </a:cubicBezTo>
                  <a:cubicBezTo>
                    <a:pt x="50" y="117"/>
                    <a:pt x="58" y="108"/>
                    <a:pt x="62" y="55"/>
                  </a:cubicBezTo>
                  <a:cubicBezTo>
                    <a:pt x="54" y="8"/>
                    <a:pt x="41" y="1"/>
                    <a:pt x="31"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88" name="Google Shape;288;p29"/>
            <p:cNvSpPr/>
            <p:nvPr/>
          </p:nvSpPr>
          <p:spPr>
            <a:xfrm>
              <a:off x="3035525" y="4543450"/>
              <a:ext cx="1175" cy="3650"/>
            </a:xfrm>
            <a:custGeom>
              <a:avLst/>
              <a:gdLst/>
              <a:ahLst/>
              <a:cxnLst/>
              <a:rect l="l" t="t" r="r" b="b"/>
              <a:pathLst>
                <a:path w="47" h="146" extrusionOk="0">
                  <a:moveTo>
                    <a:pt x="18" y="1"/>
                  </a:moveTo>
                  <a:cubicBezTo>
                    <a:pt x="16" y="1"/>
                    <a:pt x="14" y="1"/>
                    <a:pt x="13" y="1"/>
                  </a:cubicBezTo>
                  <a:cubicBezTo>
                    <a:pt x="9" y="5"/>
                    <a:pt x="1" y="14"/>
                    <a:pt x="1" y="51"/>
                  </a:cubicBezTo>
                  <a:cubicBezTo>
                    <a:pt x="5" y="71"/>
                    <a:pt x="5" y="96"/>
                    <a:pt x="9" y="120"/>
                  </a:cubicBezTo>
                  <a:cubicBezTo>
                    <a:pt x="15" y="137"/>
                    <a:pt x="20" y="145"/>
                    <a:pt x="24" y="145"/>
                  </a:cubicBezTo>
                  <a:cubicBezTo>
                    <a:pt x="33" y="145"/>
                    <a:pt x="41" y="113"/>
                    <a:pt x="46" y="51"/>
                  </a:cubicBezTo>
                  <a:cubicBezTo>
                    <a:pt x="40" y="6"/>
                    <a:pt x="26" y="1"/>
                    <a:pt x="18"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89" name="Google Shape;289;p29"/>
            <p:cNvSpPr/>
            <p:nvPr/>
          </p:nvSpPr>
          <p:spPr>
            <a:xfrm>
              <a:off x="3037375" y="4543575"/>
              <a:ext cx="950" cy="2825"/>
            </a:xfrm>
            <a:custGeom>
              <a:avLst/>
              <a:gdLst/>
              <a:ahLst/>
              <a:cxnLst/>
              <a:rect l="l" t="t" r="r" b="b"/>
              <a:pathLst>
                <a:path w="38" h="113" extrusionOk="0">
                  <a:moveTo>
                    <a:pt x="21" y="0"/>
                  </a:moveTo>
                  <a:cubicBezTo>
                    <a:pt x="17" y="0"/>
                    <a:pt x="17" y="0"/>
                    <a:pt x="13" y="5"/>
                  </a:cubicBezTo>
                  <a:cubicBezTo>
                    <a:pt x="5" y="21"/>
                    <a:pt x="1" y="41"/>
                    <a:pt x="5" y="58"/>
                  </a:cubicBezTo>
                  <a:cubicBezTo>
                    <a:pt x="5" y="78"/>
                    <a:pt x="9" y="95"/>
                    <a:pt x="13" y="111"/>
                  </a:cubicBezTo>
                  <a:cubicBezTo>
                    <a:pt x="14" y="112"/>
                    <a:pt x="15" y="112"/>
                    <a:pt x="16" y="112"/>
                  </a:cubicBezTo>
                  <a:cubicBezTo>
                    <a:pt x="22" y="112"/>
                    <a:pt x="27" y="101"/>
                    <a:pt x="34" y="91"/>
                  </a:cubicBezTo>
                  <a:cubicBezTo>
                    <a:pt x="38" y="66"/>
                    <a:pt x="38" y="37"/>
                    <a:pt x="34" y="13"/>
                  </a:cubicBezTo>
                  <a:cubicBezTo>
                    <a:pt x="30" y="9"/>
                    <a:pt x="25" y="5"/>
                    <a:pt x="2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90" name="Google Shape;290;p29"/>
            <p:cNvSpPr/>
            <p:nvPr/>
          </p:nvSpPr>
          <p:spPr>
            <a:xfrm>
              <a:off x="3044350" y="4543850"/>
              <a:ext cx="850" cy="2525"/>
            </a:xfrm>
            <a:custGeom>
              <a:avLst/>
              <a:gdLst/>
              <a:ahLst/>
              <a:cxnLst/>
              <a:rect l="l" t="t" r="r" b="b"/>
              <a:pathLst>
                <a:path w="34" h="101" extrusionOk="0">
                  <a:moveTo>
                    <a:pt x="17" y="1"/>
                  </a:moveTo>
                  <a:cubicBezTo>
                    <a:pt x="13" y="1"/>
                    <a:pt x="9" y="12"/>
                    <a:pt x="1" y="35"/>
                  </a:cubicBezTo>
                  <a:cubicBezTo>
                    <a:pt x="4" y="97"/>
                    <a:pt x="11" y="100"/>
                    <a:pt x="19" y="100"/>
                  </a:cubicBezTo>
                  <a:cubicBezTo>
                    <a:pt x="20" y="100"/>
                    <a:pt x="20" y="100"/>
                    <a:pt x="21" y="100"/>
                  </a:cubicBezTo>
                  <a:cubicBezTo>
                    <a:pt x="30" y="96"/>
                    <a:pt x="34" y="72"/>
                    <a:pt x="34" y="35"/>
                  </a:cubicBezTo>
                  <a:cubicBezTo>
                    <a:pt x="25" y="12"/>
                    <a:pt x="21" y="1"/>
                    <a:pt x="17"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91" name="Google Shape;291;p29"/>
            <p:cNvSpPr/>
            <p:nvPr/>
          </p:nvSpPr>
          <p:spPr>
            <a:xfrm>
              <a:off x="3040975" y="4543675"/>
              <a:ext cx="650" cy="2600"/>
            </a:xfrm>
            <a:custGeom>
              <a:avLst/>
              <a:gdLst/>
              <a:ahLst/>
              <a:cxnLst/>
              <a:rect l="l" t="t" r="r" b="b"/>
              <a:pathLst>
                <a:path w="26" h="104" extrusionOk="0">
                  <a:moveTo>
                    <a:pt x="17" y="1"/>
                  </a:moveTo>
                  <a:cubicBezTo>
                    <a:pt x="13" y="1"/>
                    <a:pt x="5" y="13"/>
                    <a:pt x="0" y="21"/>
                  </a:cubicBezTo>
                  <a:cubicBezTo>
                    <a:pt x="4" y="81"/>
                    <a:pt x="8" y="104"/>
                    <a:pt x="15" y="104"/>
                  </a:cubicBezTo>
                  <a:cubicBezTo>
                    <a:pt x="16" y="104"/>
                    <a:pt x="16" y="103"/>
                    <a:pt x="17" y="103"/>
                  </a:cubicBezTo>
                  <a:cubicBezTo>
                    <a:pt x="21" y="95"/>
                    <a:pt x="25" y="79"/>
                    <a:pt x="25" y="46"/>
                  </a:cubicBezTo>
                  <a:cubicBezTo>
                    <a:pt x="25" y="29"/>
                    <a:pt x="21" y="13"/>
                    <a:pt x="17"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92" name="Google Shape;292;p29"/>
            <p:cNvSpPr/>
            <p:nvPr/>
          </p:nvSpPr>
          <p:spPr>
            <a:xfrm>
              <a:off x="3042625" y="4543750"/>
              <a:ext cx="525" cy="2425"/>
            </a:xfrm>
            <a:custGeom>
              <a:avLst/>
              <a:gdLst/>
              <a:ahLst/>
              <a:cxnLst/>
              <a:rect l="l" t="t" r="r" b="b"/>
              <a:pathLst>
                <a:path w="21" h="97" extrusionOk="0">
                  <a:moveTo>
                    <a:pt x="10" y="1"/>
                  </a:moveTo>
                  <a:cubicBezTo>
                    <a:pt x="9" y="1"/>
                    <a:pt x="9" y="1"/>
                    <a:pt x="8" y="2"/>
                  </a:cubicBezTo>
                  <a:cubicBezTo>
                    <a:pt x="0" y="10"/>
                    <a:pt x="0" y="22"/>
                    <a:pt x="0" y="34"/>
                  </a:cubicBezTo>
                  <a:cubicBezTo>
                    <a:pt x="0" y="51"/>
                    <a:pt x="0" y="71"/>
                    <a:pt x="4" y="92"/>
                  </a:cubicBezTo>
                  <a:cubicBezTo>
                    <a:pt x="6" y="95"/>
                    <a:pt x="9" y="97"/>
                    <a:pt x="11" y="97"/>
                  </a:cubicBezTo>
                  <a:cubicBezTo>
                    <a:pt x="16" y="97"/>
                    <a:pt x="21" y="83"/>
                    <a:pt x="21" y="47"/>
                  </a:cubicBezTo>
                  <a:cubicBezTo>
                    <a:pt x="17" y="12"/>
                    <a:pt x="14" y="1"/>
                    <a:pt x="10"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93" name="Google Shape;293;p29"/>
            <p:cNvSpPr/>
            <p:nvPr/>
          </p:nvSpPr>
          <p:spPr>
            <a:xfrm>
              <a:off x="3039225" y="4543975"/>
              <a:ext cx="650" cy="2700"/>
            </a:xfrm>
            <a:custGeom>
              <a:avLst/>
              <a:gdLst/>
              <a:ahLst/>
              <a:cxnLst/>
              <a:rect l="l" t="t" r="r" b="b"/>
              <a:pathLst>
                <a:path w="26" h="108" extrusionOk="0">
                  <a:moveTo>
                    <a:pt x="13" y="1"/>
                  </a:moveTo>
                  <a:cubicBezTo>
                    <a:pt x="1" y="1"/>
                    <a:pt x="1" y="34"/>
                    <a:pt x="9" y="108"/>
                  </a:cubicBezTo>
                  <a:cubicBezTo>
                    <a:pt x="13" y="103"/>
                    <a:pt x="13" y="99"/>
                    <a:pt x="17" y="95"/>
                  </a:cubicBezTo>
                  <a:cubicBezTo>
                    <a:pt x="21" y="91"/>
                    <a:pt x="21" y="83"/>
                    <a:pt x="21" y="75"/>
                  </a:cubicBezTo>
                  <a:cubicBezTo>
                    <a:pt x="25" y="58"/>
                    <a:pt x="25" y="42"/>
                    <a:pt x="21" y="25"/>
                  </a:cubicBezTo>
                  <a:cubicBezTo>
                    <a:pt x="21" y="13"/>
                    <a:pt x="17" y="1"/>
                    <a:pt x="13"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94" name="Google Shape;294;p29"/>
            <p:cNvSpPr/>
            <p:nvPr/>
          </p:nvSpPr>
          <p:spPr>
            <a:xfrm>
              <a:off x="3046400" y="4530775"/>
              <a:ext cx="1275" cy="2775"/>
            </a:xfrm>
            <a:custGeom>
              <a:avLst/>
              <a:gdLst/>
              <a:ahLst/>
              <a:cxnLst/>
              <a:rect l="l" t="t" r="r" b="b"/>
              <a:pathLst>
                <a:path w="51" h="111" extrusionOk="0">
                  <a:moveTo>
                    <a:pt x="24" y="1"/>
                  </a:moveTo>
                  <a:cubicBezTo>
                    <a:pt x="18" y="1"/>
                    <a:pt x="12" y="8"/>
                    <a:pt x="5" y="20"/>
                  </a:cubicBezTo>
                  <a:cubicBezTo>
                    <a:pt x="1" y="45"/>
                    <a:pt x="5" y="73"/>
                    <a:pt x="9" y="98"/>
                  </a:cubicBezTo>
                  <a:cubicBezTo>
                    <a:pt x="14" y="106"/>
                    <a:pt x="19" y="111"/>
                    <a:pt x="24" y="111"/>
                  </a:cubicBezTo>
                  <a:cubicBezTo>
                    <a:pt x="34" y="111"/>
                    <a:pt x="42" y="92"/>
                    <a:pt x="50" y="45"/>
                  </a:cubicBezTo>
                  <a:cubicBezTo>
                    <a:pt x="41" y="14"/>
                    <a:pt x="33" y="1"/>
                    <a:pt x="24"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95" name="Google Shape;295;p29"/>
            <p:cNvSpPr/>
            <p:nvPr/>
          </p:nvSpPr>
          <p:spPr>
            <a:xfrm>
              <a:off x="3044575" y="4530875"/>
              <a:ext cx="825" cy="2450"/>
            </a:xfrm>
            <a:custGeom>
              <a:avLst/>
              <a:gdLst/>
              <a:ahLst/>
              <a:cxnLst/>
              <a:rect l="l" t="t" r="r" b="b"/>
              <a:pathLst>
                <a:path w="33" h="98" extrusionOk="0">
                  <a:moveTo>
                    <a:pt x="17" y="1"/>
                  </a:moveTo>
                  <a:cubicBezTo>
                    <a:pt x="13" y="1"/>
                    <a:pt x="9" y="15"/>
                    <a:pt x="0" y="45"/>
                  </a:cubicBezTo>
                  <a:cubicBezTo>
                    <a:pt x="3" y="89"/>
                    <a:pt x="9" y="98"/>
                    <a:pt x="16" y="98"/>
                  </a:cubicBezTo>
                  <a:cubicBezTo>
                    <a:pt x="19" y="98"/>
                    <a:pt x="22" y="95"/>
                    <a:pt x="25" y="94"/>
                  </a:cubicBezTo>
                  <a:cubicBezTo>
                    <a:pt x="29" y="94"/>
                    <a:pt x="33" y="78"/>
                    <a:pt x="33" y="37"/>
                  </a:cubicBezTo>
                  <a:cubicBezTo>
                    <a:pt x="25" y="13"/>
                    <a:pt x="21" y="1"/>
                    <a:pt x="17"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96" name="Google Shape;296;p29"/>
            <p:cNvSpPr/>
            <p:nvPr/>
          </p:nvSpPr>
          <p:spPr>
            <a:xfrm>
              <a:off x="3036975" y="4531000"/>
              <a:ext cx="625" cy="2525"/>
            </a:xfrm>
            <a:custGeom>
              <a:avLst/>
              <a:gdLst/>
              <a:ahLst/>
              <a:cxnLst/>
              <a:rect l="l" t="t" r="r" b="b"/>
              <a:pathLst>
                <a:path w="25" h="101" extrusionOk="0">
                  <a:moveTo>
                    <a:pt x="9" y="1"/>
                  </a:moveTo>
                  <a:cubicBezTo>
                    <a:pt x="3" y="1"/>
                    <a:pt x="0" y="23"/>
                    <a:pt x="0" y="93"/>
                  </a:cubicBezTo>
                  <a:cubicBezTo>
                    <a:pt x="5" y="98"/>
                    <a:pt x="9" y="100"/>
                    <a:pt x="12" y="100"/>
                  </a:cubicBezTo>
                  <a:cubicBezTo>
                    <a:pt x="19" y="100"/>
                    <a:pt x="21" y="86"/>
                    <a:pt x="21" y="60"/>
                  </a:cubicBezTo>
                  <a:cubicBezTo>
                    <a:pt x="25" y="40"/>
                    <a:pt x="21" y="23"/>
                    <a:pt x="13" y="3"/>
                  </a:cubicBezTo>
                  <a:cubicBezTo>
                    <a:pt x="11" y="2"/>
                    <a:pt x="10" y="1"/>
                    <a:pt x="9"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97" name="Google Shape;297;p29"/>
            <p:cNvSpPr/>
            <p:nvPr/>
          </p:nvSpPr>
          <p:spPr>
            <a:xfrm>
              <a:off x="3034500" y="4582750"/>
              <a:ext cx="1275" cy="2725"/>
            </a:xfrm>
            <a:custGeom>
              <a:avLst/>
              <a:gdLst/>
              <a:ahLst/>
              <a:cxnLst/>
              <a:rect l="l" t="t" r="r" b="b"/>
              <a:pathLst>
                <a:path w="51" h="109" extrusionOk="0">
                  <a:moveTo>
                    <a:pt x="23" y="0"/>
                  </a:moveTo>
                  <a:cubicBezTo>
                    <a:pt x="16" y="0"/>
                    <a:pt x="8" y="11"/>
                    <a:pt x="1" y="34"/>
                  </a:cubicBezTo>
                  <a:cubicBezTo>
                    <a:pt x="5" y="84"/>
                    <a:pt x="11" y="108"/>
                    <a:pt x="19" y="108"/>
                  </a:cubicBezTo>
                  <a:cubicBezTo>
                    <a:pt x="27" y="108"/>
                    <a:pt x="37" y="89"/>
                    <a:pt x="50" y="50"/>
                  </a:cubicBezTo>
                  <a:cubicBezTo>
                    <a:pt x="41" y="16"/>
                    <a:pt x="32" y="0"/>
                    <a:pt x="23"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98" name="Google Shape;298;p29"/>
            <p:cNvSpPr/>
            <p:nvPr/>
          </p:nvSpPr>
          <p:spPr>
            <a:xfrm>
              <a:off x="3038925" y="4583125"/>
              <a:ext cx="950" cy="2500"/>
            </a:xfrm>
            <a:custGeom>
              <a:avLst/>
              <a:gdLst/>
              <a:ahLst/>
              <a:cxnLst/>
              <a:rect l="l" t="t" r="r" b="b"/>
              <a:pathLst>
                <a:path w="38" h="100" extrusionOk="0">
                  <a:moveTo>
                    <a:pt x="18" y="0"/>
                  </a:moveTo>
                  <a:cubicBezTo>
                    <a:pt x="12" y="0"/>
                    <a:pt x="7" y="16"/>
                    <a:pt x="0" y="47"/>
                  </a:cubicBezTo>
                  <a:cubicBezTo>
                    <a:pt x="7" y="86"/>
                    <a:pt x="13" y="99"/>
                    <a:pt x="20" y="99"/>
                  </a:cubicBezTo>
                  <a:cubicBezTo>
                    <a:pt x="21" y="99"/>
                    <a:pt x="23" y="98"/>
                    <a:pt x="25" y="97"/>
                  </a:cubicBezTo>
                  <a:cubicBezTo>
                    <a:pt x="29" y="93"/>
                    <a:pt x="37" y="80"/>
                    <a:pt x="37" y="39"/>
                  </a:cubicBezTo>
                  <a:cubicBezTo>
                    <a:pt x="29" y="14"/>
                    <a:pt x="23" y="0"/>
                    <a:pt x="18"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99" name="Google Shape;299;p29"/>
            <p:cNvSpPr/>
            <p:nvPr/>
          </p:nvSpPr>
          <p:spPr>
            <a:xfrm>
              <a:off x="3051850" y="4582800"/>
              <a:ext cx="750" cy="2350"/>
            </a:xfrm>
            <a:custGeom>
              <a:avLst/>
              <a:gdLst/>
              <a:ahLst/>
              <a:cxnLst/>
              <a:rect l="l" t="t" r="r" b="b"/>
              <a:pathLst>
                <a:path w="30" h="94" extrusionOk="0">
                  <a:moveTo>
                    <a:pt x="13" y="1"/>
                  </a:moveTo>
                  <a:cubicBezTo>
                    <a:pt x="11" y="1"/>
                    <a:pt x="10" y="1"/>
                    <a:pt x="9" y="3"/>
                  </a:cubicBezTo>
                  <a:cubicBezTo>
                    <a:pt x="4" y="15"/>
                    <a:pt x="0" y="40"/>
                    <a:pt x="4" y="93"/>
                  </a:cubicBezTo>
                  <a:lnTo>
                    <a:pt x="29" y="93"/>
                  </a:lnTo>
                  <a:cubicBezTo>
                    <a:pt x="22" y="20"/>
                    <a:pt x="18" y="1"/>
                    <a:pt x="13"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00" name="Google Shape;300;p29"/>
            <p:cNvSpPr/>
            <p:nvPr/>
          </p:nvSpPr>
          <p:spPr>
            <a:xfrm>
              <a:off x="3050100" y="4583100"/>
              <a:ext cx="650" cy="2350"/>
            </a:xfrm>
            <a:custGeom>
              <a:avLst/>
              <a:gdLst/>
              <a:ahLst/>
              <a:cxnLst/>
              <a:rect l="l" t="t" r="r" b="b"/>
              <a:pathLst>
                <a:path w="26" h="94" extrusionOk="0">
                  <a:moveTo>
                    <a:pt x="12" y="0"/>
                  </a:moveTo>
                  <a:cubicBezTo>
                    <a:pt x="11" y="0"/>
                    <a:pt x="10" y="1"/>
                    <a:pt x="9" y="3"/>
                  </a:cubicBezTo>
                  <a:cubicBezTo>
                    <a:pt x="5" y="20"/>
                    <a:pt x="1" y="32"/>
                    <a:pt x="5" y="48"/>
                  </a:cubicBezTo>
                  <a:cubicBezTo>
                    <a:pt x="1" y="61"/>
                    <a:pt x="5" y="73"/>
                    <a:pt x="9" y="85"/>
                  </a:cubicBezTo>
                  <a:cubicBezTo>
                    <a:pt x="11" y="91"/>
                    <a:pt x="14" y="94"/>
                    <a:pt x="16" y="94"/>
                  </a:cubicBezTo>
                  <a:cubicBezTo>
                    <a:pt x="20" y="94"/>
                    <a:pt x="22" y="79"/>
                    <a:pt x="25" y="40"/>
                  </a:cubicBezTo>
                  <a:cubicBezTo>
                    <a:pt x="22" y="12"/>
                    <a:pt x="16" y="0"/>
                    <a:pt x="12"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01" name="Google Shape;301;p29"/>
            <p:cNvSpPr/>
            <p:nvPr/>
          </p:nvSpPr>
          <p:spPr>
            <a:xfrm>
              <a:off x="3048450" y="4582850"/>
              <a:ext cx="650" cy="2350"/>
            </a:xfrm>
            <a:custGeom>
              <a:avLst/>
              <a:gdLst/>
              <a:ahLst/>
              <a:cxnLst/>
              <a:rect l="l" t="t" r="r" b="b"/>
              <a:pathLst>
                <a:path w="26" h="94" extrusionOk="0">
                  <a:moveTo>
                    <a:pt x="13" y="1"/>
                  </a:moveTo>
                  <a:cubicBezTo>
                    <a:pt x="5" y="1"/>
                    <a:pt x="1" y="26"/>
                    <a:pt x="1" y="79"/>
                  </a:cubicBezTo>
                  <a:cubicBezTo>
                    <a:pt x="7" y="89"/>
                    <a:pt x="11" y="94"/>
                    <a:pt x="14" y="94"/>
                  </a:cubicBezTo>
                  <a:cubicBezTo>
                    <a:pt x="18" y="94"/>
                    <a:pt x="21" y="88"/>
                    <a:pt x="26" y="75"/>
                  </a:cubicBezTo>
                  <a:cubicBezTo>
                    <a:pt x="26" y="26"/>
                    <a:pt x="21" y="1"/>
                    <a:pt x="13"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02" name="Google Shape;302;p29"/>
            <p:cNvSpPr/>
            <p:nvPr/>
          </p:nvSpPr>
          <p:spPr>
            <a:xfrm>
              <a:off x="3049700" y="4569325"/>
              <a:ext cx="3300" cy="3525"/>
            </a:xfrm>
            <a:custGeom>
              <a:avLst/>
              <a:gdLst/>
              <a:ahLst/>
              <a:cxnLst/>
              <a:rect l="l" t="t" r="r" b="b"/>
              <a:pathLst>
                <a:path w="132" h="141" extrusionOk="0">
                  <a:moveTo>
                    <a:pt x="67" y="1"/>
                  </a:moveTo>
                  <a:cubicBezTo>
                    <a:pt x="47" y="1"/>
                    <a:pt x="27" y="11"/>
                    <a:pt x="8" y="13"/>
                  </a:cubicBezTo>
                  <a:cubicBezTo>
                    <a:pt x="4" y="13"/>
                    <a:pt x="0" y="37"/>
                    <a:pt x="0" y="91"/>
                  </a:cubicBezTo>
                  <a:cubicBezTo>
                    <a:pt x="6" y="125"/>
                    <a:pt x="17" y="140"/>
                    <a:pt x="28" y="140"/>
                  </a:cubicBezTo>
                  <a:cubicBezTo>
                    <a:pt x="31" y="140"/>
                    <a:pt x="34" y="139"/>
                    <a:pt x="37" y="136"/>
                  </a:cubicBezTo>
                  <a:cubicBezTo>
                    <a:pt x="45" y="132"/>
                    <a:pt x="56" y="130"/>
                    <a:pt x="66" y="130"/>
                  </a:cubicBezTo>
                  <a:cubicBezTo>
                    <a:pt x="77" y="130"/>
                    <a:pt x="88" y="132"/>
                    <a:pt x="99" y="136"/>
                  </a:cubicBezTo>
                  <a:cubicBezTo>
                    <a:pt x="100" y="136"/>
                    <a:pt x="102" y="137"/>
                    <a:pt x="103" y="137"/>
                  </a:cubicBezTo>
                  <a:cubicBezTo>
                    <a:pt x="111" y="137"/>
                    <a:pt x="121" y="126"/>
                    <a:pt x="131" y="74"/>
                  </a:cubicBezTo>
                  <a:cubicBezTo>
                    <a:pt x="127" y="62"/>
                    <a:pt x="123" y="50"/>
                    <a:pt x="119" y="41"/>
                  </a:cubicBezTo>
                  <a:cubicBezTo>
                    <a:pt x="103" y="10"/>
                    <a:pt x="85" y="1"/>
                    <a:pt x="67"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03" name="Google Shape;303;p29"/>
            <p:cNvSpPr/>
            <p:nvPr/>
          </p:nvSpPr>
          <p:spPr>
            <a:xfrm>
              <a:off x="3038725" y="4569500"/>
              <a:ext cx="2475" cy="3550"/>
            </a:xfrm>
            <a:custGeom>
              <a:avLst/>
              <a:gdLst/>
              <a:ahLst/>
              <a:cxnLst/>
              <a:rect l="l" t="t" r="r" b="b"/>
              <a:pathLst>
                <a:path w="99" h="142" extrusionOk="0">
                  <a:moveTo>
                    <a:pt x="75" y="1"/>
                  </a:moveTo>
                  <a:cubicBezTo>
                    <a:pt x="61" y="1"/>
                    <a:pt x="46" y="6"/>
                    <a:pt x="30" y="6"/>
                  </a:cubicBezTo>
                  <a:cubicBezTo>
                    <a:pt x="23" y="6"/>
                    <a:pt x="15" y="5"/>
                    <a:pt x="8" y="2"/>
                  </a:cubicBezTo>
                  <a:cubicBezTo>
                    <a:pt x="8" y="1"/>
                    <a:pt x="7" y="1"/>
                    <a:pt x="7" y="1"/>
                  </a:cubicBezTo>
                  <a:cubicBezTo>
                    <a:pt x="0" y="1"/>
                    <a:pt x="0" y="24"/>
                    <a:pt x="0" y="92"/>
                  </a:cubicBezTo>
                  <a:cubicBezTo>
                    <a:pt x="7" y="120"/>
                    <a:pt x="16" y="136"/>
                    <a:pt x="24" y="136"/>
                  </a:cubicBezTo>
                  <a:cubicBezTo>
                    <a:pt x="30" y="136"/>
                    <a:pt x="36" y="127"/>
                    <a:pt x="41" y="108"/>
                  </a:cubicBezTo>
                  <a:cubicBezTo>
                    <a:pt x="42" y="107"/>
                    <a:pt x="43" y="106"/>
                    <a:pt x="44" y="106"/>
                  </a:cubicBezTo>
                  <a:cubicBezTo>
                    <a:pt x="47" y="106"/>
                    <a:pt x="50" y="117"/>
                    <a:pt x="53" y="121"/>
                  </a:cubicBezTo>
                  <a:cubicBezTo>
                    <a:pt x="60" y="134"/>
                    <a:pt x="66" y="141"/>
                    <a:pt x="71" y="141"/>
                  </a:cubicBezTo>
                  <a:cubicBezTo>
                    <a:pt x="82" y="141"/>
                    <a:pt x="90" y="111"/>
                    <a:pt x="99" y="43"/>
                  </a:cubicBezTo>
                  <a:cubicBezTo>
                    <a:pt x="90" y="30"/>
                    <a:pt x="86" y="6"/>
                    <a:pt x="82" y="2"/>
                  </a:cubicBezTo>
                  <a:cubicBezTo>
                    <a:pt x="80" y="1"/>
                    <a:pt x="77" y="1"/>
                    <a:pt x="75"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04" name="Google Shape;304;p29"/>
            <p:cNvSpPr/>
            <p:nvPr/>
          </p:nvSpPr>
          <p:spPr>
            <a:xfrm>
              <a:off x="3043325" y="4569125"/>
              <a:ext cx="1675" cy="3575"/>
            </a:xfrm>
            <a:custGeom>
              <a:avLst/>
              <a:gdLst/>
              <a:ahLst/>
              <a:cxnLst/>
              <a:rect l="l" t="t" r="r" b="b"/>
              <a:pathLst>
                <a:path w="67" h="143" extrusionOk="0">
                  <a:moveTo>
                    <a:pt x="14" y="4"/>
                  </a:moveTo>
                  <a:cubicBezTo>
                    <a:pt x="8" y="4"/>
                    <a:pt x="4" y="17"/>
                    <a:pt x="1" y="53"/>
                  </a:cubicBezTo>
                  <a:cubicBezTo>
                    <a:pt x="5" y="111"/>
                    <a:pt x="5" y="136"/>
                    <a:pt x="21" y="140"/>
                  </a:cubicBezTo>
                  <a:cubicBezTo>
                    <a:pt x="27" y="140"/>
                    <a:pt x="33" y="143"/>
                    <a:pt x="39" y="143"/>
                  </a:cubicBezTo>
                  <a:cubicBezTo>
                    <a:pt x="49" y="143"/>
                    <a:pt x="59" y="133"/>
                    <a:pt x="66" y="78"/>
                  </a:cubicBezTo>
                  <a:cubicBezTo>
                    <a:pt x="50" y="0"/>
                    <a:pt x="30" y="21"/>
                    <a:pt x="17" y="4"/>
                  </a:cubicBezTo>
                  <a:cubicBezTo>
                    <a:pt x="16" y="4"/>
                    <a:pt x="15" y="4"/>
                    <a:pt x="14" y="4"/>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05" name="Google Shape;305;p29"/>
            <p:cNvSpPr/>
            <p:nvPr/>
          </p:nvSpPr>
          <p:spPr>
            <a:xfrm>
              <a:off x="3045600" y="4569475"/>
              <a:ext cx="1450" cy="3075"/>
            </a:xfrm>
            <a:custGeom>
              <a:avLst/>
              <a:gdLst/>
              <a:ahLst/>
              <a:cxnLst/>
              <a:rect l="l" t="t" r="r" b="b"/>
              <a:pathLst>
                <a:path w="58" h="123" extrusionOk="0">
                  <a:moveTo>
                    <a:pt x="22" y="1"/>
                  </a:moveTo>
                  <a:cubicBezTo>
                    <a:pt x="18" y="1"/>
                    <a:pt x="13" y="2"/>
                    <a:pt x="8" y="3"/>
                  </a:cubicBezTo>
                  <a:cubicBezTo>
                    <a:pt x="4" y="15"/>
                    <a:pt x="4" y="27"/>
                    <a:pt x="4" y="39"/>
                  </a:cubicBezTo>
                  <a:cubicBezTo>
                    <a:pt x="0" y="60"/>
                    <a:pt x="4" y="76"/>
                    <a:pt x="8" y="93"/>
                  </a:cubicBezTo>
                  <a:cubicBezTo>
                    <a:pt x="13" y="113"/>
                    <a:pt x="20" y="123"/>
                    <a:pt x="26" y="123"/>
                  </a:cubicBezTo>
                  <a:cubicBezTo>
                    <a:pt x="37" y="123"/>
                    <a:pt x="48" y="101"/>
                    <a:pt x="57" y="60"/>
                  </a:cubicBezTo>
                  <a:cubicBezTo>
                    <a:pt x="45" y="10"/>
                    <a:pt x="35" y="1"/>
                    <a:pt x="22"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06" name="Google Shape;306;p29"/>
            <p:cNvSpPr/>
            <p:nvPr/>
          </p:nvSpPr>
          <p:spPr>
            <a:xfrm>
              <a:off x="3047750" y="4569625"/>
              <a:ext cx="1250" cy="3300"/>
            </a:xfrm>
            <a:custGeom>
              <a:avLst/>
              <a:gdLst/>
              <a:ahLst/>
              <a:cxnLst/>
              <a:rect l="l" t="t" r="r" b="b"/>
              <a:pathLst>
                <a:path w="50" h="132" extrusionOk="0">
                  <a:moveTo>
                    <a:pt x="29" y="1"/>
                  </a:moveTo>
                  <a:cubicBezTo>
                    <a:pt x="21" y="1"/>
                    <a:pt x="8" y="9"/>
                    <a:pt x="4" y="21"/>
                  </a:cubicBezTo>
                  <a:cubicBezTo>
                    <a:pt x="0" y="38"/>
                    <a:pt x="0" y="58"/>
                    <a:pt x="4" y="79"/>
                  </a:cubicBezTo>
                  <a:cubicBezTo>
                    <a:pt x="10" y="112"/>
                    <a:pt x="16" y="132"/>
                    <a:pt x="22" y="132"/>
                  </a:cubicBezTo>
                  <a:cubicBezTo>
                    <a:pt x="25" y="132"/>
                    <a:pt x="27" y="129"/>
                    <a:pt x="29" y="124"/>
                  </a:cubicBezTo>
                  <a:lnTo>
                    <a:pt x="49" y="79"/>
                  </a:lnTo>
                  <a:cubicBezTo>
                    <a:pt x="45" y="17"/>
                    <a:pt x="41" y="1"/>
                    <a:pt x="29"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07" name="Google Shape;307;p29"/>
            <p:cNvSpPr/>
            <p:nvPr/>
          </p:nvSpPr>
          <p:spPr>
            <a:xfrm>
              <a:off x="3041475" y="4569450"/>
              <a:ext cx="1175" cy="3275"/>
            </a:xfrm>
            <a:custGeom>
              <a:avLst/>
              <a:gdLst/>
              <a:ahLst/>
              <a:cxnLst/>
              <a:rect l="l" t="t" r="r" b="b"/>
              <a:pathLst>
                <a:path w="47" h="131" extrusionOk="0">
                  <a:moveTo>
                    <a:pt x="22" y="1"/>
                  </a:moveTo>
                  <a:cubicBezTo>
                    <a:pt x="18" y="1"/>
                    <a:pt x="16" y="2"/>
                    <a:pt x="13" y="4"/>
                  </a:cubicBezTo>
                  <a:cubicBezTo>
                    <a:pt x="9" y="4"/>
                    <a:pt x="5" y="12"/>
                    <a:pt x="5" y="49"/>
                  </a:cubicBezTo>
                  <a:cubicBezTo>
                    <a:pt x="1" y="73"/>
                    <a:pt x="5" y="98"/>
                    <a:pt x="13" y="123"/>
                  </a:cubicBezTo>
                  <a:cubicBezTo>
                    <a:pt x="17" y="128"/>
                    <a:pt x="20" y="131"/>
                    <a:pt x="23" y="131"/>
                  </a:cubicBezTo>
                  <a:cubicBezTo>
                    <a:pt x="32" y="131"/>
                    <a:pt x="40" y="109"/>
                    <a:pt x="46" y="61"/>
                  </a:cubicBezTo>
                  <a:cubicBezTo>
                    <a:pt x="40" y="11"/>
                    <a:pt x="30" y="1"/>
                    <a:pt x="22"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08" name="Google Shape;308;p29"/>
            <p:cNvSpPr/>
            <p:nvPr/>
          </p:nvSpPr>
          <p:spPr>
            <a:xfrm>
              <a:off x="3035525" y="4569425"/>
              <a:ext cx="850" cy="3050"/>
            </a:xfrm>
            <a:custGeom>
              <a:avLst/>
              <a:gdLst/>
              <a:ahLst/>
              <a:cxnLst/>
              <a:rect l="l" t="t" r="r" b="b"/>
              <a:pathLst>
                <a:path w="34" h="122" extrusionOk="0">
                  <a:moveTo>
                    <a:pt x="17" y="0"/>
                  </a:moveTo>
                  <a:cubicBezTo>
                    <a:pt x="12" y="0"/>
                    <a:pt x="6" y="13"/>
                    <a:pt x="1" y="46"/>
                  </a:cubicBezTo>
                  <a:cubicBezTo>
                    <a:pt x="7" y="97"/>
                    <a:pt x="13" y="121"/>
                    <a:pt x="19" y="121"/>
                  </a:cubicBezTo>
                  <a:cubicBezTo>
                    <a:pt x="21" y="121"/>
                    <a:pt x="23" y="118"/>
                    <a:pt x="26" y="111"/>
                  </a:cubicBezTo>
                  <a:cubicBezTo>
                    <a:pt x="30" y="95"/>
                    <a:pt x="34" y="78"/>
                    <a:pt x="34" y="58"/>
                  </a:cubicBezTo>
                  <a:cubicBezTo>
                    <a:pt x="34" y="41"/>
                    <a:pt x="30" y="25"/>
                    <a:pt x="26" y="9"/>
                  </a:cubicBezTo>
                  <a:cubicBezTo>
                    <a:pt x="23" y="3"/>
                    <a:pt x="20" y="0"/>
                    <a:pt x="17"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09" name="Google Shape;309;p29"/>
            <p:cNvSpPr/>
            <p:nvPr/>
          </p:nvSpPr>
          <p:spPr>
            <a:xfrm>
              <a:off x="3034625" y="4569525"/>
              <a:ext cx="625" cy="2800"/>
            </a:xfrm>
            <a:custGeom>
              <a:avLst/>
              <a:gdLst/>
              <a:ahLst/>
              <a:cxnLst/>
              <a:rect l="l" t="t" r="r" b="b"/>
              <a:pathLst>
                <a:path w="25" h="112" extrusionOk="0">
                  <a:moveTo>
                    <a:pt x="16" y="1"/>
                  </a:moveTo>
                  <a:cubicBezTo>
                    <a:pt x="4" y="1"/>
                    <a:pt x="0" y="21"/>
                    <a:pt x="0" y="50"/>
                  </a:cubicBezTo>
                  <a:cubicBezTo>
                    <a:pt x="0" y="79"/>
                    <a:pt x="4" y="111"/>
                    <a:pt x="8" y="111"/>
                  </a:cubicBezTo>
                  <a:cubicBezTo>
                    <a:pt x="21" y="91"/>
                    <a:pt x="25" y="66"/>
                    <a:pt x="25" y="42"/>
                  </a:cubicBezTo>
                  <a:cubicBezTo>
                    <a:pt x="21" y="25"/>
                    <a:pt x="16" y="13"/>
                    <a:pt x="16"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10" name="Google Shape;310;p29"/>
            <p:cNvSpPr/>
            <p:nvPr/>
          </p:nvSpPr>
          <p:spPr>
            <a:xfrm>
              <a:off x="3037075" y="4569800"/>
              <a:ext cx="650" cy="1950"/>
            </a:xfrm>
            <a:custGeom>
              <a:avLst/>
              <a:gdLst/>
              <a:ahLst/>
              <a:cxnLst/>
              <a:rect l="l" t="t" r="r" b="b"/>
              <a:pathLst>
                <a:path w="26" h="78" extrusionOk="0">
                  <a:moveTo>
                    <a:pt x="13" y="1"/>
                  </a:moveTo>
                  <a:cubicBezTo>
                    <a:pt x="10" y="1"/>
                    <a:pt x="7" y="12"/>
                    <a:pt x="0" y="35"/>
                  </a:cubicBezTo>
                  <a:cubicBezTo>
                    <a:pt x="9" y="63"/>
                    <a:pt x="13" y="78"/>
                    <a:pt x="16" y="78"/>
                  </a:cubicBezTo>
                  <a:cubicBezTo>
                    <a:pt x="19" y="78"/>
                    <a:pt x="21" y="63"/>
                    <a:pt x="25" y="35"/>
                  </a:cubicBezTo>
                  <a:cubicBezTo>
                    <a:pt x="19" y="12"/>
                    <a:pt x="16" y="1"/>
                    <a:pt x="13"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11" name="Google Shape;311;p29"/>
            <p:cNvSpPr/>
            <p:nvPr/>
          </p:nvSpPr>
          <p:spPr>
            <a:xfrm>
              <a:off x="3022925" y="4490425"/>
              <a:ext cx="19000" cy="4750"/>
            </a:xfrm>
            <a:custGeom>
              <a:avLst/>
              <a:gdLst/>
              <a:ahLst/>
              <a:cxnLst/>
              <a:rect l="l" t="t" r="r" b="b"/>
              <a:pathLst>
                <a:path w="760" h="190" extrusionOk="0">
                  <a:moveTo>
                    <a:pt x="554" y="1"/>
                  </a:moveTo>
                  <a:cubicBezTo>
                    <a:pt x="517" y="5"/>
                    <a:pt x="480" y="17"/>
                    <a:pt x="443" y="21"/>
                  </a:cubicBezTo>
                  <a:cubicBezTo>
                    <a:pt x="390" y="30"/>
                    <a:pt x="333" y="42"/>
                    <a:pt x="283" y="46"/>
                  </a:cubicBezTo>
                  <a:cubicBezTo>
                    <a:pt x="271" y="48"/>
                    <a:pt x="259" y="49"/>
                    <a:pt x="246" y="49"/>
                  </a:cubicBezTo>
                  <a:cubicBezTo>
                    <a:pt x="234" y="49"/>
                    <a:pt x="222" y="48"/>
                    <a:pt x="209" y="46"/>
                  </a:cubicBezTo>
                  <a:cubicBezTo>
                    <a:pt x="201" y="46"/>
                    <a:pt x="189" y="34"/>
                    <a:pt x="181" y="34"/>
                  </a:cubicBezTo>
                  <a:cubicBezTo>
                    <a:pt x="156" y="30"/>
                    <a:pt x="132" y="26"/>
                    <a:pt x="111" y="13"/>
                  </a:cubicBezTo>
                  <a:cubicBezTo>
                    <a:pt x="103" y="7"/>
                    <a:pt x="95" y="5"/>
                    <a:pt x="87" y="5"/>
                  </a:cubicBezTo>
                  <a:cubicBezTo>
                    <a:pt x="73" y="5"/>
                    <a:pt x="58" y="13"/>
                    <a:pt x="45" y="26"/>
                  </a:cubicBezTo>
                  <a:cubicBezTo>
                    <a:pt x="40" y="31"/>
                    <a:pt x="34" y="37"/>
                    <a:pt x="28" y="37"/>
                  </a:cubicBezTo>
                  <a:cubicBezTo>
                    <a:pt x="26" y="37"/>
                    <a:pt x="23" y="36"/>
                    <a:pt x="21" y="34"/>
                  </a:cubicBezTo>
                  <a:cubicBezTo>
                    <a:pt x="19" y="32"/>
                    <a:pt x="18" y="31"/>
                    <a:pt x="16" y="31"/>
                  </a:cubicBezTo>
                  <a:cubicBezTo>
                    <a:pt x="9" y="31"/>
                    <a:pt x="1" y="53"/>
                    <a:pt x="4" y="87"/>
                  </a:cubicBezTo>
                  <a:cubicBezTo>
                    <a:pt x="8" y="124"/>
                    <a:pt x="17" y="136"/>
                    <a:pt x="21" y="136"/>
                  </a:cubicBezTo>
                  <a:cubicBezTo>
                    <a:pt x="23" y="136"/>
                    <a:pt x="26" y="133"/>
                    <a:pt x="28" y="133"/>
                  </a:cubicBezTo>
                  <a:cubicBezTo>
                    <a:pt x="28" y="133"/>
                    <a:pt x="29" y="134"/>
                    <a:pt x="29" y="136"/>
                  </a:cubicBezTo>
                  <a:cubicBezTo>
                    <a:pt x="35" y="161"/>
                    <a:pt x="41" y="167"/>
                    <a:pt x="47" y="167"/>
                  </a:cubicBezTo>
                  <a:cubicBezTo>
                    <a:pt x="53" y="167"/>
                    <a:pt x="58" y="160"/>
                    <a:pt x="63" y="160"/>
                  </a:cubicBezTo>
                  <a:cubicBezTo>
                    <a:pt x="66" y="160"/>
                    <a:pt x="68" y="161"/>
                    <a:pt x="70" y="165"/>
                  </a:cubicBezTo>
                  <a:cubicBezTo>
                    <a:pt x="80" y="148"/>
                    <a:pt x="90" y="142"/>
                    <a:pt x="99" y="142"/>
                  </a:cubicBezTo>
                  <a:cubicBezTo>
                    <a:pt x="112" y="142"/>
                    <a:pt x="125" y="154"/>
                    <a:pt x="140" y="161"/>
                  </a:cubicBezTo>
                  <a:cubicBezTo>
                    <a:pt x="160" y="173"/>
                    <a:pt x="181" y="186"/>
                    <a:pt x="205" y="190"/>
                  </a:cubicBezTo>
                  <a:cubicBezTo>
                    <a:pt x="246" y="190"/>
                    <a:pt x="283" y="186"/>
                    <a:pt x="320" y="173"/>
                  </a:cubicBezTo>
                  <a:cubicBezTo>
                    <a:pt x="361" y="169"/>
                    <a:pt x="402" y="161"/>
                    <a:pt x="443" y="153"/>
                  </a:cubicBezTo>
                  <a:cubicBezTo>
                    <a:pt x="455" y="152"/>
                    <a:pt x="468" y="151"/>
                    <a:pt x="480" y="151"/>
                  </a:cubicBezTo>
                  <a:cubicBezTo>
                    <a:pt x="513" y="151"/>
                    <a:pt x="546" y="155"/>
                    <a:pt x="579" y="161"/>
                  </a:cubicBezTo>
                  <a:cubicBezTo>
                    <a:pt x="583" y="161"/>
                    <a:pt x="591" y="149"/>
                    <a:pt x="595" y="149"/>
                  </a:cubicBezTo>
                  <a:cubicBezTo>
                    <a:pt x="624" y="157"/>
                    <a:pt x="649" y="165"/>
                    <a:pt x="677" y="169"/>
                  </a:cubicBezTo>
                  <a:cubicBezTo>
                    <a:pt x="698" y="165"/>
                    <a:pt x="722" y="157"/>
                    <a:pt x="743" y="145"/>
                  </a:cubicBezTo>
                  <a:cubicBezTo>
                    <a:pt x="751" y="140"/>
                    <a:pt x="759" y="108"/>
                    <a:pt x="759" y="46"/>
                  </a:cubicBezTo>
                  <a:cubicBezTo>
                    <a:pt x="751" y="42"/>
                    <a:pt x="747" y="26"/>
                    <a:pt x="743" y="21"/>
                  </a:cubicBezTo>
                  <a:cubicBezTo>
                    <a:pt x="735" y="21"/>
                    <a:pt x="722" y="26"/>
                    <a:pt x="718" y="30"/>
                  </a:cubicBezTo>
                  <a:cubicBezTo>
                    <a:pt x="704" y="41"/>
                    <a:pt x="690" y="45"/>
                    <a:pt x="676" y="45"/>
                  </a:cubicBezTo>
                  <a:cubicBezTo>
                    <a:pt x="649" y="45"/>
                    <a:pt x="622" y="30"/>
                    <a:pt x="595" y="21"/>
                  </a:cubicBezTo>
                  <a:cubicBezTo>
                    <a:pt x="583" y="17"/>
                    <a:pt x="571" y="1"/>
                    <a:pt x="554"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12" name="Google Shape;312;p29"/>
            <p:cNvSpPr/>
            <p:nvPr/>
          </p:nvSpPr>
          <p:spPr>
            <a:xfrm>
              <a:off x="3042200" y="4490500"/>
              <a:ext cx="10275" cy="4000"/>
            </a:xfrm>
            <a:custGeom>
              <a:avLst/>
              <a:gdLst/>
              <a:ahLst/>
              <a:cxnLst/>
              <a:rect l="l" t="t" r="r" b="b"/>
              <a:pathLst>
                <a:path w="411" h="160" extrusionOk="0">
                  <a:moveTo>
                    <a:pt x="181" y="0"/>
                  </a:moveTo>
                  <a:cubicBezTo>
                    <a:pt x="157" y="0"/>
                    <a:pt x="132" y="18"/>
                    <a:pt x="107" y="18"/>
                  </a:cubicBezTo>
                  <a:cubicBezTo>
                    <a:pt x="92" y="18"/>
                    <a:pt x="75" y="28"/>
                    <a:pt x="57" y="28"/>
                  </a:cubicBezTo>
                  <a:cubicBezTo>
                    <a:pt x="46" y="28"/>
                    <a:pt x="36" y="25"/>
                    <a:pt x="25" y="14"/>
                  </a:cubicBezTo>
                  <a:cubicBezTo>
                    <a:pt x="24" y="13"/>
                    <a:pt x="23" y="13"/>
                    <a:pt x="21" y="13"/>
                  </a:cubicBezTo>
                  <a:cubicBezTo>
                    <a:pt x="18" y="13"/>
                    <a:pt x="16" y="14"/>
                    <a:pt x="13" y="14"/>
                  </a:cubicBezTo>
                  <a:cubicBezTo>
                    <a:pt x="5" y="14"/>
                    <a:pt x="1" y="31"/>
                    <a:pt x="1" y="68"/>
                  </a:cubicBezTo>
                  <a:cubicBezTo>
                    <a:pt x="10" y="121"/>
                    <a:pt x="14" y="146"/>
                    <a:pt x="21" y="146"/>
                  </a:cubicBezTo>
                  <a:cubicBezTo>
                    <a:pt x="28" y="146"/>
                    <a:pt x="37" y="128"/>
                    <a:pt x="54" y="96"/>
                  </a:cubicBezTo>
                  <a:cubicBezTo>
                    <a:pt x="58" y="113"/>
                    <a:pt x="62" y="129"/>
                    <a:pt x="66" y="150"/>
                  </a:cubicBezTo>
                  <a:cubicBezTo>
                    <a:pt x="69" y="156"/>
                    <a:pt x="75" y="160"/>
                    <a:pt x="79" y="160"/>
                  </a:cubicBezTo>
                  <a:cubicBezTo>
                    <a:pt x="80" y="160"/>
                    <a:pt x="82" y="159"/>
                    <a:pt x="83" y="158"/>
                  </a:cubicBezTo>
                  <a:cubicBezTo>
                    <a:pt x="93" y="138"/>
                    <a:pt x="103" y="132"/>
                    <a:pt x="113" y="132"/>
                  </a:cubicBezTo>
                  <a:cubicBezTo>
                    <a:pt x="119" y="132"/>
                    <a:pt x="126" y="134"/>
                    <a:pt x="132" y="137"/>
                  </a:cubicBezTo>
                  <a:cubicBezTo>
                    <a:pt x="134" y="139"/>
                    <a:pt x="137" y="139"/>
                    <a:pt x="139" y="139"/>
                  </a:cubicBezTo>
                  <a:cubicBezTo>
                    <a:pt x="144" y="139"/>
                    <a:pt x="148" y="136"/>
                    <a:pt x="148" y="133"/>
                  </a:cubicBezTo>
                  <a:cubicBezTo>
                    <a:pt x="157" y="121"/>
                    <a:pt x="165" y="116"/>
                    <a:pt x="173" y="116"/>
                  </a:cubicBezTo>
                  <a:cubicBezTo>
                    <a:pt x="181" y="116"/>
                    <a:pt x="189" y="121"/>
                    <a:pt x="198" y="129"/>
                  </a:cubicBezTo>
                  <a:cubicBezTo>
                    <a:pt x="202" y="133"/>
                    <a:pt x="206" y="142"/>
                    <a:pt x="210" y="142"/>
                  </a:cubicBezTo>
                  <a:cubicBezTo>
                    <a:pt x="224" y="139"/>
                    <a:pt x="240" y="132"/>
                    <a:pt x="256" y="132"/>
                  </a:cubicBezTo>
                  <a:cubicBezTo>
                    <a:pt x="267" y="132"/>
                    <a:pt x="278" y="136"/>
                    <a:pt x="288" y="146"/>
                  </a:cubicBezTo>
                  <a:cubicBezTo>
                    <a:pt x="289" y="148"/>
                    <a:pt x="291" y="149"/>
                    <a:pt x="292" y="149"/>
                  </a:cubicBezTo>
                  <a:cubicBezTo>
                    <a:pt x="295" y="149"/>
                    <a:pt x="297" y="146"/>
                    <a:pt x="300" y="146"/>
                  </a:cubicBezTo>
                  <a:lnTo>
                    <a:pt x="329" y="142"/>
                  </a:lnTo>
                  <a:lnTo>
                    <a:pt x="354" y="137"/>
                  </a:lnTo>
                  <a:cubicBezTo>
                    <a:pt x="359" y="137"/>
                    <a:pt x="363" y="132"/>
                    <a:pt x="368" y="132"/>
                  </a:cubicBezTo>
                  <a:cubicBezTo>
                    <a:pt x="371" y="132"/>
                    <a:pt x="374" y="133"/>
                    <a:pt x="378" y="137"/>
                  </a:cubicBezTo>
                  <a:cubicBezTo>
                    <a:pt x="380" y="139"/>
                    <a:pt x="383" y="140"/>
                    <a:pt x="385" y="140"/>
                  </a:cubicBezTo>
                  <a:cubicBezTo>
                    <a:pt x="394" y="140"/>
                    <a:pt x="401" y="124"/>
                    <a:pt x="411" y="80"/>
                  </a:cubicBezTo>
                  <a:cubicBezTo>
                    <a:pt x="399" y="47"/>
                    <a:pt x="399" y="31"/>
                    <a:pt x="382" y="31"/>
                  </a:cubicBezTo>
                  <a:cubicBezTo>
                    <a:pt x="374" y="31"/>
                    <a:pt x="364" y="25"/>
                    <a:pt x="355" y="25"/>
                  </a:cubicBezTo>
                  <a:cubicBezTo>
                    <a:pt x="350" y="25"/>
                    <a:pt x="345" y="27"/>
                    <a:pt x="341" y="31"/>
                  </a:cubicBezTo>
                  <a:cubicBezTo>
                    <a:pt x="334" y="36"/>
                    <a:pt x="327" y="38"/>
                    <a:pt x="320" y="38"/>
                  </a:cubicBezTo>
                  <a:cubicBezTo>
                    <a:pt x="294" y="38"/>
                    <a:pt x="268" y="10"/>
                    <a:pt x="241" y="10"/>
                  </a:cubicBezTo>
                  <a:cubicBezTo>
                    <a:pt x="234" y="10"/>
                    <a:pt x="226" y="12"/>
                    <a:pt x="218" y="18"/>
                  </a:cubicBezTo>
                  <a:cubicBezTo>
                    <a:pt x="206" y="5"/>
                    <a:pt x="193" y="0"/>
                    <a:pt x="18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13" name="Google Shape;313;p29"/>
            <p:cNvSpPr/>
            <p:nvPr/>
          </p:nvSpPr>
          <p:spPr>
            <a:xfrm>
              <a:off x="3054400" y="4491050"/>
              <a:ext cx="7825" cy="3225"/>
            </a:xfrm>
            <a:custGeom>
              <a:avLst/>
              <a:gdLst/>
              <a:ahLst/>
              <a:cxnLst/>
              <a:rect l="l" t="t" r="r" b="b"/>
              <a:pathLst>
                <a:path w="313" h="129" extrusionOk="0">
                  <a:moveTo>
                    <a:pt x="26" y="1"/>
                  </a:moveTo>
                  <a:cubicBezTo>
                    <a:pt x="5" y="1"/>
                    <a:pt x="1" y="13"/>
                    <a:pt x="1" y="50"/>
                  </a:cubicBezTo>
                  <a:cubicBezTo>
                    <a:pt x="3" y="88"/>
                    <a:pt x="8" y="97"/>
                    <a:pt x="13" y="97"/>
                  </a:cubicBezTo>
                  <a:cubicBezTo>
                    <a:pt x="17" y="97"/>
                    <a:pt x="22" y="91"/>
                    <a:pt x="26" y="91"/>
                  </a:cubicBezTo>
                  <a:lnTo>
                    <a:pt x="62" y="107"/>
                  </a:lnTo>
                  <a:cubicBezTo>
                    <a:pt x="71" y="107"/>
                    <a:pt x="75" y="115"/>
                    <a:pt x="83" y="115"/>
                  </a:cubicBezTo>
                  <a:cubicBezTo>
                    <a:pt x="97" y="115"/>
                    <a:pt x="112" y="110"/>
                    <a:pt x="127" y="110"/>
                  </a:cubicBezTo>
                  <a:cubicBezTo>
                    <a:pt x="135" y="110"/>
                    <a:pt x="142" y="111"/>
                    <a:pt x="149" y="115"/>
                  </a:cubicBezTo>
                  <a:cubicBezTo>
                    <a:pt x="151" y="116"/>
                    <a:pt x="154" y="117"/>
                    <a:pt x="156" y="117"/>
                  </a:cubicBezTo>
                  <a:cubicBezTo>
                    <a:pt x="169" y="117"/>
                    <a:pt x="181" y="107"/>
                    <a:pt x="194" y="107"/>
                  </a:cubicBezTo>
                  <a:cubicBezTo>
                    <a:pt x="202" y="107"/>
                    <a:pt x="210" y="111"/>
                    <a:pt x="218" y="124"/>
                  </a:cubicBezTo>
                  <a:cubicBezTo>
                    <a:pt x="220" y="127"/>
                    <a:pt x="221" y="129"/>
                    <a:pt x="222" y="129"/>
                  </a:cubicBezTo>
                  <a:cubicBezTo>
                    <a:pt x="225" y="129"/>
                    <a:pt x="229" y="121"/>
                    <a:pt x="235" y="115"/>
                  </a:cubicBezTo>
                  <a:cubicBezTo>
                    <a:pt x="237" y="106"/>
                    <a:pt x="240" y="103"/>
                    <a:pt x="243" y="103"/>
                  </a:cubicBezTo>
                  <a:cubicBezTo>
                    <a:pt x="247" y="103"/>
                    <a:pt x="251" y="107"/>
                    <a:pt x="255" y="111"/>
                  </a:cubicBezTo>
                  <a:cubicBezTo>
                    <a:pt x="263" y="119"/>
                    <a:pt x="271" y="126"/>
                    <a:pt x="279" y="126"/>
                  </a:cubicBezTo>
                  <a:cubicBezTo>
                    <a:pt x="291" y="126"/>
                    <a:pt x="303" y="109"/>
                    <a:pt x="313" y="54"/>
                  </a:cubicBezTo>
                  <a:cubicBezTo>
                    <a:pt x="305" y="25"/>
                    <a:pt x="296" y="25"/>
                    <a:pt x="288" y="21"/>
                  </a:cubicBezTo>
                  <a:cubicBezTo>
                    <a:pt x="272" y="21"/>
                    <a:pt x="255" y="23"/>
                    <a:pt x="239" y="23"/>
                  </a:cubicBezTo>
                  <a:cubicBezTo>
                    <a:pt x="231" y="23"/>
                    <a:pt x="223" y="22"/>
                    <a:pt x="214" y="21"/>
                  </a:cubicBezTo>
                  <a:cubicBezTo>
                    <a:pt x="198" y="21"/>
                    <a:pt x="181" y="5"/>
                    <a:pt x="169" y="5"/>
                  </a:cubicBezTo>
                  <a:cubicBezTo>
                    <a:pt x="140" y="1"/>
                    <a:pt x="112" y="1"/>
                    <a:pt x="83"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14" name="Google Shape;314;p29"/>
            <p:cNvSpPr/>
            <p:nvPr/>
          </p:nvSpPr>
          <p:spPr>
            <a:xfrm>
              <a:off x="3063750" y="4491600"/>
              <a:ext cx="3100" cy="2525"/>
            </a:xfrm>
            <a:custGeom>
              <a:avLst/>
              <a:gdLst/>
              <a:ahLst/>
              <a:cxnLst/>
              <a:rect l="l" t="t" r="r" b="b"/>
              <a:pathLst>
                <a:path w="124" h="101" extrusionOk="0">
                  <a:moveTo>
                    <a:pt x="54" y="0"/>
                  </a:moveTo>
                  <a:cubicBezTo>
                    <a:pt x="36" y="0"/>
                    <a:pt x="19" y="1"/>
                    <a:pt x="0" y="3"/>
                  </a:cubicBezTo>
                  <a:cubicBezTo>
                    <a:pt x="4" y="61"/>
                    <a:pt x="4" y="94"/>
                    <a:pt x="14" y="94"/>
                  </a:cubicBezTo>
                  <a:cubicBezTo>
                    <a:pt x="16" y="94"/>
                    <a:pt x="18" y="92"/>
                    <a:pt x="21" y="89"/>
                  </a:cubicBezTo>
                  <a:cubicBezTo>
                    <a:pt x="24" y="85"/>
                    <a:pt x="28" y="83"/>
                    <a:pt x="32" y="83"/>
                  </a:cubicBezTo>
                  <a:cubicBezTo>
                    <a:pt x="42" y="83"/>
                    <a:pt x="53" y="95"/>
                    <a:pt x="62" y="98"/>
                  </a:cubicBezTo>
                  <a:cubicBezTo>
                    <a:pt x="68" y="100"/>
                    <a:pt x="75" y="101"/>
                    <a:pt x="82" y="101"/>
                  </a:cubicBezTo>
                  <a:cubicBezTo>
                    <a:pt x="90" y="101"/>
                    <a:pt x="97" y="100"/>
                    <a:pt x="103" y="98"/>
                  </a:cubicBezTo>
                  <a:cubicBezTo>
                    <a:pt x="111" y="93"/>
                    <a:pt x="119" y="81"/>
                    <a:pt x="123" y="28"/>
                  </a:cubicBezTo>
                  <a:cubicBezTo>
                    <a:pt x="115" y="20"/>
                    <a:pt x="111" y="3"/>
                    <a:pt x="107" y="3"/>
                  </a:cubicBezTo>
                  <a:cubicBezTo>
                    <a:pt x="89" y="1"/>
                    <a:pt x="71" y="0"/>
                    <a:pt x="54"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15" name="Google Shape;315;p29"/>
            <p:cNvSpPr/>
            <p:nvPr/>
          </p:nvSpPr>
          <p:spPr>
            <a:xfrm>
              <a:off x="3062825" y="4491650"/>
              <a:ext cx="525" cy="2200"/>
            </a:xfrm>
            <a:custGeom>
              <a:avLst/>
              <a:gdLst/>
              <a:ahLst/>
              <a:cxnLst/>
              <a:rect l="l" t="t" r="r" b="b"/>
              <a:pathLst>
                <a:path w="21" h="88" extrusionOk="0">
                  <a:moveTo>
                    <a:pt x="7" y="0"/>
                  </a:moveTo>
                  <a:cubicBezTo>
                    <a:pt x="3" y="0"/>
                    <a:pt x="0" y="11"/>
                    <a:pt x="0" y="46"/>
                  </a:cubicBezTo>
                  <a:cubicBezTo>
                    <a:pt x="0" y="59"/>
                    <a:pt x="0" y="75"/>
                    <a:pt x="5" y="87"/>
                  </a:cubicBezTo>
                  <a:cubicBezTo>
                    <a:pt x="5" y="88"/>
                    <a:pt x="5" y="88"/>
                    <a:pt x="6" y="88"/>
                  </a:cubicBezTo>
                  <a:cubicBezTo>
                    <a:pt x="14" y="88"/>
                    <a:pt x="21" y="57"/>
                    <a:pt x="17" y="34"/>
                  </a:cubicBezTo>
                  <a:cubicBezTo>
                    <a:pt x="17" y="22"/>
                    <a:pt x="13" y="9"/>
                    <a:pt x="9" y="1"/>
                  </a:cubicBezTo>
                  <a:cubicBezTo>
                    <a:pt x="8" y="1"/>
                    <a:pt x="7" y="0"/>
                    <a:pt x="7"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16" name="Google Shape;316;p29"/>
            <p:cNvSpPr/>
            <p:nvPr/>
          </p:nvSpPr>
          <p:spPr>
            <a:xfrm>
              <a:off x="3052975" y="4491350"/>
              <a:ext cx="650" cy="1875"/>
            </a:xfrm>
            <a:custGeom>
              <a:avLst/>
              <a:gdLst/>
              <a:ahLst/>
              <a:cxnLst/>
              <a:rect l="l" t="t" r="r" b="b"/>
              <a:pathLst>
                <a:path w="26" h="75" extrusionOk="0">
                  <a:moveTo>
                    <a:pt x="5" y="1"/>
                  </a:moveTo>
                  <a:cubicBezTo>
                    <a:pt x="0" y="1"/>
                    <a:pt x="0" y="9"/>
                    <a:pt x="0" y="13"/>
                  </a:cubicBezTo>
                  <a:cubicBezTo>
                    <a:pt x="0" y="30"/>
                    <a:pt x="0" y="46"/>
                    <a:pt x="0" y="67"/>
                  </a:cubicBezTo>
                  <a:cubicBezTo>
                    <a:pt x="4" y="71"/>
                    <a:pt x="7" y="74"/>
                    <a:pt x="10" y="74"/>
                  </a:cubicBezTo>
                  <a:cubicBezTo>
                    <a:pt x="15" y="74"/>
                    <a:pt x="20" y="66"/>
                    <a:pt x="25" y="46"/>
                  </a:cubicBezTo>
                  <a:cubicBezTo>
                    <a:pt x="25" y="34"/>
                    <a:pt x="21" y="21"/>
                    <a:pt x="21" y="13"/>
                  </a:cubicBezTo>
                  <a:cubicBezTo>
                    <a:pt x="17" y="5"/>
                    <a:pt x="13" y="5"/>
                    <a:pt x="5"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17" name="Google Shape;317;p29"/>
            <p:cNvSpPr/>
            <p:nvPr/>
          </p:nvSpPr>
          <p:spPr>
            <a:xfrm>
              <a:off x="3018300" y="4593725"/>
              <a:ext cx="16025" cy="7125"/>
            </a:xfrm>
            <a:custGeom>
              <a:avLst/>
              <a:gdLst/>
              <a:ahLst/>
              <a:cxnLst/>
              <a:rect l="l" t="t" r="r" b="b"/>
              <a:pathLst>
                <a:path w="641" h="285" extrusionOk="0">
                  <a:moveTo>
                    <a:pt x="9" y="1"/>
                  </a:moveTo>
                  <a:cubicBezTo>
                    <a:pt x="9" y="1"/>
                    <a:pt x="5" y="1"/>
                    <a:pt x="1" y="5"/>
                  </a:cubicBezTo>
                  <a:lnTo>
                    <a:pt x="1" y="284"/>
                  </a:lnTo>
                  <a:cubicBezTo>
                    <a:pt x="17" y="284"/>
                    <a:pt x="38" y="272"/>
                    <a:pt x="42" y="268"/>
                  </a:cubicBezTo>
                  <a:cubicBezTo>
                    <a:pt x="48" y="267"/>
                    <a:pt x="55" y="266"/>
                    <a:pt x="61" y="266"/>
                  </a:cubicBezTo>
                  <a:cubicBezTo>
                    <a:pt x="78" y="266"/>
                    <a:pt x="93" y="270"/>
                    <a:pt x="111" y="276"/>
                  </a:cubicBezTo>
                  <a:cubicBezTo>
                    <a:pt x="119" y="276"/>
                    <a:pt x="128" y="285"/>
                    <a:pt x="137" y="285"/>
                  </a:cubicBezTo>
                  <a:cubicBezTo>
                    <a:pt x="143" y="285"/>
                    <a:pt x="150" y="281"/>
                    <a:pt x="157" y="268"/>
                  </a:cubicBezTo>
                  <a:cubicBezTo>
                    <a:pt x="161" y="251"/>
                    <a:pt x="173" y="243"/>
                    <a:pt x="189" y="243"/>
                  </a:cubicBezTo>
                  <a:cubicBezTo>
                    <a:pt x="218" y="235"/>
                    <a:pt x="251" y="227"/>
                    <a:pt x="280" y="223"/>
                  </a:cubicBezTo>
                  <a:cubicBezTo>
                    <a:pt x="285" y="223"/>
                    <a:pt x="290" y="223"/>
                    <a:pt x="296" y="223"/>
                  </a:cubicBezTo>
                  <a:cubicBezTo>
                    <a:pt x="304" y="223"/>
                    <a:pt x="313" y="222"/>
                    <a:pt x="321" y="214"/>
                  </a:cubicBezTo>
                  <a:cubicBezTo>
                    <a:pt x="328" y="208"/>
                    <a:pt x="336" y="205"/>
                    <a:pt x="343" y="205"/>
                  </a:cubicBezTo>
                  <a:cubicBezTo>
                    <a:pt x="363" y="205"/>
                    <a:pt x="383" y="222"/>
                    <a:pt x="404" y="222"/>
                  </a:cubicBezTo>
                  <a:cubicBezTo>
                    <a:pt x="414" y="222"/>
                    <a:pt x="425" y="218"/>
                    <a:pt x="436" y="206"/>
                  </a:cubicBezTo>
                  <a:cubicBezTo>
                    <a:pt x="436" y="206"/>
                    <a:pt x="436" y="205"/>
                    <a:pt x="437" y="205"/>
                  </a:cubicBezTo>
                  <a:cubicBezTo>
                    <a:pt x="441" y="205"/>
                    <a:pt x="445" y="218"/>
                    <a:pt x="452" y="218"/>
                  </a:cubicBezTo>
                  <a:cubicBezTo>
                    <a:pt x="454" y="221"/>
                    <a:pt x="458" y="223"/>
                    <a:pt x="462" y="223"/>
                  </a:cubicBezTo>
                  <a:cubicBezTo>
                    <a:pt x="466" y="223"/>
                    <a:pt x="469" y="222"/>
                    <a:pt x="472" y="218"/>
                  </a:cubicBezTo>
                  <a:cubicBezTo>
                    <a:pt x="482" y="209"/>
                    <a:pt x="490" y="204"/>
                    <a:pt x="498" y="204"/>
                  </a:cubicBezTo>
                  <a:cubicBezTo>
                    <a:pt x="504" y="204"/>
                    <a:pt x="510" y="207"/>
                    <a:pt x="518" y="214"/>
                  </a:cubicBezTo>
                  <a:cubicBezTo>
                    <a:pt x="523" y="220"/>
                    <a:pt x="528" y="222"/>
                    <a:pt x="534" y="222"/>
                  </a:cubicBezTo>
                  <a:cubicBezTo>
                    <a:pt x="547" y="222"/>
                    <a:pt x="560" y="210"/>
                    <a:pt x="571" y="181"/>
                  </a:cubicBezTo>
                  <a:cubicBezTo>
                    <a:pt x="571" y="179"/>
                    <a:pt x="573" y="172"/>
                    <a:pt x="575" y="172"/>
                  </a:cubicBezTo>
                  <a:cubicBezTo>
                    <a:pt x="577" y="172"/>
                    <a:pt x="578" y="173"/>
                    <a:pt x="579" y="177"/>
                  </a:cubicBezTo>
                  <a:cubicBezTo>
                    <a:pt x="588" y="205"/>
                    <a:pt x="597" y="209"/>
                    <a:pt x="607" y="209"/>
                  </a:cubicBezTo>
                  <a:cubicBezTo>
                    <a:pt x="612" y="209"/>
                    <a:pt x="617" y="208"/>
                    <a:pt x="622" y="208"/>
                  </a:cubicBezTo>
                  <a:cubicBezTo>
                    <a:pt x="625" y="208"/>
                    <a:pt x="629" y="209"/>
                    <a:pt x="632" y="210"/>
                  </a:cubicBezTo>
                  <a:cubicBezTo>
                    <a:pt x="632" y="210"/>
                    <a:pt x="632" y="206"/>
                    <a:pt x="637" y="206"/>
                  </a:cubicBezTo>
                  <a:cubicBezTo>
                    <a:pt x="637" y="177"/>
                    <a:pt x="641" y="149"/>
                    <a:pt x="641" y="120"/>
                  </a:cubicBezTo>
                  <a:cubicBezTo>
                    <a:pt x="637" y="79"/>
                    <a:pt x="628" y="79"/>
                    <a:pt x="620" y="79"/>
                  </a:cubicBezTo>
                  <a:cubicBezTo>
                    <a:pt x="613" y="77"/>
                    <a:pt x="605" y="76"/>
                    <a:pt x="598" y="76"/>
                  </a:cubicBezTo>
                  <a:cubicBezTo>
                    <a:pt x="585" y="76"/>
                    <a:pt x="571" y="78"/>
                    <a:pt x="558" y="78"/>
                  </a:cubicBezTo>
                  <a:cubicBezTo>
                    <a:pt x="546" y="78"/>
                    <a:pt x="534" y="77"/>
                    <a:pt x="522" y="71"/>
                  </a:cubicBezTo>
                  <a:cubicBezTo>
                    <a:pt x="485" y="58"/>
                    <a:pt x="452" y="50"/>
                    <a:pt x="415" y="50"/>
                  </a:cubicBezTo>
                  <a:cubicBezTo>
                    <a:pt x="411" y="50"/>
                    <a:pt x="407" y="46"/>
                    <a:pt x="407" y="46"/>
                  </a:cubicBezTo>
                  <a:cubicBezTo>
                    <a:pt x="397" y="30"/>
                    <a:pt x="388" y="25"/>
                    <a:pt x="379" y="25"/>
                  </a:cubicBezTo>
                  <a:cubicBezTo>
                    <a:pt x="372" y="25"/>
                    <a:pt x="365" y="28"/>
                    <a:pt x="358" y="30"/>
                  </a:cubicBezTo>
                  <a:cubicBezTo>
                    <a:pt x="351" y="30"/>
                    <a:pt x="347" y="35"/>
                    <a:pt x="342" y="35"/>
                  </a:cubicBezTo>
                  <a:cubicBezTo>
                    <a:pt x="340" y="35"/>
                    <a:pt x="339" y="35"/>
                    <a:pt x="337" y="34"/>
                  </a:cubicBezTo>
                  <a:cubicBezTo>
                    <a:pt x="292" y="26"/>
                    <a:pt x="247" y="17"/>
                    <a:pt x="202" y="9"/>
                  </a:cubicBezTo>
                  <a:cubicBezTo>
                    <a:pt x="193" y="9"/>
                    <a:pt x="181" y="17"/>
                    <a:pt x="169" y="21"/>
                  </a:cubicBezTo>
                  <a:lnTo>
                    <a:pt x="120" y="21"/>
                  </a:lnTo>
                  <a:cubicBezTo>
                    <a:pt x="115" y="21"/>
                    <a:pt x="111" y="17"/>
                    <a:pt x="103" y="17"/>
                  </a:cubicBezTo>
                  <a:cubicBezTo>
                    <a:pt x="99" y="17"/>
                    <a:pt x="87" y="21"/>
                    <a:pt x="74" y="21"/>
                  </a:cubicBezTo>
                  <a:cubicBezTo>
                    <a:pt x="54" y="13"/>
                    <a:pt x="33" y="5"/>
                    <a:pt x="9"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18" name="Google Shape;318;p29"/>
            <p:cNvSpPr/>
            <p:nvPr/>
          </p:nvSpPr>
          <p:spPr>
            <a:xfrm>
              <a:off x="3018200" y="4580675"/>
              <a:ext cx="16125" cy="7125"/>
            </a:xfrm>
            <a:custGeom>
              <a:avLst/>
              <a:gdLst/>
              <a:ahLst/>
              <a:cxnLst/>
              <a:rect l="l" t="t" r="r" b="b"/>
              <a:pathLst>
                <a:path w="645" h="285" extrusionOk="0">
                  <a:moveTo>
                    <a:pt x="59" y="1"/>
                  </a:moveTo>
                  <a:cubicBezTo>
                    <a:pt x="40" y="1"/>
                    <a:pt x="19" y="28"/>
                    <a:pt x="0" y="43"/>
                  </a:cubicBezTo>
                  <a:lnTo>
                    <a:pt x="0" y="285"/>
                  </a:lnTo>
                  <a:lnTo>
                    <a:pt x="13" y="285"/>
                  </a:lnTo>
                  <a:cubicBezTo>
                    <a:pt x="25" y="269"/>
                    <a:pt x="50" y="269"/>
                    <a:pt x="70" y="269"/>
                  </a:cubicBezTo>
                  <a:cubicBezTo>
                    <a:pt x="91" y="269"/>
                    <a:pt x="111" y="264"/>
                    <a:pt x="136" y="260"/>
                  </a:cubicBezTo>
                  <a:cubicBezTo>
                    <a:pt x="151" y="251"/>
                    <a:pt x="169" y="246"/>
                    <a:pt x="187" y="246"/>
                  </a:cubicBezTo>
                  <a:cubicBezTo>
                    <a:pt x="193" y="246"/>
                    <a:pt x="199" y="247"/>
                    <a:pt x="206" y="248"/>
                  </a:cubicBezTo>
                  <a:cubicBezTo>
                    <a:pt x="224" y="253"/>
                    <a:pt x="241" y="260"/>
                    <a:pt x="258" y="260"/>
                  </a:cubicBezTo>
                  <a:cubicBezTo>
                    <a:pt x="268" y="260"/>
                    <a:pt x="277" y="258"/>
                    <a:pt x="288" y="252"/>
                  </a:cubicBezTo>
                  <a:cubicBezTo>
                    <a:pt x="297" y="249"/>
                    <a:pt x="304" y="241"/>
                    <a:pt x="312" y="241"/>
                  </a:cubicBezTo>
                  <a:cubicBezTo>
                    <a:pt x="315" y="241"/>
                    <a:pt x="318" y="242"/>
                    <a:pt x="321" y="244"/>
                  </a:cubicBezTo>
                  <a:cubicBezTo>
                    <a:pt x="326" y="247"/>
                    <a:pt x="331" y="248"/>
                    <a:pt x="337" y="248"/>
                  </a:cubicBezTo>
                  <a:cubicBezTo>
                    <a:pt x="360" y="248"/>
                    <a:pt x="385" y="227"/>
                    <a:pt x="410" y="227"/>
                  </a:cubicBezTo>
                  <a:cubicBezTo>
                    <a:pt x="411" y="227"/>
                    <a:pt x="413" y="227"/>
                    <a:pt x="415" y="228"/>
                  </a:cubicBezTo>
                  <a:cubicBezTo>
                    <a:pt x="431" y="228"/>
                    <a:pt x="447" y="210"/>
                    <a:pt x="465" y="210"/>
                  </a:cubicBezTo>
                  <a:cubicBezTo>
                    <a:pt x="470" y="210"/>
                    <a:pt x="475" y="212"/>
                    <a:pt x="481" y="215"/>
                  </a:cubicBezTo>
                  <a:cubicBezTo>
                    <a:pt x="489" y="222"/>
                    <a:pt x="497" y="224"/>
                    <a:pt x="503" y="224"/>
                  </a:cubicBezTo>
                  <a:cubicBezTo>
                    <a:pt x="509" y="224"/>
                    <a:pt x="515" y="223"/>
                    <a:pt x="520" y="223"/>
                  </a:cubicBezTo>
                  <a:cubicBezTo>
                    <a:pt x="522" y="223"/>
                    <a:pt x="524" y="223"/>
                    <a:pt x="526" y="223"/>
                  </a:cubicBezTo>
                  <a:cubicBezTo>
                    <a:pt x="532" y="226"/>
                    <a:pt x="538" y="227"/>
                    <a:pt x="544" y="227"/>
                  </a:cubicBezTo>
                  <a:cubicBezTo>
                    <a:pt x="560" y="227"/>
                    <a:pt x="574" y="218"/>
                    <a:pt x="583" y="203"/>
                  </a:cubicBezTo>
                  <a:cubicBezTo>
                    <a:pt x="587" y="197"/>
                    <a:pt x="592" y="192"/>
                    <a:pt x="598" y="192"/>
                  </a:cubicBezTo>
                  <a:cubicBezTo>
                    <a:pt x="603" y="192"/>
                    <a:pt x="608" y="197"/>
                    <a:pt x="612" y="211"/>
                  </a:cubicBezTo>
                  <a:cubicBezTo>
                    <a:pt x="616" y="228"/>
                    <a:pt x="628" y="223"/>
                    <a:pt x="636" y="232"/>
                  </a:cubicBezTo>
                  <a:cubicBezTo>
                    <a:pt x="641" y="195"/>
                    <a:pt x="641" y="166"/>
                    <a:pt x="645" y="137"/>
                  </a:cubicBezTo>
                  <a:cubicBezTo>
                    <a:pt x="638" y="94"/>
                    <a:pt x="631" y="77"/>
                    <a:pt x="625" y="77"/>
                  </a:cubicBezTo>
                  <a:cubicBezTo>
                    <a:pt x="623" y="77"/>
                    <a:pt x="622" y="78"/>
                    <a:pt x="620" y="80"/>
                  </a:cubicBezTo>
                  <a:cubicBezTo>
                    <a:pt x="612" y="88"/>
                    <a:pt x="604" y="96"/>
                    <a:pt x="595" y="96"/>
                  </a:cubicBezTo>
                  <a:cubicBezTo>
                    <a:pt x="554" y="92"/>
                    <a:pt x="517" y="80"/>
                    <a:pt x="481" y="67"/>
                  </a:cubicBezTo>
                  <a:cubicBezTo>
                    <a:pt x="468" y="59"/>
                    <a:pt x="453" y="55"/>
                    <a:pt x="437" y="55"/>
                  </a:cubicBezTo>
                  <a:cubicBezTo>
                    <a:pt x="422" y="55"/>
                    <a:pt x="407" y="59"/>
                    <a:pt x="394" y="67"/>
                  </a:cubicBezTo>
                  <a:cubicBezTo>
                    <a:pt x="393" y="68"/>
                    <a:pt x="391" y="69"/>
                    <a:pt x="390" y="69"/>
                  </a:cubicBezTo>
                  <a:cubicBezTo>
                    <a:pt x="383" y="69"/>
                    <a:pt x="376" y="63"/>
                    <a:pt x="370" y="59"/>
                  </a:cubicBezTo>
                  <a:cubicBezTo>
                    <a:pt x="364" y="59"/>
                    <a:pt x="348" y="52"/>
                    <a:pt x="336" y="52"/>
                  </a:cubicBezTo>
                  <a:cubicBezTo>
                    <a:pt x="332" y="52"/>
                    <a:pt x="328" y="53"/>
                    <a:pt x="325" y="55"/>
                  </a:cubicBezTo>
                  <a:cubicBezTo>
                    <a:pt x="318" y="59"/>
                    <a:pt x="310" y="61"/>
                    <a:pt x="302" y="61"/>
                  </a:cubicBezTo>
                  <a:cubicBezTo>
                    <a:pt x="294" y="61"/>
                    <a:pt x="286" y="59"/>
                    <a:pt x="280" y="55"/>
                  </a:cubicBezTo>
                  <a:cubicBezTo>
                    <a:pt x="263" y="47"/>
                    <a:pt x="247" y="43"/>
                    <a:pt x="230" y="43"/>
                  </a:cubicBezTo>
                  <a:cubicBezTo>
                    <a:pt x="217" y="43"/>
                    <a:pt x="207" y="48"/>
                    <a:pt x="195" y="48"/>
                  </a:cubicBezTo>
                  <a:cubicBezTo>
                    <a:pt x="192" y="48"/>
                    <a:pt x="188" y="48"/>
                    <a:pt x="185" y="47"/>
                  </a:cubicBezTo>
                  <a:cubicBezTo>
                    <a:pt x="148" y="35"/>
                    <a:pt x="107" y="18"/>
                    <a:pt x="66" y="2"/>
                  </a:cubicBezTo>
                  <a:cubicBezTo>
                    <a:pt x="64" y="1"/>
                    <a:pt x="62" y="1"/>
                    <a:pt x="59"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19" name="Google Shape;319;p29"/>
            <p:cNvSpPr/>
            <p:nvPr/>
          </p:nvSpPr>
          <p:spPr>
            <a:xfrm>
              <a:off x="3018300" y="4606550"/>
              <a:ext cx="13475" cy="7450"/>
            </a:xfrm>
            <a:custGeom>
              <a:avLst/>
              <a:gdLst/>
              <a:ahLst/>
              <a:cxnLst/>
              <a:rect l="l" t="t" r="r" b="b"/>
              <a:pathLst>
                <a:path w="539" h="298" extrusionOk="0">
                  <a:moveTo>
                    <a:pt x="13" y="1"/>
                  </a:moveTo>
                  <a:cubicBezTo>
                    <a:pt x="5" y="5"/>
                    <a:pt x="1" y="5"/>
                    <a:pt x="1" y="9"/>
                  </a:cubicBezTo>
                  <a:lnTo>
                    <a:pt x="1" y="296"/>
                  </a:lnTo>
                  <a:cubicBezTo>
                    <a:pt x="5" y="297"/>
                    <a:pt x="9" y="297"/>
                    <a:pt x="13" y="297"/>
                  </a:cubicBezTo>
                  <a:cubicBezTo>
                    <a:pt x="33" y="297"/>
                    <a:pt x="53" y="289"/>
                    <a:pt x="66" y="272"/>
                  </a:cubicBezTo>
                  <a:cubicBezTo>
                    <a:pt x="74" y="263"/>
                    <a:pt x="83" y="268"/>
                    <a:pt x="91" y="263"/>
                  </a:cubicBezTo>
                  <a:cubicBezTo>
                    <a:pt x="120" y="263"/>
                    <a:pt x="148" y="255"/>
                    <a:pt x="177" y="251"/>
                  </a:cubicBezTo>
                  <a:cubicBezTo>
                    <a:pt x="206" y="239"/>
                    <a:pt x="239" y="227"/>
                    <a:pt x="267" y="222"/>
                  </a:cubicBezTo>
                  <a:cubicBezTo>
                    <a:pt x="288" y="222"/>
                    <a:pt x="308" y="227"/>
                    <a:pt x="328" y="227"/>
                  </a:cubicBezTo>
                  <a:cubicBezTo>
                    <a:pt x="348" y="227"/>
                    <a:pt x="368" y="222"/>
                    <a:pt x="386" y="206"/>
                  </a:cubicBezTo>
                  <a:cubicBezTo>
                    <a:pt x="388" y="204"/>
                    <a:pt x="390" y="203"/>
                    <a:pt x="393" y="203"/>
                  </a:cubicBezTo>
                  <a:cubicBezTo>
                    <a:pt x="396" y="203"/>
                    <a:pt x="400" y="205"/>
                    <a:pt x="403" y="210"/>
                  </a:cubicBezTo>
                  <a:cubicBezTo>
                    <a:pt x="409" y="222"/>
                    <a:pt x="415" y="227"/>
                    <a:pt x="422" y="227"/>
                  </a:cubicBezTo>
                  <a:cubicBezTo>
                    <a:pt x="430" y="227"/>
                    <a:pt x="437" y="221"/>
                    <a:pt x="444" y="210"/>
                  </a:cubicBezTo>
                  <a:cubicBezTo>
                    <a:pt x="449" y="203"/>
                    <a:pt x="456" y="200"/>
                    <a:pt x="463" y="200"/>
                  </a:cubicBezTo>
                  <a:cubicBezTo>
                    <a:pt x="471" y="200"/>
                    <a:pt x="480" y="204"/>
                    <a:pt x="489" y="206"/>
                  </a:cubicBezTo>
                  <a:cubicBezTo>
                    <a:pt x="505" y="206"/>
                    <a:pt x="518" y="198"/>
                    <a:pt x="530" y="185"/>
                  </a:cubicBezTo>
                  <a:cubicBezTo>
                    <a:pt x="534" y="169"/>
                    <a:pt x="538" y="153"/>
                    <a:pt x="538" y="136"/>
                  </a:cubicBezTo>
                  <a:lnTo>
                    <a:pt x="538" y="108"/>
                  </a:lnTo>
                  <a:cubicBezTo>
                    <a:pt x="530" y="95"/>
                    <a:pt x="522" y="83"/>
                    <a:pt x="513" y="75"/>
                  </a:cubicBezTo>
                  <a:cubicBezTo>
                    <a:pt x="509" y="73"/>
                    <a:pt x="505" y="73"/>
                    <a:pt x="501" y="73"/>
                  </a:cubicBezTo>
                  <a:cubicBezTo>
                    <a:pt x="497" y="73"/>
                    <a:pt x="493" y="73"/>
                    <a:pt x="489" y="71"/>
                  </a:cubicBezTo>
                  <a:cubicBezTo>
                    <a:pt x="444" y="67"/>
                    <a:pt x="403" y="54"/>
                    <a:pt x="358" y="42"/>
                  </a:cubicBezTo>
                  <a:cubicBezTo>
                    <a:pt x="329" y="29"/>
                    <a:pt x="299" y="24"/>
                    <a:pt x="268" y="24"/>
                  </a:cubicBezTo>
                  <a:cubicBezTo>
                    <a:pt x="258" y="24"/>
                    <a:pt x="248" y="24"/>
                    <a:pt x="239" y="25"/>
                  </a:cubicBezTo>
                  <a:cubicBezTo>
                    <a:pt x="232" y="27"/>
                    <a:pt x="224" y="28"/>
                    <a:pt x="217" y="28"/>
                  </a:cubicBezTo>
                  <a:cubicBezTo>
                    <a:pt x="207" y="28"/>
                    <a:pt x="197" y="26"/>
                    <a:pt x="189" y="21"/>
                  </a:cubicBezTo>
                  <a:cubicBezTo>
                    <a:pt x="179" y="13"/>
                    <a:pt x="166" y="9"/>
                    <a:pt x="155" y="9"/>
                  </a:cubicBezTo>
                  <a:cubicBezTo>
                    <a:pt x="148" y="9"/>
                    <a:pt x="142" y="10"/>
                    <a:pt x="136" y="13"/>
                  </a:cubicBezTo>
                  <a:cubicBezTo>
                    <a:pt x="130" y="15"/>
                    <a:pt x="124" y="16"/>
                    <a:pt x="118" y="16"/>
                  </a:cubicBezTo>
                  <a:cubicBezTo>
                    <a:pt x="111" y="16"/>
                    <a:pt x="105" y="15"/>
                    <a:pt x="99" y="13"/>
                  </a:cubicBezTo>
                  <a:cubicBezTo>
                    <a:pt x="96" y="13"/>
                    <a:pt x="92" y="4"/>
                    <a:pt x="86" y="4"/>
                  </a:cubicBezTo>
                  <a:cubicBezTo>
                    <a:pt x="85" y="4"/>
                    <a:pt x="84" y="4"/>
                    <a:pt x="83" y="5"/>
                  </a:cubicBezTo>
                  <a:cubicBezTo>
                    <a:pt x="75" y="17"/>
                    <a:pt x="67" y="21"/>
                    <a:pt x="59" y="21"/>
                  </a:cubicBezTo>
                  <a:cubicBezTo>
                    <a:pt x="44" y="21"/>
                    <a:pt x="28" y="9"/>
                    <a:pt x="13"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20" name="Google Shape;320;p29"/>
            <p:cNvSpPr/>
            <p:nvPr/>
          </p:nvSpPr>
          <p:spPr>
            <a:xfrm>
              <a:off x="3018300" y="4515700"/>
              <a:ext cx="6600" cy="6275"/>
            </a:xfrm>
            <a:custGeom>
              <a:avLst/>
              <a:gdLst/>
              <a:ahLst/>
              <a:cxnLst/>
              <a:rect l="l" t="t" r="r" b="b"/>
              <a:pathLst>
                <a:path w="264" h="251" extrusionOk="0">
                  <a:moveTo>
                    <a:pt x="80" y="0"/>
                  </a:moveTo>
                  <a:cubicBezTo>
                    <a:pt x="70" y="0"/>
                    <a:pt x="60" y="5"/>
                    <a:pt x="50" y="16"/>
                  </a:cubicBezTo>
                  <a:lnTo>
                    <a:pt x="42" y="16"/>
                  </a:lnTo>
                  <a:cubicBezTo>
                    <a:pt x="29" y="12"/>
                    <a:pt x="13" y="8"/>
                    <a:pt x="1" y="8"/>
                  </a:cubicBezTo>
                  <a:lnTo>
                    <a:pt x="1" y="241"/>
                  </a:lnTo>
                  <a:cubicBezTo>
                    <a:pt x="2" y="240"/>
                    <a:pt x="4" y="240"/>
                    <a:pt x="6" y="240"/>
                  </a:cubicBezTo>
                  <a:cubicBezTo>
                    <a:pt x="14" y="240"/>
                    <a:pt x="24" y="251"/>
                    <a:pt x="34" y="251"/>
                  </a:cubicBezTo>
                  <a:cubicBezTo>
                    <a:pt x="38" y="251"/>
                    <a:pt x="42" y="249"/>
                    <a:pt x="46" y="246"/>
                  </a:cubicBezTo>
                  <a:cubicBezTo>
                    <a:pt x="50" y="235"/>
                    <a:pt x="55" y="233"/>
                    <a:pt x="60" y="233"/>
                  </a:cubicBezTo>
                  <a:cubicBezTo>
                    <a:pt x="63" y="233"/>
                    <a:pt x="67" y="234"/>
                    <a:pt x="70" y="234"/>
                  </a:cubicBezTo>
                  <a:cubicBezTo>
                    <a:pt x="72" y="234"/>
                    <a:pt x="73" y="234"/>
                    <a:pt x="74" y="233"/>
                  </a:cubicBezTo>
                  <a:cubicBezTo>
                    <a:pt x="81" y="231"/>
                    <a:pt x="87" y="231"/>
                    <a:pt x="93" y="231"/>
                  </a:cubicBezTo>
                  <a:cubicBezTo>
                    <a:pt x="99" y="231"/>
                    <a:pt x="105" y="231"/>
                    <a:pt x="111" y="229"/>
                  </a:cubicBezTo>
                  <a:cubicBezTo>
                    <a:pt x="128" y="226"/>
                    <a:pt x="144" y="194"/>
                    <a:pt x="161" y="194"/>
                  </a:cubicBezTo>
                  <a:cubicBezTo>
                    <a:pt x="165" y="194"/>
                    <a:pt x="169" y="196"/>
                    <a:pt x="173" y="200"/>
                  </a:cubicBezTo>
                  <a:cubicBezTo>
                    <a:pt x="174" y="202"/>
                    <a:pt x="175" y="202"/>
                    <a:pt x="177" y="202"/>
                  </a:cubicBezTo>
                  <a:cubicBezTo>
                    <a:pt x="179" y="202"/>
                    <a:pt x="182" y="199"/>
                    <a:pt x="185" y="196"/>
                  </a:cubicBezTo>
                  <a:cubicBezTo>
                    <a:pt x="199" y="183"/>
                    <a:pt x="212" y="175"/>
                    <a:pt x="226" y="175"/>
                  </a:cubicBezTo>
                  <a:cubicBezTo>
                    <a:pt x="229" y="175"/>
                    <a:pt x="232" y="175"/>
                    <a:pt x="234" y="176"/>
                  </a:cubicBezTo>
                  <a:cubicBezTo>
                    <a:pt x="235" y="176"/>
                    <a:pt x="236" y="176"/>
                    <a:pt x="236" y="176"/>
                  </a:cubicBezTo>
                  <a:cubicBezTo>
                    <a:pt x="244" y="176"/>
                    <a:pt x="251" y="150"/>
                    <a:pt x="255" y="127"/>
                  </a:cubicBezTo>
                  <a:cubicBezTo>
                    <a:pt x="259" y="102"/>
                    <a:pt x="263" y="77"/>
                    <a:pt x="263" y="53"/>
                  </a:cubicBezTo>
                  <a:cubicBezTo>
                    <a:pt x="251" y="49"/>
                    <a:pt x="243" y="44"/>
                    <a:pt x="234" y="44"/>
                  </a:cubicBezTo>
                  <a:cubicBezTo>
                    <a:pt x="214" y="40"/>
                    <a:pt x="193" y="32"/>
                    <a:pt x="173" y="28"/>
                  </a:cubicBezTo>
                  <a:cubicBezTo>
                    <a:pt x="169" y="28"/>
                    <a:pt x="161" y="32"/>
                    <a:pt x="157" y="32"/>
                  </a:cubicBezTo>
                  <a:cubicBezTo>
                    <a:pt x="153" y="32"/>
                    <a:pt x="150" y="37"/>
                    <a:pt x="147" y="37"/>
                  </a:cubicBezTo>
                  <a:cubicBezTo>
                    <a:pt x="146" y="37"/>
                    <a:pt x="145" y="37"/>
                    <a:pt x="144" y="36"/>
                  </a:cubicBezTo>
                  <a:cubicBezTo>
                    <a:pt x="123" y="17"/>
                    <a:pt x="101" y="0"/>
                    <a:pt x="80"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21" name="Google Shape;321;p29"/>
            <p:cNvSpPr/>
            <p:nvPr/>
          </p:nvSpPr>
          <p:spPr>
            <a:xfrm>
              <a:off x="3018300" y="4567850"/>
              <a:ext cx="15525" cy="6725"/>
            </a:xfrm>
            <a:custGeom>
              <a:avLst/>
              <a:gdLst/>
              <a:ahLst/>
              <a:cxnLst/>
              <a:rect l="l" t="t" r="r" b="b"/>
              <a:pathLst>
                <a:path w="621" h="269" extrusionOk="0">
                  <a:moveTo>
                    <a:pt x="29" y="1"/>
                  </a:moveTo>
                  <a:cubicBezTo>
                    <a:pt x="19" y="1"/>
                    <a:pt x="9" y="3"/>
                    <a:pt x="1" y="6"/>
                  </a:cubicBezTo>
                  <a:lnTo>
                    <a:pt x="1" y="260"/>
                  </a:lnTo>
                  <a:cubicBezTo>
                    <a:pt x="9" y="260"/>
                    <a:pt x="17" y="256"/>
                    <a:pt x="25" y="248"/>
                  </a:cubicBezTo>
                  <a:cubicBezTo>
                    <a:pt x="33" y="230"/>
                    <a:pt x="41" y="224"/>
                    <a:pt x="48" y="224"/>
                  </a:cubicBezTo>
                  <a:cubicBezTo>
                    <a:pt x="65" y="224"/>
                    <a:pt x="81" y="257"/>
                    <a:pt x="102" y="257"/>
                  </a:cubicBezTo>
                  <a:cubicBezTo>
                    <a:pt x="104" y="257"/>
                    <a:pt x="106" y="257"/>
                    <a:pt x="107" y="256"/>
                  </a:cubicBezTo>
                  <a:cubicBezTo>
                    <a:pt x="109" y="256"/>
                    <a:pt x="111" y="256"/>
                    <a:pt x="113" y="256"/>
                  </a:cubicBezTo>
                  <a:cubicBezTo>
                    <a:pt x="134" y="256"/>
                    <a:pt x="152" y="268"/>
                    <a:pt x="171" y="268"/>
                  </a:cubicBezTo>
                  <a:cubicBezTo>
                    <a:pt x="180" y="268"/>
                    <a:pt x="189" y="265"/>
                    <a:pt x="198" y="256"/>
                  </a:cubicBezTo>
                  <a:cubicBezTo>
                    <a:pt x="214" y="244"/>
                    <a:pt x="234" y="236"/>
                    <a:pt x="255" y="228"/>
                  </a:cubicBezTo>
                  <a:cubicBezTo>
                    <a:pt x="256" y="227"/>
                    <a:pt x="257" y="227"/>
                    <a:pt x="258" y="227"/>
                  </a:cubicBezTo>
                  <a:cubicBezTo>
                    <a:pt x="271" y="227"/>
                    <a:pt x="284" y="241"/>
                    <a:pt x="297" y="241"/>
                  </a:cubicBezTo>
                  <a:cubicBezTo>
                    <a:pt x="304" y="241"/>
                    <a:pt x="310" y="238"/>
                    <a:pt x="317" y="228"/>
                  </a:cubicBezTo>
                  <a:cubicBezTo>
                    <a:pt x="317" y="228"/>
                    <a:pt x="321" y="236"/>
                    <a:pt x="321" y="240"/>
                  </a:cubicBezTo>
                  <a:cubicBezTo>
                    <a:pt x="332" y="258"/>
                    <a:pt x="345" y="264"/>
                    <a:pt x="357" y="264"/>
                  </a:cubicBezTo>
                  <a:cubicBezTo>
                    <a:pt x="367" y="264"/>
                    <a:pt x="377" y="260"/>
                    <a:pt x="386" y="256"/>
                  </a:cubicBezTo>
                  <a:cubicBezTo>
                    <a:pt x="399" y="248"/>
                    <a:pt x="411" y="236"/>
                    <a:pt x="423" y="232"/>
                  </a:cubicBezTo>
                  <a:cubicBezTo>
                    <a:pt x="436" y="223"/>
                    <a:pt x="440" y="232"/>
                    <a:pt x="448" y="219"/>
                  </a:cubicBezTo>
                  <a:cubicBezTo>
                    <a:pt x="453" y="212"/>
                    <a:pt x="462" y="200"/>
                    <a:pt x="472" y="200"/>
                  </a:cubicBezTo>
                  <a:cubicBezTo>
                    <a:pt x="478" y="200"/>
                    <a:pt x="484" y="205"/>
                    <a:pt x="489" y="219"/>
                  </a:cubicBezTo>
                  <a:cubicBezTo>
                    <a:pt x="503" y="205"/>
                    <a:pt x="519" y="199"/>
                    <a:pt x="535" y="199"/>
                  </a:cubicBezTo>
                  <a:cubicBezTo>
                    <a:pt x="543" y="199"/>
                    <a:pt x="551" y="200"/>
                    <a:pt x="559" y="203"/>
                  </a:cubicBezTo>
                  <a:cubicBezTo>
                    <a:pt x="560" y="203"/>
                    <a:pt x="561" y="204"/>
                    <a:pt x="563" y="204"/>
                  </a:cubicBezTo>
                  <a:cubicBezTo>
                    <a:pt x="573" y="204"/>
                    <a:pt x="581" y="191"/>
                    <a:pt x="591" y="191"/>
                  </a:cubicBezTo>
                  <a:cubicBezTo>
                    <a:pt x="600" y="191"/>
                    <a:pt x="612" y="174"/>
                    <a:pt x="620" y="109"/>
                  </a:cubicBezTo>
                  <a:cubicBezTo>
                    <a:pt x="612" y="35"/>
                    <a:pt x="600" y="35"/>
                    <a:pt x="587" y="35"/>
                  </a:cubicBezTo>
                  <a:cubicBezTo>
                    <a:pt x="563" y="35"/>
                    <a:pt x="534" y="35"/>
                    <a:pt x="505" y="55"/>
                  </a:cubicBezTo>
                  <a:cubicBezTo>
                    <a:pt x="499" y="61"/>
                    <a:pt x="491" y="65"/>
                    <a:pt x="484" y="65"/>
                  </a:cubicBezTo>
                  <a:cubicBezTo>
                    <a:pt x="481" y="65"/>
                    <a:pt x="479" y="65"/>
                    <a:pt x="477" y="63"/>
                  </a:cubicBezTo>
                  <a:cubicBezTo>
                    <a:pt x="472" y="64"/>
                    <a:pt x="467" y="64"/>
                    <a:pt x="463" y="64"/>
                  </a:cubicBezTo>
                  <a:cubicBezTo>
                    <a:pt x="432" y="64"/>
                    <a:pt x="402" y="51"/>
                    <a:pt x="372" y="51"/>
                  </a:cubicBezTo>
                  <a:cubicBezTo>
                    <a:pt x="353" y="51"/>
                    <a:pt x="335" y="56"/>
                    <a:pt x="317" y="72"/>
                  </a:cubicBezTo>
                  <a:cubicBezTo>
                    <a:pt x="315" y="73"/>
                    <a:pt x="314" y="73"/>
                    <a:pt x="312" y="73"/>
                  </a:cubicBezTo>
                  <a:cubicBezTo>
                    <a:pt x="309" y="73"/>
                    <a:pt x="306" y="72"/>
                    <a:pt x="300" y="72"/>
                  </a:cubicBezTo>
                  <a:cubicBezTo>
                    <a:pt x="276" y="59"/>
                    <a:pt x="251" y="68"/>
                    <a:pt x="226" y="55"/>
                  </a:cubicBezTo>
                  <a:cubicBezTo>
                    <a:pt x="202" y="43"/>
                    <a:pt x="173" y="35"/>
                    <a:pt x="148" y="27"/>
                  </a:cubicBezTo>
                  <a:cubicBezTo>
                    <a:pt x="140" y="24"/>
                    <a:pt x="131" y="23"/>
                    <a:pt x="123" y="23"/>
                  </a:cubicBezTo>
                  <a:cubicBezTo>
                    <a:pt x="118" y="23"/>
                    <a:pt x="114" y="23"/>
                    <a:pt x="109" y="23"/>
                  </a:cubicBezTo>
                  <a:cubicBezTo>
                    <a:pt x="96" y="23"/>
                    <a:pt x="83" y="22"/>
                    <a:pt x="70" y="14"/>
                  </a:cubicBezTo>
                  <a:cubicBezTo>
                    <a:pt x="58" y="5"/>
                    <a:pt x="43" y="1"/>
                    <a:pt x="29"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22" name="Google Shape;322;p29"/>
            <p:cNvSpPr/>
            <p:nvPr/>
          </p:nvSpPr>
          <p:spPr>
            <a:xfrm>
              <a:off x="3018300" y="4554625"/>
              <a:ext cx="18900" cy="7150"/>
            </a:xfrm>
            <a:custGeom>
              <a:avLst/>
              <a:gdLst/>
              <a:ahLst/>
              <a:cxnLst/>
              <a:rect l="l" t="t" r="r" b="b"/>
              <a:pathLst>
                <a:path w="756" h="286" extrusionOk="0">
                  <a:moveTo>
                    <a:pt x="33" y="0"/>
                  </a:moveTo>
                  <a:cubicBezTo>
                    <a:pt x="25" y="0"/>
                    <a:pt x="17" y="2"/>
                    <a:pt x="9" y="6"/>
                  </a:cubicBezTo>
                  <a:cubicBezTo>
                    <a:pt x="5" y="6"/>
                    <a:pt x="1" y="6"/>
                    <a:pt x="1" y="10"/>
                  </a:cubicBezTo>
                  <a:lnTo>
                    <a:pt x="1" y="277"/>
                  </a:lnTo>
                  <a:cubicBezTo>
                    <a:pt x="9" y="277"/>
                    <a:pt x="17" y="281"/>
                    <a:pt x="25" y="285"/>
                  </a:cubicBezTo>
                  <a:cubicBezTo>
                    <a:pt x="26" y="285"/>
                    <a:pt x="27" y="285"/>
                    <a:pt x="28" y="285"/>
                  </a:cubicBezTo>
                  <a:cubicBezTo>
                    <a:pt x="34" y="285"/>
                    <a:pt x="38" y="272"/>
                    <a:pt x="46" y="272"/>
                  </a:cubicBezTo>
                  <a:cubicBezTo>
                    <a:pt x="55" y="268"/>
                    <a:pt x="65" y="266"/>
                    <a:pt x="75" y="266"/>
                  </a:cubicBezTo>
                  <a:cubicBezTo>
                    <a:pt x="83" y="266"/>
                    <a:pt x="91" y="267"/>
                    <a:pt x="99" y="268"/>
                  </a:cubicBezTo>
                  <a:cubicBezTo>
                    <a:pt x="124" y="277"/>
                    <a:pt x="148" y="281"/>
                    <a:pt x="173" y="281"/>
                  </a:cubicBezTo>
                  <a:cubicBezTo>
                    <a:pt x="222" y="277"/>
                    <a:pt x="271" y="264"/>
                    <a:pt x="321" y="256"/>
                  </a:cubicBezTo>
                  <a:cubicBezTo>
                    <a:pt x="345" y="252"/>
                    <a:pt x="370" y="252"/>
                    <a:pt x="394" y="248"/>
                  </a:cubicBezTo>
                  <a:cubicBezTo>
                    <a:pt x="411" y="248"/>
                    <a:pt x="423" y="240"/>
                    <a:pt x="431" y="227"/>
                  </a:cubicBezTo>
                  <a:cubicBezTo>
                    <a:pt x="443" y="206"/>
                    <a:pt x="453" y="201"/>
                    <a:pt x="464" y="201"/>
                  </a:cubicBezTo>
                  <a:cubicBezTo>
                    <a:pt x="468" y="201"/>
                    <a:pt x="472" y="202"/>
                    <a:pt x="477" y="203"/>
                  </a:cubicBezTo>
                  <a:cubicBezTo>
                    <a:pt x="493" y="207"/>
                    <a:pt x="497" y="207"/>
                    <a:pt x="509" y="207"/>
                  </a:cubicBezTo>
                  <a:cubicBezTo>
                    <a:pt x="518" y="211"/>
                    <a:pt x="530" y="207"/>
                    <a:pt x="542" y="219"/>
                  </a:cubicBezTo>
                  <a:cubicBezTo>
                    <a:pt x="548" y="225"/>
                    <a:pt x="553" y="229"/>
                    <a:pt x="557" y="229"/>
                  </a:cubicBezTo>
                  <a:cubicBezTo>
                    <a:pt x="562" y="229"/>
                    <a:pt x="567" y="224"/>
                    <a:pt x="571" y="211"/>
                  </a:cubicBezTo>
                  <a:cubicBezTo>
                    <a:pt x="571" y="208"/>
                    <a:pt x="576" y="202"/>
                    <a:pt x="578" y="202"/>
                  </a:cubicBezTo>
                  <a:cubicBezTo>
                    <a:pt x="579" y="202"/>
                    <a:pt x="579" y="202"/>
                    <a:pt x="579" y="203"/>
                  </a:cubicBezTo>
                  <a:cubicBezTo>
                    <a:pt x="588" y="211"/>
                    <a:pt x="597" y="214"/>
                    <a:pt x="607" y="214"/>
                  </a:cubicBezTo>
                  <a:cubicBezTo>
                    <a:pt x="620" y="214"/>
                    <a:pt x="633" y="209"/>
                    <a:pt x="645" y="207"/>
                  </a:cubicBezTo>
                  <a:cubicBezTo>
                    <a:pt x="657" y="203"/>
                    <a:pt x="665" y="199"/>
                    <a:pt x="678" y="190"/>
                  </a:cubicBezTo>
                  <a:cubicBezTo>
                    <a:pt x="686" y="185"/>
                    <a:pt x="693" y="178"/>
                    <a:pt x="702" y="178"/>
                  </a:cubicBezTo>
                  <a:cubicBezTo>
                    <a:pt x="707" y="178"/>
                    <a:pt x="713" y="180"/>
                    <a:pt x="719" y="186"/>
                  </a:cubicBezTo>
                  <a:cubicBezTo>
                    <a:pt x="723" y="193"/>
                    <a:pt x="726" y="196"/>
                    <a:pt x="730" y="196"/>
                  </a:cubicBezTo>
                  <a:cubicBezTo>
                    <a:pt x="739" y="196"/>
                    <a:pt x="747" y="179"/>
                    <a:pt x="756" y="137"/>
                  </a:cubicBezTo>
                  <a:cubicBezTo>
                    <a:pt x="743" y="80"/>
                    <a:pt x="731" y="67"/>
                    <a:pt x="719" y="67"/>
                  </a:cubicBezTo>
                  <a:cubicBezTo>
                    <a:pt x="714" y="68"/>
                    <a:pt x="710" y="68"/>
                    <a:pt x="705" y="68"/>
                  </a:cubicBezTo>
                  <a:cubicBezTo>
                    <a:pt x="686" y="68"/>
                    <a:pt x="666" y="65"/>
                    <a:pt x="647" y="65"/>
                  </a:cubicBezTo>
                  <a:cubicBezTo>
                    <a:pt x="625" y="65"/>
                    <a:pt x="604" y="68"/>
                    <a:pt x="583" y="84"/>
                  </a:cubicBezTo>
                  <a:cubicBezTo>
                    <a:pt x="575" y="90"/>
                    <a:pt x="567" y="92"/>
                    <a:pt x="558" y="92"/>
                  </a:cubicBezTo>
                  <a:cubicBezTo>
                    <a:pt x="538" y="92"/>
                    <a:pt x="518" y="78"/>
                    <a:pt x="497" y="75"/>
                  </a:cubicBezTo>
                  <a:cubicBezTo>
                    <a:pt x="485" y="71"/>
                    <a:pt x="472" y="67"/>
                    <a:pt x="456" y="67"/>
                  </a:cubicBezTo>
                  <a:cubicBezTo>
                    <a:pt x="423" y="67"/>
                    <a:pt x="386" y="75"/>
                    <a:pt x="353" y="75"/>
                  </a:cubicBezTo>
                  <a:cubicBezTo>
                    <a:pt x="340" y="74"/>
                    <a:pt x="326" y="73"/>
                    <a:pt x="312" y="73"/>
                  </a:cubicBezTo>
                  <a:cubicBezTo>
                    <a:pt x="293" y="73"/>
                    <a:pt x="273" y="75"/>
                    <a:pt x="251" y="80"/>
                  </a:cubicBezTo>
                  <a:cubicBezTo>
                    <a:pt x="234" y="80"/>
                    <a:pt x="222" y="80"/>
                    <a:pt x="206" y="75"/>
                  </a:cubicBezTo>
                  <a:cubicBezTo>
                    <a:pt x="198" y="71"/>
                    <a:pt x="193" y="71"/>
                    <a:pt x="185" y="67"/>
                  </a:cubicBezTo>
                  <a:cubicBezTo>
                    <a:pt x="161" y="67"/>
                    <a:pt x="140" y="55"/>
                    <a:pt x="120" y="43"/>
                  </a:cubicBezTo>
                  <a:cubicBezTo>
                    <a:pt x="91" y="20"/>
                    <a:pt x="62" y="0"/>
                    <a:pt x="33"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23" name="Google Shape;323;p29"/>
            <p:cNvSpPr/>
            <p:nvPr/>
          </p:nvSpPr>
          <p:spPr>
            <a:xfrm>
              <a:off x="3018300" y="4541625"/>
              <a:ext cx="17050" cy="6800"/>
            </a:xfrm>
            <a:custGeom>
              <a:avLst/>
              <a:gdLst/>
              <a:ahLst/>
              <a:cxnLst/>
              <a:rect l="l" t="t" r="r" b="b"/>
              <a:pathLst>
                <a:path w="682" h="272" extrusionOk="0">
                  <a:moveTo>
                    <a:pt x="1" y="0"/>
                  </a:moveTo>
                  <a:lnTo>
                    <a:pt x="1" y="271"/>
                  </a:lnTo>
                  <a:cubicBezTo>
                    <a:pt x="17" y="271"/>
                    <a:pt x="33" y="263"/>
                    <a:pt x="42" y="247"/>
                  </a:cubicBezTo>
                  <a:cubicBezTo>
                    <a:pt x="54" y="222"/>
                    <a:pt x="62" y="214"/>
                    <a:pt x="74" y="214"/>
                  </a:cubicBezTo>
                  <a:cubicBezTo>
                    <a:pt x="87" y="218"/>
                    <a:pt x="111" y="234"/>
                    <a:pt x="128" y="238"/>
                  </a:cubicBezTo>
                  <a:cubicBezTo>
                    <a:pt x="144" y="247"/>
                    <a:pt x="173" y="255"/>
                    <a:pt x="193" y="263"/>
                  </a:cubicBezTo>
                  <a:cubicBezTo>
                    <a:pt x="198" y="265"/>
                    <a:pt x="203" y="267"/>
                    <a:pt x="208" y="267"/>
                  </a:cubicBezTo>
                  <a:cubicBezTo>
                    <a:pt x="216" y="267"/>
                    <a:pt x="224" y="261"/>
                    <a:pt x="234" y="238"/>
                  </a:cubicBezTo>
                  <a:cubicBezTo>
                    <a:pt x="234" y="231"/>
                    <a:pt x="238" y="228"/>
                    <a:pt x="241" y="228"/>
                  </a:cubicBezTo>
                  <a:cubicBezTo>
                    <a:pt x="243" y="228"/>
                    <a:pt x="245" y="229"/>
                    <a:pt x="247" y="230"/>
                  </a:cubicBezTo>
                  <a:cubicBezTo>
                    <a:pt x="250" y="235"/>
                    <a:pt x="254" y="238"/>
                    <a:pt x="259" y="238"/>
                  </a:cubicBezTo>
                  <a:cubicBezTo>
                    <a:pt x="265" y="238"/>
                    <a:pt x="272" y="233"/>
                    <a:pt x="280" y="226"/>
                  </a:cubicBezTo>
                  <a:cubicBezTo>
                    <a:pt x="284" y="220"/>
                    <a:pt x="288" y="219"/>
                    <a:pt x="292" y="219"/>
                  </a:cubicBezTo>
                  <a:cubicBezTo>
                    <a:pt x="294" y="219"/>
                    <a:pt x="296" y="219"/>
                    <a:pt x="298" y="219"/>
                  </a:cubicBezTo>
                  <a:cubicBezTo>
                    <a:pt x="300" y="219"/>
                    <a:pt x="302" y="219"/>
                    <a:pt x="304" y="218"/>
                  </a:cubicBezTo>
                  <a:cubicBezTo>
                    <a:pt x="325" y="218"/>
                    <a:pt x="353" y="218"/>
                    <a:pt x="374" y="214"/>
                  </a:cubicBezTo>
                  <a:cubicBezTo>
                    <a:pt x="394" y="210"/>
                    <a:pt x="415" y="206"/>
                    <a:pt x="436" y="206"/>
                  </a:cubicBezTo>
                  <a:cubicBezTo>
                    <a:pt x="438" y="206"/>
                    <a:pt x="441" y="207"/>
                    <a:pt x="444" y="207"/>
                  </a:cubicBezTo>
                  <a:cubicBezTo>
                    <a:pt x="456" y="207"/>
                    <a:pt x="466" y="197"/>
                    <a:pt x="477" y="156"/>
                  </a:cubicBezTo>
                  <a:cubicBezTo>
                    <a:pt x="482" y="192"/>
                    <a:pt x="490" y="204"/>
                    <a:pt x="498" y="204"/>
                  </a:cubicBezTo>
                  <a:cubicBezTo>
                    <a:pt x="501" y="204"/>
                    <a:pt x="505" y="201"/>
                    <a:pt x="509" y="197"/>
                  </a:cubicBezTo>
                  <a:cubicBezTo>
                    <a:pt x="518" y="189"/>
                    <a:pt x="521" y="182"/>
                    <a:pt x="523" y="182"/>
                  </a:cubicBezTo>
                  <a:cubicBezTo>
                    <a:pt x="524" y="182"/>
                    <a:pt x="525" y="183"/>
                    <a:pt x="526" y="185"/>
                  </a:cubicBezTo>
                  <a:cubicBezTo>
                    <a:pt x="531" y="203"/>
                    <a:pt x="538" y="209"/>
                    <a:pt x="544" y="209"/>
                  </a:cubicBezTo>
                  <a:cubicBezTo>
                    <a:pt x="552" y="209"/>
                    <a:pt x="560" y="200"/>
                    <a:pt x="567" y="193"/>
                  </a:cubicBezTo>
                  <a:cubicBezTo>
                    <a:pt x="572" y="188"/>
                    <a:pt x="576" y="187"/>
                    <a:pt x="579" y="187"/>
                  </a:cubicBezTo>
                  <a:cubicBezTo>
                    <a:pt x="584" y="187"/>
                    <a:pt x="588" y="191"/>
                    <a:pt x="591" y="191"/>
                  </a:cubicBezTo>
                  <a:cubicBezTo>
                    <a:pt x="593" y="191"/>
                    <a:pt x="594" y="191"/>
                    <a:pt x="596" y="189"/>
                  </a:cubicBezTo>
                  <a:cubicBezTo>
                    <a:pt x="602" y="183"/>
                    <a:pt x="610" y="180"/>
                    <a:pt x="619" y="180"/>
                  </a:cubicBezTo>
                  <a:cubicBezTo>
                    <a:pt x="627" y="180"/>
                    <a:pt x="637" y="183"/>
                    <a:pt x="645" y="189"/>
                  </a:cubicBezTo>
                  <a:cubicBezTo>
                    <a:pt x="647" y="191"/>
                    <a:pt x="650" y="192"/>
                    <a:pt x="654" y="192"/>
                  </a:cubicBezTo>
                  <a:cubicBezTo>
                    <a:pt x="657" y="192"/>
                    <a:pt x="661" y="191"/>
                    <a:pt x="665" y="189"/>
                  </a:cubicBezTo>
                  <a:cubicBezTo>
                    <a:pt x="669" y="189"/>
                    <a:pt x="674" y="185"/>
                    <a:pt x="678" y="173"/>
                  </a:cubicBezTo>
                  <a:cubicBezTo>
                    <a:pt x="682" y="156"/>
                    <a:pt x="682" y="140"/>
                    <a:pt x="682" y="124"/>
                  </a:cubicBezTo>
                  <a:cubicBezTo>
                    <a:pt x="682" y="107"/>
                    <a:pt x="682" y="91"/>
                    <a:pt x="678" y="78"/>
                  </a:cubicBezTo>
                  <a:cubicBezTo>
                    <a:pt x="669" y="62"/>
                    <a:pt x="661" y="54"/>
                    <a:pt x="653" y="54"/>
                  </a:cubicBezTo>
                  <a:cubicBezTo>
                    <a:pt x="604" y="54"/>
                    <a:pt x="559" y="54"/>
                    <a:pt x="513" y="58"/>
                  </a:cubicBezTo>
                  <a:cubicBezTo>
                    <a:pt x="511" y="57"/>
                    <a:pt x="509" y="57"/>
                    <a:pt x="507" y="57"/>
                  </a:cubicBezTo>
                  <a:cubicBezTo>
                    <a:pt x="493" y="57"/>
                    <a:pt x="481" y="68"/>
                    <a:pt x="481" y="83"/>
                  </a:cubicBezTo>
                  <a:cubicBezTo>
                    <a:pt x="478" y="88"/>
                    <a:pt x="476" y="91"/>
                    <a:pt x="474" y="91"/>
                  </a:cubicBezTo>
                  <a:cubicBezTo>
                    <a:pt x="466" y="91"/>
                    <a:pt x="460" y="52"/>
                    <a:pt x="451" y="52"/>
                  </a:cubicBezTo>
                  <a:cubicBezTo>
                    <a:pt x="450" y="52"/>
                    <a:pt x="449" y="52"/>
                    <a:pt x="448" y="54"/>
                  </a:cubicBezTo>
                  <a:lnTo>
                    <a:pt x="386" y="54"/>
                  </a:lnTo>
                  <a:lnTo>
                    <a:pt x="247" y="50"/>
                  </a:lnTo>
                  <a:cubicBezTo>
                    <a:pt x="237" y="48"/>
                    <a:pt x="225" y="47"/>
                    <a:pt x="213" y="47"/>
                  </a:cubicBezTo>
                  <a:cubicBezTo>
                    <a:pt x="202" y="47"/>
                    <a:pt x="189" y="48"/>
                    <a:pt x="177" y="50"/>
                  </a:cubicBezTo>
                  <a:cubicBezTo>
                    <a:pt x="174" y="50"/>
                    <a:pt x="171" y="51"/>
                    <a:pt x="168" y="51"/>
                  </a:cubicBezTo>
                  <a:cubicBezTo>
                    <a:pt x="154" y="51"/>
                    <a:pt x="138" y="43"/>
                    <a:pt x="128" y="33"/>
                  </a:cubicBezTo>
                  <a:cubicBezTo>
                    <a:pt x="120" y="21"/>
                    <a:pt x="107" y="13"/>
                    <a:pt x="91" y="9"/>
                  </a:cubicBezTo>
                  <a:cubicBezTo>
                    <a:pt x="80" y="3"/>
                    <a:pt x="70" y="1"/>
                    <a:pt x="59" y="1"/>
                  </a:cubicBezTo>
                  <a:cubicBezTo>
                    <a:pt x="47" y="1"/>
                    <a:pt x="35" y="3"/>
                    <a:pt x="22" y="3"/>
                  </a:cubicBezTo>
                  <a:cubicBezTo>
                    <a:pt x="15" y="3"/>
                    <a:pt x="8" y="2"/>
                    <a:pt x="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24" name="Google Shape;324;p29"/>
            <p:cNvSpPr/>
            <p:nvPr/>
          </p:nvSpPr>
          <p:spPr>
            <a:xfrm>
              <a:off x="3018300" y="4489825"/>
              <a:ext cx="4550" cy="6175"/>
            </a:xfrm>
            <a:custGeom>
              <a:avLst/>
              <a:gdLst/>
              <a:ahLst/>
              <a:cxnLst/>
              <a:rect l="l" t="t" r="r" b="b"/>
              <a:pathLst>
                <a:path w="182" h="247" extrusionOk="0">
                  <a:moveTo>
                    <a:pt x="1" y="0"/>
                  </a:moveTo>
                  <a:lnTo>
                    <a:pt x="1" y="247"/>
                  </a:lnTo>
                  <a:cubicBezTo>
                    <a:pt x="5" y="247"/>
                    <a:pt x="9" y="242"/>
                    <a:pt x="13" y="238"/>
                  </a:cubicBezTo>
                  <a:cubicBezTo>
                    <a:pt x="15" y="229"/>
                    <a:pt x="19" y="226"/>
                    <a:pt x="23" y="226"/>
                  </a:cubicBezTo>
                  <a:cubicBezTo>
                    <a:pt x="32" y="226"/>
                    <a:pt x="42" y="239"/>
                    <a:pt x="48" y="239"/>
                  </a:cubicBezTo>
                  <a:cubicBezTo>
                    <a:pt x="49" y="239"/>
                    <a:pt x="49" y="239"/>
                    <a:pt x="50" y="238"/>
                  </a:cubicBezTo>
                  <a:cubicBezTo>
                    <a:pt x="69" y="231"/>
                    <a:pt x="85" y="201"/>
                    <a:pt x="104" y="201"/>
                  </a:cubicBezTo>
                  <a:cubicBezTo>
                    <a:pt x="105" y="201"/>
                    <a:pt x="106" y="201"/>
                    <a:pt x="107" y="201"/>
                  </a:cubicBezTo>
                  <a:cubicBezTo>
                    <a:pt x="110" y="202"/>
                    <a:pt x="112" y="203"/>
                    <a:pt x="115" y="203"/>
                  </a:cubicBezTo>
                  <a:cubicBezTo>
                    <a:pt x="127" y="203"/>
                    <a:pt x="136" y="192"/>
                    <a:pt x="148" y="192"/>
                  </a:cubicBezTo>
                  <a:cubicBezTo>
                    <a:pt x="152" y="192"/>
                    <a:pt x="156" y="194"/>
                    <a:pt x="161" y="197"/>
                  </a:cubicBezTo>
                  <a:cubicBezTo>
                    <a:pt x="161" y="198"/>
                    <a:pt x="162" y="198"/>
                    <a:pt x="163" y="198"/>
                  </a:cubicBezTo>
                  <a:cubicBezTo>
                    <a:pt x="170" y="198"/>
                    <a:pt x="177" y="156"/>
                    <a:pt x="177" y="111"/>
                  </a:cubicBezTo>
                  <a:cubicBezTo>
                    <a:pt x="181" y="86"/>
                    <a:pt x="177" y="58"/>
                    <a:pt x="161" y="37"/>
                  </a:cubicBezTo>
                  <a:lnTo>
                    <a:pt x="157" y="37"/>
                  </a:lnTo>
                  <a:lnTo>
                    <a:pt x="103" y="13"/>
                  </a:lnTo>
                  <a:cubicBezTo>
                    <a:pt x="99" y="13"/>
                    <a:pt x="95" y="4"/>
                    <a:pt x="91" y="4"/>
                  </a:cubicBezTo>
                  <a:lnTo>
                    <a:pt x="13" y="4"/>
                  </a:lnTo>
                  <a:cubicBezTo>
                    <a:pt x="13" y="0"/>
                    <a:pt x="5" y="0"/>
                    <a:pt x="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25" name="Google Shape;325;p29"/>
            <p:cNvSpPr/>
            <p:nvPr/>
          </p:nvSpPr>
          <p:spPr>
            <a:xfrm>
              <a:off x="3018300" y="4619650"/>
              <a:ext cx="21875" cy="7750"/>
            </a:xfrm>
            <a:custGeom>
              <a:avLst/>
              <a:gdLst/>
              <a:ahLst/>
              <a:cxnLst/>
              <a:rect l="l" t="t" r="r" b="b"/>
              <a:pathLst>
                <a:path w="875" h="310" extrusionOk="0">
                  <a:moveTo>
                    <a:pt x="9" y="0"/>
                  </a:moveTo>
                  <a:cubicBezTo>
                    <a:pt x="6" y="0"/>
                    <a:pt x="3" y="2"/>
                    <a:pt x="1" y="6"/>
                  </a:cubicBezTo>
                  <a:lnTo>
                    <a:pt x="1" y="302"/>
                  </a:lnTo>
                  <a:cubicBezTo>
                    <a:pt x="5" y="306"/>
                    <a:pt x="9" y="306"/>
                    <a:pt x="13" y="310"/>
                  </a:cubicBezTo>
                  <a:cubicBezTo>
                    <a:pt x="42" y="263"/>
                    <a:pt x="71" y="248"/>
                    <a:pt x="97" y="248"/>
                  </a:cubicBezTo>
                  <a:cubicBezTo>
                    <a:pt x="101" y="248"/>
                    <a:pt x="104" y="248"/>
                    <a:pt x="107" y="248"/>
                  </a:cubicBezTo>
                  <a:lnTo>
                    <a:pt x="144" y="248"/>
                  </a:lnTo>
                  <a:cubicBezTo>
                    <a:pt x="147" y="248"/>
                    <a:pt x="151" y="245"/>
                    <a:pt x="155" y="245"/>
                  </a:cubicBezTo>
                  <a:cubicBezTo>
                    <a:pt x="157" y="245"/>
                    <a:pt x="159" y="246"/>
                    <a:pt x="161" y="248"/>
                  </a:cubicBezTo>
                  <a:cubicBezTo>
                    <a:pt x="166" y="256"/>
                    <a:pt x="172" y="259"/>
                    <a:pt x="178" y="259"/>
                  </a:cubicBezTo>
                  <a:cubicBezTo>
                    <a:pt x="184" y="259"/>
                    <a:pt x="191" y="255"/>
                    <a:pt x="198" y="248"/>
                  </a:cubicBezTo>
                  <a:cubicBezTo>
                    <a:pt x="210" y="232"/>
                    <a:pt x="226" y="240"/>
                    <a:pt x="239" y="236"/>
                  </a:cubicBezTo>
                  <a:cubicBezTo>
                    <a:pt x="267" y="228"/>
                    <a:pt x="296" y="228"/>
                    <a:pt x="321" y="228"/>
                  </a:cubicBezTo>
                  <a:cubicBezTo>
                    <a:pt x="333" y="228"/>
                    <a:pt x="341" y="211"/>
                    <a:pt x="349" y="203"/>
                  </a:cubicBezTo>
                  <a:cubicBezTo>
                    <a:pt x="358" y="195"/>
                    <a:pt x="362" y="191"/>
                    <a:pt x="370" y="187"/>
                  </a:cubicBezTo>
                  <a:cubicBezTo>
                    <a:pt x="380" y="185"/>
                    <a:pt x="391" y="184"/>
                    <a:pt x="402" y="184"/>
                  </a:cubicBezTo>
                  <a:cubicBezTo>
                    <a:pt x="434" y="184"/>
                    <a:pt x="466" y="192"/>
                    <a:pt x="493" y="207"/>
                  </a:cubicBezTo>
                  <a:cubicBezTo>
                    <a:pt x="522" y="215"/>
                    <a:pt x="555" y="224"/>
                    <a:pt x="587" y="224"/>
                  </a:cubicBezTo>
                  <a:cubicBezTo>
                    <a:pt x="628" y="224"/>
                    <a:pt x="665" y="220"/>
                    <a:pt x="706" y="215"/>
                  </a:cubicBezTo>
                  <a:cubicBezTo>
                    <a:pt x="733" y="213"/>
                    <a:pt x="759" y="199"/>
                    <a:pt x="787" y="199"/>
                  </a:cubicBezTo>
                  <a:cubicBezTo>
                    <a:pt x="798" y="199"/>
                    <a:pt x="809" y="201"/>
                    <a:pt x="821" y="207"/>
                  </a:cubicBezTo>
                  <a:lnTo>
                    <a:pt x="846" y="207"/>
                  </a:lnTo>
                  <a:cubicBezTo>
                    <a:pt x="854" y="207"/>
                    <a:pt x="866" y="183"/>
                    <a:pt x="875" y="133"/>
                  </a:cubicBezTo>
                  <a:cubicBezTo>
                    <a:pt x="866" y="97"/>
                    <a:pt x="858" y="91"/>
                    <a:pt x="851" y="91"/>
                  </a:cubicBezTo>
                  <a:cubicBezTo>
                    <a:pt x="847" y="91"/>
                    <a:pt x="844" y="92"/>
                    <a:pt x="842" y="92"/>
                  </a:cubicBezTo>
                  <a:lnTo>
                    <a:pt x="731" y="92"/>
                  </a:lnTo>
                  <a:cubicBezTo>
                    <a:pt x="715" y="92"/>
                    <a:pt x="702" y="80"/>
                    <a:pt x="690" y="80"/>
                  </a:cubicBezTo>
                  <a:cubicBezTo>
                    <a:pt x="674" y="80"/>
                    <a:pt x="649" y="92"/>
                    <a:pt x="632" y="92"/>
                  </a:cubicBezTo>
                  <a:cubicBezTo>
                    <a:pt x="604" y="92"/>
                    <a:pt x="579" y="92"/>
                    <a:pt x="555" y="84"/>
                  </a:cubicBezTo>
                  <a:cubicBezTo>
                    <a:pt x="530" y="80"/>
                    <a:pt x="501" y="60"/>
                    <a:pt x="481" y="51"/>
                  </a:cubicBezTo>
                  <a:cubicBezTo>
                    <a:pt x="477" y="51"/>
                    <a:pt x="474" y="50"/>
                    <a:pt x="471" y="50"/>
                  </a:cubicBezTo>
                  <a:cubicBezTo>
                    <a:pt x="462" y="50"/>
                    <a:pt x="453" y="53"/>
                    <a:pt x="445" y="53"/>
                  </a:cubicBezTo>
                  <a:cubicBezTo>
                    <a:pt x="439" y="53"/>
                    <a:pt x="433" y="52"/>
                    <a:pt x="427" y="47"/>
                  </a:cubicBezTo>
                  <a:cubicBezTo>
                    <a:pt x="419" y="43"/>
                    <a:pt x="411" y="42"/>
                    <a:pt x="403" y="42"/>
                  </a:cubicBezTo>
                  <a:cubicBezTo>
                    <a:pt x="378" y="42"/>
                    <a:pt x="354" y="56"/>
                    <a:pt x="329" y="60"/>
                  </a:cubicBezTo>
                  <a:cubicBezTo>
                    <a:pt x="297" y="62"/>
                    <a:pt x="267" y="79"/>
                    <a:pt x="236" y="79"/>
                  </a:cubicBezTo>
                  <a:cubicBezTo>
                    <a:pt x="219" y="79"/>
                    <a:pt x="202" y="74"/>
                    <a:pt x="185" y="60"/>
                  </a:cubicBezTo>
                  <a:cubicBezTo>
                    <a:pt x="177" y="51"/>
                    <a:pt x="169" y="47"/>
                    <a:pt x="157" y="43"/>
                  </a:cubicBezTo>
                  <a:cubicBezTo>
                    <a:pt x="136" y="40"/>
                    <a:pt x="114" y="37"/>
                    <a:pt x="91" y="37"/>
                  </a:cubicBezTo>
                  <a:cubicBezTo>
                    <a:pt x="81" y="37"/>
                    <a:pt x="72" y="38"/>
                    <a:pt x="62" y="39"/>
                  </a:cubicBezTo>
                  <a:cubicBezTo>
                    <a:pt x="46" y="39"/>
                    <a:pt x="33" y="14"/>
                    <a:pt x="17" y="6"/>
                  </a:cubicBezTo>
                  <a:cubicBezTo>
                    <a:pt x="15" y="2"/>
                    <a:pt x="12" y="0"/>
                    <a:pt x="9"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26" name="Google Shape;326;p29"/>
            <p:cNvSpPr/>
            <p:nvPr/>
          </p:nvSpPr>
          <p:spPr>
            <a:xfrm>
              <a:off x="3018200" y="4502450"/>
              <a:ext cx="11300" cy="6775"/>
            </a:xfrm>
            <a:custGeom>
              <a:avLst/>
              <a:gdLst/>
              <a:ahLst/>
              <a:cxnLst/>
              <a:rect l="l" t="t" r="r" b="b"/>
              <a:pathLst>
                <a:path w="452" h="271" extrusionOk="0">
                  <a:moveTo>
                    <a:pt x="33" y="0"/>
                  </a:moveTo>
                  <a:cubicBezTo>
                    <a:pt x="29" y="0"/>
                    <a:pt x="25" y="1"/>
                    <a:pt x="21" y="4"/>
                  </a:cubicBezTo>
                  <a:cubicBezTo>
                    <a:pt x="17" y="4"/>
                    <a:pt x="9" y="8"/>
                    <a:pt x="5" y="8"/>
                  </a:cubicBezTo>
                  <a:lnTo>
                    <a:pt x="0" y="8"/>
                  </a:lnTo>
                  <a:lnTo>
                    <a:pt x="0" y="271"/>
                  </a:lnTo>
                  <a:cubicBezTo>
                    <a:pt x="5" y="267"/>
                    <a:pt x="5" y="267"/>
                    <a:pt x="9" y="263"/>
                  </a:cubicBezTo>
                  <a:cubicBezTo>
                    <a:pt x="12" y="256"/>
                    <a:pt x="15" y="254"/>
                    <a:pt x="18" y="254"/>
                  </a:cubicBezTo>
                  <a:cubicBezTo>
                    <a:pt x="26" y="254"/>
                    <a:pt x="33" y="265"/>
                    <a:pt x="40" y="265"/>
                  </a:cubicBezTo>
                  <a:cubicBezTo>
                    <a:pt x="42" y="265"/>
                    <a:pt x="44" y="264"/>
                    <a:pt x="46" y="263"/>
                  </a:cubicBezTo>
                  <a:cubicBezTo>
                    <a:pt x="58" y="246"/>
                    <a:pt x="70" y="254"/>
                    <a:pt x="78" y="246"/>
                  </a:cubicBezTo>
                  <a:cubicBezTo>
                    <a:pt x="91" y="234"/>
                    <a:pt x="99" y="209"/>
                    <a:pt x="111" y="201"/>
                  </a:cubicBezTo>
                  <a:cubicBezTo>
                    <a:pt x="148" y="189"/>
                    <a:pt x="189" y="181"/>
                    <a:pt x="226" y="181"/>
                  </a:cubicBezTo>
                  <a:cubicBezTo>
                    <a:pt x="238" y="181"/>
                    <a:pt x="251" y="185"/>
                    <a:pt x="263" y="189"/>
                  </a:cubicBezTo>
                  <a:cubicBezTo>
                    <a:pt x="269" y="192"/>
                    <a:pt x="282" y="210"/>
                    <a:pt x="293" y="210"/>
                  </a:cubicBezTo>
                  <a:cubicBezTo>
                    <a:pt x="297" y="210"/>
                    <a:pt x="301" y="208"/>
                    <a:pt x="304" y="201"/>
                  </a:cubicBezTo>
                  <a:cubicBezTo>
                    <a:pt x="310" y="192"/>
                    <a:pt x="316" y="190"/>
                    <a:pt x="321" y="190"/>
                  </a:cubicBezTo>
                  <a:cubicBezTo>
                    <a:pt x="327" y="190"/>
                    <a:pt x="333" y="192"/>
                    <a:pt x="339" y="192"/>
                  </a:cubicBezTo>
                  <a:cubicBezTo>
                    <a:pt x="342" y="192"/>
                    <a:pt x="346" y="192"/>
                    <a:pt x="349" y="189"/>
                  </a:cubicBezTo>
                  <a:cubicBezTo>
                    <a:pt x="361" y="177"/>
                    <a:pt x="379" y="170"/>
                    <a:pt x="396" y="170"/>
                  </a:cubicBezTo>
                  <a:cubicBezTo>
                    <a:pt x="409" y="170"/>
                    <a:pt x="421" y="174"/>
                    <a:pt x="431" y="181"/>
                  </a:cubicBezTo>
                  <a:cubicBezTo>
                    <a:pt x="432" y="181"/>
                    <a:pt x="433" y="181"/>
                    <a:pt x="434" y="181"/>
                  </a:cubicBezTo>
                  <a:cubicBezTo>
                    <a:pt x="444" y="181"/>
                    <a:pt x="448" y="161"/>
                    <a:pt x="452" y="127"/>
                  </a:cubicBezTo>
                  <a:cubicBezTo>
                    <a:pt x="452" y="94"/>
                    <a:pt x="448" y="57"/>
                    <a:pt x="440" y="57"/>
                  </a:cubicBezTo>
                  <a:cubicBezTo>
                    <a:pt x="439" y="58"/>
                    <a:pt x="438" y="58"/>
                    <a:pt x="437" y="58"/>
                  </a:cubicBezTo>
                  <a:cubicBezTo>
                    <a:pt x="426" y="58"/>
                    <a:pt x="416" y="41"/>
                    <a:pt x="405" y="41"/>
                  </a:cubicBezTo>
                  <a:cubicBezTo>
                    <a:pt x="405" y="41"/>
                    <a:pt x="404" y="41"/>
                    <a:pt x="403" y="41"/>
                  </a:cubicBezTo>
                  <a:cubicBezTo>
                    <a:pt x="374" y="49"/>
                    <a:pt x="349" y="62"/>
                    <a:pt x="325" y="78"/>
                  </a:cubicBezTo>
                  <a:cubicBezTo>
                    <a:pt x="322" y="78"/>
                    <a:pt x="319" y="82"/>
                    <a:pt x="316" y="82"/>
                  </a:cubicBezTo>
                  <a:cubicBezTo>
                    <a:pt x="315" y="82"/>
                    <a:pt x="314" y="81"/>
                    <a:pt x="312" y="78"/>
                  </a:cubicBezTo>
                  <a:cubicBezTo>
                    <a:pt x="296" y="53"/>
                    <a:pt x="267" y="33"/>
                    <a:pt x="234" y="29"/>
                  </a:cubicBezTo>
                  <a:cubicBezTo>
                    <a:pt x="226" y="29"/>
                    <a:pt x="214" y="37"/>
                    <a:pt x="202" y="37"/>
                  </a:cubicBezTo>
                  <a:cubicBezTo>
                    <a:pt x="180" y="33"/>
                    <a:pt x="158" y="11"/>
                    <a:pt x="134" y="11"/>
                  </a:cubicBezTo>
                  <a:cubicBezTo>
                    <a:pt x="131" y="11"/>
                    <a:pt x="127" y="11"/>
                    <a:pt x="124" y="12"/>
                  </a:cubicBezTo>
                  <a:cubicBezTo>
                    <a:pt x="121" y="14"/>
                    <a:pt x="118" y="14"/>
                    <a:pt x="115" y="14"/>
                  </a:cubicBezTo>
                  <a:cubicBezTo>
                    <a:pt x="104" y="14"/>
                    <a:pt x="94" y="6"/>
                    <a:pt x="83" y="6"/>
                  </a:cubicBezTo>
                  <a:cubicBezTo>
                    <a:pt x="80" y="6"/>
                    <a:pt x="77" y="7"/>
                    <a:pt x="74" y="8"/>
                  </a:cubicBezTo>
                  <a:cubicBezTo>
                    <a:pt x="72" y="9"/>
                    <a:pt x="71" y="9"/>
                    <a:pt x="69" y="9"/>
                  </a:cubicBezTo>
                  <a:cubicBezTo>
                    <a:pt x="55" y="9"/>
                    <a:pt x="44" y="0"/>
                    <a:pt x="33"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27" name="Google Shape;327;p29"/>
            <p:cNvSpPr/>
            <p:nvPr/>
          </p:nvSpPr>
          <p:spPr>
            <a:xfrm>
              <a:off x="3018300" y="4529000"/>
              <a:ext cx="13875" cy="6225"/>
            </a:xfrm>
            <a:custGeom>
              <a:avLst/>
              <a:gdLst/>
              <a:ahLst/>
              <a:cxnLst/>
              <a:rect l="l" t="t" r="r" b="b"/>
              <a:pathLst>
                <a:path w="555" h="249" extrusionOk="0">
                  <a:moveTo>
                    <a:pt x="1" y="1"/>
                  </a:moveTo>
                  <a:lnTo>
                    <a:pt x="1" y="235"/>
                  </a:lnTo>
                  <a:lnTo>
                    <a:pt x="5" y="235"/>
                  </a:lnTo>
                  <a:cubicBezTo>
                    <a:pt x="11" y="233"/>
                    <a:pt x="18" y="232"/>
                    <a:pt x="24" y="232"/>
                  </a:cubicBezTo>
                  <a:cubicBezTo>
                    <a:pt x="38" y="232"/>
                    <a:pt x="53" y="236"/>
                    <a:pt x="67" y="236"/>
                  </a:cubicBezTo>
                  <a:cubicBezTo>
                    <a:pt x="71" y="236"/>
                    <a:pt x="75" y="235"/>
                    <a:pt x="79" y="235"/>
                  </a:cubicBezTo>
                  <a:cubicBezTo>
                    <a:pt x="103" y="231"/>
                    <a:pt x="128" y="231"/>
                    <a:pt x="148" y="226"/>
                  </a:cubicBezTo>
                  <a:cubicBezTo>
                    <a:pt x="151" y="226"/>
                    <a:pt x="154" y="220"/>
                    <a:pt x="158" y="220"/>
                  </a:cubicBezTo>
                  <a:cubicBezTo>
                    <a:pt x="159" y="220"/>
                    <a:pt x="160" y="220"/>
                    <a:pt x="161" y="222"/>
                  </a:cubicBezTo>
                  <a:cubicBezTo>
                    <a:pt x="165" y="230"/>
                    <a:pt x="170" y="233"/>
                    <a:pt x="176" y="233"/>
                  </a:cubicBezTo>
                  <a:cubicBezTo>
                    <a:pt x="185" y="233"/>
                    <a:pt x="195" y="224"/>
                    <a:pt x="205" y="224"/>
                  </a:cubicBezTo>
                  <a:cubicBezTo>
                    <a:pt x="212" y="224"/>
                    <a:pt x="219" y="229"/>
                    <a:pt x="226" y="247"/>
                  </a:cubicBezTo>
                  <a:cubicBezTo>
                    <a:pt x="226" y="248"/>
                    <a:pt x="227" y="249"/>
                    <a:pt x="227" y="249"/>
                  </a:cubicBezTo>
                  <a:cubicBezTo>
                    <a:pt x="229" y="249"/>
                    <a:pt x="232" y="247"/>
                    <a:pt x="234" y="247"/>
                  </a:cubicBezTo>
                  <a:cubicBezTo>
                    <a:pt x="246" y="221"/>
                    <a:pt x="258" y="209"/>
                    <a:pt x="270" y="209"/>
                  </a:cubicBezTo>
                  <a:cubicBezTo>
                    <a:pt x="274" y="209"/>
                    <a:pt x="279" y="211"/>
                    <a:pt x="284" y="214"/>
                  </a:cubicBezTo>
                  <a:cubicBezTo>
                    <a:pt x="287" y="216"/>
                    <a:pt x="290" y="216"/>
                    <a:pt x="293" y="216"/>
                  </a:cubicBezTo>
                  <a:cubicBezTo>
                    <a:pt x="307" y="216"/>
                    <a:pt x="321" y="205"/>
                    <a:pt x="337" y="202"/>
                  </a:cubicBezTo>
                  <a:cubicBezTo>
                    <a:pt x="340" y="202"/>
                    <a:pt x="343" y="202"/>
                    <a:pt x="346" y="202"/>
                  </a:cubicBezTo>
                  <a:cubicBezTo>
                    <a:pt x="359" y="202"/>
                    <a:pt x="369" y="199"/>
                    <a:pt x="382" y="173"/>
                  </a:cubicBezTo>
                  <a:cubicBezTo>
                    <a:pt x="382" y="170"/>
                    <a:pt x="383" y="169"/>
                    <a:pt x="385" y="169"/>
                  </a:cubicBezTo>
                  <a:cubicBezTo>
                    <a:pt x="388" y="169"/>
                    <a:pt x="392" y="172"/>
                    <a:pt x="394" y="177"/>
                  </a:cubicBezTo>
                  <a:cubicBezTo>
                    <a:pt x="405" y="199"/>
                    <a:pt x="416" y="206"/>
                    <a:pt x="428" y="206"/>
                  </a:cubicBezTo>
                  <a:cubicBezTo>
                    <a:pt x="446" y="206"/>
                    <a:pt x="464" y="188"/>
                    <a:pt x="485" y="185"/>
                  </a:cubicBezTo>
                  <a:cubicBezTo>
                    <a:pt x="492" y="155"/>
                    <a:pt x="501" y="142"/>
                    <a:pt x="512" y="142"/>
                  </a:cubicBezTo>
                  <a:cubicBezTo>
                    <a:pt x="519" y="142"/>
                    <a:pt x="526" y="147"/>
                    <a:pt x="534" y="157"/>
                  </a:cubicBezTo>
                  <a:cubicBezTo>
                    <a:pt x="536" y="158"/>
                    <a:pt x="537" y="159"/>
                    <a:pt x="539" y="159"/>
                  </a:cubicBezTo>
                  <a:cubicBezTo>
                    <a:pt x="548" y="159"/>
                    <a:pt x="555" y="127"/>
                    <a:pt x="555" y="95"/>
                  </a:cubicBezTo>
                  <a:cubicBezTo>
                    <a:pt x="550" y="54"/>
                    <a:pt x="546" y="42"/>
                    <a:pt x="534" y="38"/>
                  </a:cubicBezTo>
                  <a:cubicBezTo>
                    <a:pt x="534" y="38"/>
                    <a:pt x="530" y="38"/>
                    <a:pt x="526" y="46"/>
                  </a:cubicBezTo>
                  <a:cubicBezTo>
                    <a:pt x="520" y="58"/>
                    <a:pt x="513" y="64"/>
                    <a:pt x="507" y="64"/>
                  </a:cubicBezTo>
                  <a:cubicBezTo>
                    <a:pt x="501" y="64"/>
                    <a:pt x="495" y="58"/>
                    <a:pt x="489" y="46"/>
                  </a:cubicBezTo>
                  <a:cubicBezTo>
                    <a:pt x="487" y="42"/>
                    <a:pt x="484" y="41"/>
                    <a:pt x="481" y="41"/>
                  </a:cubicBezTo>
                  <a:cubicBezTo>
                    <a:pt x="478" y="41"/>
                    <a:pt x="475" y="42"/>
                    <a:pt x="472" y="42"/>
                  </a:cubicBezTo>
                  <a:cubicBezTo>
                    <a:pt x="466" y="41"/>
                    <a:pt x="460" y="40"/>
                    <a:pt x="454" y="40"/>
                  </a:cubicBezTo>
                  <a:cubicBezTo>
                    <a:pt x="436" y="40"/>
                    <a:pt x="417" y="45"/>
                    <a:pt x="399" y="54"/>
                  </a:cubicBezTo>
                  <a:cubicBezTo>
                    <a:pt x="394" y="56"/>
                    <a:pt x="389" y="57"/>
                    <a:pt x="384" y="57"/>
                  </a:cubicBezTo>
                  <a:cubicBezTo>
                    <a:pt x="370" y="57"/>
                    <a:pt x="357" y="49"/>
                    <a:pt x="341" y="46"/>
                  </a:cubicBezTo>
                  <a:cubicBezTo>
                    <a:pt x="329" y="42"/>
                    <a:pt x="316" y="40"/>
                    <a:pt x="302" y="40"/>
                  </a:cubicBezTo>
                  <a:cubicBezTo>
                    <a:pt x="289" y="40"/>
                    <a:pt x="276" y="42"/>
                    <a:pt x="263" y="46"/>
                  </a:cubicBezTo>
                  <a:cubicBezTo>
                    <a:pt x="253" y="48"/>
                    <a:pt x="243" y="54"/>
                    <a:pt x="234" y="54"/>
                  </a:cubicBezTo>
                  <a:cubicBezTo>
                    <a:pt x="228" y="54"/>
                    <a:pt x="223" y="52"/>
                    <a:pt x="218" y="46"/>
                  </a:cubicBezTo>
                  <a:cubicBezTo>
                    <a:pt x="214" y="42"/>
                    <a:pt x="210" y="38"/>
                    <a:pt x="206" y="38"/>
                  </a:cubicBezTo>
                  <a:cubicBezTo>
                    <a:pt x="201" y="39"/>
                    <a:pt x="196" y="40"/>
                    <a:pt x="191" y="40"/>
                  </a:cubicBezTo>
                  <a:cubicBezTo>
                    <a:pt x="164" y="40"/>
                    <a:pt x="139" y="22"/>
                    <a:pt x="111" y="5"/>
                  </a:cubicBezTo>
                  <a:cubicBezTo>
                    <a:pt x="103" y="1"/>
                    <a:pt x="91" y="1"/>
                    <a:pt x="79" y="1"/>
                  </a:cubicBezTo>
                  <a:cubicBezTo>
                    <a:pt x="69" y="1"/>
                    <a:pt x="60" y="15"/>
                    <a:pt x="51" y="15"/>
                  </a:cubicBezTo>
                  <a:cubicBezTo>
                    <a:pt x="48" y="15"/>
                    <a:pt x="45" y="13"/>
                    <a:pt x="42" y="9"/>
                  </a:cubicBezTo>
                  <a:cubicBezTo>
                    <a:pt x="37" y="3"/>
                    <a:pt x="32" y="1"/>
                    <a:pt x="27" y="1"/>
                  </a:cubicBezTo>
                  <a:cubicBezTo>
                    <a:pt x="21" y="1"/>
                    <a:pt x="15" y="3"/>
                    <a:pt x="9" y="3"/>
                  </a:cubicBezTo>
                  <a:cubicBezTo>
                    <a:pt x="6" y="3"/>
                    <a:pt x="3" y="3"/>
                    <a:pt x="1"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grpSp>
      <p:sp>
        <p:nvSpPr>
          <p:cNvPr id="5" name="TextBox 4">
            <a:extLst>
              <a:ext uri="{FF2B5EF4-FFF2-40B4-BE49-F238E27FC236}">
                <a16:creationId xmlns:a16="http://schemas.microsoft.com/office/drawing/2014/main" id="{04042BDB-977E-8442-9A3D-1F2EA392220E}"/>
              </a:ext>
            </a:extLst>
          </p:cNvPr>
          <p:cNvSpPr txBox="1"/>
          <p:nvPr/>
        </p:nvSpPr>
        <p:spPr>
          <a:xfrm>
            <a:off x="6942668" y="789989"/>
            <a:ext cx="5387801" cy="5509009"/>
          </a:xfrm>
          <a:prstGeom prst="rect">
            <a:avLst/>
          </a:prstGeom>
          <a:noFill/>
        </p:spPr>
        <p:txBody>
          <a:bodyPr wrap="square" rtlCol="0">
            <a:spAutoFit/>
          </a:bodyPr>
          <a:lstStyle/>
          <a:p>
            <a:pPr algn="ctr" defTabSz="1219170">
              <a:buClr>
                <a:srgbClr val="000000"/>
              </a:buClr>
            </a:pPr>
            <a:r>
              <a:rPr lang="en-VN" sz="11733" b="1" kern="0" dirty="0">
                <a:solidFill>
                  <a:srgbClr val="FF0000"/>
                </a:solidFill>
                <a:latin typeface="Snell Roundhand Black" panose="02000603080000090004" pitchFamily="2" charset="77"/>
                <a:cs typeface="Arial"/>
                <a:sym typeface="Arial"/>
              </a:rPr>
              <a:t>Đinh Bộ Lĩnh</a:t>
            </a:r>
          </a:p>
        </p:txBody>
      </p:sp>
      <p:pic>
        <p:nvPicPr>
          <p:cNvPr id="330" name="Picture 329">
            <a:extLst>
              <a:ext uri="{FF2B5EF4-FFF2-40B4-BE49-F238E27FC236}">
                <a16:creationId xmlns:a16="http://schemas.microsoft.com/office/drawing/2014/main" id="{784EF16B-E3CD-3041-8352-20C2FA31EB5D}"/>
              </a:ext>
            </a:extLst>
          </p:cNvPr>
          <p:cNvPicPr>
            <a:picLocks noChangeAspect="1"/>
          </p:cNvPicPr>
          <p:nvPr/>
        </p:nvPicPr>
        <p:blipFill>
          <a:blip r:embed="rId3"/>
          <a:srcRect l="9032"/>
          <a:stretch>
            <a:fillRect/>
          </a:stretch>
        </p:blipFill>
        <p:spPr>
          <a:xfrm>
            <a:off x="-65322" y="1089231"/>
            <a:ext cx="3937236" cy="5734316"/>
          </a:xfrm>
          <a:custGeom>
            <a:avLst/>
            <a:gdLst>
              <a:gd name="connsiteX0" fmla="*/ 0 w 2952927"/>
              <a:gd name="connsiteY0" fmla="*/ 0 h 4300737"/>
              <a:gd name="connsiteX1" fmla="*/ 2952927 w 2952927"/>
              <a:gd name="connsiteY1" fmla="*/ 0 h 4300737"/>
              <a:gd name="connsiteX2" fmla="*/ 2952927 w 2952927"/>
              <a:gd name="connsiteY2" fmla="*/ 4300737 h 4300737"/>
              <a:gd name="connsiteX3" fmla="*/ 0 w 2952927"/>
              <a:gd name="connsiteY3" fmla="*/ 4300737 h 4300737"/>
            </a:gdLst>
            <a:ahLst/>
            <a:cxnLst>
              <a:cxn ang="0">
                <a:pos x="connsiteX0" y="connsiteY0"/>
              </a:cxn>
              <a:cxn ang="0">
                <a:pos x="connsiteX1" y="connsiteY1"/>
              </a:cxn>
              <a:cxn ang="0">
                <a:pos x="connsiteX2" y="connsiteY2"/>
              </a:cxn>
              <a:cxn ang="0">
                <a:pos x="connsiteX3" y="connsiteY3"/>
              </a:cxn>
            </a:cxnLst>
            <a:rect l="l" t="t" r="r" b="b"/>
            <a:pathLst>
              <a:path w="2952927" h="4300737">
                <a:moveTo>
                  <a:pt x="0" y="0"/>
                </a:moveTo>
                <a:lnTo>
                  <a:pt x="2952927" y="0"/>
                </a:lnTo>
                <a:lnTo>
                  <a:pt x="2952927" y="4300737"/>
                </a:lnTo>
                <a:lnTo>
                  <a:pt x="0" y="4300737"/>
                </a:lnTo>
                <a:close/>
              </a:path>
            </a:pathLst>
          </a:custGeom>
        </p:spPr>
      </p:pic>
      <p:grpSp>
        <p:nvGrpSpPr>
          <p:cNvPr id="10" name="Group 9">
            <a:extLst>
              <a:ext uri="{FF2B5EF4-FFF2-40B4-BE49-F238E27FC236}">
                <a16:creationId xmlns:a16="http://schemas.microsoft.com/office/drawing/2014/main" id="{59F73D19-4D0D-F943-92AE-34377D94B139}"/>
              </a:ext>
            </a:extLst>
          </p:cNvPr>
          <p:cNvGrpSpPr/>
          <p:nvPr/>
        </p:nvGrpSpPr>
        <p:grpSpPr>
          <a:xfrm>
            <a:off x="2563361" y="103030"/>
            <a:ext cx="3232299" cy="3226598"/>
            <a:chOff x="1194065" y="635891"/>
            <a:chExt cx="2974509" cy="2365435"/>
          </a:xfrm>
        </p:grpSpPr>
        <p:sp>
          <p:nvSpPr>
            <p:cNvPr id="8" name="Oval Callout 7">
              <a:extLst>
                <a:ext uri="{FF2B5EF4-FFF2-40B4-BE49-F238E27FC236}">
                  <a16:creationId xmlns:a16="http://schemas.microsoft.com/office/drawing/2014/main" id="{1D7CDF38-71CF-BA4A-94A1-95DB7529EDE9}"/>
                </a:ext>
              </a:extLst>
            </p:cNvPr>
            <p:cNvSpPr/>
            <p:nvPr/>
          </p:nvSpPr>
          <p:spPr>
            <a:xfrm>
              <a:off x="1194065" y="635891"/>
              <a:ext cx="2974509" cy="2365435"/>
            </a:xfrm>
            <a:prstGeom prst="wedgeEllipseCallout">
              <a:avLst>
                <a:gd name="adj1" fmla="val -59994"/>
                <a:gd name="adj2" fmla="val 63"/>
              </a:avLst>
            </a:prstGeom>
            <a:solidFill>
              <a:schemeClr val="accent2">
                <a:alpha val="45000"/>
              </a:schemeClr>
            </a:solidFill>
            <a:ln>
              <a:solidFill>
                <a:schemeClr val="accent3">
                  <a:lumMod val="75000"/>
                </a:schemeClr>
              </a:solidFill>
            </a:ln>
          </p:spPr>
          <p:style>
            <a:lnRef idx="2">
              <a:schemeClr val="accent6"/>
            </a:lnRef>
            <a:fillRef idx="1">
              <a:schemeClr val="lt1"/>
            </a:fillRef>
            <a:effectRef idx="0">
              <a:schemeClr val="accent6"/>
            </a:effectRef>
            <a:fontRef idx="minor">
              <a:schemeClr val="dk1"/>
            </a:fontRef>
          </p:style>
          <p:txBody>
            <a:bodyPr rtlCol="0" anchor="ctr"/>
            <a:lstStyle/>
            <a:p>
              <a:pPr algn="ctr" defTabSz="1219170">
                <a:buClr>
                  <a:srgbClr val="000000"/>
                </a:buClr>
              </a:pPr>
              <a:endParaRPr lang="en-VN" sz="1867" kern="0" dirty="0">
                <a:solidFill>
                  <a:srgbClr val="482400"/>
                </a:solidFill>
                <a:latin typeface="Arial"/>
                <a:sym typeface="Arial"/>
              </a:endParaRPr>
            </a:p>
          </p:txBody>
        </p:sp>
        <p:sp>
          <p:nvSpPr>
            <p:cNvPr id="9" name="Rectangle 8">
              <a:extLst>
                <a:ext uri="{FF2B5EF4-FFF2-40B4-BE49-F238E27FC236}">
                  <a16:creationId xmlns:a16="http://schemas.microsoft.com/office/drawing/2014/main" id="{EF0EEA9C-2C11-C64D-A52E-103CF5D3147D}"/>
                </a:ext>
              </a:extLst>
            </p:cNvPr>
            <p:cNvSpPr/>
            <p:nvPr/>
          </p:nvSpPr>
          <p:spPr>
            <a:xfrm>
              <a:off x="1440489" y="946011"/>
              <a:ext cx="2442548" cy="1872750"/>
            </a:xfrm>
            <a:prstGeom prst="rect">
              <a:avLst/>
            </a:prstGeom>
          </p:spPr>
          <p:txBody>
            <a:bodyPr wrap="square">
              <a:spAutoFit/>
            </a:bodyPr>
            <a:lstStyle/>
            <a:p>
              <a:pPr algn="ctr" defTabSz="1219170">
                <a:spcAft>
                  <a:spcPts val="2133"/>
                </a:spcAft>
                <a:buClr>
                  <a:srgbClr val="000000"/>
                </a:buClr>
              </a:pPr>
              <a:r>
                <a:rPr lang="vi-VN" altLang="en-US" sz="3200" b="1" kern="0" dirty="0">
                  <a:solidFill>
                    <a:srgbClr val="482400"/>
                  </a:solidFill>
                  <a:latin typeface="Times New Roman" panose="02020603050405020304" pitchFamily="18" charset="0"/>
                  <a:cs typeface="Times New Roman" panose="02020603050405020304" pitchFamily="18" charset="0"/>
                  <a:sym typeface="Arial"/>
                </a:rPr>
                <a:t>Đứng trước tình hình trên ai là người đứng ra dẹp loạn?</a:t>
              </a:r>
              <a:endParaRPr lang="vi-VN" sz="3200" kern="0" dirty="0">
                <a:solidFill>
                  <a:srgbClr val="482400"/>
                </a:solidFill>
                <a:latin typeface="Arial"/>
                <a:cs typeface="Arial"/>
                <a:sym typeface="Arial"/>
              </a:endParaRPr>
            </a:p>
          </p:txBody>
        </p:sp>
      </p:grpSp>
      <p:pic>
        <p:nvPicPr>
          <p:cNvPr id="334" name="Google Shape;382;p33">
            <a:extLst>
              <a:ext uri="{FF2B5EF4-FFF2-40B4-BE49-F238E27FC236}">
                <a16:creationId xmlns:a16="http://schemas.microsoft.com/office/drawing/2014/main" id="{57559035-5C5B-3245-B811-F3C98009A05C}"/>
              </a:ext>
            </a:extLst>
          </p:cNvPr>
          <p:cNvPicPr preferRelativeResize="0"/>
          <p:nvPr/>
        </p:nvPicPr>
        <p:blipFill>
          <a:blip r:embed="rId4">
            <a:alphaModFix/>
          </a:blip>
          <a:stretch>
            <a:fillRect/>
          </a:stretch>
        </p:blipFill>
        <p:spPr>
          <a:xfrm rot="20815644" flipH="1">
            <a:off x="5961745" y="762656"/>
            <a:ext cx="2700136" cy="5459475"/>
          </a:xfrm>
          <a:prstGeom prst="rect">
            <a:avLst/>
          </a:prstGeom>
          <a:noFill/>
          <a:ln>
            <a:noFill/>
          </a:ln>
        </p:spPr>
      </p:pic>
    </p:spTree>
    <p:extLst>
      <p:ext uri="{BB962C8B-B14F-4D97-AF65-F5344CB8AC3E}">
        <p14:creationId xmlns:p14="http://schemas.microsoft.com/office/powerpoint/2010/main" val="228738629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14:presetBounceEnd="50000">
                                      <p:stCondLst>
                                        <p:cond delay="0"/>
                                      </p:stCondLst>
                                      <p:childTnLst>
                                        <p:set>
                                          <p:cBhvr>
                                            <p:cTn id="6" dur="1" fill="hold">
                                              <p:stCondLst>
                                                <p:cond delay="0"/>
                                              </p:stCondLst>
                                            </p:cTn>
                                            <p:tgtEl>
                                              <p:spTgt spid="149"/>
                                            </p:tgtEl>
                                            <p:attrNameLst>
                                              <p:attrName>style.visibility</p:attrName>
                                            </p:attrNameLst>
                                          </p:cBhvr>
                                          <p:to>
                                            <p:strVal val="visible"/>
                                          </p:to>
                                        </p:set>
                                        <p:anim calcmode="lin" valueType="num" p14:bounceEnd="50000">
                                          <p:cBhvr additive="base">
                                            <p:cTn id="7" dur="500" fill="hold"/>
                                            <p:tgtEl>
                                              <p:spTgt spid="149"/>
                                            </p:tgtEl>
                                            <p:attrNameLst>
                                              <p:attrName>ppt_x</p:attrName>
                                            </p:attrNameLst>
                                          </p:cBhvr>
                                          <p:tavLst>
                                            <p:tav tm="0">
                                              <p:val>
                                                <p:strVal val="#ppt_x"/>
                                              </p:val>
                                            </p:tav>
                                            <p:tav tm="100000">
                                              <p:val>
                                                <p:strVal val="#ppt_x"/>
                                              </p:val>
                                            </p:tav>
                                          </p:tavLst>
                                        </p:anim>
                                        <p:anim calcmode="lin" valueType="num" p14:bounceEnd="50000">
                                          <p:cBhvr additive="base">
                                            <p:cTn id="8" dur="500" fill="hold"/>
                                            <p:tgtEl>
                                              <p:spTgt spid="149"/>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2" presetClass="entr" presetSubtype="4" fill="hold" nodeType="afterEffect">
                                      <p:stCondLst>
                                        <p:cond delay="0"/>
                                      </p:stCondLst>
                                      <p:childTnLst>
                                        <p:set>
                                          <p:cBhvr>
                                            <p:cTn id="11" dur="1" fill="hold">
                                              <p:stCondLst>
                                                <p:cond delay="0"/>
                                              </p:stCondLst>
                                            </p:cTn>
                                            <p:tgtEl>
                                              <p:spTgt spid="330"/>
                                            </p:tgtEl>
                                            <p:attrNameLst>
                                              <p:attrName>style.visibility</p:attrName>
                                            </p:attrNameLst>
                                          </p:cBhvr>
                                          <p:to>
                                            <p:strVal val="visible"/>
                                          </p:to>
                                        </p:set>
                                        <p:animEffect transition="in" filter="wipe(down)">
                                          <p:cBhvr>
                                            <p:cTn id="12" dur="500"/>
                                            <p:tgtEl>
                                              <p:spTgt spid="330"/>
                                            </p:tgtEl>
                                          </p:cBhvr>
                                        </p:animEffect>
                                      </p:childTnLst>
                                    </p:cTn>
                                  </p:par>
                                  <p:par>
                                    <p:cTn id="13" presetID="22" presetClass="entr" presetSubtype="4" fill="hold" nodeType="with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wipe(down)">
                                          <p:cBhvr>
                                            <p:cTn id="15" dur="500"/>
                                            <p:tgtEl>
                                              <p:spTgt spid="10"/>
                                            </p:tgtEl>
                                          </p:cBhvr>
                                        </p:animEffect>
                                      </p:childTnLst>
                                    </p:cTn>
                                  </p:par>
                                </p:childTnLst>
                              </p:cTn>
                            </p:par>
                          </p:childTnLst>
                        </p:cTn>
                      </p:par>
                      <p:par>
                        <p:cTn id="16" fill="hold">
                          <p:stCondLst>
                            <p:cond delay="indefinite"/>
                          </p:stCondLst>
                          <p:childTnLst>
                            <p:par>
                              <p:cTn id="17" fill="hold">
                                <p:stCondLst>
                                  <p:cond delay="0"/>
                                </p:stCondLst>
                                <p:childTnLst>
                                  <p:par>
                                    <p:cTn id="18" presetID="2" presetClass="entr" presetSubtype="1" fill="hold" grpId="0" nodeType="clickEffect" p14:presetBounceEnd="50000">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14:bounceEnd="50000">
                                          <p:cBhvr additive="base">
                                            <p:cTn id="20" dur="500" fill="hold"/>
                                            <p:tgtEl>
                                              <p:spTgt spid="5"/>
                                            </p:tgtEl>
                                            <p:attrNameLst>
                                              <p:attrName>ppt_x</p:attrName>
                                            </p:attrNameLst>
                                          </p:cBhvr>
                                          <p:tavLst>
                                            <p:tav tm="0">
                                              <p:val>
                                                <p:strVal val="#ppt_x"/>
                                              </p:val>
                                            </p:tav>
                                            <p:tav tm="100000">
                                              <p:val>
                                                <p:strVal val="#ppt_x"/>
                                              </p:val>
                                            </p:tav>
                                          </p:tavLst>
                                        </p:anim>
                                        <p:anim calcmode="lin" valueType="num" p14:bounceEnd="50000">
                                          <p:cBhvr additive="base">
                                            <p:cTn id="21" dur="500" fill="hold"/>
                                            <p:tgtEl>
                                              <p:spTgt spid="5"/>
                                            </p:tgtEl>
                                            <p:attrNameLst>
                                              <p:attrName>ppt_y</p:attrName>
                                            </p:attrNameLst>
                                          </p:cBhvr>
                                          <p:tavLst>
                                            <p:tav tm="0">
                                              <p:val>
                                                <p:strVal val="0-#ppt_h/2"/>
                                              </p:val>
                                            </p:tav>
                                            <p:tav tm="100000">
                                              <p:val>
                                                <p:strVal val="#ppt_y"/>
                                              </p:val>
                                            </p:tav>
                                          </p:tavLst>
                                        </p:anim>
                                      </p:childTnLst>
                                    </p:cTn>
                                  </p:par>
                                  <p:par>
                                    <p:cTn id="22" presetID="2" presetClass="entr" presetSubtype="1" fill="hold" nodeType="withEffect" p14:presetBounceEnd="50000">
                                      <p:stCondLst>
                                        <p:cond delay="0"/>
                                      </p:stCondLst>
                                      <p:childTnLst>
                                        <p:set>
                                          <p:cBhvr>
                                            <p:cTn id="23" dur="1" fill="hold">
                                              <p:stCondLst>
                                                <p:cond delay="0"/>
                                              </p:stCondLst>
                                            </p:cTn>
                                            <p:tgtEl>
                                              <p:spTgt spid="334"/>
                                            </p:tgtEl>
                                            <p:attrNameLst>
                                              <p:attrName>style.visibility</p:attrName>
                                            </p:attrNameLst>
                                          </p:cBhvr>
                                          <p:to>
                                            <p:strVal val="visible"/>
                                          </p:to>
                                        </p:set>
                                        <p:anim calcmode="lin" valueType="num" p14:bounceEnd="50000">
                                          <p:cBhvr additive="base">
                                            <p:cTn id="24" dur="500" fill="hold"/>
                                            <p:tgtEl>
                                              <p:spTgt spid="334"/>
                                            </p:tgtEl>
                                            <p:attrNameLst>
                                              <p:attrName>ppt_x</p:attrName>
                                            </p:attrNameLst>
                                          </p:cBhvr>
                                          <p:tavLst>
                                            <p:tav tm="0">
                                              <p:val>
                                                <p:strVal val="#ppt_x"/>
                                              </p:val>
                                            </p:tav>
                                            <p:tav tm="100000">
                                              <p:val>
                                                <p:strVal val="#ppt_x"/>
                                              </p:val>
                                            </p:tav>
                                          </p:tavLst>
                                        </p:anim>
                                        <p:anim calcmode="lin" valueType="num" p14:bounceEnd="50000">
                                          <p:cBhvr additive="base">
                                            <p:cTn id="25" dur="500" fill="hold"/>
                                            <p:tgtEl>
                                              <p:spTgt spid="33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149"/>
                                            </p:tgtEl>
                                            <p:attrNameLst>
                                              <p:attrName>style.visibility</p:attrName>
                                            </p:attrNameLst>
                                          </p:cBhvr>
                                          <p:to>
                                            <p:strVal val="visible"/>
                                          </p:to>
                                        </p:set>
                                        <p:anim calcmode="lin" valueType="num">
                                          <p:cBhvr additive="base">
                                            <p:cTn id="7" dur="500" fill="hold"/>
                                            <p:tgtEl>
                                              <p:spTgt spid="149"/>
                                            </p:tgtEl>
                                            <p:attrNameLst>
                                              <p:attrName>ppt_x</p:attrName>
                                            </p:attrNameLst>
                                          </p:cBhvr>
                                          <p:tavLst>
                                            <p:tav tm="0">
                                              <p:val>
                                                <p:strVal val="#ppt_x"/>
                                              </p:val>
                                            </p:tav>
                                            <p:tav tm="100000">
                                              <p:val>
                                                <p:strVal val="#ppt_x"/>
                                              </p:val>
                                            </p:tav>
                                          </p:tavLst>
                                        </p:anim>
                                        <p:anim calcmode="lin" valueType="num">
                                          <p:cBhvr additive="base">
                                            <p:cTn id="8" dur="500" fill="hold"/>
                                            <p:tgtEl>
                                              <p:spTgt spid="149"/>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2" presetClass="entr" presetSubtype="4" fill="hold" nodeType="afterEffect">
                                      <p:stCondLst>
                                        <p:cond delay="0"/>
                                      </p:stCondLst>
                                      <p:childTnLst>
                                        <p:set>
                                          <p:cBhvr>
                                            <p:cTn id="11" dur="1" fill="hold">
                                              <p:stCondLst>
                                                <p:cond delay="0"/>
                                              </p:stCondLst>
                                            </p:cTn>
                                            <p:tgtEl>
                                              <p:spTgt spid="330"/>
                                            </p:tgtEl>
                                            <p:attrNameLst>
                                              <p:attrName>style.visibility</p:attrName>
                                            </p:attrNameLst>
                                          </p:cBhvr>
                                          <p:to>
                                            <p:strVal val="visible"/>
                                          </p:to>
                                        </p:set>
                                        <p:animEffect transition="in" filter="wipe(down)">
                                          <p:cBhvr>
                                            <p:cTn id="12" dur="500"/>
                                            <p:tgtEl>
                                              <p:spTgt spid="330"/>
                                            </p:tgtEl>
                                          </p:cBhvr>
                                        </p:animEffect>
                                      </p:childTnLst>
                                    </p:cTn>
                                  </p:par>
                                  <p:par>
                                    <p:cTn id="13" presetID="22" presetClass="entr" presetSubtype="4" fill="hold" nodeType="with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wipe(down)">
                                          <p:cBhvr>
                                            <p:cTn id="15" dur="500"/>
                                            <p:tgtEl>
                                              <p:spTgt spid="10"/>
                                            </p:tgtEl>
                                          </p:cBhvr>
                                        </p:animEffect>
                                      </p:childTnLst>
                                    </p:cTn>
                                  </p:par>
                                </p:childTnLst>
                              </p:cTn>
                            </p:par>
                          </p:childTnLst>
                        </p:cTn>
                      </p:par>
                      <p:par>
                        <p:cTn id="16" fill="hold">
                          <p:stCondLst>
                            <p:cond delay="indefinite"/>
                          </p:stCondLst>
                          <p:childTnLst>
                            <p:par>
                              <p:cTn id="17" fill="hold">
                                <p:stCondLst>
                                  <p:cond delay="0"/>
                                </p:stCondLst>
                                <p:childTnLst>
                                  <p:par>
                                    <p:cTn id="18" presetID="2" presetClass="entr" presetSubtype="1" fill="hold" grpId="0" nodeType="click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additive="base">
                                            <p:cTn id="20" dur="500" fill="hold"/>
                                            <p:tgtEl>
                                              <p:spTgt spid="5"/>
                                            </p:tgtEl>
                                            <p:attrNameLst>
                                              <p:attrName>ppt_x</p:attrName>
                                            </p:attrNameLst>
                                          </p:cBhvr>
                                          <p:tavLst>
                                            <p:tav tm="0">
                                              <p:val>
                                                <p:strVal val="#ppt_x"/>
                                              </p:val>
                                            </p:tav>
                                            <p:tav tm="100000">
                                              <p:val>
                                                <p:strVal val="#ppt_x"/>
                                              </p:val>
                                            </p:tav>
                                          </p:tavLst>
                                        </p:anim>
                                        <p:anim calcmode="lin" valueType="num">
                                          <p:cBhvr additive="base">
                                            <p:cTn id="21" dur="500" fill="hold"/>
                                            <p:tgtEl>
                                              <p:spTgt spid="5"/>
                                            </p:tgtEl>
                                            <p:attrNameLst>
                                              <p:attrName>ppt_y</p:attrName>
                                            </p:attrNameLst>
                                          </p:cBhvr>
                                          <p:tavLst>
                                            <p:tav tm="0">
                                              <p:val>
                                                <p:strVal val="0-#ppt_h/2"/>
                                              </p:val>
                                            </p:tav>
                                            <p:tav tm="100000">
                                              <p:val>
                                                <p:strVal val="#ppt_y"/>
                                              </p:val>
                                            </p:tav>
                                          </p:tavLst>
                                        </p:anim>
                                      </p:childTnLst>
                                    </p:cTn>
                                  </p:par>
                                  <p:par>
                                    <p:cTn id="22" presetID="2" presetClass="entr" presetSubtype="1" fill="hold" nodeType="withEffect">
                                      <p:stCondLst>
                                        <p:cond delay="0"/>
                                      </p:stCondLst>
                                      <p:childTnLst>
                                        <p:set>
                                          <p:cBhvr>
                                            <p:cTn id="23" dur="1" fill="hold">
                                              <p:stCondLst>
                                                <p:cond delay="0"/>
                                              </p:stCondLst>
                                            </p:cTn>
                                            <p:tgtEl>
                                              <p:spTgt spid="334"/>
                                            </p:tgtEl>
                                            <p:attrNameLst>
                                              <p:attrName>style.visibility</p:attrName>
                                            </p:attrNameLst>
                                          </p:cBhvr>
                                          <p:to>
                                            <p:strVal val="visible"/>
                                          </p:to>
                                        </p:set>
                                        <p:anim calcmode="lin" valueType="num">
                                          <p:cBhvr additive="base">
                                            <p:cTn id="24" dur="500" fill="hold"/>
                                            <p:tgtEl>
                                              <p:spTgt spid="334"/>
                                            </p:tgtEl>
                                            <p:attrNameLst>
                                              <p:attrName>ppt_x</p:attrName>
                                            </p:attrNameLst>
                                          </p:cBhvr>
                                          <p:tavLst>
                                            <p:tav tm="0">
                                              <p:val>
                                                <p:strVal val="#ppt_x"/>
                                              </p:val>
                                            </p:tav>
                                            <p:tav tm="100000">
                                              <p:val>
                                                <p:strVal val="#ppt_x"/>
                                              </p:val>
                                            </p:tav>
                                          </p:tavLst>
                                        </p:anim>
                                        <p:anim calcmode="lin" valueType="num">
                                          <p:cBhvr additive="base">
                                            <p:cTn id="25" dur="500" fill="hold"/>
                                            <p:tgtEl>
                                              <p:spTgt spid="33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Hoàng đế dẹp loạn 12 sứ quân trong lịch sử VN - Đinh Tiên Hoàng">
            <a:extLst>
              <a:ext uri="{FF2B5EF4-FFF2-40B4-BE49-F238E27FC236}">
                <a16:creationId xmlns:a16="http://schemas.microsoft.com/office/drawing/2014/main" id="{F27B0124-2961-8844-A7A5-217963FF133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5800" y="-15724"/>
            <a:ext cx="12192000" cy="6858000"/>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a:extLst>
              <a:ext uri="{FF2B5EF4-FFF2-40B4-BE49-F238E27FC236}">
                <a16:creationId xmlns:a16="http://schemas.microsoft.com/office/drawing/2014/main" id="{E1885D44-A600-7F46-8EF7-E4CF0052F2DA}"/>
              </a:ext>
            </a:extLst>
          </p:cNvPr>
          <p:cNvPicPr>
            <a:picLocks noChangeAspect="1"/>
          </p:cNvPicPr>
          <p:nvPr/>
        </p:nvPicPr>
        <p:blipFill rotWithShape="1">
          <a:blip r:embed="rId3"/>
          <a:srcRect l="5391" t="6549" r="19238" b="17839"/>
          <a:stretch/>
        </p:blipFill>
        <p:spPr>
          <a:xfrm>
            <a:off x="10597261" y="4783668"/>
            <a:ext cx="1594739" cy="2058609"/>
          </a:xfrm>
          <a:prstGeom prst="rect">
            <a:avLst/>
          </a:prstGeom>
        </p:spPr>
      </p:pic>
    </p:spTree>
    <p:extLst>
      <p:ext uri="{BB962C8B-B14F-4D97-AF65-F5344CB8AC3E}">
        <p14:creationId xmlns:p14="http://schemas.microsoft.com/office/powerpoint/2010/main" val="346149687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oogle Shape;1260;p48">
            <a:extLst>
              <a:ext uri="{FF2B5EF4-FFF2-40B4-BE49-F238E27FC236}">
                <a16:creationId xmlns:a16="http://schemas.microsoft.com/office/drawing/2014/main" id="{5BF84041-AA69-DC49-9011-E059642705AA}"/>
              </a:ext>
            </a:extLst>
          </p:cNvPr>
          <p:cNvPicPr preferRelativeResize="0"/>
          <p:nvPr/>
        </p:nvPicPr>
        <p:blipFill>
          <a:blip r:embed="rId3">
            <a:alphaModFix/>
          </a:blip>
          <a:stretch>
            <a:fillRect/>
          </a:stretch>
        </p:blipFill>
        <p:spPr>
          <a:xfrm>
            <a:off x="357587" y="1228076"/>
            <a:ext cx="592167" cy="676257"/>
          </a:xfrm>
          <a:prstGeom prst="rect">
            <a:avLst/>
          </a:prstGeom>
          <a:noFill/>
          <a:ln>
            <a:noFill/>
          </a:ln>
        </p:spPr>
      </p:pic>
      <p:grpSp>
        <p:nvGrpSpPr>
          <p:cNvPr id="18" name="Google Shape;13256;p65">
            <a:extLst>
              <a:ext uri="{FF2B5EF4-FFF2-40B4-BE49-F238E27FC236}">
                <a16:creationId xmlns:a16="http://schemas.microsoft.com/office/drawing/2014/main" id="{B160B778-BCA7-A948-A9AA-32214BB9E5B2}"/>
              </a:ext>
            </a:extLst>
          </p:cNvPr>
          <p:cNvGrpSpPr/>
          <p:nvPr/>
        </p:nvGrpSpPr>
        <p:grpSpPr>
          <a:xfrm>
            <a:off x="264796" y="2499199"/>
            <a:ext cx="705045" cy="596308"/>
            <a:chOff x="853568" y="1975538"/>
            <a:chExt cx="337334" cy="353599"/>
          </a:xfrm>
          <a:solidFill>
            <a:srgbClr val="FF0000"/>
          </a:solidFill>
        </p:grpSpPr>
        <p:sp>
          <p:nvSpPr>
            <p:cNvPr id="19" name="Google Shape;13257;p65">
              <a:extLst>
                <a:ext uri="{FF2B5EF4-FFF2-40B4-BE49-F238E27FC236}">
                  <a16:creationId xmlns:a16="http://schemas.microsoft.com/office/drawing/2014/main" id="{4DD2E81D-C382-0643-95F3-6DF3F71B7DD1}"/>
                </a:ext>
              </a:extLst>
            </p:cNvPr>
            <p:cNvSpPr/>
            <p:nvPr/>
          </p:nvSpPr>
          <p:spPr>
            <a:xfrm>
              <a:off x="853568" y="1975538"/>
              <a:ext cx="337334" cy="353599"/>
            </a:xfrm>
            <a:custGeom>
              <a:avLst/>
              <a:gdLst/>
              <a:ahLst/>
              <a:cxnLst/>
              <a:rect l="l" t="t" r="r" b="b"/>
              <a:pathLst>
                <a:path w="10598" h="11109" extrusionOk="0">
                  <a:moveTo>
                    <a:pt x="8180" y="322"/>
                  </a:moveTo>
                  <a:lnTo>
                    <a:pt x="5823" y="3596"/>
                  </a:lnTo>
                  <a:lnTo>
                    <a:pt x="5501" y="3132"/>
                  </a:lnTo>
                  <a:lnTo>
                    <a:pt x="7502" y="322"/>
                  </a:lnTo>
                  <a:close/>
                  <a:moveTo>
                    <a:pt x="9252" y="322"/>
                  </a:moveTo>
                  <a:lnTo>
                    <a:pt x="6371" y="4346"/>
                  </a:lnTo>
                  <a:lnTo>
                    <a:pt x="6049" y="3882"/>
                  </a:lnTo>
                  <a:lnTo>
                    <a:pt x="8597" y="322"/>
                  </a:lnTo>
                  <a:close/>
                  <a:moveTo>
                    <a:pt x="2072" y="322"/>
                  </a:moveTo>
                  <a:lnTo>
                    <a:pt x="4966" y="4358"/>
                  </a:lnTo>
                  <a:cubicBezTo>
                    <a:pt x="4906" y="4382"/>
                    <a:pt x="4859" y="4430"/>
                    <a:pt x="4811" y="4477"/>
                  </a:cubicBezTo>
                  <a:cubicBezTo>
                    <a:pt x="4750" y="4538"/>
                    <a:pt x="4652" y="4579"/>
                    <a:pt x="4557" y="4579"/>
                  </a:cubicBezTo>
                  <a:cubicBezTo>
                    <a:pt x="4521" y="4579"/>
                    <a:pt x="4486" y="4574"/>
                    <a:pt x="4454" y="4561"/>
                  </a:cubicBezTo>
                  <a:lnTo>
                    <a:pt x="1418" y="322"/>
                  </a:lnTo>
                  <a:close/>
                  <a:moveTo>
                    <a:pt x="3084" y="322"/>
                  </a:moveTo>
                  <a:lnTo>
                    <a:pt x="6121" y="4584"/>
                  </a:lnTo>
                  <a:cubicBezTo>
                    <a:pt x="6100" y="4589"/>
                    <a:pt x="6079" y="4591"/>
                    <a:pt x="6057" y="4591"/>
                  </a:cubicBezTo>
                  <a:cubicBezTo>
                    <a:pt x="5957" y="4591"/>
                    <a:pt x="5854" y="4546"/>
                    <a:pt x="5775" y="4477"/>
                  </a:cubicBezTo>
                  <a:cubicBezTo>
                    <a:pt x="5644" y="4346"/>
                    <a:pt x="5466" y="4287"/>
                    <a:pt x="5287" y="4287"/>
                  </a:cubicBezTo>
                  <a:lnTo>
                    <a:pt x="2453" y="334"/>
                  </a:lnTo>
                  <a:lnTo>
                    <a:pt x="3084" y="334"/>
                  </a:lnTo>
                  <a:lnTo>
                    <a:pt x="3084" y="322"/>
                  </a:lnTo>
                  <a:close/>
                  <a:moveTo>
                    <a:pt x="1013" y="322"/>
                  </a:moveTo>
                  <a:lnTo>
                    <a:pt x="4025" y="4537"/>
                  </a:lnTo>
                  <a:cubicBezTo>
                    <a:pt x="3858" y="4584"/>
                    <a:pt x="3716" y="4668"/>
                    <a:pt x="3608" y="4823"/>
                  </a:cubicBezTo>
                  <a:lnTo>
                    <a:pt x="394" y="322"/>
                  </a:lnTo>
                  <a:close/>
                  <a:moveTo>
                    <a:pt x="10216" y="322"/>
                  </a:moveTo>
                  <a:lnTo>
                    <a:pt x="7002" y="4823"/>
                  </a:lnTo>
                  <a:cubicBezTo>
                    <a:pt x="6906" y="4680"/>
                    <a:pt x="6775" y="4596"/>
                    <a:pt x="6633" y="4549"/>
                  </a:cubicBezTo>
                  <a:lnTo>
                    <a:pt x="9645" y="322"/>
                  </a:lnTo>
                  <a:close/>
                  <a:moveTo>
                    <a:pt x="5268" y="4599"/>
                  </a:moveTo>
                  <a:cubicBezTo>
                    <a:pt x="5362" y="4599"/>
                    <a:pt x="5454" y="4638"/>
                    <a:pt x="5525" y="4715"/>
                  </a:cubicBezTo>
                  <a:cubicBezTo>
                    <a:pt x="5652" y="4842"/>
                    <a:pt x="5822" y="4911"/>
                    <a:pt x="5994" y="4911"/>
                  </a:cubicBezTo>
                  <a:cubicBezTo>
                    <a:pt x="6081" y="4911"/>
                    <a:pt x="6168" y="4894"/>
                    <a:pt x="6252" y="4858"/>
                  </a:cubicBezTo>
                  <a:cubicBezTo>
                    <a:pt x="6295" y="4843"/>
                    <a:pt x="6338" y="4836"/>
                    <a:pt x="6380" y="4836"/>
                  </a:cubicBezTo>
                  <a:cubicBezTo>
                    <a:pt x="6534" y="4836"/>
                    <a:pt x="6672" y="4932"/>
                    <a:pt x="6728" y="5073"/>
                  </a:cubicBezTo>
                  <a:cubicBezTo>
                    <a:pt x="6728" y="5084"/>
                    <a:pt x="6752" y="5096"/>
                    <a:pt x="6752" y="5120"/>
                  </a:cubicBezTo>
                  <a:cubicBezTo>
                    <a:pt x="6823" y="5311"/>
                    <a:pt x="6954" y="5382"/>
                    <a:pt x="6954" y="5382"/>
                  </a:cubicBezTo>
                  <a:cubicBezTo>
                    <a:pt x="7109" y="5454"/>
                    <a:pt x="7240" y="5513"/>
                    <a:pt x="7371" y="5513"/>
                  </a:cubicBezTo>
                  <a:cubicBezTo>
                    <a:pt x="7561" y="5537"/>
                    <a:pt x="7728" y="5692"/>
                    <a:pt x="7716" y="5906"/>
                  </a:cubicBezTo>
                  <a:cubicBezTo>
                    <a:pt x="7704" y="6168"/>
                    <a:pt x="7847" y="6430"/>
                    <a:pt x="8085" y="6561"/>
                  </a:cubicBezTo>
                  <a:cubicBezTo>
                    <a:pt x="8264" y="6644"/>
                    <a:pt x="8335" y="6870"/>
                    <a:pt x="8252" y="7049"/>
                  </a:cubicBezTo>
                  <a:cubicBezTo>
                    <a:pt x="8133" y="7287"/>
                    <a:pt x="8157" y="7585"/>
                    <a:pt x="8323" y="7799"/>
                  </a:cubicBezTo>
                  <a:cubicBezTo>
                    <a:pt x="8442" y="7954"/>
                    <a:pt x="8430" y="8180"/>
                    <a:pt x="8264" y="8311"/>
                  </a:cubicBezTo>
                  <a:cubicBezTo>
                    <a:pt x="8061" y="8490"/>
                    <a:pt x="7966" y="8763"/>
                    <a:pt x="8026" y="9025"/>
                  </a:cubicBezTo>
                  <a:cubicBezTo>
                    <a:pt x="8073" y="9228"/>
                    <a:pt x="7966" y="9430"/>
                    <a:pt x="7776" y="9478"/>
                  </a:cubicBezTo>
                  <a:cubicBezTo>
                    <a:pt x="7502" y="9549"/>
                    <a:pt x="7311" y="9775"/>
                    <a:pt x="7264" y="10026"/>
                  </a:cubicBezTo>
                  <a:cubicBezTo>
                    <a:pt x="7242" y="10196"/>
                    <a:pt x="7087" y="10329"/>
                    <a:pt x="6909" y="10329"/>
                  </a:cubicBezTo>
                  <a:cubicBezTo>
                    <a:pt x="6889" y="10329"/>
                    <a:pt x="6868" y="10327"/>
                    <a:pt x="6847" y="10323"/>
                  </a:cubicBezTo>
                  <a:cubicBezTo>
                    <a:pt x="6809" y="10316"/>
                    <a:pt x="6770" y="10313"/>
                    <a:pt x="6732" y="10313"/>
                  </a:cubicBezTo>
                  <a:cubicBezTo>
                    <a:pt x="6508" y="10313"/>
                    <a:pt x="6290" y="10429"/>
                    <a:pt x="6168" y="10633"/>
                  </a:cubicBezTo>
                  <a:cubicBezTo>
                    <a:pt x="6100" y="10740"/>
                    <a:pt x="5977" y="10802"/>
                    <a:pt x="5854" y="10802"/>
                  </a:cubicBezTo>
                  <a:cubicBezTo>
                    <a:pt x="5785" y="10802"/>
                    <a:pt x="5716" y="10783"/>
                    <a:pt x="5656" y="10740"/>
                  </a:cubicBezTo>
                  <a:cubicBezTo>
                    <a:pt x="5537" y="10668"/>
                    <a:pt x="5418" y="10633"/>
                    <a:pt x="5287" y="10633"/>
                  </a:cubicBezTo>
                  <a:cubicBezTo>
                    <a:pt x="5156" y="10633"/>
                    <a:pt x="5025" y="10668"/>
                    <a:pt x="4918" y="10740"/>
                  </a:cubicBezTo>
                  <a:cubicBezTo>
                    <a:pt x="4858" y="10779"/>
                    <a:pt x="4788" y="10797"/>
                    <a:pt x="4719" y="10797"/>
                  </a:cubicBezTo>
                  <a:cubicBezTo>
                    <a:pt x="4596" y="10797"/>
                    <a:pt x="4475" y="10739"/>
                    <a:pt x="4406" y="10633"/>
                  </a:cubicBezTo>
                  <a:cubicBezTo>
                    <a:pt x="4275" y="10437"/>
                    <a:pt x="4035" y="10320"/>
                    <a:pt x="3794" y="10320"/>
                  </a:cubicBezTo>
                  <a:cubicBezTo>
                    <a:pt x="3772" y="10320"/>
                    <a:pt x="3750" y="10321"/>
                    <a:pt x="3727" y="10323"/>
                  </a:cubicBezTo>
                  <a:cubicBezTo>
                    <a:pt x="3708" y="10327"/>
                    <a:pt x="3688" y="10329"/>
                    <a:pt x="3668" y="10329"/>
                  </a:cubicBezTo>
                  <a:cubicBezTo>
                    <a:pt x="3497" y="10329"/>
                    <a:pt x="3332" y="10196"/>
                    <a:pt x="3311" y="10026"/>
                  </a:cubicBezTo>
                  <a:cubicBezTo>
                    <a:pt x="3263" y="9764"/>
                    <a:pt x="3073" y="9537"/>
                    <a:pt x="2799" y="9478"/>
                  </a:cubicBezTo>
                  <a:cubicBezTo>
                    <a:pt x="2608" y="9418"/>
                    <a:pt x="2489" y="9228"/>
                    <a:pt x="2549" y="9025"/>
                  </a:cubicBezTo>
                  <a:cubicBezTo>
                    <a:pt x="2620" y="8763"/>
                    <a:pt x="2537" y="8490"/>
                    <a:pt x="2311" y="8311"/>
                  </a:cubicBezTo>
                  <a:cubicBezTo>
                    <a:pt x="2168" y="8180"/>
                    <a:pt x="2132" y="7954"/>
                    <a:pt x="2251" y="7799"/>
                  </a:cubicBezTo>
                  <a:cubicBezTo>
                    <a:pt x="2418" y="7585"/>
                    <a:pt x="2442" y="7287"/>
                    <a:pt x="2322" y="7049"/>
                  </a:cubicBezTo>
                  <a:cubicBezTo>
                    <a:pt x="2239" y="6870"/>
                    <a:pt x="2311" y="6644"/>
                    <a:pt x="2489" y="6561"/>
                  </a:cubicBezTo>
                  <a:cubicBezTo>
                    <a:pt x="2727" y="6442"/>
                    <a:pt x="2882" y="6192"/>
                    <a:pt x="2858" y="5906"/>
                  </a:cubicBezTo>
                  <a:cubicBezTo>
                    <a:pt x="2846" y="5715"/>
                    <a:pt x="3013" y="5537"/>
                    <a:pt x="3204" y="5513"/>
                  </a:cubicBezTo>
                  <a:cubicBezTo>
                    <a:pt x="3418" y="5501"/>
                    <a:pt x="3608" y="5394"/>
                    <a:pt x="3727" y="5215"/>
                  </a:cubicBezTo>
                  <a:lnTo>
                    <a:pt x="3727" y="5204"/>
                  </a:lnTo>
                  <a:cubicBezTo>
                    <a:pt x="3751" y="5156"/>
                    <a:pt x="3787" y="5120"/>
                    <a:pt x="3799" y="5073"/>
                  </a:cubicBezTo>
                  <a:cubicBezTo>
                    <a:pt x="3854" y="4925"/>
                    <a:pt x="3995" y="4835"/>
                    <a:pt x="4145" y="4835"/>
                  </a:cubicBezTo>
                  <a:cubicBezTo>
                    <a:pt x="4188" y="4835"/>
                    <a:pt x="4232" y="4842"/>
                    <a:pt x="4275" y="4858"/>
                  </a:cubicBezTo>
                  <a:cubicBezTo>
                    <a:pt x="4355" y="4889"/>
                    <a:pt x="4438" y="4903"/>
                    <a:pt x="4521" y="4903"/>
                  </a:cubicBezTo>
                  <a:cubicBezTo>
                    <a:pt x="4698" y="4903"/>
                    <a:pt x="4872" y="4837"/>
                    <a:pt x="5001" y="4715"/>
                  </a:cubicBezTo>
                  <a:cubicBezTo>
                    <a:pt x="5079" y="4638"/>
                    <a:pt x="5174" y="4599"/>
                    <a:pt x="5268" y="4599"/>
                  </a:cubicBezTo>
                  <a:close/>
                  <a:moveTo>
                    <a:pt x="298" y="0"/>
                  </a:moveTo>
                  <a:cubicBezTo>
                    <a:pt x="203" y="0"/>
                    <a:pt x="108" y="60"/>
                    <a:pt x="48" y="143"/>
                  </a:cubicBezTo>
                  <a:cubicBezTo>
                    <a:pt x="1" y="239"/>
                    <a:pt x="1" y="358"/>
                    <a:pt x="60" y="429"/>
                  </a:cubicBezTo>
                  <a:lnTo>
                    <a:pt x="3418" y="5096"/>
                  </a:lnTo>
                  <a:cubicBezTo>
                    <a:pt x="3358" y="5144"/>
                    <a:pt x="3275" y="5168"/>
                    <a:pt x="3204" y="5168"/>
                  </a:cubicBezTo>
                  <a:cubicBezTo>
                    <a:pt x="2834" y="5192"/>
                    <a:pt x="2537" y="5513"/>
                    <a:pt x="2549" y="5906"/>
                  </a:cubicBezTo>
                  <a:cubicBezTo>
                    <a:pt x="2549" y="6049"/>
                    <a:pt x="2477" y="6180"/>
                    <a:pt x="2358" y="6239"/>
                  </a:cubicBezTo>
                  <a:cubicBezTo>
                    <a:pt x="2013" y="6418"/>
                    <a:pt x="1882" y="6835"/>
                    <a:pt x="2061" y="7168"/>
                  </a:cubicBezTo>
                  <a:cubicBezTo>
                    <a:pt x="2120" y="7299"/>
                    <a:pt x="2108" y="7454"/>
                    <a:pt x="2013" y="7573"/>
                  </a:cubicBezTo>
                  <a:cubicBezTo>
                    <a:pt x="1775" y="7871"/>
                    <a:pt x="1822" y="8299"/>
                    <a:pt x="2120" y="8537"/>
                  </a:cubicBezTo>
                  <a:cubicBezTo>
                    <a:pt x="2215" y="8621"/>
                    <a:pt x="2275" y="8775"/>
                    <a:pt x="2239" y="8906"/>
                  </a:cubicBezTo>
                  <a:cubicBezTo>
                    <a:pt x="2132" y="9275"/>
                    <a:pt x="2358" y="9656"/>
                    <a:pt x="2727" y="9752"/>
                  </a:cubicBezTo>
                  <a:cubicBezTo>
                    <a:pt x="2858" y="9799"/>
                    <a:pt x="2965" y="9906"/>
                    <a:pt x="3001" y="10049"/>
                  </a:cubicBezTo>
                  <a:cubicBezTo>
                    <a:pt x="3056" y="10399"/>
                    <a:pt x="3361" y="10639"/>
                    <a:pt x="3697" y="10639"/>
                  </a:cubicBezTo>
                  <a:cubicBezTo>
                    <a:pt x="3727" y="10639"/>
                    <a:pt x="3757" y="10637"/>
                    <a:pt x="3787" y="10633"/>
                  </a:cubicBezTo>
                  <a:cubicBezTo>
                    <a:pt x="3799" y="10632"/>
                    <a:pt x="3811" y="10631"/>
                    <a:pt x="3823" y="10631"/>
                  </a:cubicBezTo>
                  <a:cubicBezTo>
                    <a:pt x="3953" y="10631"/>
                    <a:pt x="4079" y="10690"/>
                    <a:pt x="4144" y="10799"/>
                  </a:cubicBezTo>
                  <a:cubicBezTo>
                    <a:pt x="4274" y="10998"/>
                    <a:pt x="4502" y="11109"/>
                    <a:pt x="4731" y="11109"/>
                  </a:cubicBezTo>
                  <a:cubicBezTo>
                    <a:pt x="4858" y="11109"/>
                    <a:pt x="4986" y="11074"/>
                    <a:pt x="5097" y="11002"/>
                  </a:cubicBezTo>
                  <a:cubicBezTo>
                    <a:pt x="5156" y="10966"/>
                    <a:pt x="5228" y="10948"/>
                    <a:pt x="5299" y="10948"/>
                  </a:cubicBezTo>
                  <a:cubicBezTo>
                    <a:pt x="5370" y="10948"/>
                    <a:pt x="5442" y="10966"/>
                    <a:pt x="5501" y="11002"/>
                  </a:cubicBezTo>
                  <a:cubicBezTo>
                    <a:pt x="5621" y="11085"/>
                    <a:pt x="5740" y="11109"/>
                    <a:pt x="5871" y="11109"/>
                  </a:cubicBezTo>
                  <a:cubicBezTo>
                    <a:pt x="6097" y="11109"/>
                    <a:pt x="6311" y="11002"/>
                    <a:pt x="6454" y="10799"/>
                  </a:cubicBezTo>
                  <a:cubicBezTo>
                    <a:pt x="6519" y="10690"/>
                    <a:pt x="6645" y="10631"/>
                    <a:pt x="6775" y="10631"/>
                  </a:cubicBezTo>
                  <a:cubicBezTo>
                    <a:pt x="6787" y="10631"/>
                    <a:pt x="6799" y="10632"/>
                    <a:pt x="6811" y="10633"/>
                  </a:cubicBezTo>
                  <a:cubicBezTo>
                    <a:pt x="6848" y="10639"/>
                    <a:pt x="6884" y="10641"/>
                    <a:pt x="6920" y="10641"/>
                  </a:cubicBezTo>
                  <a:cubicBezTo>
                    <a:pt x="7248" y="10641"/>
                    <a:pt x="7543" y="10403"/>
                    <a:pt x="7597" y="10049"/>
                  </a:cubicBezTo>
                  <a:cubicBezTo>
                    <a:pt x="7621" y="9906"/>
                    <a:pt x="7728" y="9799"/>
                    <a:pt x="7859" y="9752"/>
                  </a:cubicBezTo>
                  <a:cubicBezTo>
                    <a:pt x="8240" y="9656"/>
                    <a:pt x="8442" y="9275"/>
                    <a:pt x="8359" y="8906"/>
                  </a:cubicBezTo>
                  <a:cubicBezTo>
                    <a:pt x="8323" y="8775"/>
                    <a:pt x="8371" y="8621"/>
                    <a:pt x="8478" y="8537"/>
                  </a:cubicBezTo>
                  <a:cubicBezTo>
                    <a:pt x="8776" y="8299"/>
                    <a:pt x="8811" y="7871"/>
                    <a:pt x="8573" y="7573"/>
                  </a:cubicBezTo>
                  <a:cubicBezTo>
                    <a:pt x="8490" y="7454"/>
                    <a:pt x="8478" y="7299"/>
                    <a:pt x="8538" y="7168"/>
                  </a:cubicBezTo>
                  <a:cubicBezTo>
                    <a:pt x="8692" y="6823"/>
                    <a:pt x="8561" y="6406"/>
                    <a:pt x="8240" y="6239"/>
                  </a:cubicBezTo>
                  <a:cubicBezTo>
                    <a:pt x="8097" y="6180"/>
                    <a:pt x="8026" y="6037"/>
                    <a:pt x="8037" y="5906"/>
                  </a:cubicBezTo>
                  <a:cubicBezTo>
                    <a:pt x="8061" y="5525"/>
                    <a:pt x="7776" y="5204"/>
                    <a:pt x="7383" y="5168"/>
                  </a:cubicBezTo>
                  <a:cubicBezTo>
                    <a:pt x="7311" y="5168"/>
                    <a:pt x="7240" y="5144"/>
                    <a:pt x="7180" y="5096"/>
                  </a:cubicBezTo>
                  <a:lnTo>
                    <a:pt x="10526" y="429"/>
                  </a:lnTo>
                  <a:cubicBezTo>
                    <a:pt x="10585" y="358"/>
                    <a:pt x="10597" y="251"/>
                    <a:pt x="10538" y="143"/>
                  </a:cubicBezTo>
                  <a:cubicBezTo>
                    <a:pt x="10490" y="60"/>
                    <a:pt x="10395" y="0"/>
                    <a:pt x="10288" y="0"/>
                  </a:cubicBezTo>
                  <a:lnTo>
                    <a:pt x="7478" y="0"/>
                  </a:lnTo>
                  <a:cubicBezTo>
                    <a:pt x="7383" y="0"/>
                    <a:pt x="7299" y="36"/>
                    <a:pt x="7252" y="120"/>
                  </a:cubicBezTo>
                  <a:lnTo>
                    <a:pt x="5287" y="2858"/>
                  </a:lnTo>
                  <a:lnTo>
                    <a:pt x="3335" y="120"/>
                  </a:lnTo>
                  <a:cubicBezTo>
                    <a:pt x="3299" y="36"/>
                    <a:pt x="3204" y="0"/>
                    <a:pt x="3120" y="0"/>
                  </a:cubicBezTo>
                  <a:close/>
                </a:path>
              </a:pathLst>
            </a:custGeom>
            <a:solidFill>
              <a:schemeClr val="tx2">
                <a:lumMod val="10000"/>
              </a:schemeClr>
            </a:solidFill>
            <a:ln>
              <a:noFill/>
            </a:ln>
          </p:spPr>
          <p:txBody>
            <a:bodyPr spcFirstLastPara="1" wrap="square" lIns="121900" tIns="121900" rIns="121900" bIns="121900" anchor="ctr" anchorCtr="0">
              <a:noAutofit/>
            </a:bodyPr>
            <a:lstStyle/>
            <a:p>
              <a:pPr defTabSz="1219170">
                <a:buClr>
                  <a:srgbClr val="000000"/>
                </a:buClr>
              </a:pPr>
              <a:endParaRPr sz="2133" kern="0">
                <a:solidFill>
                  <a:srgbClr val="000000"/>
                </a:solidFill>
                <a:latin typeface="Times New Roman" panose="02020603050405020304" pitchFamily="18" charset="0"/>
                <a:cs typeface="Times New Roman" panose="02020603050405020304" pitchFamily="18" charset="0"/>
                <a:sym typeface="Arial"/>
              </a:endParaRPr>
            </a:p>
          </p:txBody>
        </p:sp>
        <p:sp>
          <p:nvSpPr>
            <p:cNvPr id="20" name="Google Shape;13258;p65">
              <a:extLst>
                <a:ext uri="{FF2B5EF4-FFF2-40B4-BE49-F238E27FC236}">
                  <a16:creationId xmlns:a16="http://schemas.microsoft.com/office/drawing/2014/main" id="{A3CEF85E-E5A0-D641-9154-730C87FC8C06}"/>
                </a:ext>
              </a:extLst>
            </p:cNvPr>
            <p:cNvSpPr/>
            <p:nvPr/>
          </p:nvSpPr>
          <p:spPr>
            <a:xfrm>
              <a:off x="938458" y="2136979"/>
              <a:ext cx="166789" cy="76742"/>
            </a:xfrm>
            <a:custGeom>
              <a:avLst/>
              <a:gdLst/>
              <a:ahLst/>
              <a:cxnLst/>
              <a:rect l="l" t="t" r="r" b="b"/>
              <a:pathLst>
                <a:path w="5240" h="2411" extrusionOk="0">
                  <a:moveTo>
                    <a:pt x="2620" y="1"/>
                  </a:moveTo>
                  <a:cubicBezTo>
                    <a:pt x="2001" y="1"/>
                    <a:pt x="1370" y="227"/>
                    <a:pt x="894" y="643"/>
                  </a:cubicBezTo>
                  <a:cubicBezTo>
                    <a:pt x="417" y="1036"/>
                    <a:pt x="108" y="1608"/>
                    <a:pt x="13" y="2227"/>
                  </a:cubicBezTo>
                  <a:cubicBezTo>
                    <a:pt x="1" y="2322"/>
                    <a:pt x="60" y="2406"/>
                    <a:pt x="156" y="2406"/>
                  </a:cubicBezTo>
                  <a:lnTo>
                    <a:pt x="179" y="2406"/>
                  </a:lnTo>
                  <a:cubicBezTo>
                    <a:pt x="251" y="2406"/>
                    <a:pt x="334" y="2346"/>
                    <a:pt x="346" y="2275"/>
                  </a:cubicBezTo>
                  <a:cubicBezTo>
                    <a:pt x="429" y="1739"/>
                    <a:pt x="703" y="1251"/>
                    <a:pt x="1120" y="894"/>
                  </a:cubicBezTo>
                  <a:cubicBezTo>
                    <a:pt x="1537" y="536"/>
                    <a:pt x="2072" y="322"/>
                    <a:pt x="2620" y="322"/>
                  </a:cubicBezTo>
                  <a:cubicBezTo>
                    <a:pt x="3168" y="322"/>
                    <a:pt x="3704" y="524"/>
                    <a:pt x="4120" y="894"/>
                  </a:cubicBezTo>
                  <a:cubicBezTo>
                    <a:pt x="4537" y="1251"/>
                    <a:pt x="4811" y="1739"/>
                    <a:pt x="4894" y="2275"/>
                  </a:cubicBezTo>
                  <a:cubicBezTo>
                    <a:pt x="4904" y="2356"/>
                    <a:pt x="4975" y="2411"/>
                    <a:pt x="5040" y="2411"/>
                  </a:cubicBezTo>
                  <a:cubicBezTo>
                    <a:pt x="5051" y="2411"/>
                    <a:pt x="5062" y="2409"/>
                    <a:pt x="5073" y="2406"/>
                  </a:cubicBezTo>
                  <a:cubicBezTo>
                    <a:pt x="5180" y="2394"/>
                    <a:pt x="5240" y="2322"/>
                    <a:pt x="5228" y="2227"/>
                  </a:cubicBezTo>
                  <a:cubicBezTo>
                    <a:pt x="5132" y="1620"/>
                    <a:pt x="4823" y="1060"/>
                    <a:pt x="4347" y="643"/>
                  </a:cubicBezTo>
                  <a:cubicBezTo>
                    <a:pt x="3870" y="227"/>
                    <a:pt x="3263" y="1"/>
                    <a:pt x="2620" y="1"/>
                  </a:cubicBezTo>
                  <a:close/>
                </a:path>
              </a:pathLst>
            </a:custGeom>
            <a:grpFill/>
            <a:ln>
              <a:noFill/>
            </a:ln>
          </p:spPr>
          <p:txBody>
            <a:bodyPr spcFirstLastPara="1" wrap="square" lIns="121900" tIns="121900" rIns="121900" bIns="121900" anchor="ctr" anchorCtr="0">
              <a:noAutofit/>
            </a:bodyPr>
            <a:lstStyle/>
            <a:p>
              <a:pPr defTabSz="1219170">
                <a:buClr>
                  <a:srgbClr val="000000"/>
                </a:buClr>
              </a:pPr>
              <a:endParaRPr sz="2133" kern="0">
                <a:solidFill>
                  <a:srgbClr val="000000"/>
                </a:solidFill>
                <a:latin typeface="Times New Roman" panose="02020603050405020304" pitchFamily="18" charset="0"/>
                <a:cs typeface="Times New Roman" panose="02020603050405020304" pitchFamily="18" charset="0"/>
                <a:sym typeface="Arial"/>
              </a:endParaRPr>
            </a:p>
          </p:txBody>
        </p:sp>
        <p:sp>
          <p:nvSpPr>
            <p:cNvPr id="21" name="Google Shape;13259;p65">
              <a:extLst>
                <a:ext uri="{FF2B5EF4-FFF2-40B4-BE49-F238E27FC236}">
                  <a16:creationId xmlns:a16="http://schemas.microsoft.com/office/drawing/2014/main" id="{8376DE93-F9AD-6F4A-98E5-B12AAC54A3CA}"/>
                </a:ext>
              </a:extLst>
            </p:cNvPr>
            <p:cNvSpPr/>
            <p:nvPr/>
          </p:nvSpPr>
          <p:spPr>
            <a:xfrm>
              <a:off x="938840" y="2227377"/>
              <a:ext cx="166407" cy="76774"/>
            </a:xfrm>
            <a:custGeom>
              <a:avLst/>
              <a:gdLst/>
              <a:ahLst/>
              <a:cxnLst/>
              <a:rect l="l" t="t" r="r" b="b"/>
              <a:pathLst>
                <a:path w="5228" h="2412" extrusionOk="0">
                  <a:moveTo>
                    <a:pt x="193" y="1"/>
                  </a:moveTo>
                  <a:cubicBezTo>
                    <a:pt x="181" y="1"/>
                    <a:pt x="168" y="3"/>
                    <a:pt x="155" y="6"/>
                  </a:cubicBezTo>
                  <a:cubicBezTo>
                    <a:pt x="60" y="18"/>
                    <a:pt x="1" y="101"/>
                    <a:pt x="24" y="197"/>
                  </a:cubicBezTo>
                  <a:cubicBezTo>
                    <a:pt x="108" y="804"/>
                    <a:pt x="417" y="1375"/>
                    <a:pt x="894" y="1768"/>
                  </a:cubicBezTo>
                  <a:cubicBezTo>
                    <a:pt x="1370" y="2185"/>
                    <a:pt x="1989" y="2411"/>
                    <a:pt x="2608" y="2411"/>
                  </a:cubicBezTo>
                  <a:cubicBezTo>
                    <a:pt x="3239" y="2411"/>
                    <a:pt x="3858" y="2185"/>
                    <a:pt x="4335" y="1768"/>
                  </a:cubicBezTo>
                  <a:cubicBezTo>
                    <a:pt x="4811" y="1375"/>
                    <a:pt x="5120" y="804"/>
                    <a:pt x="5216" y="185"/>
                  </a:cubicBezTo>
                  <a:cubicBezTo>
                    <a:pt x="5228" y="101"/>
                    <a:pt x="5168" y="18"/>
                    <a:pt x="5085" y="6"/>
                  </a:cubicBezTo>
                  <a:cubicBezTo>
                    <a:pt x="5070" y="3"/>
                    <a:pt x="5056" y="1"/>
                    <a:pt x="5043" y="1"/>
                  </a:cubicBezTo>
                  <a:cubicBezTo>
                    <a:pt x="4966" y="1"/>
                    <a:pt x="4906" y="56"/>
                    <a:pt x="4906" y="137"/>
                  </a:cubicBezTo>
                  <a:cubicBezTo>
                    <a:pt x="4811" y="673"/>
                    <a:pt x="4549" y="1161"/>
                    <a:pt x="4132" y="1518"/>
                  </a:cubicBezTo>
                  <a:cubicBezTo>
                    <a:pt x="3715" y="1875"/>
                    <a:pt x="3180" y="2090"/>
                    <a:pt x="2620" y="2090"/>
                  </a:cubicBezTo>
                  <a:cubicBezTo>
                    <a:pt x="2072" y="2090"/>
                    <a:pt x="1537" y="1887"/>
                    <a:pt x="1120" y="1518"/>
                  </a:cubicBezTo>
                  <a:cubicBezTo>
                    <a:pt x="703" y="1161"/>
                    <a:pt x="441" y="673"/>
                    <a:pt x="346" y="137"/>
                  </a:cubicBezTo>
                  <a:cubicBezTo>
                    <a:pt x="336" y="56"/>
                    <a:pt x="265" y="1"/>
                    <a:pt x="193" y="1"/>
                  </a:cubicBezTo>
                  <a:close/>
                </a:path>
              </a:pathLst>
            </a:custGeom>
            <a:grpFill/>
            <a:ln>
              <a:noFill/>
            </a:ln>
          </p:spPr>
          <p:txBody>
            <a:bodyPr spcFirstLastPara="1" wrap="square" lIns="121900" tIns="121900" rIns="121900" bIns="121900" anchor="ctr" anchorCtr="0">
              <a:noAutofit/>
            </a:bodyPr>
            <a:lstStyle/>
            <a:p>
              <a:pPr defTabSz="1219170">
                <a:buClr>
                  <a:srgbClr val="000000"/>
                </a:buClr>
              </a:pPr>
              <a:endParaRPr sz="2133" kern="0">
                <a:solidFill>
                  <a:srgbClr val="000000"/>
                </a:solidFill>
                <a:latin typeface="Times New Roman" panose="02020603050405020304" pitchFamily="18" charset="0"/>
                <a:cs typeface="Times New Roman" panose="02020603050405020304" pitchFamily="18" charset="0"/>
                <a:sym typeface="Arial"/>
              </a:endParaRPr>
            </a:p>
          </p:txBody>
        </p:sp>
        <p:sp>
          <p:nvSpPr>
            <p:cNvPr id="22" name="Google Shape;13260;p65">
              <a:extLst>
                <a:ext uri="{FF2B5EF4-FFF2-40B4-BE49-F238E27FC236}">
                  <a16:creationId xmlns:a16="http://schemas.microsoft.com/office/drawing/2014/main" id="{F0627ACC-63B4-014C-8453-ECDA4C05B0B5}"/>
                </a:ext>
              </a:extLst>
            </p:cNvPr>
            <p:cNvSpPr/>
            <p:nvPr/>
          </p:nvSpPr>
          <p:spPr>
            <a:xfrm>
              <a:off x="1007052" y="2185106"/>
              <a:ext cx="19003" cy="70153"/>
            </a:xfrm>
            <a:custGeom>
              <a:avLst/>
              <a:gdLst/>
              <a:ahLst/>
              <a:cxnLst/>
              <a:rect l="l" t="t" r="r" b="b"/>
              <a:pathLst>
                <a:path w="597" h="2204" extrusionOk="0">
                  <a:moveTo>
                    <a:pt x="453" y="1"/>
                  </a:moveTo>
                  <a:cubicBezTo>
                    <a:pt x="418" y="1"/>
                    <a:pt x="394" y="24"/>
                    <a:pt x="382" y="36"/>
                  </a:cubicBezTo>
                  <a:lnTo>
                    <a:pt x="60" y="334"/>
                  </a:lnTo>
                  <a:cubicBezTo>
                    <a:pt x="25" y="358"/>
                    <a:pt x="1" y="405"/>
                    <a:pt x="1" y="453"/>
                  </a:cubicBezTo>
                  <a:cubicBezTo>
                    <a:pt x="1" y="513"/>
                    <a:pt x="48" y="584"/>
                    <a:pt x="108" y="584"/>
                  </a:cubicBezTo>
                  <a:cubicBezTo>
                    <a:pt x="120" y="584"/>
                    <a:pt x="156" y="572"/>
                    <a:pt x="167" y="560"/>
                  </a:cubicBezTo>
                  <a:lnTo>
                    <a:pt x="275" y="417"/>
                  </a:lnTo>
                  <a:lnTo>
                    <a:pt x="275" y="2108"/>
                  </a:lnTo>
                  <a:cubicBezTo>
                    <a:pt x="275" y="2179"/>
                    <a:pt x="346" y="2203"/>
                    <a:pt x="441" y="2203"/>
                  </a:cubicBezTo>
                  <a:cubicBezTo>
                    <a:pt x="513" y="2203"/>
                    <a:pt x="596" y="2179"/>
                    <a:pt x="596" y="2108"/>
                  </a:cubicBezTo>
                  <a:lnTo>
                    <a:pt x="596" y="96"/>
                  </a:lnTo>
                  <a:cubicBezTo>
                    <a:pt x="584" y="48"/>
                    <a:pt x="513" y="1"/>
                    <a:pt x="453" y="1"/>
                  </a:cubicBezTo>
                  <a:close/>
                </a:path>
              </a:pathLst>
            </a:custGeom>
            <a:grpFill/>
            <a:ln>
              <a:noFill/>
            </a:ln>
          </p:spPr>
          <p:txBody>
            <a:bodyPr spcFirstLastPara="1" wrap="square" lIns="121900" tIns="121900" rIns="121900" bIns="121900" anchor="ctr" anchorCtr="0">
              <a:noAutofit/>
            </a:bodyPr>
            <a:lstStyle/>
            <a:p>
              <a:pPr defTabSz="1219170">
                <a:buClr>
                  <a:srgbClr val="000000"/>
                </a:buClr>
              </a:pPr>
              <a:endParaRPr sz="2133" kern="0">
                <a:solidFill>
                  <a:srgbClr val="000000"/>
                </a:solidFill>
                <a:latin typeface="Times New Roman" panose="02020603050405020304" pitchFamily="18" charset="0"/>
                <a:cs typeface="Times New Roman" panose="02020603050405020304" pitchFamily="18" charset="0"/>
                <a:sym typeface="Arial"/>
              </a:endParaRPr>
            </a:p>
          </p:txBody>
        </p:sp>
      </p:grpSp>
      <p:sp>
        <p:nvSpPr>
          <p:cNvPr id="23" name="Google Shape;1246;p47">
            <a:extLst>
              <a:ext uri="{FF2B5EF4-FFF2-40B4-BE49-F238E27FC236}">
                <a16:creationId xmlns:a16="http://schemas.microsoft.com/office/drawing/2014/main" id="{396124C3-B988-8345-84BB-7F6524F98883}"/>
              </a:ext>
            </a:extLst>
          </p:cNvPr>
          <p:cNvSpPr txBox="1">
            <a:spLocks/>
          </p:cNvSpPr>
          <p:nvPr/>
        </p:nvSpPr>
        <p:spPr>
          <a:xfrm>
            <a:off x="380008" y="82417"/>
            <a:ext cx="6339840" cy="777200"/>
          </a:xfrm>
          <a:prstGeom prst="rect">
            <a:avLst/>
          </a:prstGeom>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defTabSz="1219170"/>
            <a:r>
              <a:rPr lang="en-US" sz="7200" b="1" kern="0" dirty="0" err="1">
                <a:solidFill>
                  <a:srgbClr val="EEEEEE">
                    <a:lumMod val="10000"/>
                  </a:srgbClr>
                </a:solidFill>
                <a:latin typeface="Snell Roundhand Black" panose="02000603080000090004" pitchFamily="2" charset="77"/>
              </a:rPr>
              <a:t>Đinh</a:t>
            </a:r>
            <a:r>
              <a:rPr lang="en-US" sz="7200" b="1" kern="0" dirty="0">
                <a:solidFill>
                  <a:srgbClr val="EEEEEE">
                    <a:lumMod val="10000"/>
                  </a:srgbClr>
                </a:solidFill>
                <a:latin typeface="Snell Roundhand Black" panose="02000603080000090004" pitchFamily="2" charset="77"/>
              </a:rPr>
              <a:t> </a:t>
            </a:r>
            <a:r>
              <a:rPr lang="en-US" sz="7200" b="1" kern="0" dirty="0" err="1">
                <a:solidFill>
                  <a:srgbClr val="EEEEEE">
                    <a:lumMod val="10000"/>
                  </a:srgbClr>
                </a:solidFill>
                <a:latin typeface="Snell Roundhand Black" panose="02000603080000090004" pitchFamily="2" charset="77"/>
              </a:rPr>
              <a:t>Bộ</a:t>
            </a:r>
            <a:r>
              <a:rPr lang="en-US" sz="7200" b="1" kern="0" dirty="0">
                <a:solidFill>
                  <a:srgbClr val="EEEEEE">
                    <a:lumMod val="10000"/>
                  </a:srgbClr>
                </a:solidFill>
                <a:latin typeface="Snell Roundhand Black" panose="02000603080000090004" pitchFamily="2" charset="77"/>
              </a:rPr>
              <a:t> </a:t>
            </a:r>
            <a:r>
              <a:rPr lang="en-US" sz="7200" b="1" kern="0" dirty="0" err="1">
                <a:solidFill>
                  <a:srgbClr val="EEEEEE">
                    <a:lumMod val="10000"/>
                  </a:srgbClr>
                </a:solidFill>
                <a:latin typeface="Snell Roundhand Black" panose="02000603080000090004" pitchFamily="2" charset="77"/>
              </a:rPr>
              <a:t>Lĩnh</a:t>
            </a:r>
            <a:endParaRPr lang="en-US" sz="7200" b="1" kern="0" dirty="0">
              <a:solidFill>
                <a:srgbClr val="EEEEEE">
                  <a:lumMod val="10000"/>
                </a:srgbClr>
              </a:solidFill>
              <a:latin typeface="Snell Roundhand Black" panose="02000603080000090004" pitchFamily="2" charset="77"/>
            </a:endParaRPr>
          </a:p>
        </p:txBody>
      </p:sp>
      <p:pic>
        <p:nvPicPr>
          <p:cNvPr id="35" name="Picture 34">
            <a:extLst>
              <a:ext uri="{FF2B5EF4-FFF2-40B4-BE49-F238E27FC236}">
                <a16:creationId xmlns:a16="http://schemas.microsoft.com/office/drawing/2014/main" id="{CC52B6FB-BD52-8643-879D-F4F253B82119}"/>
              </a:ext>
            </a:extLst>
          </p:cNvPr>
          <p:cNvPicPr>
            <a:picLocks noChangeAspect="1"/>
          </p:cNvPicPr>
          <p:nvPr/>
        </p:nvPicPr>
        <p:blipFill rotWithShape="1">
          <a:blip r:embed="rId4"/>
          <a:srcRect t="-1323" r="11944"/>
          <a:stretch/>
        </p:blipFill>
        <p:spPr>
          <a:xfrm flipH="1">
            <a:off x="8020229" y="-176640"/>
            <a:ext cx="5267507" cy="6976992"/>
          </a:xfrm>
          <a:custGeom>
            <a:avLst/>
            <a:gdLst>
              <a:gd name="connsiteX0" fmla="*/ 3950630 w 3950630"/>
              <a:gd name="connsiteY0" fmla="*/ 0 h 5232744"/>
              <a:gd name="connsiteX1" fmla="*/ 0 w 3950630"/>
              <a:gd name="connsiteY1" fmla="*/ 0 h 5232744"/>
              <a:gd name="connsiteX2" fmla="*/ 0 w 3950630"/>
              <a:gd name="connsiteY2" fmla="*/ 1318343 h 5232744"/>
              <a:gd name="connsiteX3" fmla="*/ 760375 w 3950630"/>
              <a:gd name="connsiteY3" fmla="*/ 1318343 h 5232744"/>
              <a:gd name="connsiteX4" fmla="*/ 760375 w 3950630"/>
              <a:gd name="connsiteY4" fmla="*/ 4933080 h 5232744"/>
              <a:gd name="connsiteX5" fmla="*/ 0 w 3950630"/>
              <a:gd name="connsiteY5" fmla="*/ 4933080 h 5232744"/>
              <a:gd name="connsiteX6" fmla="*/ 0 w 3950630"/>
              <a:gd name="connsiteY6" fmla="*/ 5232744 h 5232744"/>
              <a:gd name="connsiteX7" fmla="*/ 3950630 w 3950630"/>
              <a:gd name="connsiteY7" fmla="*/ 5232744 h 5232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50630" h="5232744">
                <a:moveTo>
                  <a:pt x="3950630" y="0"/>
                </a:moveTo>
                <a:lnTo>
                  <a:pt x="0" y="0"/>
                </a:lnTo>
                <a:lnTo>
                  <a:pt x="0" y="1318343"/>
                </a:lnTo>
                <a:lnTo>
                  <a:pt x="760375" y="1318343"/>
                </a:lnTo>
                <a:lnTo>
                  <a:pt x="760375" y="4933080"/>
                </a:lnTo>
                <a:lnTo>
                  <a:pt x="0" y="4933080"/>
                </a:lnTo>
                <a:lnTo>
                  <a:pt x="0" y="5232744"/>
                </a:lnTo>
                <a:lnTo>
                  <a:pt x="3950630" y="5232744"/>
                </a:lnTo>
                <a:close/>
              </a:path>
            </a:pathLst>
          </a:custGeom>
        </p:spPr>
      </p:pic>
      <p:sp>
        <p:nvSpPr>
          <p:cNvPr id="28" name="Oval 27">
            <a:extLst>
              <a:ext uri="{FF2B5EF4-FFF2-40B4-BE49-F238E27FC236}">
                <a16:creationId xmlns:a16="http://schemas.microsoft.com/office/drawing/2014/main" id="{95BEEFE6-8FE7-FC4B-ABBB-8259B42A249E}"/>
              </a:ext>
            </a:extLst>
          </p:cNvPr>
          <p:cNvSpPr/>
          <p:nvPr/>
        </p:nvSpPr>
        <p:spPr>
          <a:xfrm>
            <a:off x="193921" y="1065706"/>
            <a:ext cx="919499" cy="887924"/>
          </a:xfrm>
          <a:prstGeom prst="ellipse">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buClr>
                <a:srgbClr val="000000"/>
              </a:buClr>
            </a:pPr>
            <a:endParaRPr lang="en-VN" sz="2133" kern="0">
              <a:solidFill>
                <a:srgbClr val="FFFFFF"/>
              </a:solidFill>
              <a:latin typeface="Times New Roman" panose="02020603050405020304" pitchFamily="18" charset="0"/>
              <a:cs typeface="Times New Roman" panose="02020603050405020304" pitchFamily="18" charset="0"/>
              <a:sym typeface="Arial"/>
            </a:endParaRPr>
          </a:p>
        </p:txBody>
      </p:sp>
      <p:sp>
        <p:nvSpPr>
          <p:cNvPr id="31" name="Oval 30">
            <a:extLst>
              <a:ext uri="{FF2B5EF4-FFF2-40B4-BE49-F238E27FC236}">
                <a16:creationId xmlns:a16="http://schemas.microsoft.com/office/drawing/2014/main" id="{2449D2E6-10AA-7C40-9B27-2C4ABECC136B}"/>
              </a:ext>
            </a:extLst>
          </p:cNvPr>
          <p:cNvSpPr/>
          <p:nvPr/>
        </p:nvSpPr>
        <p:spPr>
          <a:xfrm>
            <a:off x="155369" y="2339747"/>
            <a:ext cx="919499" cy="887924"/>
          </a:xfrm>
          <a:prstGeom prst="ellipse">
            <a:avLst/>
          </a:prstGeom>
          <a:no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buClr>
                <a:srgbClr val="000000"/>
              </a:buClr>
            </a:pPr>
            <a:endParaRPr lang="en-VN" sz="2133" kern="0">
              <a:solidFill>
                <a:srgbClr val="FFFFFF"/>
              </a:solidFill>
              <a:latin typeface="Times New Roman" panose="02020603050405020304" pitchFamily="18" charset="0"/>
              <a:cs typeface="Times New Roman" panose="02020603050405020304" pitchFamily="18" charset="0"/>
              <a:sym typeface="Arial"/>
            </a:endParaRPr>
          </a:p>
        </p:txBody>
      </p:sp>
      <p:sp>
        <p:nvSpPr>
          <p:cNvPr id="29" name="Rectangle 28">
            <a:extLst>
              <a:ext uri="{FF2B5EF4-FFF2-40B4-BE49-F238E27FC236}">
                <a16:creationId xmlns:a16="http://schemas.microsoft.com/office/drawing/2014/main" id="{1161C1DE-5FD0-AC43-93FD-F398FB8D0A92}"/>
              </a:ext>
            </a:extLst>
          </p:cNvPr>
          <p:cNvSpPr/>
          <p:nvPr/>
        </p:nvSpPr>
        <p:spPr>
          <a:xfrm>
            <a:off x="1113419" y="1057777"/>
            <a:ext cx="6800232" cy="1077026"/>
          </a:xfrm>
          <a:prstGeom prst="rect">
            <a:avLst/>
          </a:prstGeom>
        </p:spPr>
        <p:txBody>
          <a:bodyPr wrap="square">
            <a:spAutoFit/>
          </a:bodyPr>
          <a:lstStyle/>
          <a:p>
            <a:pPr defTabSz="1219170">
              <a:buClr>
                <a:srgbClr val="000000"/>
              </a:buClr>
            </a:pPr>
            <a:r>
              <a:rPr lang="vi-VN" sz="2133" kern="0" dirty="0">
                <a:solidFill>
                  <a:srgbClr val="000000"/>
                </a:solidFill>
                <a:latin typeface="Times New Roman" panose="02020603050405020304" pitchFamily="18" charset="0"/>
                <a:cs typeface="Times New Roman" panose="02020603050405020304" pitchFamily="18" charset="0"/>
                <a:sym typeface="Arial"/>
              </a:rPr>
              <a:t>Sinh năm 923, quê ở Hoa Lư, châu Đại Hoàng (nay là tỉnh Ninh Bình), ông là con của thứ sử Châu Hoan Đinh Công Trứ.</a:t>
            </a:r>
          </a:p>
        </p:txBody>
      </p:sp>
      <p:sp>
        <p:nvSpPr>
          <p:cNvPr id="33" name="Rectangle 32">
            <a:extLst>
              <a:ext uri="{FF2B5EF4-FFF2-40B4-BE49-F238E27FC236}">
                <a16:creationId xmlns:a16="http://schemas.microsoft.com/office/drawing/2014/main" id="{04721BAF-667A-A342-87F5-178640C87857}"/>
              </a:ext>
            </a:extLst>
          </p:cNvPr>
          <p:cNvSpPr/>
          <p:nvPr/>
        </p:nvSpPr>
        <p:spPr>
          <a:xfrm>
            <a:off x="1267079" y="2203860"/>
            <a:ext cx="6411660" cy="1077026"/>
          </a:xfrm>
          <a:prstGeom prst="rect">
            <a:avLst/>
          </a:prstGeom>
        </p:spPr>
        <p:txBody>
          <a:bodyPr wrap="square">
            <a:spAutoFit/>
          </a:bodyPr>
          <a:lstStyle/>
          <a:p>
            <a:pPr defTabSz="1219170">
              <a:buClr>
                <a:srgbClr val="000000"/>
              </a:buClr>
            </a:pPr>
            <a:r>
              <a:rPr lang="vi-VN" sz="2133" kern="0" dirty="0">
                <a:solidFill>
                  <a:srgbClr val="000000"/>
                </a:solidFill>
                <a:latin typeface="Times New Roman" panose="02020603050405020304" pitchFamily="18" charset="0"/>
                <a:cs typeface="Times New Roman" panose="02020603050405020304" pitchFamily="18" charset="0"/>
                <a:sym typeface="Arial"/>
              </a:rPr>
              <a:t>Thời nhỏ khi đi chăn Trâu. Chơi đánh trận các đứa trẻ khác khoanh tay làm kiệu cho ông ngôi để rước và cầm lau đi hai bên như "Rước thiên tử".</a:t>
            </a:r>
            <a:endParaRPr lang="en-VN" sz="2133" kern="0" dirty="0">
              <a:solidFill>
                <a:srgbClr val="000000"/>
              </a:solidFill>
              <a:latin typeface="Times New Roman" panose="02020603050405020304" pitchFamily="18" charset="0"/>
              <a:cs typeface="Times New Roman" panose="02020603050405020304" pitchFamily="18" charset="0"/>
              <a:sym typeface="Arial"/>
            </a:endParaRPr>
          </a:p>
        </p:txBody>
      </p:sp>
      <p:sp>
        <p:nvSpPr>
          <p:cNvPr id="34" name="Rectangle 33">
            <a:extLst>
              <a:ext uri="{FF2B5EF4-FFF2-40B4-BE49-F238E27FC236}">
                <a16:creationId xmlns:a16="http://schemas.microsoft.com/office/drawing/2014/main" id="{0370BE39-EBCB-A846-B6E1-AAB84945C34F}"/>
              </a:ext>
            </a:extLst>
          </p:cNvPr>
          <p:cNvSpPr/>
          <p:nvPr/>
        </p:nvSpPr>
        <p:spPr>
          <a:xfrm>
            <a:off x="1173843" y="3389229"/>
            <a:ext cx="6846387" cy="748795"/>
          </a:xfrm>
          <a:prstGeom prst="rect">
            <a:avLst/>
          </a:prstGeom>
        </p:spPr>
        <p:txBody>
          <a:bodyPr wrap="square">
            <a:spAutoFit/>
          </a:bodyPr>
          <a:lstStyle/>
          <a:p>
            <a:pPr defTabSz="1219170">
              <a:buClr>
                <a:srgbClr val="000000"/>
              </a:buClr>
            </a:pPr>
            <a:r>
              <a:rPr lang="vi-VN" sz="2133" kern="0" dirty="0">
                <a:solidFill>
                  <a:srgbClr val="000000"/>
                </a:solidFill>
                <a:latin typeface="Times New Roman" panose="02020603050405020304" pitchFamily="18" charset="0"/>
                <a:cs typeface="Times New Roman" panose="02020603050405020304" pitchFamily="18" charset="0"/>
                <a:sym typeface="Arial"/>
              </a:rPr>
              <a:t>Lớn lên, ông đầu quân trong đạo binh của sứ quân Trần Lâm. Do dũng cảm, mưu lược nên được phong làm Bộ Lĩnh. </a:t>
            </a:r>
            <a:endParaRPr lang="en-VN" sz="2133" kern="0" dirty="0">
              <a:solidFill>
                <a:srgbClr val="000000"/>
              </a:solidFill>
              <a:latin typeface="Times New Roman" panose="02020603050405020304" pitchFamily="18" charset="0"/>
              <a:cs typeface="Times New Roman" panose="02020603050405020304" pitchFamily="18" charset="0"/>
              <a:sym typeface="Arial"/>
            </a:endParaRPr>
          </a:p>
        </p:txBody>
      </p:sp>
      <p:sp>
        <p:nvSpPr>
          <p:cNvPr id="36" name="Rectangle 35">
            <a:extLst>
              <a:ext uri="{FF2B5EF4-FFF2-40B4-BE49-F238E27FC236}">
                <a16:creationId xmlns:a16="http://schemas.microsoft.com/office/drawing/2014/main" id="{FBDE4E15-960C-5144-AF59-13AFBD9AF751}"/>
              </a:ext>
            </a:extLst>
          </p:cNvPr>
          <p:cNvSpPr/>
          <p:nvPr/>
        </p:nvSpPr>
        <p:spPr>
          <a:xfrm>
            <a:off x="1173843" y="5803263"/>
            <a:ext cx="8046357" cy="748795"/>
          </a:xfrm>
          <a:prstGeom prst="rect">
            <a:avLst/>
          </a:prstGeom>
        </p:spPr>
        <p:txBody>
          <a:bodyPr wrap="square">
            <a:spAutoFit/>
          </a:bodyPr>
          <a:lstStyle/>
          <a:p>
            <a:pPr defTabSz="1219170">
              <a:buClr>
                <a:srgbClr val="000000"/>
              </a:buClr>
            </a:pPr>
            <a:r>
              <a:rPr lang="vi-VN" sz="2133" kern="0" dirty="0">
                <a:solidFill>
                  <a:srgbClr val="000000"/>
                </a:solidFill>
                <a:latin typeface="Times New Roman" panose="02020603050405020304" pitchFamily="18" charset="0"/>
                <a:cs typeface="Times New Roman" panose="02020603050405020304" pitchFamily="18" charset="0"/>
                <a:sym typeface="Arial"/>
              </a:rPr>
              <a:t>Năm Mậu Thìn (968) ông mở nước, dựng đô xưng làm hoàng đế - Tôn hiệu là Đại Thắng Minh và đặt tên nước là Đại Cổ Việt. </a:t>
            </a:r>
            <a:endParaRPr lang="en-VN" sz="2133" kern="0" dirty="0">
              <a:solidFill>
                <a:srgbClr val="000000"/>
              </a:solidFill>
              <a:latin typeface="Times New Roman" panose="02020603050405020304" pitchFamily="18" charset="0"/>
              <a:cs typeface="Times New Roman" panose="02020603050405020304" pitchFamily="18" charset="0"/>
              <a:sym typeface="Arial"/>
            </a:endParaRPr>
          </a:p>
        </p:txBody>
      </p:sp>
      <p:sp>
        <p:nvSpPr>
          <p:cNvPr id="37" name="Rectangle 36">
            <a:extLst>
              <a:ext uri="{FF2B5EF4-FFF2-40B4-BE49-F238E27FC236}">
                <a16:creationId xmlns:a16="http://schemas.microsoft.com/office/drawing/2014/main" id="{05A8158D-A206-C84A-8D61-4D42C86AF86C}"/>
              </a:ext>
            </a:extLst>
          </p:cNvPr>
          <p:cNvSpPr/>
          <p:nvPr/>
        </p:nvSpPr>
        <p:spPr>
          <a:xfrm>
            <a:off x="1248310" y="4497225"/>
            <a:ext cx="7609941" cy="1077026"/>
          </a:xfrm>
          <a:prstGeom prst="rect">
            <a:avLst/>
          </a:prstGeom>
        </p:spPr>
        <p:txBody>
          <a:bodyPr wrap="square">
            <a:spAutoFit/>
          </a:bodyPr>
          <a:lstStyle/>
          <a:p>
            <a:pPr defTabSz="1219170">
              <a:buClr>
                <a:srgbClr val="000000"/>
              </a:buClr>
            </a:pPr>
            <a:r>
              <a:rPr lang="vi-VN" sz="2133" kern="0" dirty="0">
                <a:solidFill>
                  <a:srgbClr val="000000"/>
                </a:solidFill>
                <a:latin typeface="Times New Roman" panose="02020603050405020304" pitchFamily="18" charset="0"/>
                <a:cs typeface="Times New Roman" panose="02020603050405020304" pitchFamily="18" charset="0"/>
                <a:sym typeface="Arial"/>
              </a:rPr>
              <a:t>Năm 965 triều đình suy yếu. Cái cứ nổi lên, Đinh Bộ Lĩnh đã dẹp tan loạn 12 sứ quân thống nhất đất nước. Được xưng tụng là Vạn Thắng Vương.</a:t>
            </a:r>
            <a:endParaRPr lang="en-VN" sz="2133" kern="0" dirty="0">
              <a:solidFill>
                <a:srgbClr val="000000"/>
              </a:solidFill>
              <a:latin typeface="Times New Roman" panose="02020603050405020304" pitchFamily="18" charset="0"/>
              <a:cs typeface="Times New Roman" panose="02020603050405020304" pitchFamily="18" charset="0"/>
              <a:sym typeface="Arial"/>
            </a:endParaRPr>
          </a:p>
        </p:txBody>
      </p:sp>
      <p:pic>
        <p:nvPicPr>
          <p:cNvPr id="4" name="Graphic 3" descr="Target">
            <a:extLst>
              <a:ext uri="{FF2B5EF4-FFF2-40B4-BE49-F238E27FC236}">
                <a16:creationId xmlns:a16="http://schemas.microsoft.com/office/drawing/2014/main" id="{777B9E77-CA5E-224D-A711-41672984E68F}"/>
              </a:ext>
            </a:extLst>
          </p:cNvPr>
          <p:cNvPicPr>
            <a:picLocks noChangeAspect="1"/>
          </p:cNvPicPr>
          <p:nvPr/>
        </p:nvPicPr>
        <p:blipFill>
          <a:blip/>
          <a:stretch>
            <a:fillRect/>
          </a:stretch>
        </p:blipFill>
        <p:spPr>
          <a:xfrm>
            <a:off x="199296" y="3558411"/>
            <a:ext cx="794573" cy="794573"/>
          </a:xfrm>
          <a:prstGeom prst="rect">
            <a:avLst/>
          </a:prstGeom>
        </p:spPr>
      </p:pic>
      <p:pic>
        <p:nvPicPr>
          <p:cNvPr id="8" name="Graphic 7" descr="Splash">
            <a:extLst>
              <a:ext uri="{FF2B5EF4-FFF2-40B4-BE49-F238E27FC236}">
                <a16:creationId xmlns:a16="http://schemas.microsoft.com/office/drawing/2014/main" id="{56ABC2CA-17D3-C54E-B2A2-EDA5E231191D}"/>
              </a:ext>
            </a:extLst>
          </p:cNvPr>
          <p:cNvPicPr>
            <a:picLocks noChangeAspect="1"/>
          </p:cNvPicPr>
          <p:nvPr/>
        </p:nvPicPr>
        <p:blipFill>
          <a:blip/>
          <a:stretch>
            <a:fillRect/>
          </a:stretch>
        </p:blipFill>
        <p:spPr>
          <a:xfrm>
            <a:off x="344298" y="4747472"/>
            <a:ext cx="688657" cy="688657"/>
          </a:xfrm>
          <a:prstGeom prst="rect">
            <a:avLst/>
          </a:prstGeom>
        </p:spPr>
      </p:pic>
      <p:pic>
        <p:nvPicPr>
          <p:cNvPr id="14" name="Graphic 13" descr="Crown">
            <a:extLst>
              <a:ext uri="{FF2B5EF4-FFF2-40B4-BE49-F238E27FC236}">
                <a16:creationId xmlns:a16="http://schemas.microsoft.com/office/drawing/2014/main" id="{271178C3-5A22-5449-8594-34F8C6700745}"/>
              </a:ext>
            </a:extLst>
          </p:cNvPr>
          <p:cNvPicPr>
            <a:picLocks noChangeAspect="1"/>
          </p:cNvPicPr>
          <p:nvPr/>
        </p:nvPicPr>
        <p:blipFill>
          <a:blip/>
          <a:stretch>
            <a:fillRect/>
          </a:stretch>
        </p:blipFill>
        <p:spPr>
          <a:xfrm>
            <a:off x="255575" y="5793537"/>
            <a:ext cx="726744" cy="726744"/>
          </a:xfrm>
          <a:prstGeom prst="rect">
            <a:avLst/>
          </a:prstGeom>
        </p:spPr>
      </p:pic>
      <p:sp>
        <p:nvSpPr>
          <p:cNvPr id="38" name="Oval 37">
            <a:extLst>
              <a:ext uri="{FF2B5EF4-FFF2-40B4-BE49-F238E27FC236}">
                <a16:creationId xmlns:a16="http://schemas.microsoft.com/office/drawing/2014/main" id="{640D5E08-0E50-5A4A-A995-7BD1390A8A9D}"/>
              </a:ext>
            </a:extLst>
          </p:cNvPr>
          <p:cNvSpPr/>
          <p:nvPr/>
        </p:nvSpPr>
        <p:spPr>
          <a:xfrm>
            <a:off x="149503" y="2297245"/>
            <a:ext cx="919499" cy="887924"/>
          </a:xfrm>
          <a:prstGeom prst="ellipse">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buClr>
                <a:srgbClr val="000000"/>
              </a:buClr>
            </a:pPr>
            <a:endParaRPr lang="en-VN" sz="2133" kern="0">
              <a:solidFill>
                <a:srgbClr val="FFFFFF"/>
              </a:solidFill>
              <a:latin typeface="Times New Roman" panose="02020603050405020304" pitchFamily="18" charset="0"/>
              <a:cs typeface="Times New Roman" panose="02020603050405020304" pitchFamily="18" charset="0"/>
              <a:sym typeface="Arial"/>
            </a:endParaRPr>
          </a:p>
        </p:txBody>
      </p:sp>
      <p:sp>
        <p:nvSpPr>
          <p:cNvPr id="40" name="Oval 39">
            <a:extLst>
              <a:ext uri="{FF2B5EF4-FFF2-40B4-BE49-F238E27FC236}">
                <a16:creationId xmlns:a16="http://schemas.microsoft.com/office/drawing/2014/main" id="{1BDF4C9B-6EF3-8743-9971-B766D5FF8BDE}"/>
              </a:ext>
            </a:extLst>
          </p:cNvPr>
          <p:cNvSpPr/>
          <p:nvPr/>
        </p:nvSpPr>
        <p:spPr>
          <a:xfrm>
            <a:off x="136833" y="3528783"/>
            <a:ext cx="919499" cy="887924"/>
          </a:xfrm>
          <a:prstGeom prst="ellipse">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buClr>
                <a:srgbClr val="000000"/>
              </a:buClr>
            </a:pPr>
            <a:endParaRPr lang="en-VN" sz="2133" kern="0">
              <a:solidFill>
                <a:srgbClr val="FFFFFF"/>
              </a:solidFill>
              <a:latin typeface="Times New Roman" panose="02020603050405020304" pitchFamily="18" charset="0"/>
              <a:cs typeface="Times New Roman" panose="02020603050405020304" pitchFamily="18" charset="0"/>
              <a:sym typeface="Arial"/>
            </a:endParaRPr>
          </a:p>
        </p:txBody>
      </p:sp>
      <p:sp>
        <p:nvSpPr>
          <p:cNvPr id="41" name="Oval 40">
            <a:extLst>
              <a:ext uri="{FF2B5EF4-FFF2-40B4-BE49-F238E27FC236}">
                <a16:creationId xmlns:a16="http://schemas.microsoft.com/office/drawing/2014/main" id="{8980BAF4-F584-D443-8D73-68871578B086}"/>
              </a:ext>
            </a:extLst>
          </p:cNvPr>
          <p:cNvSpPr/>
          <p:nvPr/>
        </p:nvSpPr>
        <p:spPr>
          <a:xfrm>
            <a:off x="159121" y="4591229"/>
            <a:ext cx="919499" cy="887924"/>
          </a:xfrm>
          <a:prstGeom prst="ellipse">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buClr>
                <a:srgbClr val="000000"/>
              </a:buClr>
            </a:pPr>
            <a:endParaRPr lang="en-VN" sz="2133" kern="0">
              <a:solidFill>
                <a:srgbClr val="FFFFFF"/>
              </a:solidFill>
              <a:latin typeface="Times New Roman" panose="02020603050405020304" pitchFamily="18" charset="0"/>
              <a:cs typeface="Times New Roman" panose="02020603050405020304" pitchFamily="18" charset="0"/>
              <a:sym typeface="Arial"/>
            </a:endParaRPr>
          </a:p>
        </p:txBody>
      </p:sp>
      <p:sp>
        <p:nvSpPr>
          <p:cNvPr id="42" name="Oval 41">
            <a:extLst>
              <a:ext uri="{FF2B5EF4-FFF2-40B4-BE49-F238E27FC236}">
                <a16:creationId xmlns:a16="http://schemas.microsoft.com/office/drawing/2014/main" id="{861F1530-261F-6D4B-A4BC-47B59358E53D}"/>
              </a:ext>
            </a:extLst>
          </p:cNvPr>
          <p:cNvSpPr/>
          <p:nvPr/>
        </p:nvSpPr>
        <p:spPr>
          <a:xfrm>
            <a:off x="146932" y="5773435"/>
            <a:ext cx="919499" cy="887924"/>
          </a:xfrm>
          <a:prstGeom prst="ellipse">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buClr>
                <a:srgbClr val="000000"/>
              </a:buClr>
            </a:pPr>
            <a:endParaRPr lang="en-VN" sz="2133" kern="0">
              <a:solidFill>
                <a:srgbClr val="FFFFFF"/>
              </a:solidFill>
              <a:latin typeface="Times New Roman" panose="02020603050405020304" pitchFamily="18" charset="0"/>
              <a:cs typeface="Times New Roman" panose="02020603050405020304" pitchFamily="18" charset="0"/>
              <a:sym typeface="Arial"/>
            </a:endParaRPr>
          </a:p>
        </p:txBody>
      </p:sp>
    </p:spTree>
    <p:extLst>
      <p:ext uri="{BB962C8B-B14F-4D97-AF65-F5344CB8AC3E}">
        <p14:creationId xmlns:p14="http://schemas.microsoft.com/office/powerpoint/2010/main" val="398834412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14:presetBounceEnd="50000">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14:bounceEnd="50000">
                                          <p:cBhvr additive="base">
                                            <p:cTn id="7" dur="500" fill="hold"/>
                                            <p:tgtEl>
                                              <p:spTgt spid="35"/>
                                            </p:tgtEl>
                                            <p:attrNameLst>
                                              <p:attrName>ppt_x</p:attrName>
                                            </p:attrNameLst>
                                          </p:cBhvr>
                                          <p:tavLst>
                                            <p:tav tm="0">
                                              <p:val>
                                                <p:strVal val="#ppt_x"/>
                                              </p:val>
                                            </p:tav>
                                            <p:tav tm="100000">
                                              <p:val>
                                                <p:strVal val="#ppt_x"/>
                                              </p:val>
                                            </p:tav>
                                          </p:tavLst>
                                        </p:anim>
                                        <p:anim calcmode="lin" valueType="num" p14:bounceEnd="50000">
                                          <p:cBhvr additive="base">
                                            <p:cTn id="8" dur="500" fill="hold"/>
                                            <p:tgtEl>
                                              <p:spTgt spid="35"/>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14:presetBounceEnd="50000">
                                      <p:stCondLst>
                                        <p:cond delay="0"/>
                                      </p:stCondLst>
                                      <p:childTnLst>
                                        <p:set>
                                          <p:cBhvr>
                                            <p:cTn id="10" dur="1" fill="hold">
                                              <p:stCondLst>
                                                <p:cond delay="0"/>
                                              </p:stCondLst>
                                            </p:cTn>
                                            <p:tgtEl>
                                              <p:spTgt spid="23"/>
                                            </p:tgtEl>
                                            <p:attrNameLst>
                                              <p:attrName>style.visibility</p:attrName>
                                            </p:attrNameLst>
                                          </p:cBhvr>
                                          <p:to>
                                            <p:strVal val="visible"/>
                                          </p:to>
                                        </p:set>
                                        <p:anim calcmode="lin" valueType="num" p14:bounceEnd="50000">
                                          <p:cBhvr additive="base">
                                            <p:cTn id="11" dur="500" fill="hold"/>
                                            <p:tgtEl>
                                              <p:spTgt spid="23"/>
                                            </p:tgtEl>
                                            <p:attrNameLst>
                                              <p:attrName>ppt_x</p:attrName>
                                            </p:attrNameLst>
                                          </p:cBhvr>
                                          <p:tavLst>
                                            <p:tav tm="0">
                                              <p:val>
                                                <p:strVal val="#ppt_x"/>
                                              </p:val>
                                            </p:tav>
                                            <p:tav tm="100000">
                                              <p:val>
                                                <p:strVal val="#ppt_x"/>
                                              </p:val>
                                            </p:tav>
                                          </p:tavLst>
                                        </p:anim>
                                        <p:anim calcmode="lin" valueType="num" p14:bounceEnd="50000">
                                          <p:cBhvr additive="base">
                                            <p:cTn id="12" dur="500" fill="hold"/>
                                            <p:tgtEl>
                                              <p:spTgt spid="23"/>
                                            </p:tgtEl>
                                            <p:attrNameLst>
                                              <p:attrName>ppt_y</p:attrName>
                                            </p:attrNameLst>
                                          </p:cBhvr>
                                          <p:tavLst>
                                            <p:tav tm="0">
                                              <p:val>
                                                <p:strVal val="0-#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1" fill="hold" nodeType="clickEffect" p14:presetBounceEnd="50000">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14:bounceEnd="50000">
                                          <p:cBhvr additive="base">
                                            <p:cTn id="17" dur="500" fill="hold"/>
                                            <p:tgtEl>
                                              <p:spTgt spid="2"/>
                                            </p:tgtEl>
                                            <p:attrNameLst>
                                              <p:attrName>ppt_x</p:attrName>
                                            </p:attrNameLst>
                                          </p:cBhvr>
                                          <p:tavLst>
                                            <p:tav tm="0">
                                              <p:val>
                                                <p:strVal val="#ppt_x"/>
                                              </p:val>
                                            </p:tav>
                                            <p:tav tm="100000">
                                              <p:val>
                                                <p:strVal val="#ppt_x"/>
                                              </p:val>
                                            </p:tav>
                                          </p:tavLst>
                                        </p:anim>
                                        <p:anim calcmode="lin" valueType="num" p14:bounceEnd="50000">
                                          <p:cBhvr additive="base">
                                            <p:cTn id="18" dur="500" fill="hold"/>
                                            <p:tgtEl>
                                              <p:spTgt spid="2"/>
                                            </p:tgtEl>
                                            <p:attrNameLst>
                                              <p:attrName>ppt_y</p:attrName>
                                            </p:attrNameLst>
                                          </p:cBhvr>
                                          <p:tavLst>
                                            <p:tav tm="0">
                                              <p:val>
                                                <p:strVal val="0-#ppt_h/2"/>
                                              </p:val>
                                            </p:tav>
                                            <p:tav tm="100000">
                                              <p:val>
                                                <p:strVal val="#ppt_y"/>
                                              </p:val>
                                            </p:tav>
                                          </p:tavLst>
                                        </p:anim>
                                      </p:childTnLst>
                                      <p:subTnLst>
                                        <p:audio>
                                          <p:cMediaNode>
                                            <p:cTn display="0" masterRel="sameClick">
                                              <p:stCondLst>
                                                <p:cond evt="begin" delay="0">
                                                  <p:tn val="15"/>
                                                </p:cond>
                                              </p:stCondLst>
                                              <p:endCondLst>
                                                <p:cond evt="onStopAudio" delay="0">
                                                  <p:tgtEl>
                                                    <p:sldTgt/>
                                                  </p:tgtEl>
                                                </p:cond>
                                              </p:endCondLst>
                                            </p:cTn>
                                            <p:tgtEl>
                                              <p:sndTgt r:embed="rId2" name="push.wav"/>
                                            </p:tgtEl>
                                          </p:cMediaNode>
                                        </p:audio>
                                      </p:subTnLst>
                                    </p:cTn>
                                  </p:par>
                                </p:childTnLst>
                              </p:cTn>
                            </p:par>
                            <p:par>
                              <p:cTn id="19" fill="hold">
                                <p:stCondLst>
                                  <p:cond delay="500"/>
                                </p:stCondLst>
                                <p:childTnLst>
                                  <p:par>
                                    <p:cTn id="20" presetID="2" presetClass="entr" presetSubtype="1" fill="hold" grpId="0" nodeType="afterEffect" p14:presetBounceEnd="50000">
                                      <p:stCondLst>
                                        <p:cond delay="0"/>
                                      </p:stCondLst>
                                      <p:childTnLst>
                                        <p:set>
                                          <p:cBhvr>
                                            <p:cTn id="21" dur="1" fill="hold">
                                              <p:stCondLst>
                                                <p:cond delay="0"/>
                                              </p:stCondLst>
                                            </p:cTn>
                                            <p:tgtEl>
                                              <p:spTgt spid="28"/>
                                            </p:tgtEl>
                                            <p:attrNameLst>
                                              <p:attrName>style.visibility</p:attrName>
                                            </p:attrNameLst>
                                          </p:cBhvr>
                                          <p:to>
                                            <p:strVal val="visible"/>
                                          </p:to>
                                        </p:set>
                                        <p:anim calcmode="lin" valueType="num" p14:bounceEnd="50000">
                                          <p:cBhvr additive="base">
                                            <p:cTn id="22" dur="500" fill="hold"/>
                                            <p:tgtEl>
                                              <p:spTgt spid="28"/>
                                            </p:tgtEl>
                                            <p:attrNameLst>
                                              <p:attrName>ppt_x</p:attrName>
                                            </p:attrNameLst>
                                          </p:cBhvr>
                                          <p:tavLst>
                                            <p:tav tm="0">
                                              <p:val>
                                                <p:strVal val="#ppt_x"/>
                                              </p:val>
                                            </p:tav>
                                            <p:tav tm="100000">
                                              <p:val>
                                                <p:strVal val="#ppt_x"/>
                                              </p:val>
                                            </p:tav>
                                          </p:tavLst>
                                        </p:anim>
                                        <p:anim calcmode="lin" valueType="num" p14:bounceEnd="50000">
                                          <p:cBhvr additive="base">
                                            <p:cTn id="23" dur="500" fill="hold"/>
                                            <p:tgtEl>
                                              <p:spTgt spid="28"/>
                                            </p:tgtEl>
                                            <p:attrNameLst>
                                              <p:attrName>ppt_y</p:attrName>
                                            </p:attrNameLst>
                                          </p:cBhvr>
                                          <p:tavLst>
                                            <p:tav tm="0">
                                              <p:val>
                                                <p:strVal val="0-#ppt_h/2"/>
                                              </p:val>
                                            </p:tav>
                                            <p:tav tm="100000">
                                              <p:val>
                                                <p:strVal val="#ppt_y"/>
                                              </p:val>
                                            </p:tav>
                                          </p:tavLst>
                                        </p:anim>
                                      </p:childTnLst>
                                    </p:cTn>
                                  </p:par>
                                </p:childTnLst>
                              </p:cTn>
                            </p:par>
                            <p:par>
                              <p:cTn id="24" fill="hold">
                                <p:stCondLst>
                                  <p:cond delay="1000"/>
                                </p:stCondLst>
                                <p:childTnLst>
                                  <p:par>
                                    <p:cTn id="25" presetID="41" presetClass="entr" presetSubtype="0" fill="hold" grpId="0" nodeType="afterEffect">
                                      <p:stCondLst>
                                        <p:cond delay="0"/>
                                      </p:stCondLst>
                                      <p:iterate type="wd">
                                        <p:tmPct val="10000"/>
                                      </p:iterate>
                                      <p:childTnLst>
                                        <p:set>
                                          <p:cBhvr>
                                            <p:cTn id="26" dur="1" fill="hold">
                                              <p:stCondLst>
                                                <p:cond delay="0"/>
                                              </p:stCondLst>
                                            </p:cTn>
                                            <p:tgtEl>
                                              <p:spTgt spid="29"/>
                                            </p:tgtEl>
                                            <p:attrNameLst>
                                              <p:attrName>style.visibility</p:attrName>
                                            </p:attrNameLst>
                                          </p:cBhvr>
                                          <p:to>
                                            <p:strVal val="visible"/>
                                          </p:to>
                                        </p:set>
                                        <p:anim calcmode="lin" valueType="num">
                                          <p:cBhvr>
                                            <p:cTn id="27" dur="500" fill="hold"/>
                                            <p:tgtEl>
                                              <p:spTgt spid="29"/>
                                            </p:tgtEl>
                                            <p:attrNameLst>
                                              <p:attrName>ppt_x</p:attrName>
                                            </p:attrNameLst>
                                          </p:cBhvr>
                                          <p:tavLst>
                                            <p:tav tm="0">
                                              <p:val>
                                                <p:strVal val="#ppt_x"/>
                                              </p:val>
                                            </p:tav>
                                            <p:tav tm="50000">
                                              <p:val>
                                                <p:strVal val="#ppt_x+.1"/>
                                              </p:val>
                                            </p:tav>
                                            <p:tav tm="100000">
                                              <p:val>
                                                <p:strVal val="#ppt_x"/>
                                              </p:val>
                                            </p:tav>
                                          </p:tavLst>
                                        </p:anim>
                                        <p:anim calcmode="lin" valueType="num">
                                          <p:cBhvr>
                                            <p:cTn id="28" dur="500" fill="hold"/>
                                            <p:tgtEl>
                                              <p:spTgt spid="29"/>
                                            </p:tgtEl>
                                            <p:attrNameLst>
                                              <p:attrName>ppt_y</p:attrName>
                                            </p:attrNameLst>
                                          </p:cBhvr>
                                          <p:tavLst>
                                            <p:tav tm="0">
                                              <p:val>
                                                <p:strVal val="#ppt_y"/>
                                              </p:val>
                                            </p:tav>
                                            <p:tav tm="100000">
                                              <p:val>
                                                <p:strVal val="#ppt_y"/>
                                              </p:val>
                                            </p:tav>
                                          </p:tavLst>
                                        </p:anim>
                                        <p:anim calcmode="lin" valueType="num">
                                          <p:cBhvr>
                                            <p:cTn id="29" dur="500" fill="hold"/>
                                            <p:tgtEl>
                                              <p:spTgt spid="29"/>
                                            </p:tgtEl>
                                            <p:attrNameLst>
                                              <p:attrName>ppt_h</p:attrName>
                                            </p:attrNameLst>
                                          </p:cBhvr>
                                          <p:tavLst>
                                            <p:tav tm="0">
                                              <p:val>
                                                <p:strVal val="#ppt_h/10"/>
                                              </p:val>
                                            </p:tav>
                                            <p:tav tm="50000">
                                              <p:val>
                                                <p:strVal val="#ppt_h+.01"/>
                                              </p:val>
                                            </p:tav>
                                            <p:tav tm="100000">
                                              <p:val>
                                                <p:strVal val="#ppt_h"/>
                                              </p:val>
                                            </p:tav>
                                          </p:tavLst>
                                        </p:anim>
                                        <p:anim calcmode="lin" valueType="num">
                                          <p:cBhvr>
                                            <p:cTn id="30" dur="500" fill="hold"/>
                                            <p:tgtEl>
                                              <p:spTgt spid="29"/>
                                            </p:tgtEl>
                                            <p:attrNameLst>
                                              <p:attrName>ppt_w</p:attrName>
                                            </p:attrNameLst>
                                          </p:cBhvr>
                                          <p:tavLst>
                                            <p:tav tm="0">
                                              <p:val>
                                                <p:strVal val="#ppt_w/10"/>
                                              </p:val>
                                            </p:tav>
                                            <p:tav tm="50000">
                                              <p:val>
                                                <p:strVal val="#ppt_w+.01"/>
                                              </p:val>
                                            </p:tav>
                                            <p:tav tm="100000">
                                              <p:val>
                                                <p:strVal val="#ppt_w"/>
                                              </p:val>
                                            </p:tav>
                                          </p:tavLst>
                                        </p:anim>
                                        <p:animEffect transition="in" filter="fade">
                                          <p:cBhvr>
                                            <p:cTn id="31" dur="500" tmFilter="0,0; .5, 1; 1, 1"/>
                                            <p:tgtEl>
                                              <p:spTgt spid="29"/>
                                            </p:tgtEl>
                                          </p:cBhvr>
                                        </p:animEffect>
                                      </p:childTnLst>
                                    </p:cTn>
                                  </p:par>
                                </p:childTnLst>
                              </p:cTn>
                            </p:par>
                          </p:childTnLst>
                        </p:cTn>
                      </p:par>
                      <p:par>
                        <p:cTn id="32" fill="hold">
                          <p:stCondLst>
                            <p:cond delay="indefinite"/>
                          </p:stCondLst>
                          <p:childTnLst>
                            <p:par>
                              <p:cTn id="33" fill="hold">
                                <p:stCondLst>
                                  <p:cond delay="0"/>
                                </p:stCondLst>
                                <p:childTnLst>
                                  <p:par>
                                    <p:cTn id="34" presetID="2" presetClass="entr" presetSubtype="1" fill="hold" nodeType="clickEffect" p14:presetBounceEnd="50000">
                                      <p:stCondLst>
                                        <p:cond delay="0"/>
                                      </p:stCondLst>
                                      <p:childTnLst>
                                        <p:set>
                                          <p:cBhvr>
                                            <p:cTn id="35" dur="1" fill="hold">
                                              <p:stCondLst>
                                                <p:cond delay="0"/>
                                              </p:stCondLst>
                                            </p:cTn>
                                            <p:tgtEl>
                                              <p:spTgt spid="18"/>
                                            </p:tgtEl>
                                            <p:attrNameLst>
                                              <p:attrName>style.visibility</p:attrName>
                                            </p:attrNameLst>
                                          </p:cBhvr>
                                          <p:to>
                                            <p:strVal val="visible"/>
                                          </p:to>
                                        </p:set>
                                        <p:anim calcmode="lin" valueType="num" p14:bounceEnd="50000">
                                          <p:cBhvr additive="base">
                                            <p:cTn id="36" dur="500" fill="hold"/>
                                            <p:tgtEl>
                                              <p:spTgt spid="18"/>
                                            </p:tgtEl>
                                            <p:attrNameLst>
                                              <p:attrName>ppt_x</p:attrName>
                                            </p:attrNameLst>
                                          </p:cBhvr>
                                          <p:tavLst>
                                            <p:tav tm="0">
                                              <p:val>
                                                <p:strVal val="#ppt_x"/>
                                              </p:val>
                                            </p:tav>
                                            <p:tav tm="100000">
                                              <p:val>
                                                <p:strVal val="#ppt_x"/>
                                              </p:val>
                                            </p:tav>
                                          </p:tavLst>
                                        </p:anim>
                                        <p:anim calcmode="lin" valueType="num" p14:bounceEnd="50000">
                                          <p:cBhvr additive="base">
                                            <p:cTn id="37" dur="500" fill="hold"/>
                                            <p:tgtEl>
                                              <p:spTgt spid="18"/>
                                            </p:tgtEl>
                                            <p:attrNameLst>
                                              <p:attrName>ppt_y</p:attrName>
                                            </p:attrNameLst>
                                          </p:cBhvr>
                                          <p:tavLst>
                                            <p:tav tm="0">
                                              <p:val>
                                                <p:strVal val="0-#ppt_h/2"/>
                                              </p:val>
                                            </p:tav>
                                            <p:tav tm="100000">
                                              <p:val>
                                                <p:strVal val="#ppt_y"/>
                                              </p:val>
                                            </p:tav>
                                          </p:tavLst>
                                        </p:anim>
                                      </p:childTnLst>
                                      <p:subTnLst>
                                        <p:audio>
                                          <p:cMediaNode>
                                            <p:cTn display="0" masterRel="sameClick">
                                              <p:stCondLst>
                                                <p:cond evt="begin" delay="0">
                                                  <p:tn val="34"/>
                                                </p:cond>
                                              </p:stCondLst>
                                              <p:endCondLst>
                                                <p:cond evt="onStopAudio" delay="0">
                                                  <p:tgtEl>
                                                    <p:sldTgt/>
                                                  </p:tgtEl>
                                                </p:cond>
                                              </p:endCondLst>
                                            </p:cTn>
                                            <p:tgtEl>
                                              <p:sndTgt r:embed="rId2" name="push.wav"/>
                                            </p:tgtEl>
                                          </p:cMediaNode>
                                        </p:audio>
                                      </p:subTnLst>
                                    </p:cTn>
                                  </p:par>
                                </p:childTnLst>
                              </p:cTn>
                            </p:par>
                            <p:par>
                              <p:cTn id="38" fill="hold">
                                <p:stCondLst>
                                  <p:cond delay="500"/>
                                </p:stCondLst>
                                <p:childTnLst>
                                  <p:par>
                                    <p:cTn id="39" presetID="2" presetClass="entr" presetSubtype="1" fill="hold" grpId="0" nodeType="afterEffect" p14:presetBounceEnd="50000">
                                      <p:stCondLst>
                                        <p:cond delay="0"/>
                                      </p:stCondLst>
                                      <p:childTnLst>
                                        <p:set>
                                          <p:cBhvr>
                                            <p:cTn id="40" dur="1" fill="hold">
                                              <p:stCondLst>
                                                <p:cond delay="0"/>
                                              </p:stCondLst>
                                            </p:cTn>
                                            <p:tgtEl>
                                              <p:spTgt spid="38"/>
                                            </p:tgtEl>
                                            <p:attrNameLst>
                                              <p:attrName>style.visibility</p:attrName>
                                            </p:attrNameLst>
                                          </p:cBhvr>
                                          <p:to>
                                            <p:strVal val="visible"/>
                                          </p:to>
                                        </p:set>
                                        <p:anim calcmode="lin" valueType="num" p14:bounceEnd="50000">
                                          <p:cBhvr additive="base">
                                            <p:cTn id="41" dur="500" fill="hold"/>
                                            <p:tgtEl>
                                              <p:spTgt spid="38"/>
                                            </p:tgtEl>
                                            <p:attrNameLst>
                                              <p:attrName>ppt_x</p:attrName>
                                            </p:attrNameLst>
                                          </p:cBhvr>
                                          <p:tavLst>
                                            <p:tav tm="0">
                                              <p:val>
                                                <p:strVal val="#ppt_x"/>
                                              </p:val>
                                            </p:tav>
                                            <p:tav tm="100000">
                                              <p:val>
                                                <p:strVal val="#ppt_x"/>
                                              </p:val>
                                            </p:tav>
                                          </p:tavLst>
                                        </p:anim>
                                        <p:anim calcmode="lin" valueType="num" p14:bounceEnd="50000">
                                          <p:cBhvr additive="base">
                                            <p:cTn id="42" dur="500" fill="hold"/>
                                            <p:tgtEl>
                                              <p:spTgt spid="38"/>
                                            </p:tgtEl>
                                            <p:attrNameLst>
                                              <p:attrName>ppt_y</p:attrName>
                                            </p:attrNameLst>
                                          </p:cBhvr>
                                          <p:tavLst>
                                            <p:tav tm="0">
                                              <p:val>
                                                <p:strVal val="0-#ppt_h/2"/>
                                              </p:val>
                                            </p:tav>
                                            <p:tav tm="100000">
                                              <p:val>
                                                <p:strVal val="#ppt_y"/>
                                              </p:val>
                                            </p:tav>
                                          </p:tavLst>
                                        </p:anim>
                                      </p:childTnLst>
                                    </p:cTn>
                                  </p:par>
                                </p:childTnLst>
                              </p:cTn>
                            </p:par>
                            <p:par>
                              <p:cTn id="43" fill="hold">
                                <p:stCondLst>
                                  <p:cond delay="1000"/>
                                </p:stCondLst>
                                <p:childTnLst>
                                  <p:par>
                                    <p:cTn id="44" presetID="41" presetClass="entr" presetSubtype="0" fill="hold" grpId="0" nodeType="afterEffect">
                                      <p:stCondLst>
                                        <p:cond delay="0"/>
                                      </p:stCondLst>
                                      <p:iterate type="wd">
                                        <p:tmPct val="10000"/>
                                      </p:iterate>
                                      <p:childTnLst>
                                        <p:set>
                                          <p:cBhvr>
                                            <p:cTn id="45" dur="1" fill="hold">
                                              <p:stCondLst>
                                                <p:cond delay="0"/>
                                              </p:stCondLst>
                                            </p:cTn>
                                            <p:tgtEl>
                                              <p:spTgt spid="33"/>
                                            </p:tgtEl>
                                            <p:attrNameLst>
                                              <p:attrName>style.visibility</p:attrName>
                                            </p:attrNameLst>
                                          </p:cBhvr>
                                          <p:to>
                                            <p:strVal val="visible"/>
                                          </p:to>
                                        </p:set>
                                        <p:anim calcmode="lin" valueType="num">
                                          <p:cBhvr>
                                            <p:cTn id="46" dur="500" fill="hold"/>
                                            <p:tgtEl>
                                              <p:spTgt spid="33"/>
                                            </p:tgtEl>
                                            <p:attrNameLst>
                                              <p:attrName>ppt_x</p:attrName>
                                            </p:attrNameLst>
                                          </p:cBhvr>
                                          <p:tavLst>
                                            <p:tav tm="0">
                                              <p:val>
                                                <p:strVal val="#ppt_x"/>
                                              </p:val>
                                            </p:tav>
                                            <p:tav tm="50000">
                                              <p:val>
                                                <p:strVal val="#ppt_x+.1"/>
                                              </p:val>
                                            </p:tav>
                                            <p:tav tm="100000">
                                              <p:val>
                                                <p:strVal val="#ppt_x"/>
                                              </p:val>
                                            </p:tav>
                                          </p:tavLst>
                                        </p:anim>
                                        <p:anim calcmode="lin" valueType="num">
                                          <p:cBhvr>
                                            <p:cTn id="47" dur="500" fill="hold"/>
                                            <p:tgtEl>
                                              <p:spTgt spid="33"/>
                                            </p:tgtEl>
                                            <p:attrNameLst>
                                              <p:attrName>ppt_y</p:attrName>
                                            </p:attrNameLst>
                                          </p:cBhvr>
                                          <p:tavLst>
                                            <p:tav tm="0">
                                              <p:val>
                                                <p:strVal val="#ppt_y"/>
                                              </p:val>
                                            </p:tav>
                                            <p:tav tm="100000">
                                              <p:val>
                                                <p:strVal val="#ppt_y"/>
                                              </p:val>
                                            </p:tav>
                                          </p:tavLst>
                                        </p:anim>
                                        <p:anim calcmode="lin" valueType="num">
                                          <p:cBhvr>
                                            <p:cTn id="48" dur="500" fill="hold"/>
                                            <p:tgtEl>
                                              <p:spTgt spid="33"/>
                                            </p:tgtEl>
                                            <p:attrNameLst>
                                              <p:attrName>ppt_h</p:attrName>
                                            </p:attrNameLst>
                                          </p:cBhvr>
                                          <p:tavLst>
                                            <p:tav tm="0">
                                              <p:val>
                                                <p:strVal val="#ppt_h/10"/>
                                              </p:val>
                                            </p:tav>
                                            <p:tav tm="50000">
                                              <p:val>
                                                <p:strVal val="#ppt_h+.01"/>
                                              </p:val>
                                            </p:tav>
                                            <p:tav tm="100000">
                                              <p:val>
                                                <p:strVal val="#ppt_h"/>
                                              </p:val>
                                            </p:tav>
                                          </p:tavLst>
                                        </p:anim>
                                        <p:anim calcmode="lin" valueType="num">
                                          <p:cBhvr>
                                            <p:cTn id="49" dur="500" fill="hold"/>
                                            <p:tgtEl>
                                              <p:spTgt spid="33"/>
                                            </p:tgtEl>
                                            <p:attrNameLst>
                                              <p:attrName>ppt_w</p:attrName>
                                            </p:attrNameLst>
                                          </p:cBhvr>
                                          <p:tavLst>
                                            <p:tav tm="0">
                                              <p:val>
                                                <p:strVal val="#ppt_w/10"/>
                                              </p:val>
                                            </p:tav>
                                            <p:tav tm="50000">
                                              <p:val>
                                                <p:strVal val="#ppt_w+.01"/>
                                              </p:val>
                                            </p:tav>
                                            <p:tav tm="100000">
                                              <p:val>
                                                <p:strVal val="#ppt_w"/>
                                              </p:val>
                                            </p:tav>
                                          </p:tavLst>
                                        </p:anim>
                                        <p:animEffect transition="in" filter="fade">
                                          <p:cBhvr>
                                            <p:cTn id="50" dur="500" tmFilter="0,0; .5, 1; 1, 1"/>
                                            <p:tgtEl>
                                              <p:spTgt spid="33"/>
                                            </p:tgtEl>
                                          </p:cBhvr>
                                        </p:animEffect>
                                      </p:childTnLst>
                                    </p:cTn>
                                  </p:par>
                                </p:childTnLst>
                              </p:cTn>
                            </p:par>
                          </p:childTnLst>
                        </p:cTn>
                      </p:par>
                      <p:par>
                        <p:cTn id="51" fill="hold">
                          <p:stCondLst>
                            <p:cond delay="indefinite"/>
                          </p:stCondLst>
                          <p:childTnLst>
                            <p:par>
                              <p:cTn id="52" fill="hold">
                                <p:stCondLst>
                                  <p:cond delay="0"/>
                                </p:stCondLst>
                                <p:childTnLst>
                                  <p:par>
                                    <p:cTn id="53" presetID="2" presetClass="entr" presetSubtype="1" fill="hold" nodeType="clickEffect" p14:presetBounceEnd="50000">
                                      <p:stCondLst>
                                        <p:cond delay="0"/>
                                      </p:stCondLst>
                                      <p:childTnLst>
                                        <p:set>
                                          <p:cBhvr>
                                            <p:cTn id="54" dur="1" fill="hold">
                                              <p:stCondLst>
                                                <p:cond delay="0"/>
                                              </p:stCondLst>
                                            </p:cTn>
                                            <p:tgtEl>
                                              <p:spTgt spid="4"/>
                                            </p:tgtEl>
                                            <p:attrNameLst>
                                              <p:attrName>style.visibility</p:attrName>
                                            </p:attrNameLst>
                                          </p:cBhvr>
                                          <p:to>
                                            <p:strVal val="visible"/>
                                          </p:to>
                                        </p:set>
                                        <p:anim calcmode="lin" valueType="num" p14:bounceEnd="50000">
                                          <p:cBhvr additive="base">
                                            <p:cTn id="55" dur="500" fill="hold"/>
                                            <p:tgtEl>
                                              <p:spTgt spid="4"/>
                                            </p:tgtEl>
                                            <p:attrNameLst>
                                              <p:attrName>ppt_x</p:attrName>
                                            </p:attrNameLst>
                                          </p:cBhvr>
                                          <p:tavLst>
                                            <p:tav tm="0">
                                              <p:val>
                                                <p:strVal val="#ppt_x"/>
                                              </p:val>
                                            </p:tav>
                                            <p:tav tm="100000">
                                              <p:val>
                                                <p:strVal val="#ppt_x"/>
                                              </p:val>
                                            </p:tav>
                                          </p:tavLst>
                                        </p:anim>
                                        <p:anim calcmode="lin" valueType="num" p14:bounceEnd="50000">
                                          <p:cBhvr additive="base">
                                            <p:cTn id="56" dur="500" fill="hold"/>
                                            <p:tgtEl>
                                              <p:spTgt spid="4"/>
                                            </p:tgtEl>
                                            <p:attrNameLst>
                                              <p:attrName>ppt_y</p:attrName>
                                            </p:attrNameLst>
                                          </p:cBhvr>
                                          <p:tavLst>
                                            <p:tav tm="0">
                                              <p:val>
                                                <p:strVal val="0-#ppt_h/2"/>
                                              </p:val>
                                            </p:tav>
                                            <p:tav tm="100000">
                                              <p:val>
                                                <p:strVal val="#ppt_y"/>
                                              </p:val>
                                            </p:tav>
                                          </p:tavLst>
                                        </p:anim>
                                      </p:childTnLst>
                                      <p:subTnLst>
                                        <p:audio>
                                          <p:cMediaNode>
                                            <p:cTn display="0" masterRel="sameClick">
                                              <p:stCondLst>
                                                <p:cond evt="begin" delay="0">
                                                  <p:tn val="53"/>
                                                </p:cond>
                                              </p:stCondLst>
                                              <p:endCondLst>
                                                <p:cond evt="onStopAudio" delay="0">
                                                  <p:tgtEl>
                                                    <p:sldTgt/>
                                                  </p:tgtEl>
                                                </p:cond>
                                              </p:endCondLst>
                                            </p:cTn>
                                            <p:tgtEl>
                                              <p:sndTgt r:embed="rId2" name="push.wav"/>
                                            </p:tgtEl>
                                          </p:cMediaNode>
                                        </p:audio>
                                      </p:subTnLst>
                                    </p:cTn>
                                  </p:par>
                                </p:childTnLst>
                              </p:cTn>
                            </p:par>
                            <p:par>
                              <p:cTn id="57" fill="hold">
                                <p:stCondLst>
                                  <p:cond delay="500"/>
                                </p:stCondLst>
                                <p:childTnLst>
                                  <p:par>
                                    <p:cTn id="58" presetID="2" presetClass="entr" presetSubtype="1" fill="hold" grpId="0" nodeType="afterEffect" p14:presetBounceEnd="50000">
                                      <p:stCondLst>
                                        <p:cond delay="0"/>
                                      </p:stCondLst>
                                      <p:childTnLst>
                                        <p:set>
                                          <p:cBhvr>
                                            <p:cTn id="59" dur="1" fill="hold">
                                              <p:stCondLst>
                                                <p:cond delay="0"/>
                                              </p:stCondLst>
                                            </p:cTn>
                                            <p:tgtEl>
                                              <p:spTgt spid="40"/>
                                            </p:tgtEl>
                                            <p:attrNameLst>
                                              <p:attrName>style.visibility</p:attrName>
                                            </p:attrNameLst>
                                          </p:cBhvr>
                                          <p:to>
                                            <p:strVal val="visible"/>
                                          </p:to>
                                        </p:set>
                                        <p:anim calcmode="lin" valueType="num" p14:bounceEnd="50000">
                                          <p:cBhvr additive="base">
                                            <p:cTn id="60" dur="500" fill="hold"/>
                                            <p:tgtEl>
                                              <p:spTgt spid="40"/>
                                            </p:tgtEl>
                                            <p:attrNameLst>
                                              <p:attrName>ppt_x</p:attrName>
                                            </p:attrNameLst>
                                          </p:cBhvr>
                                          <p:tavLst>
                                            <p:tav tm="0">
                                              <p:val>
                                                <p:strVal val="#ppt_x"/>
                                              </p:val>
                                            </p:tav>
                                            <p:tav tm="100000">
                                              <p:val>
                                                <p:strVal val="#ppt_x"/>
                                              </p:val>
                                            </p:tav>
                                          </p:tavLst>
                                        </p:anim>
                                        <p:anim calcmode="lin" valueType="num" p14:bounceEnd="50000">
                                          <p:cBhvr additive="base">
                                            <p:cTn id="61" dur="500" fill="hold"/>
                                            <p:tgtEl>
                                              <p:spTgt spid="40"/>
                                            </p:tgtEl>
                                            <p:attrNameLst>
                                              <p:attrName>ppt_y</p:attrName>
                                            </p:attrNameLst>
                                          </p:cBhvr>
                                          <p:tavLst>
                                            <p:tav tm="0">
                                              <p:val>
                                                <p:strVal val="0-#ppt_h/2"/>
                                              </p:val>
                                            </p:tav>
                                            <p:tav tm="100000">
                                              <p:val>
                                                <p:strVal val="#ppt_y"/>
                                              </p:val>
                                            </p:tav>
                                          </p:tavLst>
                                        </p:anim>
                                      </p:childTnLst>
                                    </p:cTn>
                                  </p:par>
                                </p:childTnLst>
                              </p:cTn>
                            </p:par>
                            <p:par>
                              <p:cTn id="62" fill="hold">
                                <p:stCondLst>
                                  <p:cond delay="1000"/>
                                </p:stCondLst>
                                <p:childTnLst>
                                  <p:par>
                                    <p:cTn id="63" presetID="41" presetClass="entr" presetSubtype="0" fill="hold" grpId="0" nodeType="afterEffect">
                                      <p:stCondLst>
                                        <p:cond delay="0"/>
                                      </p:stCondLst>
                                      <p:iterate type="wd">
                                        <p:tmPct val="10000"/>
                                      </p:iterate>
                                      <p:childTnLst>
                                        <p:set>
                                          <p:cBhvr>
                                            <p:cTn id="64" dur="1" fill="hold">
                                              <p:stCondLst>
                                                <p:cond delay="0"/>
                                              </p:stCondLst>
                                            </p:cTn>
                                            <p:tgtEl>
                                              <p:spTgt spid="34"/>
                                            </p:tgtEl>
                                            <p:attrNameLst>
                                              <p:attrName>style.visibility</p:attrName>
                                            </p:attrNameLst>
                                          </p:cBhvr>
                                          <p:to>
                                            <p:strVal val="visible"/>
                                          </p:to>
                                        </p:set>
                                        <p:anim calcmode="lin" valueType="num">
                                          <p:cBhvr>
                                            <p:cTn id="65" dur="500" fill="hold"/>
                                            <p:tgtEl>
                                              <p:spTgt spid="34"/>
                                            </p:tgtEl>
                                            <p:attrNameLst>
                                              <p:attrName>ppt_x</p:attrName>
                                            </p:attrNameLst>
                                          </p:cBhvr>
                                          <p:tavLst>
                                            <p:tav tm="0">
                                              <p:val>
                                                <p:strVal val="#ppt_x"/>
                                              </p:val>
                                            </p:tav>
                                            <p:tav tm="50000">
                                              <p:val>
                                                <p:strVal val="#ppt_x+.1"/>
                                              </p:val>
                                            </p:tav>
                                            <p:tav tm="100000">
                                              <p:val>
                                                <p:strVal val="#ppt_x"/>
                                              </p:val>
                                            </p:tav>
                                          </p:tavLst>
                                        </p:anim>
                                        <p:anim calcmode="lin" valueType="num">
                                          <p:cBhvr>
                                            <p:cTn id="66" dur="500" fill="hold"/>
                                            <p:tgtEl>
                                              <p:spTgt spid="34"/>
                                            </p:tgtEl>
                                            <p:attrNameLst>
                                              <p:attrName>ppt_y</p:attrName>
                                            </p:attrNameLst>
                                          </p:cBhvr>
                                          <p:tavLst>
                                            <p:tav tm="0">
                                              <p:val>
                                                <p:strVal val="#ppt_y"/>
                                              </p:val>
                                            </p:tav>
                                            <p:tav tm="100000">
                                              <p:val>
                                                <p:strVal val="#ppt_y"/>
                                              </p:val>
                                            </p:tav>
                                          </p:tavLst>
                                        </p:anim>
                                        <p:anim calcmode="lin" valueType="num">
                                          <p:cBhvr>
                                            <p:cTn id="67" dur="500" fill="hold"/>
                                            <p:tgtEl>
                                              <p:spTgt spid="34"/>
                                            </p:tgtEl>
                                            <p:attrNameLst>
                                              <p:attrName>ppt_h</p:attrName>
                                            </p:attrNameLst>
                                          </p:cBhvr>
                                          <p:tavLst>
                                            <p:tav tm="0">
                                              <p:val>
                                                <p:strVal val="#ppt_h/10"/>
                                              </p:val>
                                            </p:tav>
                                            <p:tav tm="50000">
                                              <p:val>
                                                <p:strVal val="#ppt_h+.01"/>
                                              </p:val>
                                            </p:tav>
                                            <p:tav tm="100000">
                                              <p:val>
                                                <p:strVal val="#ppt_h"/>
                                              </p:val>
                                            </p:tav>
                                          </p:tavLst>
                                        </p:anim>
                                        <p:anim calcmode="lin" valueType="num">
                                          <p:cBhvr>
                                            <p:cTn id="68" dur="500" fill="hold"/>
                                            <p:tgtEl>
                                              <p:spTgt spid="34"/>
                                            </p:tgtEl>
                                            <p:attrNameLst>
                                              <p:attrName>ppt_w</p:attrName>
                                            </p:attrNameLst>
                                          </p:cBhvr>
                                          <p:tavLst>
                                            <p:tav tm="0">
                                              <p:val>
                                                <p:strVal val="#ppt_w/10"/>
                                              </p:val>
                                            </p:tav>
                                            <p:tav tm="50000">
                                              <p:val>
                                                <p:strVal val="#ppt_w+.01"/>
                                              </p:val>
                                            </p:tav>
                                            <p:tav tm="100000">
                                              <p:val>
                                                <p:strVal val="#ppt_w"/>
                                              </p:val>
                                            </p:tav>
                                          </p:tavLst>
                                        </p:anim>
                                        <p:animEffect transition="in" filter="fade">
                                          <p:cBhvr>
                                            <p:cTn id="69" dur="500" tmFilter="0,0; .5, 1; 1, 1"/>
                                            <p:tgtEl>
                                              <p:spTgt spid="34"/>
                                            </p:tgtEl>
                                          </p:cBhvr>
                                        </p:animEffect>
                                      </p:childTnLst>
                                    </p:cTn>
                                  </p:par>
                                </p:childTnLst>
                              </p:cTn>
                            </p:par>
                          </p:childTnLst>
                        </p:cTn>
                      </p:par>
                      <p:par>
                        <p:cTn id="70" fill="hold">
                          <p:stCondLst>
                            <p:cond delay="indefinite"/>
                          </p:stCondLst>
                          <p:childTnLst>
                            <p:par>
                              <p:cTn id="71" fill="hold">
                                <p:stCondLst>
                                  <p:cond delay="0"/>
                                </p:stCondLst>
                                <p:childTnLst>
                                  <p:par>
                                    <p:cTn id="72" presetID="2" presetClass="entr" presetSubtype="1" fill="hold" nodeType="clickEffect" p14:presetBounceEnd="50000">
                                      <p:stCondLst>
                                        <p:cond delay="0"/>
                                      </p:stCondLst>
                                      <p:childTnLst>
                                        <p:set>
                                          <p:cBhvr>
                                            <p:cTn id="73" dur="1" fill="hold">
                                              <p:stCondLst>
                                                <p:cond delay="0"/>
                                              </p:stCondLst>
                                            </p:cTn>
                                            <p:tgtEl>
                                              <p:spTgt spid="8"/>
                                            </p:tgtEl>
                                            <p:attrNameLst>
                                              <p:attrName>style.visibility</p:attrName>
                                            </p:attrNameLst>
                                          </p:cBhvr>
                                          <p:to>
                                            <p:strVal val="visible"/>
                                          </p:to>
                                        </p:set>
                                        <p:anim calcmode="lin" valueType="num" p14:bounceEnd="50000">
                                          <p:cBhvr additive="base">
                                            <p:cTn id="74" dur="500" fill="hold"/>
                                            <p:tgtEl>
                                              <p:spTgt spid="8"/>
                                            </p:tgtEl>
                                            <p:attrNameLst>
                                              <p:attrName>ppt_x</p:attrName>
                                            </p:attrNameLst>
                                          </p:cBhvr>
                                          <p:tavLst>
                                            <p:tav tm="0">
                                              <p:val>
                                                <p:strVal val="#ppt_x"/>
                                              </p:val>
                                            </p:tav>
                                            <p:tav tm="100000">
                                              <p:val>
                                                <p:strVal val="#ppt_x"/>
                                              </p:val>
                                            </p:tav>
                                          </p:tavLst>
                                        </p:anim>
                                        <p:anim calcmode="lin" valueType="num" p14:bounceEnd="50000">
                                          <p:cBhvr additive="base">
                                            <p:cTn id="75" dur="500" fill="hold"/>
                                            <p:tgtEl>
                                              <p:spTgt spid="8"/>
                                            </p:tgtEl>
                                            <p:attrNameLst>
                                              <p:attrName>ppt_y</p:attrName>
                                            </p:attrNameLst>
                                          </p:cBhvr>
                                          <p:tavLst>
                                            <p:tav tm="0">
                                              <p:val>
                                                <p:strVal val="0-#ppt_h/2"/>
                                              </p:val>
                                            </p:tav>
                                            <p:tav tm="100000">
                                              <p:val>
                                                <p:strVal val="#ppt_y"/>
                                              </p:val>
                                            </p:tav>
                                          </p:tavLst>
                                        </p:anim>
                                      </p:childTnLst>
                                      <p:subTnLst>
                                        <p:audio>
                                          <p:cMediaNode>
                                            <p:cTn display="0" masterRel="sameClick">
                                              <p:stCondLst>
                                                <p:cond evt="begin" delay="0">
                                                  <p:tn val="72"/>
                                                </p:cond>
                                              </p:stCondLst>
                                              <p:endCondLst>
                                                <p:cond evt="onStopAudio" delay="0">
                                                  <p:tgtEl>
                                                    <p:sldTgt/>
                                                  </p:tgtEl>
                                                </p:cond>
                                              </p:endCondLst>
                                            </p:cTn>
                                            <p:tgtEl>
                                              <p:sndTgt r:embed="rId2" name="push.wav"/>
                                            </p:tgtEl>
                                          </p:cMediaNode>
                                        </p:audio>
                                      </p:subTnLst>
                                    </p:cTn>
                                  </p:par>
                                </p:childTnLst>
                              </p:cTn>
                            </p:par>
                            <p:par>
                              <p:cTn id="76" fill="hold">
                                <p:stCondLst>
                                  <p:cond delay="500"/>
                                </p:stCondLst>
                                <p:childTnLst>
                                  <p:par>
                                    <p:cTn id="77" presetID="2" presetClass="entr" presetSubtype="1" fill="hold" grpId="0" nodeType="afterEffect" p14:presetBounceEnd="50000">
                                      <p:stCondLst>
                                        <p:cond delay="0"/>
                                      </p:stCondLst>
                                      <p:childTnLst>
                                        <p:set>
                                          <p:cBhvr>
                                            <p:cTn id="78" dur="1" fill="hold">
                                              <p:stCondLst>
                                                <p:cond delay="0"/>
                                              </p:stCondLst>
                                            </p:cTn>
                                            <p:tgtEl>
                                              <p:spTgt spid="41"/>
                                            </p:tgtEl>
                                            <p:attrNameLst>
                                              <p:attrName>style.visibility</p:attrName>
                                            </p:attrNameLst>
                                          </p:cBhvr>
                                          <p:to>
                                            <p:strVal val="visible"/>
                                          </p:to>
                                        </p:set>
                                        <p:anim calcmode="lin" valueType="num" p14:bounceEnd="50000">
                                          <p:cBhvr additive="base">
                                            <p:cTn id="79" dur="500" fill="hold"/>
                                            <p:tgtEl>
                                              <p:spTgt spid="41"/>
                                            </p:tgtEl>
                                            <p:attrNameLst>
                                              <p:attrName>ppt_x</p:attrName>
                                            </p:attrNameLst>
                                          </p:cBhvr>
                                          <p:tavLst>
                                            <p:tav tm="0">
                                              <p:val>
                                                <p:strVal val="#ppt_x"/>
                                              </p:val>
                                            </p:tav>
                                            <p:tav tm="100000">
                                              <p:val>
                                                <p:strVal val="#ppt_x"/>
                                              </p:val>
                                            </p:tav>
                                          </p:tavLst>
                                        </p:anim>
                                        <p:anim calcmode="lin" valueType="num" p14:bounceEnd="50000">
                                          <p:cBhvr additive="base">
                                            <p:cTn id="80" dur="500" fill="hold"/>
                                            <p:tgtEl>
                                              <p:spTgt spid="41"/>
                                            </p:tgtEl>
                                            <p:attrNameLst>
                                              <p:attrName>ppt_y</p:attrName>
                                            </p:attrNameLst>
                                          </p:cBhvr>
                                          <p:tavLst>
                                            <p:tav tm="0">
                                              <p:val>
                                                <p:strVal val="0-#ppt_h/2"/>
                                              </p:val>
                                            </p:tav>
                                            <p:tav tm="100000">
                                              <p:val>
                                                <p:strVal val="#ppt_y"/>
                                              </p:val>
                                            </p:tav>
                                          </p:tavLst>
                                        </p:anim>
                                      </p:childTnLst>
                                    </p:cTn>
                                  </p:par>
                                </p:childTnLst>
                              </p:cTn>
                            </p:par>
                            <p:par>
                              <p:cTn id="81" fill="hold">
                                <p:stCondLst>
                                  <p:cond delay="1000"/>
                                </p:stCondLst>
                                <p:childTnLst>
                                  <p:par>
                                    <p:cTn id="82" presetID="41" presetClass="entr" presetSubtype="0" fill="hold" grpId="0" nodeType="afterEffect">
                                      <p:stCondLst>
                                        <p:cond delay="0"/>
                                      </p:stCondLst>
                                      <p:iterate type="wd">
                                        <p:tmPct val="10000"/>
                                      </p:iterate>
                                      <p:childTnLst>
                                        <p:set>
                                          <p:cBhvr>
                                            <p:cTn id="83" dur="1" fill="hold">
                                              <p:stCondLst>
                                                <p:cond delay="0"/>
                                              </p:stCondLst>
                                            </p:cTn>
                                            <p:tgtEl>
                                              <p:spTgt spid="37"/>
                                            </p:tgtEl>
                                            <p:attrNameLst>
                                              <p:attrName>style.visibility</p:attrName>
                                            </p:attrNameLst>
                                          </p:cBhvr>
                                          <p:to>
                                            <p:strVal val="visible"/>
                                          </p:to>
                                        </p:set>
                                        <p:anim calcmode="lin" valueType="num">
                                          <p:cBhvr>
                                            <p:cTn id="84" dur="500" fill="hold"/>
                                            <p:tgtEl>
                                              <p:spTgt spid="37"/>
                                            </p:tgtEl>
                                            <p:attrNameLst>
                                              <p:attrName>ppt_x</p:attrName>
                                            </p:attrNameLst>
                                          </p:cBhvr>
                                          <p:tavLst>
                                            <p:tav tm="0">
                                              <p:val>
                                                <p:strVal val="#ppt_x"/>
                                              </p:val>
                                            </p:tav>
                                            <p:tav tm="50000">
                                              <p:val>
                                                <p:strVal val="#ppt_x+.1"/>
                                              </p:val>
                                            </p:tav>
                                            <p:tav tm="100000">
                                              <p:val>
                                                <p:strVal val="#ppt_x"/>
                                              </p:val>
                                            </p:tav>
                                          </p:tavLst>
                                        </p:anim>
                                        <p:anim calcmode="lin" valueType="num">
                                          <p:cBhvr>
                                            <p:cTn id="85" dur="500" fill="hold"/>
                                            <p:tgtEl>
                                              <p:spTgt spid="37"/>
                                            </p:tgtEl>
                                            <p:attrNameLst>
                                              <p:attrName>ppt_y</p:attrName>
                                            </p:attrNameLst>
                                          </p:cBhvr>
                                          <p:tavLst>
                                            <p:tav tm="0">
                                              <p:val>
                                                <p:strVal val="#ppt_y"/>
                                              </p:val>
                                            </p:tav>
                                            <p:tav tm="100000">
                                              <p:val>
                                                <p:strVal val="#ppt_y"/>
                                              </p:val>
                                            </p:tav>
                                          </p:tavLst>
                                        </p:anim>
                                        <p:anim calcmode="lin" valueType="num">
                                          <p:cBhvr>
                                            <p:cTn id="86" dur="500" fill="hold"/>
                                            <p:tgtEl>
                                              <p:spTgt spid="37"/>
                                            </p:tgtEl>
                                            <p:attrNameLst>
                                              <p:attrName>ppt_h</p:attrName>
                                            </p:attrNameLst>
                                          </p:cBhvr>
                                          <p:tavLst>
                                            <p:tav tm="0">
                                              <p:val>
                                                <p:strVal val="#ppt_h/10"/>
                                              </p:val>
                                            </p:tav>
                                            <p:tav tm="50000">
                                              <p:val>
                                                <p:strVal val="#ppt_h+.01"/>
                                              </p:val>
                                            </p:tav>
                                            <p:tav tm="100000">
                                              <p:val>
                                                <p:strVal val="#ppt_h"/>
                                              </p:val>
                                            </p:tav>
                                          </p:tavLst>
                                        </p:anim>
                                        <p:anim calcmode="lin" valueType="num">
                                          <p:cBhvr>
                                            <p:cTn id="87" dur="500" fill="hold"/>
                                            <p:tgtEl>
                                              <p:spTgt spid="37"/>
                                            </p:tgtEl>
                                            <p:attrNameLst>
                                              <p:attrName>ppt_w</p:attrName>
                                            </p:attrNameLst>
                                          </p:cBhvr>
                                          <p:tavLst>
                                            <p:tav tm="0">
                                              <p:val>
                                                <p:strVal val="#ppt_w/10"/>
                                              </p:val>
                                            </p:tav>
                                            <p:tav tm="50000">
                                              <p:val>
                                                <p:strVal val="#ppt_w+.01"/>
                                              </p:val>
                                            </p:tav>
                                            <p:tav tm="100000">
                                              <p:val>
                                                <p:strVal val="#ppt_w"/>
                                              </p:val>
                                            </p:tav>
                                          </p:tavLst>
                                        </p:anim>
                                        <p:animEffect transition="in" filter="fade">
                                          <p:cBhvr>
                                            <p:cTn id="88" dur="500" tmFilter="0,0; .5, 1; 1, 1"/>
                                            <p:tgtEl>
                                              <p:spTgt spid="37"/>
                                            </p:tgtEl>
                                          </p:cBhvr>
                                        </p:animEffect>
                                      </p:childTnLst>
                                    </p:cTn>
                                  </p:par>
                                </p:childTnLst>
                              </p:cTn>
                            </p:par>
                          </p:childTnLst>
                        </p:cTn>
                      </p:par>
                      <p:par>
                        <p:cTn id="89" fill="hold">
                          <p:stCondLst>
                            <p:cond delay="indefinite"/>
                          </p:stCondLst>
                          <p:childTnLst>
                            <p:par>
                              <p:cTn id="90" fill="hold">
                                <p:stCondLst>
                                  <p:cond delay="0"/>
                                </p:stCondLst>
                                <p:childTnLst>
                                  <p:par>
                                    <p:cTn id="91" presetID="2" presetClass="entr" presetSubtype="1" fill="hold" nodeType="clickEffect" p14:presetBounceEnd="50000">
                                      <p:stCondLst>
                                        <p:cond delay="0"/>
                                      </p:stCondLst>
                                      <p:childTnLst>
                                        <p:set>
                                          <p:cBhvr>
                                            <p:cTn id="92" dur="1" fill="hold">
                                              <p:stCondLst>
                                                <p:cond delay="0"/>
                                              </p:stCondLst>
                                            </p:cTn>
                                            <p:tgtEl>
                                              <p:spTgt spid="14"/>
                                            </p:tgtEl>
                                            <p:attrNameLst>
                                              <p:attrName>style.visibility</p:attrName>
                                            </p:attrNameLst>
                                          </p:cBhvr>
                                          <p:to>
                                            <p:strVal val="visible"/>
                                          </p:to>
                                        </p:set>
                                        <p:anim calcmode="lin" valueType="num" p14:bounceEnd="50000">
                                          <p:cBhvr additive="base">
                                            <p:cTn id="93" dur="500" fill="hold"/>
                                            <p:tgtEl>
                                              <p:spTgt spid="14"/>
                                            </p:tgtEl>
                                            <p:attrNameLst>
                                              <p:attrName>ppt_x</p:attrName>
                                            </p:attrNameLst>
                                          </p:cBhvr>
                                          <p:tavLst>
                                            <p:tav tm="0">
                                              <p:val>
                                                <p:strVal val="#ppt_x"/>
                                              </p:val>
                                            </p:tav>
                                            <p:tav tm="100000">
                                              <p:val>
                                                <p:strVal val="#ppt_x"/>
                                              </p:val>
                                            </p:tav>
                                          </p:tavLst>
                                        </p:anim>
                                        <p:anim calcmode="lin" valueType="num" p14:bounceEnd="50000">
                                          <p:cBhvr additive="base">
                                            <p:cTn id="94" dur="500" fill="hold"/>
                                            <p:tgtEl>
                                              <p:spTgt spid="14"/>
                                            </p:tgtEl>
                                            <p:attrNameLst>
                                              <p:attrName>ppt_y</p:attrName>
                                            </p:attrNameLst>
                                          </p:cBhvr>
                                          <p:tavLst>
                                            <p:tav tm="0">
                                              <p:val>
                                                <p:strVal val="0-#ppt_h/2"/>
                                              </p:val>
                                            </p:tav>
                                            <p:tav tm="100000">
                                              <p:val>
                                                <p:strVal val="#ppt_y"/>
                                              </p:val>
                                            </p:tav>
                                          </p:tavLst>
                                        </p:anim>
                                      </p:childTnLst>
                                      <p:subTnLst>
                                        <p:audio>
                                          <p:cMediaNode>
                                            <p:cTn display="0" masterRel="sameClick">
                                              <p:stCondLst>
                                                <p:cond evt="begin" delay="0">
                                                  <p:tn val="91"/>
                                                </p:cond>
                                              </p:stCondLst>
                                              <p:endCondLst>
                                                <p:cond evt="onStopAudio" delay="0">
                                                  <p:tgtEl>
                                                    <p:sldTgt/>
                                                  </p:tgtEl>
                                                </p:cond>
                                              </p:endCondLst>
                                            </p:cTn>
                                            <p:tgtEl>
                                              <p:sndTgt r:embed="rId2" name="push.wav"/>
                                            </p:tgtEl>
                                          </p:cMediaNode>
                                        </p:audio>
                                      </p:subTnLst>
                                    </p:cTn>
                                  </p:par>
                                </p:childTnLst>
                              </p:cTn>
                            </p:par>
                            <p:par>
                              <p:cTn id="95" fill="hold">
                                <p:stCondLst>
                                  <p:cond delay="500"/>
                                </p:stCondLst>
                                <p:childTnLst>
                                  <p:par>
                                    <p:cTn id="96" presetID="2" presetClass="entr" presetSubtype="1" fill="hold" grpId="0" nodeType="afterEffect">
                                      <p:stCondLst>
                                        <p:cond delay="0"/>
                                      </p:stCondLst>
                                      <p:childTnLst>
                                        <p:set>
                                          <p:cBhvr>
                                            <p:cTn id="97" dur="1" fill="hold">
                                              <p:stCondLst>
                                                <p:cond delay="0"/>
                                              </p:stCondLst>
                                            </p:cTn>
                                            <p:tgtEl>
                                              <p:spTgt spid="42"/>
                                            </p:tgtEl>
                                            <p:attrNameLst>
                                              <p:attrName>style.visibility</p:attrName>
                                            </p:attrNameLst>
                                          </p:cBhvr>
                                          <p:to>
                                            <p:strVal val="visible"/>
                                          </p:to>
                                        </p:set>
                                        <p:anim calcmode="lin" valueType="num">
                                          <p:cBhvr additive="base">
                                            <p:cTn id="98" dur="500" fill="hold"/>
                                            <p:tgtEl>
                                              <p:spTgt spid="42"/>
                                            </p:tgtEl>
                                            <p:attrNameLst>
                                              <p:attrName>ppt_x</p:attrName>
                                            </p:attrNameLst>
                                          </p:cBhvr>
                                          <p:tavLst>
                                            <p:tav tm="0">
                                              <p:val>
                                                <p:strVal val="#ppt_x"/>
                                              </p:val>
                                            </p:tav>
                                            <p:tav tm="100000">
                                              <p:val>
                                                <p:strVal val="#ppt_x"/>
                                              </p:val>
                                            </p:tav>
                                          </p:tavLst>
                                        </p:anim>
                                        <p:anim calcmode="lin" valueType="num">
                                          <p:cBhvr additive="base">
                                            <p:cTn id="99" dur="500" fill="hold"/>
                                            <p:tgtEl>
                                              <p:spTgt spid="42"/>
                                            </p:tgtEl>
                                            <p:attrNameLst>
                                              <p:attrName>ppt_y</p:attrName>
                                            </p:attrNameLst>
                                          </p:cBhvr>
                                          <p:tavLst>
                                            <p:tav tm="0">
                                              <p:val>
                                                <p:strVal val="0-#ppt_h/2"/>
                                              </p:val>
                                            </p:tav>
                                            <p:tav tm="100000">
                                              <p:val>
                                                <p:strVal val="#ppt_y"/>
                                              </p:val>
                                            </p:tav>
                                          </p:tavLst>
                                        </p:anim>
                                      </p:childTnLst>
                                    </p:cTn>
                                  </p:par>
                                </p:childTnLst>
                              </p:cTn>
                            </p:par>
                            <p:par>
                              <p:cTn id="100" fill="hold">
                                <p:stCondLst>
                                  <p:cond delay="1000"/>
                                </p:stCondLst>
                                <p:childTnLst>
                                  <p:par>
                                    <p:cTn id="101" presetID="41" presetClass="entr" presetSubtype="0" fill="hold" grpId="0" nodeType="afterEffect">
                                      <p:stCondLst>
                                        <p:cond delay="0"/>
                                      </p:stCondLst>
                                      <p:iterate type="wd">
                                        <p:tmPct val="10000"/>
                                      </p:iterate>
                                      <p:childTnLst>
                                        <p:set>
                                          <p:cBhvr>
                                            <p:cTn id="102" dur="1" fill="hold">
                                              <p:stCondLst>
                                                <p:cond delay="0"/>
                                              </p:stCondLst>
                                            </p:cTn>
                                            <p:tgtEl>
                                              <p:spTgt spid="36"/>
                                            </p:tgtEl>
                                            <p:attrNameLst>
                                              <p:attrName>style.visibility</p:attrName>
                                            </p:attrNameLst>
                                          </p:cBhvr>
                                          <p:to>
                                            <p:strVal val="visible"/>
                                          </p:to>
                                        </p:set>
                                        <p:anim calcmode="lin" valueType="num">
                                          <p:cBhvr>
                                            <p:cTn id="103" dur="500" fill="hold"/>
                                            <p:tgtEl>
                                              <p:spTgt spid="36"/>
                                            </p:tgtEl>
                                            <p:attrNameLst>
                                              <p:attrName>ppt_x</p:attrName>
                                            </p:attrNameLst>
                                          </p:cBhvr>
                                          <p:tavLst>
                                            <p:tav tm="0">
                                              <p:val>
                                                <p:strVal val="#ppt_x"/>
                                              </p:val>
                                            </p:tav>
                                            <p:tav tm="50000">
                                              <p:val>
                                                <p:strVal val="#ppt_x+.1"/>
                                              </p:val>
                                            </p:tav>
                                            <p:tav tm="100000">
                                              <p:val>
                                                <p:strVal val="#ppt_x"/>
                                              </p:val>
                                            </p:tav>
                                          </p:tavLst>
                                        </p:anim>
                                        <p:anim calcmode="lin" valueType="num">
                                          <p:cBhvr>
                                            <p:cTn id="104" dur="500" fill="hold"/>
                                            <p:tgtEl>
                                              <p:spTgt spid="36"/>
                                            </p:tgtEl>
                                            <p:attrNameLst>
                                              <p:attrName>ppt_y</p:attrName>
                                            </p:attrNameLst>
                                          </p:cBhvr>
                                          <p:tavLst>
                                            <p:tav tm="0">
                                              <p:val>
                                                <p:strVal val="#ppt_y"/>
                                              </p:val>
                                            </p:tav>
                                            <p:tav tm="100000">
                                              <p:val>
                                                <p:strVal val="#ppt_y"/>
                                              </p:val>
                                            </p:tav>
                                          </p:tavLst>
                                        </p:anim>
                                        <p:anim calcmode="lin" valueType="num">
                                          <p:cBhvr>
                                            <p:cTn id="105" dur="500" fill="hold"/>
                                            <p:tgtEl>
                                              <p:spTgt spid="36"/>
                                            </p:tgtEl>
                                            <p:attrNameLst>
                                              <p:attrName>ppt_h</p:attrName>
                                            </p:attrNameLst>
                                          </p:cBhvr>
                                          <p:tavLst>
                                            <p:tav tm="0">
                                              <p:val>
                                                <p:strVal val="#ppt_h/10"/>
                                              </p:val>
                                            </p:tav>
                                            <p:tav tm="50000">
                                              <p:val>
                                                <p:strVal val="#ppt_h+.01"/>
                                              </p:val>
                                            </p:tav>
                                            <p:tav tm="100000">
                                              <p:val>
                                                <p:strVal val="#ppt_h"/>
                                              </p:val>
                                            </p:tav>
                                          </p:tavLst>
                                        </p:anim>
                                        <p:anim calcmode="lin" valueType="num">
                                          <p:cBhvr>
                                            <p:cTn id="106" dur="500" fill="hold"/>
                                            <p:tgtEl>
                                              <p:spTgt spid="36"/>
                                            </p:tgtEl>
                                            <p:attrNameLst>
                                              <p:attrName>ppt_w</p:attrName>
                                            </p:attrNameLst>
                                          </p:cBhvr>
                                          <p:tavLst>
                                            <p:tav tm="0">
                                              <p:val>
                                                <p:strVal val="#ppt_w/10"/>
                                              </p:val>
                                            </p:tav>
                                            <p:tav tm="50000">
                                              <p:val>
                                                <p:strVal val="#ppt_w+.01"/>
                                              </p:val>
                                            </p:tav>
                                            <p:tav tm="100000">
                                              <p:val>
                                                <p:strVal val="#ppt_w"/>
                                              </p:val>
                                            </p:tav>
                                          </p:tavLst>
                                        </p:anim>
                                        <p:animEffect transition="in" filter="fade">
                                          <p:cBhvr>
                                            <p:cTn id="107" dur="500" tmFilter="0,0; .5, 1; 1, 1"/>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8" grpId="0" animBg="1"/>
          <p:bldP spid="29" grpId="0"/>
          <p:bldP spid="33" grpId="0"/>
          <p:bldP spid="34" grpId="0"/>
          <p:bldP spid="36" grpId="0"/>
          <p:bldP spid="37" grpId="0"/>
          <p:bldP spid="38" grpId="0" animBg="1"/>
          <p:bldP spid="40" grpId="0" animBg="1"/>
          <p:bldP spid="41" grpId="0" animBg="1"/>
          <p:bldP spid="42"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additive="base">
                                            <p:cTn id="7" dur="500" fill="hold"/>
                                            <p:tgtEl>
                                              <p:spTgt spid="35"/>
                                            </p:tgtEl>
                                            <p:attrNameLst>
                                              <p:attrName>ppt_x</p:attrName>
                                            </p:attrNameLst>
                                          </p:cBhvr>
                                          <p:tavLst>
                                            <p:tav tm="0">
                                              <p:val>
                                                <p:strVal val="#ppt_x"/>
                                              </p:val>
                                            </p:tav>
                                            <p:tav tm="100000">
                                              <p:val>
                                                <p:strVal val="#ppt_x"/>
                                              </p:val>
                                            </p:tav>
                                          </p:tavLst>
                                        </p:anim>
                                        <p:anim calcmode="lin" valueType="num">
                                          <p:cBhvr additive="base">
                                            <p:cTn id="8" dur="500" fill="hold"/>
                                            <p:tgtEl>
                                              <p:spTgt spid="35"/>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23"/>
                                            </p:tgtEl>
                                            <p:attrNameLst>
                                              <p:attrName>style.visibility</p:attrName>
                                            </p:attrNameLst>
                                          </p:cBhvr>
                                          <p:to>
                                            <p:strVal val="visible"/>
                                          </p:to>
                                        </p:set>
                                        <p:anim calcmode="lin" valueType="num">
                                          <p:cBhvr additive="base">
                                            <p:cTn id="11" dur="500" fill="hold"/>
                                            <p:tgtEl>
                                              <p:spTgt spid="23"/>
                                            </p:tgtEl>
                                            <p:attrNameLst>
                                              <p:attrName>ppt_x</p:attrName>
                                            </p:attrNameLst>
                                          </p:cBhvr>
                                          <p:tavLst>
                                            <p:tav tm="0">
                                              <p:val>
                                                <p:strVal val="#ppt_x"/>
                                              </p:val>
                                            </p:tav>
                                            <p:tav tm="100000">
                                              <p:val>
                                                <p:strVal val="#ppt_x"/>
                                              </p:val>
                                            </p:tav>
                                          </p:tavLst>
                                        </p:anim>
                                        <p:anim calcmode="lin" valueType="num">
                                          <p:cBhvr additive="base">
                                            <p:cTn id="12" dur="500" fill="hold"/>
                                            <p:tgtEl>
                                              <p:spTgt spid="23"/>
                                            </p:tgtEl>
                                            <p:attrNameLst>
                                              <p:attrName>ppt_y</p:attrName>
                                            </p:attrNameLst>
                                          </p:cBhvr>
                                          <p:tavLst>
                                            <p:tav tm="0">
                                              <p:val>
                                                <p:strVal val="0-#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1"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500" fill="hold"/>
                                            <p:tgtEl>
                                              <p:spTgt spid="2"/>
                                            </p:tgtEl>
                                            <p:attrNameLst>
                                              <p:attrName>ppt_x</p:attrName>
                                            </p:attrNameLst>
                                          </p:cBhvr>
                                          <p:tavLst>
                                            <p:tav tm="0">
                                              <p:val>
                                                <p:strVal val="#ppt_x"/>
                                              </p:val>
                                            </p:tav>
                                            <p:tav tm="100000">
                                              <p:val>
                                                <p:strVal val="#ppt_x"/>
                                              </p:val>
                                            </p:tav>
                                          </p:tavLst>
                                        </p:anim>
                                        <p:anim calcmode="lin" valueType="num">
                                          <p:cBhvr additive="base">
                                            <p:cTn id="18" dur="500" fill="hold"/>
                                            <p:tgtEl>
                                              <p:spTgt spid="2"/>
                                            </p:tgtEl>
                                            <p:attrNameLst>
                                              <p:attrName>ppt_y</p:attrName>
                                            </p:attrNameLst>
                                          </p:cBhvr>
                                          <p:tavLst>
                                            <p:tav tm="0">
                                              <p:val>
                                                <p:strVal val="0-#ppt_h/2"/>
                                              </p:val>
                                            </p:tav>
                                            <p:tav tm="100000">
                                              <p:val>
                                                <p:strVal val="#ppt_y"/>
                                              </p:val>
                                            </p:tav>
                                          </p:tavLst>
                                        </p:anim>
                                      </p:childTnLst>
                                      <p:subTnLst>
                                        <p:audio>
                                          <p:cMediaNode>
                                            <p:cTn display="0" masterRel="sameClick">
                                              <p:stCondLst>
                                                <p:cond evt="begin" delay="0">
                                                  <p:tn val="15"/>
                                                </p:cond>
                                              </p:stCondLst>
                                              <p:endCondLst>
                                                <p:cond evt="onStopAudio" delay="0">
                                                  <p:tgtEl>
                                                    <p:sldTgt/>
                                                  </p:tgtEl>
                                                </p:cond>
                                              </p:endCondLst>
                                            </p:cTn>
                                            <p:tgtEl>
                                              <p:sndTgt r:embed="rId11" name="push.wav"/>
                                            </p:tgtEl>
                                          </p:cMediaNode>
                                        </p:audio>
                                      </p:subTnLst>
                                    </p:cTn>
                                  </p:par>
                                </p:childTnLst>
                              </p:cTn>
                            </p:par>
                            <p:par>
                              <p:cTn id="19" fill="hold">
                                <p:stCondLst>
                                  <p:cond delay="500"/>
                                </p:stCondLst>
                                <p:childTnLst>
                                  <p:par>
                                    <p:cTn id="20" presetID="2" presetClass="entr" presetSubtype="1" fill="hold" grpId="0" nodeType="afterEffect">
                                      <p:stCondLst>
                                        <p:cond delay="0"/>
                                      </p:stCondLst>
                                      <p:childTnLst>
                                        <p:set>
                                          <p:cBhvr>
                                            <p:cTn id="21" dur="1" fill="hold">
                                              <p:stCondLst>
                                                <p:cond delay="0"/>
                                              </p:stCondLst>
                                            </p:cTn>
                                            <p:tgtEl>
                                              <p:spTgt spid="28"/>
                                            </p:tgtEl>
                                            <p:attrNameLst>
                                              <p:attrName>style.visibility</p:attrName>
                                            </p:attrNameLst>
                                          </p:cBhvr>
                                          <p:to>
                                            <p:strVal val="visible"/>
                                          </p:to>
                                        </p:set>
                                        <p:anim calcmode="lin" valueType="num">
                                          <p:cBhvr additive="base">
                                            <p:cTn id="22" dur="500" fill="hold"/>
                                            <p:tgtEl>
                                              <p:spTgt spid="28"/>
                                            </p:tgtEl>
                                            <p:attrNameLst>
                                              <p:attrName>ppt_x</p:attrName>
                                            </p:attrNameLst>
                                          </p:cBhvr>
                                          <p:tavLst>
                                            <p:tav tm="0">
                                              <p:val>
                                                <p:strVal val="#ppt_x"/>
                                              </p:val>
                                            </p:tav>
                                            <p:tav tm="100000">
                                              <p:val>
                                                <p:strVal val="#ppt_x"/>
                                              </p:val>
                                            </p:tav>
                                          </p:tavLst>
                                        </p:anim>
                                        <p:anim calcmode="lin" valueType="num">
                                          <p:cBhvr additive="base">
                                            <p:cTn id="23" dur="500" fill="hold"/>
                                            <p:tgtEl>
                                              <p:spTgt spid="28"/>
                                            </p:tgtEl>
                                            <p:attrNameLst>
                                              <p:attrName>ppt_y</p:attrName>
                                            </p:attrNameLst>
                                          </p:cBhvr>
                                          <p:tavLst>
                                            <p:tav tm="0">
                                              <p:val>
                                                <p:strVal val="0-#ppt_h/2"/>
                                              </p:val>
                                            </p:tav>
                                            <p:tav tm="100000">
                                              <p:val>
                                                <p:strVal val="#ppt_y"/>
                                              </p:val>
                                            </p:tav>
                                          </p:tavLst>
                                        </p:anim>
                                      </p:childTnLst>
                                    </p:cTn>
                                  </p:par>
                                </p:childTnLst>
                              </p:cTn>
                            </p:par>
                            <p:par>
                              <p:cTn id="24" fill="hold">
                                <p:stCondLst>
                                  <p:cond delay="1000"/>
                                </p:stCondLst>
                                <p:childTnLst>
                                  <p:par>
                                    <p:cTn id="25" presetID="41" presetClass="entr" presetSubtype="0" fill="hold" grpId="0" nodeType="afterEffect">
                                      <p:stCondLst>
                                        <p:cond delay="0"/>
                                      </p:stCondLst>
                                      <p:iterate type="wd">
                                        <p:tmPct val="10000"/>
                                      </p:iterate>
                                      <p:childTnLst>
                                        <p:set>
                                          <p:cBhvr>
                                            <p:cTn id="26" dur="1" fill="hold">
                                              <p:stCondLst>
                                                <p:cond delay="0"/>
                                              </p:stCondLst>
                                            </p:cTn>
                                            <p:tgtEl>
                                              <p:spTgt spid="29"/>
                                            </p:tgtEl>
                                            <p:attrNameLst>
                                              <p:attrName>style.visibility</p:attrName>
                                            </p:attrNameLst>
                                          </p:cBhvr>
                                          <p:to>
                                            <p:strVal val="visible"/>
                                          </p:to>
                                        </p:set>
                                        <p:anim calcmode="lin" valueType="num">
                                          <p:cBhvr>
                                            <p:cTn id="27" dur="500" fill="hold"/>
                                            <p:tgtEl>
                                              <p:spTgt spid="29"/>
                                            </p:tgtEl>
                                            <p:attrNameLst>
                                              <p:attrName>ppt_x</p:attrName>
                                            </p:attrNameLst>
                                          </p:cBhvr>
                                          <p:tavLst>
                                            <p:tav tm="0">
                                              <p:val>
                                                <p:strVal val="#ppt_x"/>
                                              </p:val>
                                            </p:tav>
                                            <p:tav tm="50000">
                                              <p:val>
                                                <p:strVal val="#ppt_x+.1"/>
                                              </p:val>
                                            </p:tav>
                                            <p:tav tm="100000">
                                              <p:val>
                                                <p:strVal val="#ppt_x"/>
                                              </p:val>
                                            </p:tav>
                                          </p:tavLst>
                                        </p:anim>
                                        <p:anim calcmode="lin" valueType="num">
                                          <p:cBhvr>
                                            <p:cTn id="28" dur="500" fill="hold"/>
                                            <p:tgtEl>
                                              <p:spTgt spid="29"/>
                                            </p:tgtEl>
                                            <p:attrNameLst>
                                              <p:attrName>ppt_y</p:attrName>
                                            </p:attrNameLst>
                                          </p:cBhvr>
                                          <p:tavLst>
                                            <p:tav tm="0">
                                              <p:val>
                                                <p:strVal val="#ppt_y"/>
                                              </p:val>
                                            </p:tav>
                                            <p:tav tm="100000">
                                              <p:val>
                                                <p:strVal val="#ppt_y"/>
                                              </p:val>
                                            </p:tav>
                                          </p:tavLst>
                                        </p:anim>
                                        <p:anim calcmode="lin" valueType="num">
                                          <p:cBhvr>
                                            <p:cTn id="29" dur="500" fill="hold"/>
                                            <p:tgtEl>
                                              <p:spTgt spid="29"/>
                                            </p:tgtEl>
                                            <p:attrNameLst>
                                              <p:attrName>ppt_h</p:attrName>
                                            </p:attrNameLst>
                                          </p:cBhvr>
                                          <p:tavLst>
                                            <p:tav tm="0">
                                              <p:val>
                                                <p:strVal val="#ppt_h/10"/>
                                              </p:val>
                                            </p:tav>
                                            <p:tav tm="50000">
                                              <p:val>
                                                <p:strVal val="#ppt_h+.01"/>
                                              </p:val>
                                            </p:tav>
                                            <p:tav tm="100000">
                                              <p:val>
                                                <p:strVal val="#ppt_h"/>
                                              </p:val>
                                            </p:tav>
                                          </p:tavLst>
                                        </p:anim>
                                        <p:anim calcmode="lin" valueType="num">
                                          <p:cBhvr>
                                            <p:cTn id="30" dur="500" fill="hold"/>
                                            <p:tgtEl>
                                              <p:spTgt spid="29"/>
                                            </p:tgtEl>
                                            <p:attrNameLst>
                                              <p:attrName>ppt_w</p:attrName>
                                            </p:attrNameLst>
                                          </p:cBhvr>
                                          <p:tavLst>
                                            <p:tav tm="0">
                                              <p:val>
                                                <p:strVal val="#ppt_w/10"/>
                                              </p:val>
                                            </p:tav>
                                            <p:tav tm="50000">
                                              <p:val>
                                                <p:strVal val="#ppt_w+.01"/>
                                              </p:val>
                                            </p:tav>
                                            <p:tav tm="100000">
                                              <p:val>
                                                <p:strVal val="#ppt_w"/>
                                              </p:val>
                                            </p:tav>
                                          </p:tavLst>
                                        </p:anim>
                                        <p:animEffect transition="in" filter="fade">
                                          <p:cBhvr>
                                            <p:cTn id="31" dur="500" tmFilter="0,0; .5, 1; 1, 1"/>
                                            <p:tgtEl>
                                              <p:spTgt spid="29"/>
                                            </p:tgtEl>
                                          </p:cBhvr>
                                        </p:animEffect>
                                      </p:childTnLst>
                                    </p:cTn>
                                  </p:par>
                                </p:childTnLst>
                              </p:cTn>
                            </p:par>
                          </p:childTnLst>
                        </p:cTn>
                      </p:par>
                      <p:par>
                        <p:cTn id="32" fill="hold">
                          <p:stCondLst>
                            <p:cond delay="indefinite"/>
                          </p:stCondLst>
                          <p:childTnLst>
                            <p:par>
                              <p:cTn id="33" fill="hold">
                                <p:stCondLst>
                                  <p:cond delay="0"/>
                                </p:stCondLst>
                                <p:childTnLst>
                                  <p:par>
                                    <p:cTn id="34" presetID="2" presetClass="entr" presetSubtype="1" fill="hold" nodeType="clickEffect">
                                      <p:stCondLst>
                                        <p:cond delay="0"/>
                                      </p:stCondLst>
                                      <p:childTnLst>
                                        <p:set>
                                          <p:cBhvr>
                                            <p:cTn id="35" dur="1" fill="hold">
                                              <p:stCondLst>
                                                <p:cond delay="0"/>
                                              </p:stCondLst>
                                            </p:cTn>
                                            <p:tgtEl>
                                              <p:spTgt spid="18"/>
                                            </p:tgtEl>
                                            <p:attrNameLst>
                                              <p:attrName>style.visibility</p:attrName>
                                            </p:attrNameLst>
                                          </p:cBhvr>
                                          <p:to>
                                            <p:strVal val="visible"/>
                                          </p:to>
                                        </p:set>
                                        <p:anim calcmode="lin" valueType="num">
                                          <p:cBhvr additive="base">
                                            <p:cTn id="36" dur="500" fill="hold"/>
                                            <p:tgtEl>
                                              <p:spTgt spid="18"/>
                                            </p:tgtEl>
                                            <p:attrNameLst>
                                              <p:attrName>ppt_x</p:attrName>
                                            </p:attrNameLst>
                                          </p:cBhvr>
                                          <p:tavLst>
                                            <p:tav tm="0">
                                              <p:val>
                                                <p:strVal val="#ppt_x"/>
                                              </p:val>
                                            </p:tav>
                                            <p:tav tm="100000">
                                              <p:val>
                                                <p:strVal val="#ppt_x"/>
                                              </p:val>
                                            </p:tav>
                                          </p:tavLst>
                                        </p:anim>
                                        <p:anim calcmode="lin" valueType="num">
                                          <p:cBhvr additive="base">
                                            <p:cTn id="37" dur="500" fill="hold"/>
                                            <p:tgtEl>
                                              <p:spTgt spid="18"/>
                                            </p:tgtEl>
                                            <p:attrNameLst>
                                              <p:attrName>ppt_y</p:attrName>
                                            </p:attrNameLst>
                                          </p:cBhvr>
                                          <p:tavLst>
                                            <p:tav tm="0">
                                              <p:val>
                                                <p:strVal val="0-#ppt_h/2"/>
                                              </p:val>
                                            </p:tav>
                                            <p:tav tm="100000">
                                              <p:val>
                                                <p:strVal val="#ppt_y"/>
                                              </p:val>
                                            </p:tav>
                                          </p:tavLst>
                                        </p:anim>
                                      </p:childTnLst>
                                      <p:subTnLst>
                                        <p:audio>
                                          <p:cMediaNode>
                                            <p:cTn display="0" masterRel="sameClick">
                                              <p:stCondLst>
                                                <p:cond evt="begin" delay="0">
                                                  <p:tn val="34"/>
                                                </p:cond>
                                              </p:stCondLst>
                                              <p:endCondLst>
                                                <p:cond evt="onStopAudio" delay="0">
                                                  <p:tgtEl>
                                                    <p:sldTgt/>
                                                  </p:tgtEl>
                                                </p:cond>
                                              </p:endCondLst>
                                            </p:cTn>
                                            <p:tgtEl>
                                              <p:sndTgt r:embed="rId11" name="push.wav"/>
                                            </p:tgtEl>
                                          </p:cMediaNode>
                                        </p:audio>
                                      </p:subTnLst>
                                    </p:cTn>
                                  </p:par>
                                </p:childTnLst>
                              </p:cTn>
                            </p:par>
                            <p:par>
                              <p:cTn id="38" fill="hold">
                                <p:stCondLst>
                                  <p:cond delay="500"/>
                                </p:stCondLst>
                                <p:childTnLst>
                                  <p:par>
                                    <p:cTn id="39" presetID="2" presetClass="entr" presetSubtype="1" fill="hold" grpId="0" nodeType="afterEffect">
                                      <p:stCondLst>
                                        <p:cond delay="0"/>
                                      </p:stCondLst>
                                      <p:childTnLst>
                                        <p:set>
                                          <p:cBhvr>
                                            <p:cTn id="40" dur="1" fill="hold">
                                              <p:stCondLst>
                                                <p:cond delay="0"/>
                                              </p:stCondLst>
                                            </p:cTn>
                                            <p:tgtEl>
                                              <p:spTgt spid="38"/>
                                            </p:tgtEl>
                                            <p:attrNameLst>
                                              <p:attrName>style.visibility</p:attrName>
                                            </p:attrNameLst>
                                          </p:cBhvr>
                                          <p:to>
                                            <p:strVal val="visible"/>
                                          </p:to>
                                        </p:set>
                                        <p:anim calcmode="lin" valueType="num">
                                          <p:cBhvr additive="base">
                                            <p:cTn id="41" dur="500" fill="hold"/>
                                            <p:tgtEl>
                                              <p:spTgt spid="38"/>
                                            </p:tgtEl>
                                            <p:attrNameLst>
                                              <p:attrName>ppt_x</p:attrName>
                                            </p:attrNameLst>
                                          </p:cBhvr>
                                          <p:tavLst>
                                            <p:tav tm="0">
                                              <p:val>
                                                <p:strVal val="#ppt_x"/>
                                              </p:val>
                                            </p:tav>
                                            <p:tav tm="100000">
                                              <p:val>
                                                <p:strVal val="#ppt_x"/>
                                              </p:val>
                                            </p:tav>
                                          </p:tavLst>
                                        </p:anim>
                                        <p:anim calcmode="lin" valueType="num">
                                          <p:cBhvr additive="base">
                                            <p:cTn id="42" dur="500" fill="hold"/>
                                            <p:tgtEl>
                                              <p:spTgt spid="38"/>
                                            </p:tgtEl>
                                            <p:attrNameLst>
                                              <p:attrName>ppt_y</p:attrName>
                                            </p:attrNameLst>
                                          </p:cBhvr>
                                          <p:tavLst>
                                            <p:tav tm="0">
                                              <p:val>
                                                <p:strVal val="0-#ppt_h/2"/>
                                              </p:val>
                                            </p:tav>
                                            <p:tav tm="100000">
                                              <p:val>
                                                <p:strVal val="#ppt_y"/>
                                              </p:val>
                                            </p:tav>
                                          </p:tavLst>
                                        </p:anim>
                                      </p:childTnLst>
                                    </p:cTn>
                                  </p:par>
                                </p:childTnLst>
                              </p:cTn>
                            </p:par>
                            <p:par>
                              <p:cTn id="43" fill="hold">
                                <p:stCondLst>
                                  <p:cond delay="1000"/>
                                </p:stCondLst>
                                <p:childTnLst>
                                  <p:par>
                                    <p:cTn id="44" presetID="41" presetClass="entr" presetSubtype="0" fill="hold" grpId="0" nodeType="afterEffect">
                                      <p:stCondLst>
                                        <p:cond delay="0"/>
                                      </p:stCondLst>
                                      <p:iterate type="wd">
                                        <p:tmPct val="10000"/>
                                      </p:iterate>
                                      <p:childTnLst>
                                        <p:set>
                                          <p:cBhvr>
                                            <p:cTn id="45" dur="1" fill="hold">
                                              <p:stCondLst>
                                                <p:cond delay="0"/>
                                              </p:stCondLst>
                                            </p:cTn>
                                            <p:tgtEl>
                                              <p:spTgt spid="33"/>
                                            </p:tgtEl>
                                            <p:attrNameLst>
                                              <p:attrName>style.visibility</p:attrName>
                                            </p:attrNameLst>
                                          </p:cBhvr>
                                          <p:to>
                                            <p:strVal val="visible"/>
                                          </p:to>
                                        </p:set>
                                        <p:anim calcmode="lin" valueType="num">
                                          <p:cBhvr>
                                            <p:cTn id="46" dur="500" fill="hold"/>
                                            <p:tgtEl>
                                              <p:spTgt spid="33"/>
                                            </p:tgtEl>
                                            <p:attrNameLst>
                                              <p:attrName>ppt_x</p:attrName>
                                            </p:attrNameLst>
                                          </p:cBhvr>
                                          <p:tavLst>
                                            <p:tav tm="0">
                                              <p:val>
                                                <p:strVal val="#ppt_x"/>
                                              </p:val>
                                            </p:tav>
                                            <p:tav tm="50000">
                                              <p:val>
                                                <p:strVal val="#ppt_x+.1"/>
                                              </p:val>
                                            </p:tav>
                                            <p:tav tm="100000">
                                              <p:val>
                                                <p:strVal val="#ppt_x"/>
                                              </p:val>
                                            </p:tav>
                                          </p:tavLst>
                                        </p:anim>
                                        <p:anim calcmode="lin" valueType="num">
                                          <p:cBhvr>
                                            <p:cTn id="47" dur="500" fill="hold"/>
                                            <p:tgtEl>
                                              <p:spTgt spid="33"/>
                                            </p:tgtEl>
                                            <p:attrNameLst>
                                              <p:attrName>ppt_y</p:attrName>
                                            </p:attrNameLst>
                                          </p:cBhvr>
                                          <p:tavLst>
                                            <p:tav tm="0">
                                              <p:val>
                                                <p:strVal val="#ppt_y"/>
                                              </p:val>
                                            </p:tav>
                                            <p:tav tm="100000">
                                              <p:val>
                                                <p:strVal val="#ppt_y"/>
                                              </p:val>
                                            </p:tav>
                                          </p:tavLst>
                                        </p:anim>
                                        <p:anim calcmode="lin" valueType="num">
                                          <p:cBhvr>
                                            <p:cTn id="48" dur="500" fill="hold"/>
                                            <p:tgtEl>
                                              <p:spTgt spid="33"/>
                                            </p:tgtEl>
                                            <p:attrNameLst>
                                              <p:attrName>ppt_h</p:attrName>
                                            </p:attrNameLst>
                                          </p:cBhvr>
                                          <p:tavLst>
                                            <p:tav tm="0">
                                              <p:val>
                                                <p:strVal val="#ppt_h/10"/>
                                              </p:val>
                                            </p:tav>
                                            <p:tav tm="50000">
                                              <p:val>
                                                <p:strVal val="#ppt_h+.01"/>
                                              </p:val>
                                            </p:tav>
                                            <p:tav tm="100000">
                                              <p:val>
                                                <p:strVal val="#ppt_h"/>
                                              </p:val>
                                            </p:tav>
                                          </p:tavLst>
                                        </p:anim>
                                        <p:anim calcmode="lin" valueType="num">
                                          <p:cBhvr>
                                            <p:cTn id="49" dur="500" fill="hold"/>
                                            <p:tgtEl>
                                              <p:spTgt spid="33"/>
                                            </p:tgtEl>
                                            <p:attrNameLst>
                                              <p:attrName>ppt_w</p:attrName>
                                            </p:attrNameLst>
                                          </p:cBhvr>
                                          <p:tavLst>
                                            <p:tav tm="0">
                                              <p:val>
                                                <p:strVal val="#ppt_w/10"/>
                                              </p:val>
                                            </p:tav>
                                            <p:tav tm="50000">
                                              <p:val>
                                                <p:strVal val="#ppt_w+.01"/>
                                              </p:val>
                                            </p:tav>
                                            <p:tav tm="100000">
                                              <p:val>
                                                <p:strVal val="#ppt_w"/>
                                              </p:val>
                                            </p:tav>
                                          </p:tavLst>
                                        </p:anim>
                                        <p:animEffect transition="in" filter="fade">
                                          <p:cBhvr>
                                            <p:cTn id="50" dur="500" tmFilter="0,0; .5, 1; 1, 1"/>
                                            <p:tgtEl>
                                              <p:spTgt spid="33"/>
                                            </p:tgtEl>
                                          </p:cBhvr>
                                        </p:animEffect>
                                      </p:childTnLst>
                                    </p:cTn>
                                  </p:par>
                                </p:childTnLst>
                              </p:cTn>
                            </p:par>
                          </p:childTnLst>
                        </p:cTn>
                      </p:par>
                      <p:par>
                        <p:cTn id="51" fill="hold">
                          <p:stCondLst>
                            <p:cond delay="indefinite"/>
                          </p:stCondLst>
                          <p:childTnLst>
                            <p:par>
                              <p:cTn id="52" fill="hold">
                                <p:stCondLst>
                                  <p:cond delay="0"/>
                                </p:stCondLst>
                                <p:childTnLst>
                                  <p:par>
                                    <p:cTn id="53" presetID="2" presetClass="entr" presetSubtype="1" fill="hold" nodeType="clickEffect">
                                      <p:stCondLst>
                                        <p:cond delay="0"/>
                                      </p:stCondLst>
                                      <p:childTnLst>
                                        <p:set>
                                          <p:cBhvr>
                                            <p:cTn id="54" dur="1" fill="hold">
                                              <p:stCondLst>
                                                <p:cond delay="0"/>
                                              </p:stCondLst>
                                            </p:cTn>
                                            <p:tgtEl>
                                              <p:spTgt spid="4"/>
                                            </p:tgtEl>
                                            <p:attrNameLst>
                                              <p:attrName>style.visibility</p:attrName>
                                            </p:attrNameLst>
                                          </p:cBhvr>
                                          <p:to>
                                            <p:strVal val="visible"/>
                                          </p:to>
                                        </p:set>
                                        <p:anim calcmode="lin" valueType="num">
                                          <p:cBhvr additive="base">
                                            <p:cTn id="55" dur="500" fill="hold"/>
                                            <p:tgtEl>
                                              <p:spTgt spid="4"/>
                                            </p:tgtEl>
                                            <p:attrNameLst>
                                              <p:attrName>ppt_x</p:attrName>
                                            </p:attrNameLst>
                                          </p:cBhvr>
                                          <p:tavLst>
                                            <p:tav tm="0">
                                              <p:val>
                                                <p:strVal val="#ppt_x"/>
                                              </p:val>
                                            </p:tav>
                                            <p:tav tm="100000">
                                              <p:val>
                                                <p:strVal val="#ppt_x"/>
                                              </p:val>
                                            </p:tav>
                                          </p:tavLst>
                                        </p:anim>
                                        <p:anim calcmode="lin" valueType="num">
                                          <p:cBhvr additive="base">
                                            <p:cTn id="56" dur="500" fill="hold"/>
                                            <p:tgtEl>
                                              <p:spTgt spid="4"/>
                                            </p:tgtEl>
                                            <p:attrNameLst>
                                              <p:attrName>ppt_y</p:attrName>
                                            </p:attrNameLst>
                                          </p:cBhvr>
                                          <p:tavLst>
                                            <p:tav tm="0">
                                              <p:val>
                                                <p:strVal val="0-#ppt_h/2"/>
                                              </p:val>
                                            </p:tav>
                                            <p:tav tm="100000">
                                              <p:val>
                                                <p:strVal val="#ppt_y"/>
                                              </p:val>
                                            </p:tav>
                                          </p:tavLst>
                                        </p:anim>
                                      </p:childTnLst>
                                      <p:subTnLst>
                                        <p:audio>
                                          <p:cMediaNode>
                                            <p:cTn display="0" masterRel="sameClick">
                                              <p:stCondLst>
                                                <p:cond evt="begin" delay="0">
                                                  <p:tn val="53"/>
                                                </p:cond>
                                              </p:stCondLst>
                                              <p:endCondLst>
                                                <p:cond evt="onStopAudio" delay="0">
                                                  <p:tgtEl>
                                                    <p:sldTgt/>
                                                  </p:tgtEl>
                                                </p:cond>
                                              </p:endCondLst>
                                            </p:cTn>
                                            <p:tgtEl>
                                              <p:sndTgt r:embed="rId11" name="push.wav"/>
                                            </p:tgtEl>
                                          </p:cMediaNode>
                                        </p:audio>
                                      </p:subTnLst>
                                    </p:cTn>
                                  </p:par>
                                </p:childTnLst>
                              </p:cTn>
                            </p:par>
                            <p:par>
                              <p:cTn id="57" fill="hold">
                                <p:stCondLst>
                                  <p:cond delay="500"/>
                                </p:stCondLst>
                                <p:childTnLst>
                                  <p:par>
                                    <p:cTn id="58" presetID="2" presetClass="entr" presetSubtype="1" fill="hold" grpId="0" nodeType="afterEffect">
                                      <p:stCondLst>
                                        <p:cond delay="0"/>
                                      </p:stCondLst>
                                      <p:childTnLst>
                                        <p:set>
                                          <p:cBhvr>
                                            <p:cTn id="59" dur="1" fill="hold">
                                              <p:stCondLst>
                                                <p:cond delay="0"/>
                                              </p:stCondLst>
                                            </p:cTn>
                                            <p:tgtEl>
                                              <p:spTgt spid="40"/>
                                            </p:tgtEl>
                                            <p:attrNameLst>
                                              <p:attrName>style.visibility</p:attrName>
                                            </p:attrNameLst>
                                          </p:cBhvr>
                                          <p:to>
                                            <p:strVal val="visible"/>
                                          </p:to>
                                        </p:set>
                                        <p:anim calcmode="lin" valueType="num">
                                          <p:cBhvr additive="base">
                                            <p:cTn id="60" dur="500" fill="hold"/>
                                            <p:tgtEl>
                                              <p:spTgt spid="40"/>
                                            </p:tgtEl>
                                            <p:attrNameLst>
                                              <p:attrName>ppt_x</p:attrName>
                                            </p:attrNameLst>
                                          </p:cBhvr>
                                          <p:tavLst>
                                            <p:tav tm="0">
                                              <p:val>
                                                <p:strVal val="#ppt_x"/>
                                              </p:val>
                                            </p:tav>
                                            <p:tav tm="100000">
                                              <p:val>
                                                <p:strVal val="#ppt_x"/>
                                              </p:val>
                                            </p:tav>
                                          </p:tavLst>
                                        </p:anim>
                                        <p:anim calcmode="lin" valueType="num">
                                          <p:cBhvr additive="base">
                                            <p:cTn id="61" dur="500" fill="hold"/>
                                            <p:tgtEl>
                                              <p:spTgt spid="40"/>
                                            </p:tgtEl>
                                            <p:attrNameLst>
                                              <p:attrName>ppt_y</p:attrName>
                                            </p:attrNameLst>
                                          </p:cBhvr>
                                          <p:tavLst>
                                            <p:tav tm="0">
                                              <p:val>
                                                <p:strVal val="0-#ppt_h/2"/>
                                              </p:val>
                                            </p:tav>
                                            <p:tav tm="100000">
                                              <p:val>
                                                <p:strVal val="#ppt_y"/>
                                              </p:val>
                                            </p:tav>
                                          </p:tavLst>
                                        </p:anim>
                                      </p:childTnLst>
                                    </p:cTn>
                                  </p:par>
                                </p:childTnLst>
                              </p:cTn>
                            </p:par>
                            <p:par>
                              <p:cTn id="62" fill="hold">
                                <p:stCondLst>
                                  <p:cond delay="1000"/>
                                </p:stCondLst>
                                <p:childTnLst>
                                  <p:par>
                                    <p:cTn id="63" presetID="41" presetClass="entr" presetSubtype="0" fill="hold" grpId="0" nodeType="afterEffect">
                                      <p:stCondLst>
                                        <p:cond delay="0"/>
                                      </p:stCondLst>
                                      <p:iterate type="wd">
                                        <p:tmPct val="10000"/>
                                      </p:iterate>
                                      <p:childTnLst>
                                        <p:set>
                                          <p:cBhvr>
                                            <p:cTn id="64" dur="1" fill="hold">
                                              <p:stCondLst>
                                                <p:cond delay="0"/>
                                              </p:stCondLst>
                                            </p:cTn>
                                            <p:tgtEl>
                                              <p:spTgt spid="34"/>
                                            </p:tgtEl>
                                            <p:attrNameLst>
                                              <p:attrName>style.visibility</p:attrName>
                                            </p:attrNameLst>
                                          </p:cBhvr>
                                          <p:to>
                                            <p:strVal val="visible"/>
                                          </p:to>
                                        </p:set>
                                        <p:anim calcmode="lin" valueType="num">
                                          <p:cBhvr>
                                            <p:cTn id="65" dur="500" fill="hold"/>
                                            <p:tgtEl>
                                              <p:spTgt spid="34"/>
                                            </p:tgtEl>
                                            <p:attrNameLst>
                                              <p:attrName>ppt_x</p:attrName>
                                            </p:attrNameLst>
                                          </p:cBhvr>
                                          <p:tavLst>
                                            <p:tav tm="0">
                                              <p:val>
                                                <p:strVal val="#ppt_x"/>
                                              </p:val>
                                            </p:tav>
                                            <p:tav tm="50000">
                                              <p:val>
                                                <p:strVal val="#ppt_x+.1"/>
                                              </p:val>
                                            </p:tav>
                                            <p:tav tm="100000">
                                              <p:val>
                                                <p:strVal val="#ppt_x"/>
                                              </p:val>
                                            </p:tav>
                                          </p:tavLst>
                                        </p:anim>
                                        <p:anim calcmode="lin" valueType="num">
                                          <p:cBhvr>
                                            <p:cTn id="66" dur="500" fill="hold"/>
                                            <p:tgtEl>
                                              <p:spTgt spid="34"/>
                                            </p:tgtEl>
                                            <p:attrNameLst>
                                              <p:attrName>ppt_y</p:attrName>
                                            </p:attrNameLst>
                                          </p:cBhvr>
                                          <p:tavLst>
                                            <p:tav tm="0">
                                              <p:val>
                                                <p:strVal val="#ppt_y"/>
                                              </p:val>
                                            </p:tav>
                                            <p:tav tm="100000">
                                              <p:val>
                                                <p:strVal val="#ppt_y"/>
                                              </p:val>
                                            </p:tav>
                                          </p:tavLst>
                                        </p:anim>
                                        <p:anim calcmode="lin" valueType="num">
                                          <p:cBhvr>
                                            <p:cTn id="67" dur="500" fill="hold"/>
                                            <p:tgtEl>
                                              <p:spTgt spid="34"/>
                                            </p:tgtEl>
                                            <p:attrNameLst>
                                              <p:attrName>ppt_h</p:attrName>
                                            </p:attrNameLst>
                                          </p:cBhvr>
                                          <p:tavLst>
                                            <p:tav tm="0">
                                              <p:val>
                                                <p:strVal val="#ppt_h/10"/>
                                              </p:val>
                                            </p:tav>
                                            <p:tav tm="50000">
                                              <p:val>
                                                <p:strVal val="#ppt_h+.01"/>
                                              </p:val>
                                            </p:tav>
                                            <p:tav tm="100000">
                                              <p:val>
                                                <p:strVal val="#ppt_h"/>
                                              </p:val>
                                            </p:tav>
                                          </p:tavLst>
                                        </p:anim>
                                        <p:anim calcmode="lin" valueType="num">
                                          <p:cBhvr>
                                            <p:cTn id="68" dur="500" fill="hold"/>
                                            <p:tgtEl>
                                              <p:spTgt spid="34"/>
                                            </p:tgtEl>
                                            <p:attrNameLst>
                                              <p:attrName>ppt_w</p:attrName>
                                            </p:attrNameLst>
                                          </p:cBhvr>
                                          <p:tavLst>
                                            <p:tav tm="0">
                                              <p:val>
                                                <p:strVal val="#ppt_w/10"/>
                                              </p:val>
                                            </p:tav>
                                            <p:tav tm="50000">
                                              <p:val>
                                                <p:strVal val="#ppt_w+.01"/>
                                              </p:val>
                                            </p:tav>
                                            <p:tav tm="100000">
                                              <p:val>
                                                <p:strVal val="#ppt_w"/>
                                              </p:val>
                                            </p:tav>
                                          </p:tavLst>
                                        </p:anim>
                                        <p:animEffect transition="in" filter="fade">
                                          <p:cBhvr>
                                            <p:cTn id="69" dur="500" tmFilter="0,0; .5, 1; 1, 1"/>
                                            <p:tgtEl>
                                              <p:spTgt spid="34"/>
                                            </p:tgtEl>
                                          </p:cBhvr>
                                        </p:animEffect>
                                      </p:childTnLst>
                                    </p:cTn>
                                  </p:par>
                                </p:childTnLst>
                              </p:cTn>
                            </p:par>
                          </p:childTnLst>
                        </p:cTn>
                      </p:par>
                      <p:par>
                        <p:cTn id="70" fill="hold">
                          <p:stCondLst>
                            <p:cond delay="indefinite"/>
                          </p:stCondLst>
                          <p:childTnLst>
                            <p:par>
                              <p:cTn id="71" fill="hold">
                                <p:stCondLst>
                                  <p:cond delay="0"/>
                                </p:stCondLst>
                                <p:childTnLst>
                                  <p:par>
                                    <p:cTn id="72" presetID="2" presetClass="entr" presetSubtype="1" fill="hold" nodeType="clickEffect">
                                      <p:stCondLst>
                                        <p:cond delay="0"/>
                                      </p:stCondLst>
                                      <p:childTnLst>
                                        <p:set>
                                          <p:cBhvr>
                                            <p:cTn id="73" dur="1" fill="hold">
                                              <p:stCondLst>
                                                <p:cond delay="0"/>
                                              </p:stCondLst>
                                            </p:cTn>
                                            <p:tgtEl>
                                              <p:spTgt spid="8"/>
                                            </p:tgtEl>
                                            <p:attrNameLst>
                                              <p:attrName>style.visibility</p:attrName>
                                            </p:attrNameLst>
                                          </p:cBhvr>
                                          <p:to>
                                            <p:strVal val="visible"/>
                                          </p:to>
                                        </p:set>
                                        <p:anim calcmode="lin" valueType="num">
                                          <p:cBhvr additive="base">
                                            <p:cTn id="74" dur="500" fill="hold"/>
                                            <p:tgtEl>
                                              <p:spTgt spid="8"/>
                                            </p:tgtEl>
                                            <p:attrNameLst>
                                              <p:attrName>ppt_x</p:attrName>
                                            </p:attrNameLst>
                                          </p:cBhvr>
                                          <p:tavLst>
                                            <p:tav tm="0">
                                              <p:val>
                                                <p:strVal val="#ppt_x"/>
                                              </p:val>
                                            </p:tav>
                                            <p:tav tm="100000">
                                              <p:val>
                                                <p:strVal val="#ppt_x"/>
                                              </p:val>
                                            </p:tav>
                                          </p:tavLst>
                                        </p:anim>
                                        <p:anim calcmode="lin" valueType="num">
                                          <p:cBhvr additive="base">
                                            <p:cTn id="75" dur="500" fill="hold"/>
                                            <p:tgtEl>
                                              <p:spTgt spid="8"/>
                                            </p:tgtEl>
                                            <p:attrNameLst>
                                              <p:attrName>ppt_y</p:attrName>
                                            </p:attrNameLst>
                                          </p:cBhvr>
                                          <p:tavLst>
                                            <p:tav tm="0">
                                              <p:val>
                                                <p:strVal val="0-#ppt_h/2"/>
                                              </p:val>
                                            </p:tav>
                                            <p:tav tm="100000">
                                              <p:val>
                                                <p:strVal val="#ppt_y"/>
                                              </p:val>
                                            </p:tav>
                                          </p:tavLst>
                                        </p:anim>
                                      </p:childTnLst>
                                      <p:subTnLst>
                                        <p:audio>
                                          <p:cMediaNode>
                                            <p:cTn display="0" masterRel="sameClick">
                                              <p:stCondLst>
                                                <p:cond evt="begin" delay="0">
                                                  <p:tn val="72"/>
                                                </p:cond>
                                              </p:stCondLst>
                                              <p:endCondLst>
                                                <p:cond evt="onStopAudio" delay="0">
                                                  <p:tgtEl>
                                                    <p:sldTgt/>
                                                  </p:tgtEl>
                                                </p:cond>
                                              </p:endCondLst>
                                            </p:cTn>
                                            <p:tgtEl>
                                              <p:sndTgt r:embed="rId11" name="push.wav"/>
                                            </p:tgtEl>
                                          </p:cMediaNode>
                                        </p:audio>
                                      </p:subTnLst>
                                    </p:cTn>
                                  </p:par>
                                </p:childTnLst>
                              </p:cTn>
                            </p:par>
                            <p:par>
                              <p:cTn id="76" fill="hold">
                                <p:stCondLst>
                                  <p:cond delay="500"/>
                                </p:stCondLst>
                                <p:childTnLst>
                                  <p:par>
                                    <p:cTn id="77" presetID="2" presetClass="entr" presetSubtype="1" fill="hold" grpId="0" nodeType="afterEffect">
                                      <p:stCondLst>
                                        <p:cond delay="0"/>
                                      </p:stCondLst>
                                      <p:childTnLst>
                                        <p:set>
                                          <p:cBhvr>
                                            <p:cTn id="78" dur="1" fill="hold">
                                              <p:stCondLst>
                                                <p:cond delay="0"/>
                                              </p:stCondLst>
                                            </p:cTn>
                                            <p:tgtEl>
                                              <p:spTgt spid="41"/>
                                            </p:tgtEl>
                                            <p:attrNameLst>
                                              <p:attrName>style.visibility</p:attrName>
                                            </p:attrNameLst>
                                          </p:cBhvr>
                                          <p:to>
                                            <p:strVal val="visible"/>
                                          </p:to>
                                        </p:set>
                                        <p:anim calcmode="lin" valueType="num">
                                          <p:cBhvr additive="base">
                                            <p:cTn id="79" dur="500" fill="hold"/>
                                            <p:tgtEl>
                                              <p:spTgt spid="41"/>
                                            </p:tgtEl>
                                            <p:attrNameLst>
                                              <p:attrName>ppt_x</p:attrName>
                                            </p:attrNameLst>
                                          </p:cBhvr>
                                          <p:tavLst>
                                            <p:tav tm="0">
                                              <p:val>
                                                <p:strVal val="#ppt_x"/>
                                              </p:val>
                                            </p:tav>
                                            <p:tav tm="100000">
                                              <p:val>
                                                <p:strVal val="#ppt_x"/>
                                              </p:val>
                                            </p:tav>
                                          </p:tavLst>
                                        </p:anim>
                                        <p:anim calcmode="lin" valueType="num">
                                          <p:cBhvr additive="base">
                                            <p:cTn id="80" dur="500" fill="hold"/>
                                            <p:tgtEl>
                                              <p:spTgt spid="41"/>
                                            </p:tgtEl>
                                            <p:attrNameLst>
                                              <p:attrName>ppt_y</p:attrName>
                                            </p:attrNameLst>
                                          </p:cBhvr>
                                          <p:tavLst>
                                            <p:tav tm="0">
                                              <p:val>
                                                <p:strVal val="0-#ppt_h/2"/>
                                              </p:val>
                                            </p:tav>
                                            <p:tav tm="100000">
                                              <p:val>
                                                <p:strVal val="#ppt_y"/>
                                              </p:val>
                                            </p:tav>
                                          </p:tavLst>
                                        </p:anim>
                                      </p:childTnLst>
                                    </p:cTn>
                                  </p:par>
                                </p:childTnLst>
                              </p:cTn>
                            </p:par>
                            <p:par>
                              <p:cTn id="81" fill="hold">
                                <p:stCondLst>
                                  <p:cond delay="1000"/>
                                </p:stCondLst>
                                <p:childTnLst>
                                  <p:par>
                                    <p:cTn id="82" presetID="41" presetClass="entr" presetSubtype="0" fill="hold" grpId="0" nodeType="afterEffect">
                                      <p:stCondLst>
                                        <p:cond delay="0"/>
                                      </p:stCondLst>
                                      <p:iterate type="wd">
                                        <p:tmPct val="10000"/>
                                      </p:iterate>
                                      <p:childTnLst>
                                        <p:set>
                                          <p:cBhvr>
                                            <p:cTn id="83" dur="1" fill="hold">
                                              <p:stCondLst>
                                                <p:cond delay="0"/>
                                              </p:stCondLst>
                                            </p:cTn>
                                            <p:tgtEl>
                                              <p:spTgt spid="37"/>
                                            </p:tgtEl>
                                            <p:attrNameLst>
                                              <p:attrName>style.visibility</p:attrName>
                                            </p:attrNameLst>
                                          </p:cBhvr>
                                          <p:to>
                                            <p:strVal val="visible"/>
                                          </p:to>
                                        </p:set>
                                        <p:anim calcmode="lin" valueType="num">
                                          <p:cBhvr>
                                            <p:cTn id="84" dur="500" fill="hold"/>
                                            <p:tgtEl>
                                              <p:spTgt spid="37"/>
                                            </p:tgtEl>
                                            <p:attrNameLst>
                                              <p:attrName>ppt_x</p:attrName>
                                            </p:attrNameLst>
                                          </p:cBhvr>
                                          <p:tavLst>
                                            <p:tav tm="0">
                                              <p:val>
                                                <p:strVal val="#ppt_x"/>
                                              </p:val>
                                            </p:tav>
                                            <p:tav tm="50000">
                                              <p:val>
                                                <p:strVal val="#ppt_x+.1"/>
                                              </p:val>
                                            </p:tav>
                                            <p:tav tm="100000">
                                              <p:val>
                                                <p:strVal val="#ppt_x"/>
                                              </p:val>
                                            </p:tav>
                                          </p:tavLst>
                                        </p:anim>
                                        <p:anim calcmode="lin" valueType="num">
                                          <p:cBhvr>
                                            <p:cTn id="85" dur="500" fill="hold"/>
                                            <p:tgtEl>
                                              <p:spTgt spid="37"/>
                                            </p:tgtEl>
                                            <p:attrNameLst>
                                              <p:attrName>ppt_y</p:attrName>
                                            </p:attrNameLst>
                                          </p:cBhvr>
                                          <p:tavLst>
                                            <p:tav tm="0">
                                              <p:val>
                                                <p:strVal val="#ppt_y"/>
                                              </p:val>
                                            </p:tav>
                                            <p:tav tm="100000">
                                              <p:val>
                                                <p:strVal val="#ppt_y"/>
                                              </p:val>
                                            </p:tav>
                                          </p:tavLst>
                                        </p:anim>
                                        <p:anim calcmode="lin" valueType="num">
                                          <p:cBhvr>
                                            <p:cTn id="86" dur="500" fill="hold"/>
                                            <p:tgtEl>
                                              <p:spTgt spid="37"/>
                                            </p:tgtEl>
                                            <p:attrNameLst>
                                              <p:attrName>ppt_h</p:attrName>
                                            </p:attrNameLst>
                                          </p:cBhvr>
                                          <p:tavLst>
                                            <p:tav tm="0">
                                              <p:val>
                                                <p:strVal val="#ppt_h/10"/>
                                              </p:val>
                                            </p:tav>
                                            <p:tav tm="50000">
                                              <p:val>
                                                <p:strVal val="#ppt_h+.01"/>
                                              </p:val>
                                            </p:tav>
                                            <p:tav tm="100000">
                                              <p:val>
                                                <p:strVal val="#ppt_h"/>
                                              </p:val>
                                            </p:tav>
                                          </p:tavLst>
                                        </p:anim>
                                        <p:anim calcmode="lin" valueType="num">
                                          <p:cBhvr>
                                            <p:cTn id="87" dur="500" fill="hold"/>
                                            <p:tgtEl>
                                              <p:spTgt spid="37"/>
                                            </p:tgtEl>
                                            <p:attrNameLst>
                                              <p:attrName>ppt_w</p:attrName>
                                            </p:attrNameLst>
                                          </p:cBhvr>
                                          <p:tavLst>
                                            <p:tav tm="0">
                                              <p:val>
                                                <p:strVal val="#ppt_w/10"/>
                                              </p:val>
                                            </p:tav>
                                            <p:tav tm="50000">
                                              <p:val>
                                                <p:strVal val="#ppt_w+.01"/>
                                              </p:val>
                                            </p:tav>
                                            <p:tav tm="100000">
                                              <p:val>
                                                <p:strVal val="#ppt_w"/>
                                              </p:val>
                                            </p:tav>
                                          </p:tavLst>
                                        </p:anim>
                                        <p:animEffect transition="in" filter="fade">
                                          <p:cBhvr>
                                            <p:cTn id="88" dur="500" tmFilter="0,0; .5, 1; 1, 1"/>
                                            <p:tgtEl>
                                              <p:spTgt spid="37"/>
                                            </p:tgtEl>
                                          </p:cBhvr>
                                        </p:animEffect>
                                      </p:childTnLst>
                                    </p:cTn>
                                  </p:par>
                                </p:childTnLst>
                              </p:cTn>
                            </p:par>
                          </p:childTnLst>
                        </p:cTn>
                      </p:par>
                      <p:par>
                        <p:cTn id="89" fill="hold">
                          <p:stCondLst>
                            <p:cond delay="indefinite"/>
                          </p:stCondLst>
                          <p:childTnLst>
                            <p:par>
                              <p:cTn id="90" fill="hold">
                                <p:stCondLst>
                                  <p:cond delay="0"/>
                                </p:stCondLst>
                                <p:childTnLst>
                                  <p:par>
                                    <p:cTn id="91" presetID="2" presetClass="entr" presetSubtype="1" fill="hold" nodeType="clickEffect">
                                      <p:stCondLst>
                                        <p:cond delay="0"/>
                                      </p:stCondLst>
                                      <p:childTnLst>
                                        <p:set>
                                          <p:cBhvr>
                                            <p:cTn id="92" dur="1" fill="hold">
                                              <p:stCondLst>
                                                <p:cond delay="0"/>
                                              </p:stCondLst>
                                            </p:cTn>
                                            <p:tgtEl>
                                              <p:spTgt spid="14"/>
                                            </p:tgtEl>
                                            <p:attrNameLst>
                                              <p:attrName>style.visibility</p:attrName>
                                            </p:attrNameLst>
                                          </p:cBhvr>
                                          <p:to>
                                            <p:strVal val="visible"/>
                                          </p:to>
                                        </p:set>
                                        <p:anim calcmode="lin" valueType="num">
                                          <p:cBhvr additive="base">
                                            <p:cTn id="93" dur="500" fill="hold"/>
                                            <p:tgtEl>
                                              <p:spTgt spid="14"/>
                                            </p:tgtEl>
                                            <p:attrNameLst>
                                              <p:attrName>ppt_x</p:attrName>
                                            </p:attrNameLst>
                                          </p:cBhvr>
                                          <p:tavLst>
                                            <p:tav tm="0">
                                              <p:val>
                                                <p:strVal val="#ppt_x"/>
                                              </p:val>
                                            </p:tav>
                                            <p:tav tm="100000">
                                              <p:val>
                                                <p:strVal val="#ppt_x"/>
                                              </p:val>
                                            </p:tav>
                                          </p:tavLst>
                                        </p:anim>
                                        <p:anim calcmode="lin" valueType="num">
                                          <p:cBhvr additive="base">
                                            <p:cTn id="94" dur="500" fill="hold"/>
                                            <p:tgtEl>
                                              <p:spTgt spid="14"/>
                                            </p:tgtEl>
                                            <p:attrNameLst>
                                              <p:attrName>ppt_y</p:attrName>
                                            </p:attrNameLst>
                                          </p:cBhvr>
                                          <p:tavLst>
                                            <p:tav tm="0">
                                              <p:val>
                                                <p:strVal val="0-#ppt_h/2"/>
                                              </p:val>
                                            </p:tav>
                                            <p:tav tm="100000">
                                              <p:val>
                                                <p:strVal val="#ppt_y"/>
                                              </p:val>
                                            </p:tav>
                                          </p:tavLst>
                                        </p:anim>
                                      </p:childTnLst>
                                      <p:subTnLst>
                                        <p:audio>
                                          <p:cMediaNode>
                                            <p:cTn display="0" masterRel="sameClick">
                                              <p:stCondLst>
                                                <p:cond evt="begin" delay="0">
                                                  <p:tn val="91"/>
                                                </p:cond>
                                              </p:stCondLst>
                                              <p:endCondLst>
                                                <p:cond evt="onStopAudio" delay="0">
                                                  <p:tgtEl>
                                                    <p:sldTgt/>
                                                  </p:tgtEl>
                                                </p:cond>
                                              </p:endCondLst>
                                            </p:cTn>
                                            <p:tgtEl>
                                              <p:sndTgt r:embed="rId11" name="push.wav"/>
                                            </p:tgtEl>
                                          </p:cMediaNode>
                                        </p:audio>
                                      </p:subTnLst>
                                    </p:cTn>
                                  </p:par>
                                </p:childTnLst>
                              </p:cTn>
                            </p:par>
                            <p:par>
                              <p:cTn id="95" fill="hold">
                                <p:stCondLst>
                                  <p:cond delay="500"/>
                                </p:stCondLst>
                                <p:childTnLst>
                                  <p:par>
                                    <p:cTn id="96" presetID="2" presetClass="entr" presetSubtype="1" fill="hold" grpId="0" nodeType="afterEffect">
                                      <p:stCondLst>
                                        <p:cond delay="0"/>
                                      </p:stCondLst>
                                      <p:childTnLst>
                                        <p:set>
                                          <p:cBhvr>
                                            <p:cTn id="97" dur="1" fill="hold">
                                              <p:stCondLst>
                                                <p:cond delay="0"/>
                                              </p:stCondLst>
                                            </p:cTn>
                                            <p:tgtEl>
                                              <p:spTgt spid="42"/>
                                            </p:tgtEl>
                                            <p:attrNameLst>
                                              <p:attrName>style.visibility</p:attrName>
                                            </p:attrNameLst>
                                          </p:cBhvr>
                                          <p:to>
                                            <p:strVal val="visible"/>
                                          </p:to>
                                        </p:set>
                                        <p:anim calcmode="lin" valueType="num">
                                          <p:cBhvr additive="base">
                                            <p:cTn id="98" dur="500" fill="hold"/>
                                            <p:tgtEl>
                                              <p:spTgt spid="42"/>
                                            </p:tgtEl>
                                            <p:attrNameLst>
                                              <p:attrName>ppt_x</p:attrName>
                                            </p:attrNameLst>
                                          </p:cBhvr>
                                          <p:tavLst>
                                            <p:tav tm="0">
                                              <p:val>
                                                <p:strVal val="#ppt_x"/>
                                              </p:val>
                                            </p:tav>
                                            <p:tav tm="100000">
                                              <p:val>
                                                <p:strVal val="#ppt_x"/>
                                              </p:val>
                                            </p:tav>
                                          </p:tavLst>
                                        </p:anim>
                                        <p:anim calcmode="lin" valueType="num">
                                          <p:cBhvr additive="base">
                                            <p:cTn id="99" dur="500" fill="hold"/>
                                            <p:tgtEl>
                                              <p:spTgt spid="42"/>
                                            </p:tgtEl>
                                            <p:attrNameLst>
                                              <p:attrName>ppt_y</p:attrName>
                                            </p:attrNameLst>
                                          </p:cBhvr>
                                          <p:tavLst>
                                            <p:tav tm="0">
                                              <p:val>
                                                <p:strVal val="0-#ppt_h/2"/>
                                              </p:val>
                                            </p:tav>
                                            <p:tav tm="100000">
                                              <p:val>
                                                <p:strVal val="#ppt_y"/>
                                              </p:val>
                                            </p:tav>
                                          </p:tavLst>
                                        </p:anim>
                                      </p:childTnLst>
                                    </p:cTn>
                                  </p:par>
                                </p:childTnLst>
                              </p:cTn>
                            </p:par>
                            <p:par>
                              <p:cTn id="100" fill="hold">
                                <p:stCondLst>
                                  <p:cond delay="1000"/>
                                </p:stCondLst>
                                <p:childTnLst>
                                  <p:par>
                                    <p:cTn id="101" presetID="41" presetClass="entr" presetSubtype="0" fill="hold" grpId="0" nodeType="afterEffect">
                                      <p:stCondLst>
                                        <p:cond delay="0"/>
                                      </p:stCondLst>
                                      <p:iterate type="wd">
                                        <p:tmPct val="10000"/>
                                      </p:iterate>
                                      <p:childTnLst>
                                        <p:set>
                                          <p:cBhvr>
                                            <p:cTn id="102" dur="1" fill="hold">
                                              <p:stCondLst>
                                                <p:cond delay="0"/>
                                              </p:stCondLst>
                                            </p:cTn>
                                            <p:tgtEl>
                                              <p:spTgt spid="36"/>
                                            </p:tgtEl>
                                            <p:attrNameLst>
                                              <p:attrName>style.visibility</p:attrName>
                                            </p:attrNameLst>
                                          </p:cBhvr>
                                          <p:to>
                                            <p:strVal val="visible"/>
                                          </p:to>
                                        </p:set>
                                        <p:anim calcmode="lin" valueType="num">
                                          <p:cBhvr>
                                            <p:cTn id="103" dur="500" fill="hold"/>
                                            <p:tgtEl>
                                              <p:spTgt spid="36"/>
                                            </p:tgtEl>
                                            <p:attrNameLst>
                                              <p:attrName>ppt_x</p:attrName>
                                            </p:attrNameLst>
                                          </p:cBhvr>
                                          <p:tavLst>
                                            <p:tav tm="0">
                                              <p:val>
                                                <p:strVal val="#ppt_x"/>
                                              </p:val>
                                            </p:tav>
                                            <p:tav tm="50000">
                                              <p:val>
                                                <p:strVal val="#ppt_x+.1"/>
                                              </p:val>
                                            </p:tav>
                                            <p:tav tm="100000">
                                              <p:val>
                                                <p:strVal val="#ppt_x"/>
                                              </p:val>
                                            </p:tav>
                                          </p:tavLst>
                                        </p:anim>
                                        <p:anim calcmode="lin" valueType="num">
                                          <p:cBhvr>
                                            <p:cTn id="104" dur="500" fill="hold"/>
                                            <p:tgtEl>
                                              <p:spTgt spid="36"/>
                                            </p:tgtEl>
                                            <p:attrNameLst>
                                              <p:attrName>ppt_y</p:attrName>
                                            </p:attrNameLst>
                                          </p:cBhvr>
                                          <p:tavLst>
                                            <p:tav tm="0">
                                              <p:val>
                                                <p:strVal val="#ppt_y"/>
                                              </p:val>
                                            </p:tav>
                                            <p:tav tm="100000">
                                              <p:val>
                                                <p:strVal val="#ppt_y"/>
                                              </p:val>
                                            </p:tav>
                                          </p:tavLst>
                                        </p:anim>
                                        <p:anim calcmode="lin" valueType="num">
                                          <p:cBhvr>
                                            <p:cTn id="105" dur="500" fill="hold"/>
                                            <p:tgtEl>
                                              <p:spTgt spid="36"/>
                                            </p:tgtEl>
                                            <p:attrNameLst>
                                              <p:attrName>ppt_h</p:attrName>
                                            </p:attrNameLst>
                                          </p:cBhvr>
                                          <p:tavLst>
                                            <p:tav tm="0">
                                              <p:val>
                                                <p:strVal val="#ppt_h/10"/>
                                              </p:val>
                                            </p:tav>
                                            <p:tav tm="50000">
                                              <p:val>
                                                <p:strVal val="#ppt_h+.01"/>
                                              </p:val>
                                            </p:tav>
                                            <p:tav tm="100000">
                                              <p:val>
                                                <p:strVal val="#ppt_h"/>
                                              </p:val>
                                            </p:tav>
                                          </p:tavLst>
                                        </p:anim>
                                        <p:anim calcmode="lin" valueType="num">
                                          <p:cBhvr>
                                            <p:cTn id="106" dur="500" fill="hold"/>
                                            <p:tgtEl>
                                              <p:spTgt spid="36"/>
                                            </p:tgtEl>
                                            <p:attrNameLst>
                                              <p:attrName>ppt_w</p:attrName>
                                            </p:attrNameLst>
                                          </p:cBhvr>
                                          <p:tavLst>
                                            <p:tav tm="0">
                                              <p:val>
                                                <p:strVal val="#ppt_w/10"/>
                                              </p:val>
                                            </p:tav>
                                            <p:tav tm="50000">
                                              <p:val>
                                                <p:strVal val="#ppt_w+.01"/>
                                              </p:val>
                                            </p:tav>
                                            <p:tav tm="100000">
                                              <p:val>
                                                <p:strVal val="#ppt_w"/>
                                              </p:val>
                                            </p:tav>
                                          </p:tavLst>
                                        </p:anim>
                                        <p:animEffect transition="in" filter="fade">
                                          <p:cBhvr>
                                            <p:cTn id="107" dur="500" tmFilter="0,0; .5, 1; 1, 1"/>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8" grpId="0" animBg="1"/>
          <p:bldP spid="29" grpId="0"/>
          <p:bldP spid="33" grpId="0"/>
          <p:bldP spid="34" grpId="0"/>
          <p:bldP spid="36" grpId="0"/>
          <p:bldP spid="37" grpId="0"/>
          <p:bldP spid="38" grpId="0" animBg="1"/>
          <p:bldP spid="40" grpId="0" animBg="1"/>
          <p:bldP spid="41" grpId="0" animBg="1"/>
          <p:bldP spid="42" grpId="0" animBg="1"/>
        </p:bldLst>
      </p:timing>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10" name="Picture 10" descr="Đinh Bộ Lĩnh dẹp loạn 12 sứ quân [Truyện kể lịch sử Việt Nam] - LichSu.Org">
            <a:extLst>
              <a:ext uri="{FF2B5EF4-FFF2-40B4-BE49-F238E27FC236}">
                <a16:creationId xmlns:a16="http://schemas.microsoft.com/office/drawing/2014/main" id="{93B12002-BA6C-5C4D-9666-41BA932EDF1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5615517" cy="6858000"/>
          </a:xfrm>
          <a:prstGeom prst="rect">
            <a:avLst/>
          </a:prstGeom>
          <a:noFill/>
          <a:extLst>
            <a:ext uri="{909E8E84-426E-40DD-AFC4-6F175D3DCCD1}">
              <a14:hiddenFill xmlns:a14="http://schemas.microsoft.com/office/drawing/2010/main">
                <a:solidFill>
                  <a:srgbClr val="FFFFFF"/>
                </a:solidFill>
              </a14:hiddenFill>
            </a:ext>
          </a:extLst>
        </p:spPr>
      </p:pic>
      <p:pic>
        <p:nvPicPr>
          <p:cNvPr id="25606" name="Picture 6" descr="Bạn thực sự giỏi sử nếu trả lời đúng 7 câu hỏi về Đinh Bộ Lĩnh - VnExpress">
            <a:extLst>
              <a:ext uri="{FF2B5EF4-FFF2-40B4-BE49-F238E27FC236}">
                <a16:creationId xmlns:a16="http://schemas.microsoft.com/office/drawing/2014/main" id="{24794E69-D78F-6846-84F8-204CD825201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15517" y="0"/>
            <a:ext cx="6576483"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5B7460AD-94E5-F44E-AFE5-B912223D3D3F}"/>
              </a:ext>
            </a:extLst>
          </p:cNvPr>
          <p:cNvSpPr txBox="1"/>
          <p:nvPr/>
        </p:nvSpPr>
        <p:spPr>
          <a:xfrm>
            <a:off x="2784535" y="6078301"/>
            <a:ext cx="6119223" cy="748988"/>
          </a:xfrm>
          <a:prstGeom prst="rect">
            <a:avLst/>
          </a:prstGeom>
          <a:solidFill>
            <a:schemeClr val="accent4">
              <a:lumMod val="20000"/>
              <a:lumOff val="80000"/>
              <a:alpha val="95128"/>
            </a:schemeClr>
          </a:solidFill>
        </p:spPr>
        <p:txBody>
          <a:bodyPr wrap="square" rtlCol="0">
            <a:spAutoFit/>
          </a:bodyPr>
          <a:lstStyle/>
          <a:p>
            <a:pPr algn="ctr" defTabSz="1219170">
              <a:buClr>
                <a:srgbClr val="000000"/>
              </a:buClr>
            </a:pPr>
            <a:r>
              <a:rPr lang="en-VN" sz="4267" kern="0" dirty="0">
                <a:solidFill>
                  <a:srgbClr val="000000"/>
                </a:solidFill>
                <a:latin typeface="Times New Roman" panose="02020603050405020304" pitchFamily="18" charset="0"/>
                <a:cs typeface="Times New Roman" panose="02020603050405020304" pitchFamily="18" charset="0"/>
                <a:sym typeface="Arial"/>
              </a:rPr>
              <a:t>Hình ảnh tập trận cờ lau</a:t>
            </a:r>
          </a:p>
        </p:txBody>
      </p:sp>
      <p:pic>
        <p:nvPicPr>
          <p:cNvPr id="25602" name="Picture 2" descr="Cờ lau tập trận">
            <a:extLst>
              <a:ext uri="{FF2B5EF4-FFF2-40B4-BE49-F238E27FC236}">
                <a16:creationId xmlns:a16="http://schemas.microsoft.com/office/drawing/2014/main" id="{0B807190-2376-C040-883D-2ADE1797C9B6}"/>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1519" t="2373" r="2026" b="2170"/>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7147566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14:presetBounceEnd="50000">
                                      <p:stCondLst>
                                        <p:cond delay="0"/>
                                      </p:stCondLst>
                                      <p:childTnLst>
                                        <p:set>
                                          <p:cBhvr>
                                            <p:cTn id="6" dur="1" fill="hold">
                                              <p:stCondLst>
                                                <p:cond delay="0"/>
                                              </p:stCondLst>
                                            </p:cTn>
                                            <p:tgtEl>
                                              <p:spTgt spid="25606"/>
                                            </p:tgtEl>
                                            <p:attrNameLst>
                                              <p:attrName>style.visibility</p:attrName>
                                            </p:attrNameLst>
                                          </p:cBhvr>
                                          <p:to>
                                            <p:strVal val="visible"/>
                                          </p:to>
                                        </p:set>
                                        <p:anim calcmode="lin" valueType="num" p14:bounceEnd="50000">
                                          <p:cBhvr additive="base">
                                            <p:cTn id="7" dur="500" fill="hold"/>
                                            <p:tgtEl>
                                              <p:spTgt spid="25606"/>
                                            </p:tgtEl>
                                            <p:attrNameLst>
                                              <p:attrName>ppt_x</p:attrName>
                                            </p:attrNameLst>
                                          </p:cBhvr>
                                          <p:tavLst>
                                            <p:tav tm="0">
                                              <p:val>
                                                <p:strVal val="1+#ppt_w/2"/>
                                              </p:val>
                                            </p:tav>
                                            <p:tav tm="100000">
                                              <p:val>
                                                <p:strVal val="#ppt_x"/>
                                              </p:val>
                                            </p:tav>
                                          </p:tavLst>
                                        </p:anim>
                                        <p:anim calcmode="lin" valueType="num" p14:bounceEnd="50000">
                                          <p:cBhvr additive="base">
                                            <p:cTn id="8" dur="500" fill="hold"/>
                                            <p:tgtEl>
                                              <p:spTgt spid="25606"/>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14:presetBounceEnd="50000">
                                      <p:stCondLst>
                                        <p:cond delay="0"/>
                                      </p:stCondLst>
                                      <p:childTnLst>
                                        <p:set>
                                          <p:cBhvr>
                                            <p:cTn id="10" dur="1" fill="hold">
                                              <p:stCondLst>
                                                <p:cond delay="0"/>
                                              </p:stCondLst>
                                            </p:cTn>
                                            <p:tgtEl>
                                              <p:spTgt spid="25610"/>
                                            </p:tgtEl>
                                            <p:attrNameLst>
                                              <p:attrName>style.visibility</p:attrName>
                                            </p:attrNameLst>
                                          </p:cBhvr>
                                          <p:to>
                                            <p:strVal val="visible"/>
                                          </p:to>
                                        </p:set>
                                        <p:anim calcmode="lin" valueType="num" p14:bounceEnd="50000">
                                          <p:cBhvr additive="base">
                                            <p:cTn id="11" dur="500" fill="hold"/>
                                            <p:tgtEl>
                                              <p:spTgt spid="25610"/>
                                            </p:tgtEl>
                                            <p:attrNameLst>
                                              <p:attrName>ppt_x</p:attrName>
                                            </p:attrNameLst>
                                          </p:cBhvr>
                                          <p:tavLst>
                                            <p:tav tm="0">
                                              <p:val>
                                                <p:strVal val="0-#ppt_w/2"/>
                                              </p:val>
                                            </p:tav>
                                            <p:tav tm="100000">
                                              <p:val>
                                                <p:strVal val="#ppt_x"/>
                                              </p:val>
                                            </p:tav>
                                          </p:tavLst>
                                        </p:anim>
                                        <p:anim calcmode="lin" valueType="num" p14:bounceEnd="50000">
                                          <p:cBhvr additive="base">
                                            <p:cTn id="12" dur="500" fill="hold"/>
                                            <p:tgtEl>
                                              <p:spTgt spid="25610"/>
                                            </p:tgtEl>
                                            <p:attrNameLst>
                                              <p:attrName>ppt_y</p:attrName>
                                            </p:attrNameLst>
                                          </p:cBhvr>
                                          <p:tavLst>
                                            <p:tav tm="0">
                                              <p:val>
                                                <p:strVal val="#ppt_y"/>
                                              </p:val>
                                            </p:tav>
                                            <p:tav tm="100000">
                                              <p:val>
                                                <p:strVal val="#ppt_y"/>
                                              </p:val>
                                            </p:tav>
                                          </p:tavLst>
                                        </p:anim>
                                      </p:childTnLst>
                                    </p:cTn>
                                  </p:par>
                                  <p:par>
                                    <p:cTn id="13" presetID="2" presetClass="entr" presetSubtype="1" fill="hold" grpId="0" nodeType="withEffect" p14:presetBounceEnd="50000">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14:bounceEnd="50000">
                                          <p:cBhvr additive="base">
                                            <p:cTn id="15" dur="500" fill="hold"/>
                                            <p:tgtEl>
                                              <p:spTgt spid="2"/>
                                            </p:tgtEl>
                                            <p:attrNameLst>
                                              <p:attrName>ppt_x</p:attrName>
                                            </p:attrNameLst>
                                          </p:cBhvr>
                                          <p:tavLst>
                                            <p:tav tm="0">
                                              <p:val>
                                                <p:strVal val="#ppt_x"/>
                                              </p:val>
                                            </p:tav>
                                            <p:tav tm="100000">
                                              <p:val>
                                                <p:strVal val="#ppt_x"/>
                                              </p:val>
                                            </p:tav>
                                          </p:tavLst>
                                        </p:anim>
                                        <p:anim calcmode="lin" valueType="num" p14:bounceEnd="50000">
                                          <p:cBhvr additive="base">
                                            <p:cTn id="16" dur="5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1" presetClass="entr" presetSubtype="4" fill="hold" nodeType="clickEffect">
                                      <p:stCondLst>
                                        <p:cond delay="0"/>
                                      </p:stCondLst>
                                      <p:childTnLst>
                                        <p:set>
                                          <p:cBhvr>
                                            <p:cTn id="20" dur="1" fill="hold">
                                              <p:stCondLst>
                                                <p:cond delay="0"/>
                                              </p:stCondLst>
                                            </p:cTn>
                                            <p:tgtEl>
                                              <p:spTgt spid="25602"/>
                                            </p:tgtEl>
                                            <p:attrNameLst>
                                              <p:attrName>style.visibility</p:attrName>
                                            </p:attrNameLst>
                                          </p:cBhvr>
                                          <p:to>
                                            <p:strVal val="visible"/>
                                          </p:to>
                                        </p:set>
                                        <p:animEffect transition="in" filter="wheel(4)">
                                          <p:cBhvr>
                                            <p:cTn id="21" dur="750"/>
                                            <p:tgtEl>
                                              <p:spTgt spid="256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25606"/>
                                            </p:tgtEl>
                                            <p:attrNameLst>
                                              <p:attrName>style.visibility</p:attrName>
                                            </p:attrNameLst>
                                          </p:cBhvr>
                                          <p:to>
                                            <p:strVal val="visible"/>
                                          </p:to>
                                        </p:set>
                                        <p:anim calcmode="lin" valueType="num">
                                          <p:cBhvr additive="base">
                                            <p:cTn id="7" dur="500" fill="hold"/>
                                            <p:tgtEl>
                                              <p:spTgt spid="25606"/>
                                            </p:tgtEl>
                                            <p:attrNameLst>
                                              <p:attrName>ppt_x</p:attrName>
                                            </p:attrNameLst>
                                          </p:cBhvr>
                                          <p:tavLst>
                                            <p:tav tm="0">
                                              <p:val>
                                                <p:strVal val="1+#ppt_w/2"/>
                                              </p:val>
                                            </p:tav>
                                            <p:tav tm="100000">
                                              <p:val>
                                                <p:strVal val="#ppt_x"/>
                                              </p:val>
                                            </p:tav>
                                          </p:tavLst>
                                        </p:anim>
                                        <p:anim calcmode="lin" valueType="num">
                                          <p:cBhvr additive="base">
                                            <p:cTn id="8" dur="500" fill="hold"/>
                                            <p:tgtEl>
                                              <p:spTgt spid="25606"/>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25610"/>
                                            </p:tgtEl>
                                            <p:attrNameLst>
                                              <p:attrName>style.visibility</p:attrName>
                                            </p:attrNameLst>
                                          </p:cBhvr>
                                          <p:to>
                                            <p:strVal val="visible"/>
                                          </p:to>
                                        </p:set>
                                        <p:anim calcmode="lin" valueType="num">
                                          <p:cBhvr additive="base">
                                            <p:cTn id="11" dur="500" fill="hold"/>
                                            <p:tgtEl>
                                              <p:spTgt spid="25610"/>
                                            </p:tgtEl>
                                            <p:attrNameLst>
                                              <p:attrName>ppt_x</p:attrName>
                                            </p:attrNameLst>
                                          </p:cBhvr>
                                          <p:tavLst>
                                            <p:tav tm="0">
                                              <p:val>
                                                <p:strVal val="0-#ppt_w/2"/>
                                              </p:val>
                                            </p:tav>
                                            <p:tav tm="100000">
                                              <p:val>
                                                <p:strVal val="#ppt_x"/>
                                              </p:val>
                                            </p:tav>
                                          </p:tavLst>
                                        </p:anim>
                                        <p:anim calcmode="lin" valueType="num">
                                          <p:cBhvr additive="base">
                                            <p:cTn id="12" dur="500" fill="hold"/>
                                            <p:tgtEl>
                                              <p:spTgt spid="25610"/>
                                            </p:tgtEl>
                                            <p:attrNameLst>
                                              <p:attrName>ppt_y</p:attrName>
                                            </p:attrNameLst>
                                          </p:cBhvr>
                                          <p:tavLst>
                                            <p:tav tm="0">
                                              <p:val>
                                                <p:strVal val="#ppt_y"/>
                                              </p:val>
                                            </p:tav>
                                            <p:tav tm="100000">
                                              <p:val>
                                                <p:strVal val="#ppt_y"/>
                                              </p:val>
                                            </p:tav>
                                          </p:tavLst>
                                        </p:anim>
                                      </p:childTnLst>
                                    </p:cTn>
                                  </p:par>
                                  <p:par>
                                    <p:cTn id="13" presetID="2" presetClass="entr" presetSubtype="1" fill="hold" grpId="0" nodeType="with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500" fill="hold"/>
                                            <p:tgtEl>
                                              <p:spTgt spid="2"/>
                                            </p:tgtEl>
                                            <p:attrNameLst>
                                              <p:attrName>ppt_x</p:attrName>
                                            </p:attrNameLst>
                                          </p:cBhvr>
                                          <p:tavLst>
                                            <p:tav tm="0">
                                              <p:val>
                                                <p:strVal val="#ppt_x"/>
                                              </p:val>
                                            </p:tav>
                                            <p:tav tm="100000">
                                              <p:val>
                                                <p:strVal val="#ppt_x"/>
                                              </p:val>
                                            </p:tav>
                                          </p:tavLst>
                                        </p:anim>
                                        <p:anim calcmode="lin" valueType="num">
                                          <p:cBhvr additive="base">
                                            <p:cTn id="16" dur="5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1" presetClass="entr" presetSubtype="4" fill="hold" nodeType="clickEffect">
                                      <p:stCondLst>
                                        <p:cond delay="0"/>
                                      </p:stCondLst>
                                      <p:childTnLst>
                                        <p:set>
                                          <p:cBhvr>
                                            <p:cTn id="20" dur="1" fill="hold">
                                              <p:stCondLst>
                                                <p:cond delay="0"/>
                                              </p:stCondLst>
                                            </p:cTn>
                                            <p:tgtEl>
                                              <p:spTgt spid="25602"/>
                                            </p:tgtEl>
                                            <p:attrNameLst>
                                              <p:attrName>style.visibility</p:attrName>
                                            </p:attrNameLst>
                                          </p:cBhvr>
                                          <p:to>
                                            <p:strVal val="visible"/>
                                          </p:to>
                                        </p:set>
                                        <p:animEffect transition="in" filter="wheel(4)">
                                          <p:cBhvr>
                                            <p:cTn id="21" dur="750"/>
                                            <p:tgtEl>
                                              <p:spTgt spid="256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6" name="Picture 4" descr="đền thờ đinh tiên hoàng">
            <a:extLst>
              <a:ext uri="{FF2B5EF4-FFF2-40B4-BE49-F238E27FC236}">
                <a16:creationId xmlns:a16="http://schemas.microsoft.com/office/drawing/2014/main" id="{33229D9E-1762-4A4B-B6F6-EBB1A84AE55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4723" y="0"/>
            <a:ext cx="6576483" cy="6858000"/>
          </a:xfrm>
          <a:prstGeom prst="rect">
            <a:avLst/>
          </a:prstGeom>
          <a:noFill/>
          <a:extLst>
            <a:ext uri="{909E8E84-426E-40DD-AFC4-6F175D3DCCD1}">
              <a14:hiddenFill xmlns:a14="http://schemas.microsoft.com/office/drawing/2010/main">
                <a:solidFill>
                  <a:srgbClr val="FFFFFF"/>
                </a:solidFill>
              </a14:hiddenFill>
            </a:ext>
          </a:extLst>
        </p:spPr>
      </p:pic>
      <p:pic>
        <p:nvPicPr>
          <p:cNvPr id="13318" name="Picture 6" descr="sân rồng đền thờ đinh tiên hoàng">
            <a:extLst>
              <a:ext uri="{FF2B5EF4-FFF2-40B4-BE49-F238E27FC236}">
                <a16:creationId xmlns:a16="http://schemas.microsoft.com/office/drawing/2014/main" id="{39529EAD-A4CF-B245-98B0-2FE23AC8AB1D}"/>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6378" t="5855" r="5855"/>
          <a:stretch/>
        </p:blipFill>
        <p:spPr bwMode="auto">
          <a:xfrm>
            <a:off x="6461760" y="1"/>
            <a:ext cx="5730240" cy="3304032"/>
          </a:xfrm>
          <a:prstGeom prst="rect">
            <a:avLst/>
          </a:prstGeom>
          <a:noFill/>
          <a:extLst>
            <a:ext uri="{909E8E84-426E-40DD-AFC4-6F175D3DCCD1}">
              <a14:hiddenFill xmlns:a14="http://schemas.microsoft.com/office/drawing/2010/main">
                <a:solidFill>
                  <a:srgbClr val="FFFFFF"/>
                </a:solidFill>
              </a14:hiddenFill>
            </a:ext>
          </a:extLst>
        </p:spPr>
      </p:pic>
      <p:pic>
        <p:nvPicPr>
          <p:cNvPr id="13314" name="Picture 2" descr="đền thờ vua đinh tiên hoàng">
            <a:extLst>
              <a:ext uri="{FF2B5EF4-FFF2-40B4-BE49-F238E27FC236}">
                <a16:creationId xmlns:a16="http://schemas.microsoft.com/office/drawing/2014/main" id="{083ADA2E-B696-844F-8757-2369E14AEFE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461760" y="3206496"/>
            <a:ext cx="5730240" cy="3651504"/>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30E3BEE6-868B-9348-AC09-23B9DB5BB990}"/>
              </a:ext>
            </a:extLst>
          </p:cNvPr>
          <p:cNvSpPr/>
          <p:nvPr/>
        </p:nvSpPr>
        <p:spPr>
          <a:xfrm>
            <a:off x="1826731" y="6160372"/>
            <a:ext cx="9203160" cy="666786"/>
          </a:xfrm>
          <a:prstGeom prst="rect">
            <a:avLst/>
          </a:prstGeom>
          <a:solidFill>
            <a:schemeClr val="bg1"/>
          </a:solidFill>
        </p:spPr>
        <p:txBody>
          <a:bodyPr wrap="none">
            <a:spAutoFit/>
          </a:bodyPr>
          <a:lstStyle/>
          <a:p>
            <a:pPr defTabSz="1219170">
              <a:buClr>
                <a:srgbClr val="000000"/>
              </a:buClr>
            </a:pPr>
            <a:r>
              <a:rPr lang="en-US" sz="3733" b="1" kern="0" dirty="0" err="1">
                <a:solidFill>
                  <a:srgbClr val="FF0000"/>
                </a:solidFill>
                <a:latin typeface="times new roman" panose="02020603050405020304" pitchFamily="18" charset="0"/>
                <a:cs typeface="Arial"/>
                <a:sym typeface="Arial"/>
              </a:rPr>
              <a:t>Đền</a:t>
            </a:r>
            <a:r>
              <a:rPr lang="en-US" sz="3733" b="1" kern="0" dirty="0">
                <a:solidFill>
                  <a:srgbClr val="FF0000"/>
                </a:solidFill>
                <a:latin typeface="times new roman" panose="02020603050405020304" pitchFamily="18" charset="0"/>
                <a:cs typeface="Arial"/>
                <a:sym typeface="Arial"/>
              </a:rPr>
              <a:t> </a:t>
            </a:r>
            <a:r>
              <a:rPr lang="en-US" sz="3733" b="1" kern="0" dirty="0" err="1">
                <a:solidFill>
                  <a:srgbClr val="FF0000"/>
                </a:solidFill>
                <a:latin typeface="times new roman" panose="02020603050405020304" pitchFamily="18" charset="0"/>
                <a:cs typeface="Arial"/>
                <a:sym typeface="Arial"/>
              </a:rPr>
              <a:t>thờ</a:t>
            </a:r>
            <a:r>
              <a:rPr lang="en-US" sz="3733" b="1" kern="0" dirty="0">
                <a:solidFill>
                  <a:srgbClr val="FF0000"/>
                </a:solidFill>
                <a:latin typeface="times new roman" panose="02020603050405020304" pitchFamily="18" charset="0"/>
                <a:cs typeface="Arial"/>
                <a:sym typeface="Arial"/>
              </a:rPr>
              <a:t> </a:t>
            </a:r>
            <a:r>
              <a:rPr lang="en-US" sz="3733" b="1" kern="0" dirty="0" err="1">
                <a:solidFill>
                  <a:srgbClr val="FF0000"/>
                </a:solidFill>
                <a:latin typeface="times new roman" panose="02020603050405020304" pitchFamily="18" charset="0"/>
                <a:cs typeface="Arial"/>
                <a:sym typeface="Arial"/>
              </a:rPr>
              <a:t>vua</a:t>
            </a:r>
            <a:r>
              <a:rPr lang="en-US" sz="3733" b="1" kern="0" dirty="0">
                <a:solidFill>
                  <a:srgbClr val="FF0000"/>
                </a:solidFill>
                <a:latin typeface="times new roman" panose="02020603050405020304" pitchFamily="18" charset="0"/>
                <a:cs typeface="Arial"/>
                <a:sym typeface="Arial"/>
              </a:rPr>
              <a:t> </a:t>
            </a:r>
            <a:r>
              <a:rPr lang="en-US" sz="3733" b="1" kern="0" dirty="0" err="1">
                <a:solidFill>
                  <a:srgbClr val="FF0000"/>
                </a:solidFill>
                <a:latin typeface="times new roman" panose="02020603050405020304" pitchFamily="18" charset="0"/>
                <a:cs typeface="Arial"/>
                <a:sym typeface="Arial"/>
              </a:rPr>
              <a:t>Đinh</a:t>
            </a:r>
            <a:r>
              <a:rPr lang="en-US" sz="3733" b="1" kern="0" dirty="0">
                <a:solidFill>
                  <a:srgbClr val="FF0000"/>
                </a:solidFill>
                <a:latin typeface="times new roman" panose="02020603050405020304" pitchFamily="18" charset="0"/>
                <a:cs typeface="Arial"/>
                <a:sym typeface="Arial"/>
              </a:rPr>
              <a:t> </a:t>
            </a:r>
            <a:r>
              <a:rPr lang="en-US" sz="3733" b="1" kern="0" dirty="0" err="1">
                <a:solidFill>
                  <a:srgbClr val="FF0000"/>
                </a:solidFill>
                <a:latin typeface="times new roman" panose="02020603050405020304" pitchFamily="18" charset="0"/>
                <a:cs typeface="Arial"/>
                <a:sym typeface="Arial"/>
              </a:rPr>
              <a:t>Tiên</a:t>
            </a:r>
            <a:r>
              <a:rPr lang="en-US" sz="3733" b="1" kern="0" dirty="0">
                <a:solidFill>
                  <a:srgbClr val="FF0000"/>
                </a:solidFill>
                <a:latin typeface="times new roman" panose="02020603050405020304" pitchFamily="18" charset="0"/>
                <a:cs typeface="Arial"/>
                <a:sym typeface="Arial"/>
              </a:rPr>
              <a:t> </a:t>
            </a:r>
            <a:r>
              <a:rPr lang="en-US" sz="3733" b="1" kern="0" dirty="0" err="1">
                <a:solidFill>
                  <a:srgbClr val="FF0000"/>
                </a:solidFill>
                <a:latin typeface="times new roman" panose="02020603050405020304" pitchFamily="18" charset="0"/>
                <a:cs typeface="Arial"/>
                <a:sym typeface="Arial"/>
              </a:rPr>
              <a:t>Hoàng</a:t>
            </a:r>
            <a:r>
              <a:rPr lang="en-US" sz="3733" b="1" kern="0" dirty="0">
                <a:solidFill>
                  <a:srgbClr val="FF0000"/>
                </a:solidFill>
                <a:latin typeface="times new roman" panose="02020603050405020304" pitchFamily="18" charset="0"/>
                <a:cs typeface="Arial"/>
                <a:sym typeface="Arial"/>
              </a:rPr>
              <a:t> </a:t>
            </a:r>
            <a:r>
              <a:rPr lang="en-US" sz="3733" b="1" kern="0" dirty="0" err="1">
                <a:solidFill>
                  <a:srgbClr val="FF0000"/>
                </a:solidFill>
                <a:latin typeface="times new roman" panose="02020603050405020304" pitchFamily="18" charset="0"/>
                <a:cs typeface="Arial"/>
                <a:sym typeface="Arial"/>
              </a:rPr>
              <a:t>ở</a:t>
            </a:r>
            <a:r>
              <a:rPr lang="en-US" sz="3733" b="1" kern="0" dirty="0">
                <a:solidFill>
                  <a:srgbClr val="FF0000"/>
                </a:solidFill>
                <a:latin typeface="times new roman" panose="02020603050405020304" pitchFamily="18" charset="0"/>
                <a:cs typeface="Arial"/>
                <a:sym typeface="Arial"/>
              </a:rPr>
              <a:t>  </a:t>
            </a:r>
            <a:r>
              <a:rPr lang="en-US" sz="3733" b="1" kern="0" dirty="0" err="1">
                <a:solidFill>
                  <a:srgbClr val="FF0000"/>
                </a:solidFill>
                <a:latin typeface="times new roman" panose="02020603050405020304" pitchFamily="18" charset="0"/>
                <a:cs typeface="Arial"/>
                <a:sym typeface="Arial"/>
              </a:rPr>
              <a:t>Ninh</a:t>
            </a:r>
            <a:r>
              <a:rPr lang="en-US" sz="3733" b="1" kern="0" dirty="0">
                <a:solidFill>
                  <a:srgbClr val="FF0000"/>
                </a:solidFill>
                <a:latin typeface="times new roman" panose="02020603050405020304" pitchFamily="18" charset="0"/>
                <a:cs typeface="Arial"/>
                <a:sym typeface="Arial"/>
              </a:rPr>
              <a:t> </a:t>
            </a:r>
            <a:r>
              <a:rPr lang="en-US" sz="3733" b="1" kern="0" dirty="0" err="1">
                <a:solidFill>
                  <a:srgbClr val="FF0000"/>
                </a:solidFill>
                <a:latin typeface="times new roman" panose="02020603050405020304" pitchFamily="18" charset="0"/>
                <a:cs typeface="Arial"/>
                <a:sym typeface="Arial"/>
              </a:rPr>
              <a:t>Bình</a:t>
            </a:r>
            <a:r>
              <a:rPr lang="en-US" sz="3733" b="1" kern="0" dirty="0">
                <a:solidFill>
                  <a:srgbClr val="FF0000"/>
                </a:solidFill>
                <a:latin typeface="times new roman" panose="02020603050405020304" pitchFamily="18" charset="0"/>
                <a:cs typeface="Arial"/>
                <a:sym typeface="Arial"/>
              </a:rPr>
              <a:t>.</a:t>
            </a:r>
            <a:endParaRPr lang="en-VN" sz="3733" b="1" kern="0" dirty="0">
              <a:solidFill>
                <a:srgbClr val="FF0000"/>
              </a:solidFill>
              <a:latin typeface="Arial"/>
              <a:cs typeface="Arial"/>
              <a:sym typeface="Arial"/>
            </a:endParaRPr>
          </a:p>
        </p:txBody>
      </p:sp>
    </p:spTree>
    <p:extLst>
      <p:ext uri="{BB962C8B-B14F-4D97-AF65-F5344CB8AC3E}">
        <p14:creationId xmlns:p14="http://schemas.microsoft.com/office/powerpoint/2010/main" val="40909975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14:presetBounceEnd="50000">
                                      <p:stCondLst>
                                        <p:cond delay="0"/>
                                      </p:stCondLst>
                                      <p:childTnLst>
                                        <p:set>
                                          <p:cBhvr>
                                            <p:cTn id="6" dur="1" fill="hold">
                                              <p:stCondLst>
                                                <p:cond delay="0"/>
                                              </p:stCondLst>
                                            </p:cTn>
                                            <p:tgtEl>
                                              <p:spTgt spid="13316"/>
                                            </p:tgtEl>
                                            <p:attrNameLst>
                                              <p:attrName>style.visibility</p:attrName>
                                            </p:attrNameLst>
                                          </p:cBhvr>
                                          <p:to>
                                            <p:strVal val="visible"/>
                                          </p:to>
                                        </p:set>
                                        <p:anim calcmode="lin" valueType="num" p14:bounceEnd="50000">
                                          <p:cBhvr additive="base">
                                            <p:cTn id="7" dur="500" fill="hold"/>
                                            <p:tgtEl>
                                              <p:spTgt spid="13316"/>
                                            </p:tgtEl>
                                            <p:attrNameLst>
                                              <p:attrName>ppt_x</p:attrName>
                                            </p:attrNameLst>
                                          </p:cBhvr>
                                          <p:tavLst>
                                            <p:tav tm="0">
                                              <p:val>
                                                <p:strVal val="#ppt_x"/>
                                              </p:val>
                                            </p:tav>
                                            <p:tav tm="100000">
                                              <p:val>
                                                <p:strVal val="#ppt_x"/>
                                              </p:val>
                                            </p:tav>
                                          </p:tavLst>
                                        </p:anim>
                                        <p:anim calcmode="lin" valueType="num" p14:bounceEnd="50000">
                                          <p:cBhvr additive="base">
                                            <p:cTn id="8" dur="500" fill="hold"/>
                                            <p:tgtEl>
                                              <p:spTgt spid="13316"/>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2" fill="hold" nodeType="afterEffect" p14:presetBounceEnd="50000">
                                      <p:stCondLst>
                                        <p:cond delay="0"/>
                                      </p:stCondLst>
                                      <p:childTnLst>
                                        <p:set>
                                          <p:cBhvr>
                                            <p:cTn id="11" dur="1" fill="hold">
                                              <p:stCondLst>
                                                <p:cond delay="0"/>
                                              </p:stCondLst>
                                            </p:cTn>
                                            <p:tgtEl>
                                              <p:spTgt spid="13318"/>
                                            </p:tgtEl>
                                            <p:attrNameLst>
                                              <p:attrName>style.visibility</p:attrName>
                                            </p:attrNameLst>
                                          </p:cBhvr>
                                          <p:to>
                                            <p:strVal val="visible"/>
                                          </p:to>
                                        </p:set>
                                        <p:anim calcmode="lin" valueType="num" p14:bounceEnd="50000">
                                          <p:cBhvr additive="base">
                                            <p:cTn id="12" dur="500" fill="hold"/>
                                            <p:tgtEl>
                                              <p:spTgt spid="13318"/>
                                            </p:tgtEl>
                                            <p:attrNameLst>
                                              <p:attrName>ppt_x</p:attrName>
                                            </p:attrNameLst>
                                          </p:cBhvr>
                                          <p:tavLst>
                                            <p:tav tm="0">
                                              <p:val>
                                                <p:strVal val="1+#ppt_w/2"/>
                                              </p:val>
                                            </p:tav>
                                            <p:tav tm="100000">
                                              <p:val>
                                                <p:strVal val="#ppt_x"/>
                                              </p:val>
                                            </p:tav>
                                          </p:tavLst>
                                        </p:anim>
                                        <p:anim calcmode="lin" valueType="num" p14:bounceEnd="50000">
                                          <p:cBhvr additive="base">
                                            <p:cTn id="13" dur="500" fill="hold"/>
                                            <p:tgtEl>
                                              <p:spTgt spid="13318"/>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fill="hold" nodeType="afterEffect" p14:presetBounceEnd="50000">
                                      <p:stCondLst>
                                        <p:cond delay="0"/>
                                      </p:stCondLst>
                                      <p:childTnLst>
                                        <p:set>
                                          <p:cBhvr>
                                            <p:cTn id="16" dur="1" fill="hold">
                                              <p:stCondLst>
                                                <p:cond delay="0"/>
                                              </p:stCondLst>
                                            </p:cTn>
                                            <p:tgtEl>
                                              <p:spTgt spid="13314"/>
                                            </p:tgtEl>
                                            <p:attrNameLst>
                                              <p:attrName>style.visibility</p:attrName>
                                            </p:attrNameLst>
                                          </p:cBhvr>
                                          <p:to>
                                            <p:strVal val="visible"/>
                                          </p:to>
                                        </p:set>
                                        <p:anim calcmode="lin" valueType="num" p14:bounceEnd="50000">
                                          <p:cBhvr additive="base">
                                            <p:cTn id="17" dur="500" fill="hold"/>
                                            <p:tgtEl>
                                              <p:spTgt spid="13314"/>
                                            </p:tgtEl>
                                            <p:attrNameLst>
                                              <p:attrName>ppt_x</p:attrName>
                                            </p:attrNameLst>
                                          </p:cBhvr>
                                          <p:tavLst>
                                            <p:tav tm="0">
                                              <p:val>
                                                <p:strVal val="1+#ppt_w/2"/>
                                              </p:val>
                                            </p:tav>
                                            <p:tav tm="100000">
                                              <p:val>
                                                <p:strVal val="#ppt_x"/>
                                              </p:val>
                                            </p:tav>
                                          </p:tavLst>
                                        </p:anim>
                                        <p:anim calcmode="lin" valueType="num" p14:bounceEnd="50000">
                                          <p:cBhvr additive="base">
                                            <p:cTn id="18" dur="500" fill="hold"/>
                                            <p:tgtEl>
                                              <p:spTgt spid="13314"/>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grpId="0" nodeType="afterEffect" p14:presetBounceEnd="50000">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14:bounceEnd="50000">
                                          <p:cBhvr additive="base">
                                            <p:cTn id="22" dur="500" fill="hold"/>
                                            <p:tgtEl>
                                              <p:spTgt spid="2"/>
                                            </p:tgtEl>
                                            <p:attrNameLst>
                                              <p:attrName>ppt_x</p:attrName>
                                            </p:attrNameLst>
                                          </p:cBhvr>
                                          <p:tavLst>
                                            <p:tav tm="0">
                                              <p:val>
                                                <p:strVal val="0-#ppt_w/2"/>
                                              </p:val>
                                            </p:tav>
                                            <p:tav tm="100000">
                                              <p:val>
                                                <p:strVal val="#ppt_x"/>
                                              </p:val>
                                            </p:tav>
                                          </p:tavLst>
                                        </p:anim>
                                        <p:anim calcmode="lin" valueType="num" p14:bounceEnd="50000">
                                          <p:cBhvr additive="base">
                                            <p:cTn id="23"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13316"/>
                                            </p:tgtEl>
                                            <p:attrNameLst>
                                              <p:attrName>style.visibility</p:attrName>
                                            </p:attrNameLst>
                                          </p:cBhvr>
                                          <p:to>
                                            <p:strVal val="visible"/>
                                          </p:to>
                                        </p:set>
                                        <p:anim calcmode="lin" valueType="num">
                                          <p:cBhvr additive="base">
                                            <p:cTn id="7" dur="500" fill="hold"/>
                                            <p:tgtEl>
                                              <p:spTgt spid="13316"/>
                                            </p:tgtEl>
                                            <p:attrNameLst>
                                              <p:attrName>ppt_x</p:attrName>
                                            </p:attrNameLst>
                                          </p:cBhvr>
                                          <p:tavLst>
                                            <p:tav tm="0">
                                              <p:val>
                                                <p:strVal val="#ppt_x"/>
                                              </p:val>
                                            </p:tav>
                                            <p:tav tm="100000">
                                              <p:val>
                                                <p:strVal val="#ppt_x"/>
                                              </p:val>
                                            </p:tav>
                                          </p:tavLst>
                                        </p:anim>
                                        <p:anim calcmode="lin" valueType="num">
                                          <p:cBhvr additive="base">
                                            <p:cTn id="8" dur="500" fill="hold"/>
                                            <p:tgtEl>
                                              <p:spTgt spid="13316"/>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13318"/>
                                            </p:tgtEl>
                                            <p:attrNameLst>
                                              <p:attrName>style.visibility</p:attrName>
                                            </p:attrNameLst>
                                          </p:cBhvr>
                                          <p:to>
                                            <p:strVal val="visible"/>
                                          </p:to>
                                        </p:set>
                                        <p:anim calcmode="lin" valueType="num">
                                          <p:cBhvr additive="base">
                                            <p:cTn id="12" dur="500" fill="hold"/>
                                            <p:tgtEl>
                                              <p:spTgt spid="13318"/>
                                            </p:tgtEl>
                                            <p:attrNameLst>
                                              <p:attrName>ppt_x</p:attrName>
                                            </p:attrNameLst>
                                          </p:cBhvr>
                                          <p:tavLst>
                                            <p:tav tm="0">
                                              <p:val>
                                                <p:strVal val="1+#ppt_w/2"/>
                                              </p:val>
                                            </p:tav>
                                            <p:tav tm="100000">
                                              <p:val>
                                                <p:strVal val="#ppt_x"/>
                                              </p:val>
                                            </p:tav>
                                          </p:tavLst>
                                        </p:anim>
                                        <p:anim calcmode="lin" valueType="num">
                                          <p:cBhvr additive="base">
                                            <p:cTn id="13" dur="500" fill="hold"/>
                                            <p:tgtEl>
                                              <p:spTgt spid="13318"/>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fill="hold" nodeType="afterEffect">
                                      <p:stCondLst>
                                        <p:cond delay="0"/>
                                      </p:stCondLst>
                                      <p:childTnLst>
                                        <p:set>
                                          <p:cBhvr>
                                            <p:cTn id="16" dur="1" fill="hold">
                                              <p:stCondLst>
                                                <p:cond delay="0"/>
                                              </p:stCondLst>
                                            </p:cTn>
                                            <p:tgtEl>
                                              <p:spTgt spid="13314"/>
                                            </p:tgtEl>
                                            <p:attrNameLst>
                                              <p:attrName>style.visibility</p:attrName>
                                            </p:attrNameLst>
                                          </p:cBhvr>
                                          <p:to>
                                            <p:strVal val="visible"/>
                                          </p:to>
                                        </p:set>
                                        <p:anim calcmode="lin" valueType="num">
                                          <p:cBhvr additive="base">
                                            <p:cTn id="17" dur="500" fill="hold"/>
                                            <p:tgtEl>
                                              <p:spTgt spid="13314"/>
                                            </p:tgtEl>
                                            <p:attrNameLst>
                                              <p:attrName>ppt_x</p:attrName>
                                            </p:attrNameLst>
                                          </p:cBhvr>
                                          <p:tavLst>
                                            <p:tav tm="0">
                                              <p:val>
                                                <p:strVal val="1+#ppt_w/2"/>
                                              </p:val>
                                            </p:tav>
                                            <p:tav tm="100000">
                                              <p:val>
                                                <p:strVal val="#ppt_x"/>
                                              </p:val>
                                            </p:tav>
                                          </p:tavLst>
                                        </p:anim>
                                        <p:anim calcmode="lin" valueType="num">
                                          <p:cBhvr additive="base">
                                            <p:cTn id="18" dur="500" fill="hold"/>
                                            <p:tgtEl>
                                              <p:spTgt spid="13314"/>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grpId="0" nodeType="after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additive="base">
                                            <p:cTn id="22" dur="500" fill="hold"/>
                                            <p:tgtEl>
                                              <p:spTgt spid="2"/>
                                            </p:tgtEl>
                                            <p:attrNameLst>
                                              <p:attrName>ppt_x</p:attrName>
                                            </p:attrNameLst>
                                          </p:cBhvr>
                                          <p:tavLst>
                                            <p:tav tm="0">
                                              <p:val>
                                                <p:strVal val="0-#ppt_w/2"/>
                                              </p:val>
                                            </p:tav>
                                            <p:tav tm="100000">
                                              <p:val>
                                                <p:strVal val="#ppt_x"/>
                                              </p:val>
                                            </p:tav>
                                          </p:tavLst>
                                        </p:anim>
                                        <p:anim calcmode="lin" valueType="num">
                                          <p:cBhvr additive="base">
                                            <p:cTn id="23"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146"/>
        <p:cNvGrpSpPr/>
        <p:nvPr/>
      </p:nvGrpSpPr>
      <p:grpSpPr>
        <a:xfrm>
          <a:off x="0" y="0"/>
          <a:ext cx="0" cy="0"/>
          <a:chOff x="0" y="0"/>
          <a:chExt cx="0" cy="0"/>
        </a:xfrm>
      </p:grpSpPr>
      <p:grpSp>
        <p:nvGrpSpPr>
          <p:cNvPr id="149" name="Google Shape;149;p29"/>
          <p:cNvGrpSpPr/>
          <p:nvPr/>
        </p:nvGrpSpPr>
        <p:grpSpPr>
          <a:xfrm>
            <a:off x="5753157" y="62887"/>
            <a:ext cx="6381155" cy="6687079"/>
            <a:chOff x="3013175" y="4489825"/>
            <a:chExt cx="1829000" cy="982850"/>
          </a:xfrm>
        </p:grpSpPr>
        <p:sp>
          <p:nvSpPr>
            <p:cNvPr id="150" name="Google Shape;150;p29"/>
            <p:cNvSpPr/>
            <p:nvPr/>
          </p:nvSpPr>
          <p:spPr>
            <a:xfrm>
              <a:off x="3053600" y="4530125"/>
              <a:ext cx="1748175" cy="902150"/>
            </a:xfrm>
            <a:custGeom>
              <a:avLst/>
              <a:gdLst/>
              <a:ahLst/>
              <a:cxnLst/>
              <a:rect l="l" t="t" r="r" b="b"/>
              <a:pathLst>
                <a:path w="69927" h="36086" extrusionOk="0">
                  <a:moveTo>
                    <a:pt x="222" y="206"/>
                  </a:moveTo>
                  <a:lnTo>
                    <a:pt x="56543" y="255"/>
                  </a:lnTo>
                  <a:lnTo>
                    <a:pt x="69665" y="268"/>
                  </a:lnTo>
                  <a:cubicBezTo>
                    <a:pt x="69661" y="5585"/>
                    <a:pt x="69657" y="10907"/>
                    <a:pt x="69653" y="16229"/>
                  </a:cubicBezTo>
                  <a:cubicBezTo>
                    <a:pt x="69649" y="22249"/>
                    <a:pt x="69632" y="28145"/>
                    <a:pt x="69706" y="33553"/>
                  </a:cubicBezTo>
                  <a:cubicBezTo>
                    <a:pt x="69724" y="34904"/>
                    <a:pt x="69753" y="35641"/>
                    <a:pt x="69784" y="35863"/>
                  </a:cubicBezTo>
                  <a:lnTo>
                    <a:pt x="69784" y="35863"/>
                  </a:lnTo>
                  <a:cubicBezTo>
                    <a:pt x="69729" y="35857"/>
                    <a:pt x="69545" y="35851"/>
                    <a:pt x="69300" y="35851"/>
                  </a:cubicBezTo>
                  <a:lnTo>
                    <a:pt x="34714" y="35880"/>
                  </a:lnTo>
                  <a:lnTo>
                    <a:pt x="201" y="35880"/>
                  </a:lnTo>
                  <a:cubicBezTo>
                    <a:pt x="209" y="24058"/>
                    <a:pt x="213" y="12216"/>
                    <a:pt x="222" y="346"/>
                  </a:cubicBezTo>
                  <a:lnTo>
                    <a:pt x="222" y="206"/>
                  </a:lnTo>
                  <a:close/>
                  <a:moveTo>
                    <a:pt x="17" y="1"/>
                  </a:moveTo>
                  <a:lnTo>
                    <a:pt x="17" y="8737"/>
                  </a:lnTo>
                  <a:cubicBezTo>
                    <a:pt x="12" y="17579"/>
                    <a:pt x="4" y="26775"/>
                    <a:pt x="0" y="36081"/>
                  </a:cubicBezTo>
                  <a:lnTo>
                    <a:pt x="18030" y="36085"/>
                  </a:lnTo>
                  <a:lnTo>
                    <a:pt x="35809" y="36065"/>
                  </a:lnTo>
                  <a:cubicBezTo>
                    <a:pt x="47540" y="36036"/>
                    <a:pt x="58960" y="35983"/>
                    <a:pt x="69550" y="35876"/>
                  </a:cubicBezTo>
                  <a:cubicBezTo>
                    <a:pt x="69680" y="35875"/>
                    <a:pt x="69755" y="35872"/>
                    <a:pt x="69785" y="35869"/>
                  </a:cubicBezTo>
                  <a:lnTo>
                    <a:pt x="69785" y="35869"/>
                  </a:lnTo>
                  <a:cubicBezTo>
                    <a:pt x="69792" y="35913"/>
                    <a:pt x="69798" y="35935"/>
                    <a:pt x="69805" y="35935"/>
                  </a:cubicBezTo>
                  <a:cubicBezTo>
                    <a:pt x="69865" y="35935"/>
                    <a:pt x="69926" y="34067"/>
                    <a:pt x="69924" y="31046"/>
                  </a:cubicBezTo>
                  <a:cubicBezTo>
                    <a:pt x="69924" y="20706"/>
                    <a:pt x="69924" y="10362"/>
                    <a:pt x="69920" y="13"/>
                  </a:cubicBezTo>
                  <a:lnTo>
                    <a:pt x="17" y="1"/>
                  </a:lnTo>
                  <a:close/>
                </a:path>
              </a:pathLst>
            </a:custGeom>
            <a:solidFill>
              <a:srgbClr val="5D3D1D"/>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1" name="Google Shape;151;p29"/>
            <p:cNvSpPr/>
            <p:nvPr/>
          </p:nvSpPr>
          <p:spPr>
            <a:xfrm>
              <a:off x="3013175" y="4491050"/>
              <a:ext cx="1829000" cy="981625"/>
            </a:xfrm>
            <a:custGeom>
              <a:avLst/>
              <a:gdLst/>
              <a:ahLst/>
              <a:cxnLst/>
              <a:rect l="l" t="t" r="r" b="b"/>
              <a:pathLst>
                <a:path w="73160" h="39265" extrusionOk="0">
                  <a:moveTo>
                    <a:pt x="222" y="202"/>
                  </a:moveTo>
                  <a:lnTo>
                    <a:pt x="59978" y="255"/>
                  </a:lnTo>
                  <a:lnTo>
                    <a:pt x="72903" y="263"/>
                  </a:lnTo>
                  <a:lnTo>
                    <a:pt x="72891" y="18211"/>
                  </a:lnTo>
                  <a:cubicBezTo>
                    <a:pt x="72887" y="24596"/>
                    <a:pt x="72866" y="30853"/>
                    <a:pt x="72940" y="36585"/>
                  </a:cubicBezTo>
                  <a:cubicBezTo>
                    <a:pt x="72957" y="38029"/>
                    <a:pt x="72986" y="38812"/>
                    <a:pt x="73017" y="39040"/>
                  </a:cubicBezTo>
                  <a:lnTo>
                    <a:pt x="73017" y="39040"/>
                  </a:lnTo>
                  <a:cubicBezTo>
                    <a:pt x="72960" y="39035"/>
                    <a:pt x="72763" y="39031"/>
                    <a:pt x="72501" y="39031"/>
                  </a:cubicBezTo>
                  <a:lnTo>
                    <a:pt x="36314" y="39056"/>
                  </a:lnTo>
                  <a:lnTo>
                    <a:pt x="206" y="39056"/>
                  </a:lnTo>
                  <a:cubicBezTo>
                    <a:pt x="210" y="26184"/>
                    <a:pt x="218" y="13283"/>
                    <a:pt x="222" y="358"/>
                  </a:cubicBezTo>
                  <a:lnTo>
                    <a:pt x="222" y="202"/>
                  </a:lnTo>
                  <a:close/>
                  <a:moveTo>
                    <a:pt x="17" y="1"/>
                  </a:moveTo>
                  <a:lnTo>
                    <a:pt x="17" y="9258"/>
                  </a:lnTo>
                  <a:cubicBezTo>
                    <a:pt x="13" y="18954"/>
                    <a:pt x="9" y="29048"/>
                    <a:pt x="0" y="39261"/>
                  </a:cubicBezTo>
                  <a:lnTo>
                    <a:pt x="18871" y="39265"/>
                  </a:lnTo>
                  <a:lnTo>
                    <a:pt x="37471" y="39240"/>
                  </a:lnTo>
                  <a:cubicBezTo>
                    <a:pt x="49744" y="39216"/>
                    <a:pt x="61681" y="39158"/>
                    <a:pt x="72768" y="39051"/>
                  </a:cubicBezTo>
                  <a:cubicBezTo>
                    <a:pt x="72906" y="39050"/>
                    <a:pt x="72986" y="39048"/>
                    <a:pt x="73017" y="39046"/>
                  </a:cubicBezTo>
                  <a:lnTo>
                    <a:pt x="73017" y="39046"/>
                  </a:lnTo>
                  <a:cubicBezTo>
                    <a:pt x="73024" y="39090"/>
                    <a:pt x="73030" y="39112"/>
                    <a:pt x="73036" y="39112"/>
                  </a:cubicBezTo>
                  <a:cubicBezTo>
                    <a:pt x="73097" y="39112"/>
                    <a:pt x="73160" y="37131"/>
                    <a:pt x="73157" y="33926"/>
                  </a:cubicBezTo>
                  <a:cubicBezTo>
                    <a:pt x="73157" y="22626"/>
                    <a:pt x="73157" y="11321"/>
                    <a:pt x="73153" y="9"/>
                  </a:cubicBezTo>
                  <a:lnTo>
                    <a:pt x="17" y="1"/>
                  </a:lnTo>
                  <a:close/>
                </a:path>
              </a:pathLst>
            </a:custGeom>
            <a:solidFill>
              <a:srgbClr val="5D3D1D"/>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2" name="Google Shape;152;p29"/>
            <p:cNvSpPr/>
            <p:nvPr/>
          </p:nvSpPr>
          <p:spPr>
            <a:xfrm>
              <a:off x="4800975" y="5395600"/>
              <a:ext cx="4725" cy="3775"/>
            </a:xfrm>
            <a:custGeom>
              <a:avLst/>
              <a:gdLst/>
              <a:ahLst/>
              <a:cxnLst/>
              <a:rect l="l" t="t" r="r" b="b"/>
              <a:pathLst>
                <a:path w="189" h="151" extrusionOk="0">
                  <a:moveTo>
                    <a:pt x="42" y="1"/>
                  </a:moveTo>
                  <a:cubicBezTo>
                    <a:pt x="32" y="1"/>
                    <a:pt x="23" y="7"/>
                    <a:pt x="12" y="26"/>
                  </a:cubicBezTo>
                  <a:cubicBezTo>
                    <a:pt x="8" y="42"/>
                    <a:pt x="4" y="55"/>
                    <a:pt x="0" y="71"/>
                  </a:cubicBezTo>
                  <a:cubicBezTo>
                    <a:pt x="9" y="121"/>
                    <a:pt x="18" y="150"/>
                    <a:pt x="28" y="150"/>
                  </a:cubicBezTo>
                  <a:cubicBezTo>
                    <a:pt x="32" y="150"/>
                    <a:pt x="37" y="146"/>
                    <a:pt x="41" y="137"/>
                  </a:cubicBezTo>
                  <a:cubicBezTo>
                    <a:pt x="50" y="120"/>
                    <a:pt x="57" y="110"/>
                    <a:pt x="64" y="110"/>
                  </a:cubicBezTo>
                  <a:cubicBezTo>
                    <a:pt x="71" y="110"/>
                    <a:pt x="78" y="119"/>
                    <a:pt x="86" y="137"/>
                  </a:cubicBezTo>
                  <a:cubicBezTo>
                    <a:pt x="90" y="146"/>
                    <a:pt x="95" y="151"/>
                    <a:pt x="100" y="151"/>
                  </a:cubicBezTo>
                  <a:cubicBezTo>
                    <a:pt x="105" y="151"/>
                    <a:pt x="111" y="145"/>
                    <a:pt x="115" y="137"/>
                  </a:cubicBezTo>
                  <a:cubicBezTo>
                    <a:pt x="122" y="127"/>
                    <a:pt x="130" y="119"/>
                    <a:pt x="139" y="119"/>
                  </a:cubicBezTo>
                  <a:cubicBezTo>
                    <a:pt x="146" y="119"/>
                    <a:pt x="153" y="124"/>
                    <a:pt x="160" y="137"/>
                  </a:cubicBezTo>
                  <a:cubicBezTo>
                    <a:pt x="163" y="143"/>
                    <a:pt x="166" y="146"/>
                    <a:pt x="169" y="146"/>
                  </a:cubicBezTo>
                  <a:cubicBezTo>
                    <a:pt x="174" y="146"/>
                    <a:pt x="179" y="136"/>
                    <a:pt x="185" y="112"/>
                  </a:cubicBezTo>
                  <a:cubicBezTo>
                    <a:pt x="189" y="87"/>
                    <a:pt x="189" y="59"/>
                    <a:pt x="185" y="34"/>
                  </a:cubicBezTo>
                  <a:cubicBezTo>
                    <a:pt x="181" y="30"/>
                    <a:pt x="177" y="26"/>
                    <a:pt x="177" y="26"/>
                  </a:cubicBezTo>
                  <a:cubicBezTo>
                    <a:pt x="175" y="26"/>
                    <a:pt x="174" y="26"/>
                    <a:pt x="172" y="26"/>
                  </a:cubicBezTo>
                  <a:cubicBezTo>
                    <a:pt x="146" y="26"/>
                    <a:pt x="122" y="2"/>
                    <a:pt x="99" y="2"/>
                  </a:cubicBezTo>
                  <a:cubicBezTo>
                    <a:pt x="91" y="2"/>
                    <a:pt x="82" y="5"/>
                    <a:pt x="74" y="14"/>
                  </a:cubicBezTo>
                  <a:cubicBezTo>
                    <a:pt x="72" y="14"/>
                    <a:pt x="71" y="15"/>
                    <a:pt x="70" y="15"/>
                  </a:cubicBezTo>
                  <a:cubicBezTo>
                    <a:pt x="64" y="15"/>
                    <a:pt x="61" y="9"/>
                    <a:pt x="58" y="5"/>
                  </a:cubicBezTo>
                  <a:cubicBezTo>
                    <a:pt x="52" y="2"/>
                    <a:pt x="47" y="1"/>
                    <a:pt x="42"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3" name="Google Shape;153;p29"/>
            <p:cNvSpPr/>
            <p:nvPr/>
          </p:nvSpPr>
          <p:spPr>
            <a:xfrm>
              <a:off x="4810300" y="5395425"/>
              <a:ext cx="3100" cy="3825"/>
            </a:xfrm>
            <a:custGeom>
              <a:avLst/>
              <a:gdLst/>
              <a:ahLst/>
              <a:cxnLst/>
              <a:rect l="l" t="t" r="r" b="b"/>
              <a:pathLst>
                <a:path w="124" h="153" extrusionOk="0">
                  <a:moveTo>
                    <a:pt x="87" y="0"/>
                  </a:moveTo>
                  <a:lnTo>
                    <a:pt x="17" y="12"/>
                  </a:lnTo>
                  <a:lnTo>
                    <a:pt x="13" y="12"/>
                  </a:lnTo>
                  <a:cubicBezTo>
                    <a:pt x="5" y="16"/>
                    <a:pt x="0" y="33"/>
                    <a:pt x="0" y="70"/>
                  </a:cubicBezTo>
                  <a:cubicBezTo>
                    <a:pt x="0" y="107"/>
                    <a:pt x="5" y="144"/>
                    <a:pt x="13" y="144"/>
                  </a:cubicBezTo>
                  <a:cubicBezTo>
                    <a:pt x="19" y="147"/>
                    <a:pt x="31" y="153"/>
                    <a:pt x="42" y="153"/>
                  </a:cubicBezTo>
                  <a:cubicBezTo>
                    <a:pt x="45" y="153"/>
                    <a:pt x="47" y="153"/>
                    <a:pt x="50" y="152"/>
                  </a:cubicBezTo>
                  <a:cubicBezTo>
                    <a:pt x="59" y="146"/>
                    <a:pt x="70" y="121"/>
                    <a:pt x="81" y="121"/>
                  </a:cubicBezTo>
                  <a:cubicBezTo>
                    <a:pt x="84" y="121"/>
                    <a:pt x="88" y="124"/>
                    <a:pt x="91" y="131"/>
                  </a:cubicBezTo>
                  <a:cubicBezTo>
                    <a:pt x="92" y="133"/>
                    <a:pt x="92" y="134"/>
                    <a:pt x="93" y="134"/>
                  </a:cubicBezTo>
                  <a:cubicBezTo>
                    <a:pt x="98" y="134"/>
                    <a:pt x="104" y="121"/>
                    <a:pt x="107" y="111"/>
                  </a:cubicBezTo>
                  <a:cubicBezTo>
                    <a:pt x="119" y="90"/>
                    <a:pt x="124" y="70"/>
                    <a:pt x="119" y="45"/>
                  </a:cubicBezTo>
                  <a:cubicBezTo>
                    <a:pt x="119" y="8"/>
                    <a:pt x="111" y="0"/>
                    <a:pt x="107" y="0"/>
                  </a:cubicBezTo>
                  <a:cubicBezTo>
                    <a:pt x="99" y="0"/>
                    <a:pt x="91" y="0"/>
                    <a:pt x="87" y="4"/>
                  </a:cubicBezTo>
                  <a:lnTo>
                    <a:pt x="87" y="0"/>
                  </a:ln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4" name="Google Shape;154;p29"/>
            <p:cNvSpPr/>
            <p:nvPr/>
          </p:nvSpPr>
          <p:spPr>
            <a:xfrm>
              <a:off x="4813475" y="5395625"/>
              <a:ext cx="1575" cy="2675"/>
            </a:xfrm>
            <a:custGeom>
              <a:avLst/>
              <a:gdLst/>
              <a:ahLst/>
              <a:cxnLst/>
              <a:rect l="l" t="t" r="r" b="b"/>
              <a:pathLst>
                <a:path w="63" h="107" extrusionOk="0">
                  <a:moveTo>
                    <a:pt x="26" y="0"/>
                  </a:moveTo>
                  <a:cubicBezTo>
                    <a:pt x="15" y="0"/>
                    <a:pt x="8" y="3"/>
                    <a:pt x="1" y="70"/>
                  </a:cubicBezTo>
                  <a:cubicBezTo>
                    <a:pt x="13" y="95"/>
                    <a:pt x="25" y="107"/>
                    <a:pt x="36" y="107"/>
                  </a:cubicBezTo>
                  <a:cubicBezTo>
                    <a:pt x="43" y="107"/>
                    <a:pt x="50" y="102"/>
                    <a:pt x="58" y="95"/>
                  </a:cubicBezTo>
                  <a:cubicBezTo>
                    <a:pt x="58" y="82"/>
                    <a:pt x="62" y="70"/>
                    <a:pt x="62" y="58"/>
                  </a:cubicBezTo>
                  <a:cubicBezTo>
                    <a:pt x="62" y="45"/>
                    <a:pt x="58" y="33"/>
                    <a:pt x="58" y="21"/>
                  </a:cubicBezTo>
                  <a:cubicBezTo>
                    <a:pt x="46" y="8"/>
                    <a:pt x="38" y="0"/>
                    <a:pt x="29" y="0"/>
                  </a:cubicBezTo>
                  <a:cubicBezTo>
                    <a:pt x="28" y="0"/>
                    <a:pt x="27" y="0"/>
                    <a:pt x="26"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5" name="Google Shape;155;p29"/>
            <p:cNvSpPr/>
            <p:nvPr/>
          </p:nvSpPr>
          <p:spPr>
            <a:xfrm>
              <a:off x="4815225" y="5395350"/>
              <a:ext cx="1250" cy="3250"/>
            </a:xfrm>
            <a:custGeom>
              <a:avLst/>
              <a:gdLst/>
              <a:ahLst/>
              <a:cxnLst/>
              <a:rect l="l" t="t" r="r" b="b"/>
              <a:pathLst>
                <a:path w="50" h="130" extrusionOk="0">
                  <a:moveTo>
                    <a:pt x="30" y="1"/>
                  </a:moveTo>
                  <a:cubicBezTo>
                    <a:pt x="19" y="1"/>
                    <a:pt x="10" y="20"/>
                    <a:pt x="0" y="69"/>
                  </a:cubicBezTo>
                  <a:cubicBezTo>
                    <a:pt x="11" y="107"/>
                    <a:pt x="19" y="130"/>
                    <a:pt x="29" y="130"/>
                  </a:cubicBezTo>
                  <a:cubicBezTo>
                    <a:pt x="34" y="130"/>
                    <a:pt x="39" y="122"/>
                    <a:pt x="46" y="106"/>
                  </a:cubicBezTo>
                  <a:cubicBezTo>
                    <a:pt x="50" y="89"/>
                    <a:pt x="50" y="69"/>
                    <a:pt x="50" y="52"/>
                  </a:cubicBezTo>
                  <a:cubicBezTo>
                    <a:pt x="50" y="36"/>
                    <a:pt x="46" y="19"/>
                    <a:pt x="41" y="7"/>
                  </a:cubicBezTo>
                  <a:cubicBezTo>
                    <a:pt x="37" y="3"/>
                    <a:pt x="33" y="1"/>
                    <a:pt x="30"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6" name="Google Shape;156;p29"/>
            <p:cNvSpPr/>
            <p:nvPr/>
          </p:nvSpPr>
          <p:spPr>
            <a:xfrm>
              <a:off x="4807625" y="5395850"/>
              <a:ext cx="950" cy="3400"/>
            </a:xfrm>
            <a:custGeom>
              <a:avLst/>
              <a:gdLst/>
              <a:ahLst/>
              <a:cxnLst/>
              <a:rect l="l" t="t" r="r" b="b"/>
              <a:pathLst>
                <a:path w="38" h="136" extrusionOk="0">
                  <a:moveTo>
                    <a:pt x="18" y="0"/>
                  </a:moveTo>
                  <a:cubicBezTo>
                    <a:pt x="13" y="0"/>
                    <a:pt x="9" y="18"/>
                    <a:pt x="1" y="53"/>
                  </a:cubicBezTo>
                  <a:cubicBezTo>
                    <a:pt x="1" y="102"/>
                    <a:pt x="9" y="131"/>
                    <a:pt x="17" y="135"/>
                  </a:cubicBezTo>
                  <a:cubicBezTo>
                    <a:pt x="18" y="135"/>
                    <a:pt x="18" y="135"/>
                    <a:pt x="19" y="135"/>
                  </a:cubicBezTo>
                  <a:cubicBezTo>
                    <a:pt x="27" y="135"/>
                    <a:pt x="34" y="110"/>
                    <a:pt x="38" y="53"/>
                  </a:cubicBezTo>
                  <a:cubicBezTo>
                    <a:pt x="27" y="18"/>
                    <a:pt x="22" y="0"/>
                    <a:pt x="18"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7" name="Google Shape;157;p29"/>
            <p:cNvSpPr/>
            <p:nvPr/>
          </p:nvSpPr>
          <p:spPr>
            <a:xfrm>
              <a:off x="4808975" y="5395925"/>
              <a:ext cx="1050" cy="3425"/>
            </a:xfrm>
            <a:custGeom>
              <a:avLst/>
              <a:gdLst/>
              <a:ahLst/>
              <a:cxnLst/>
              <a:rect l="l" t="t" r="r" b="b"/>
              <a:pathLst>
                <a:path w="42" h="137" extrusionOk="0">
                  <a:moveTo>
                    <a:pt x="21" y="1"/>
                  </a:moveTo>
                  <a:cubicBezTo>
                    <a:pt x="8" y="1"/>
                    <a:pt x="4" y="25"/>
                    <a:pt x="4" y="58"/>
                  </a:cubicBezTo>
                  <a:cubicBezTo>
                    <a:pt x="0" y="83"/>
                    <a:pt x="4" y="111"/>
                    <a:pt x="21" y="136"/>
                  </a:cubicBezTo>
                  <a:cubicBezTo>
                    <a:pt x="21" y="136"/>
                    <a:pt x="22" y="136"/>
                    <a:pt x="22" y="136"/>
                  </a:cubicBezTo>
                  <a:cubicBezTo>
                    <a:pt x="30" y="136"/>
                    <a:pt x="37" y="109"/>
                    <a:pt x="37" y="70"/>
                  </a:cubicBezTo>
                  <a:cubicBezTo>
                    <a:pt x="41" y="58"/>
                    <a:pt x="37" y="42"/>
                    <a:pt x="37" y="29"/>
                  </a:cubicBezTo>
                  <a:cubicBezTo>
                    <a:pt x="33" y="21"/>
                    <a:pt x="29" y="9"/>
                    <a:pt x="25"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8" name="Google Shape;158;p29"/>
            <p:cNvSpPr/>
            <p:nvPr/>
          </p:nvSpPr>
          <p:spPr>
            <a:xfrm>
              <a:off x="4806400" y="5395725"/>
              <a:ext cx="950" cy="3075"/>
            </a:xfrm>
            <a:custGeom>
              <a:avLst/>
              <a:gdLst/>
              <a:ahLst/>
              <a:cxnLst/>
              <a:rect l="l" t="t" r="r" b="b"/>
              <a:pathLst>
                <a:path w="38" h="123" extrusionOk="0">
                  <a:moveTo>
                    <a:pt x="17" y="0"/>
                  </a:moveTo>
                  <a:cubicBezTo>
                    <a:pt x="13" y="9"/>
                    <a:pt x="9" y="21"/>
                    <a:pt x="5" y="33"/>
                  </a:cubicBezTo>
                  <a:cubicBezTo>
                    <a:pt x="1" y="50"/>
                    <a:pt x="1" y="66"/>
                    <a:pt x="5" y="82"/>
                  </a:cubicBezTo>
                  <a:cubicBezTo>
                    <a:pt x="7" y="108"/>
                    <a:pt x="15" y="123"/>
                    <a:pt x="22" y="123"/>
                  </a:cubicBezTo>
                  <a:cubicBezTo>
                    <a:pt x="26" y="123"/>
                    <a:pt x="30" y="118"/>
                    <a:pt x="33" y="107"/>
                  </a:cubicBezTo>
                  <a:cubicBezTo>
                    <a:pt x="33" y="82"/>
                    <a:pt x="37" y="62"/>
                    <a:pt x="37" y="41"/>
                  </a:cubicBezTo>
                  <a:cubicBezTo>
                    <a:pt x="37" y="29"/>
                    <a:pt x="33" y="21"/>
                    <a:pt x="29" y="9"/>
                  </a:cubicBezTo>
                  <a:cubicBezTo>
                    <a:pt x="25" y="4"/>
                    <a:pt x="21" y="4"/>
                    <a:pt x="17"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9" name="Google Shape;159;p29"/>
            <p:cNvSpPr/>
            <p:nvPr/>
          </p:nvSpPr>
          <p:spPr>
            <a:xfrm>
              <a:off x="4806925" y="5434200"/>
              <a:ext cx="9350" cy="4400"/>
            </a:xfrm>
            <a:custGeom>
              <a:avLst/>
              <a:gdLst/>
              <a:ahLst/>
              <a:cxnLst/>
              <a:rect l="l" t="t" r="r" b="b"/>
              <a:pathLst>
                <a:path w="374" h="176" extrusionOk="0">
                  <a:moveTo>
                    <a:pt x="357" y="0"/>
                  </a:moveTo>
                  <a:cubicBezTo>
                    <a:pt x="328" y="0"/>
                    <a:pt x="295" y="0"/>
                    <a:pt x="271" y="4"/>
                  </a:cubicBezTo>
                  <a:cubicBezTo>
                    <a:pt x="213" y="16"/>
                    <a:pt x="160" y="29"/>
                    <a:pt x="111" y="45"/>
                  </a:cubicBezTo>
                  <a:cubicBezTo>
                    <a:pt x="99" y="49"/>
                    <a:pt x="85" y="51"/>
                    <a:pt x="72" y="51"/>
                  </a:cubicBezTo>
                  <a:cubicBezTo>
                    <a:pt x="60" y="51"/>
                    <a:pt x="47" y="49"/>
                    <a:pt x="37" y="45"/>
                  </a:cubicBezTo>
                  <a:cubicBezTo>
                    <a:pt x="21" y="45"/>
                    <a:pt x="8" y="45"/>
                    <a:pt x="0" y="90"/>
                  </a:cubicBezTo>
                  <a:cubicBezTo>
                    <a:pt x="4" y="156"/>
                    <a:pt x="12" y="156"/>
                    <a:pt x="21" y="164"/>
                  </a:cubicBezTo>
                  <a:cubicBezTo>
                    <a:pt x="26" y="170"/>
                    <a:pt x="32" y="176"/>
                    <a:pt x="38" y="176"/>
                  </a:cubicBezTo>
                  <a:cubicBezTo>
                    <a:pt x="40" y="176"/>
                    <a:pt x="43" y="175"/>
                    <a:pt x="45" y="172"/>
                  </a:cubicBezTo>
                  <a:cubicBezTo>
                    <a:pt x="55" y="162"/>
                    <a:pt x="65" y="159"/>
                    <a:pt x="74" y="159"/>
                  </a:cubicBezTo>
                  <a:cubicBezTo>
                    <a:pt x="83" y="159"/>
                    <a:pt x="92" y="162"/>
                    <a:pt x="103" y="164"/>
                  </a:cubicBezTo>
                  <a:cubicBezTo>
                    <a:pt x="107" y="166"/>
                    <a:pt x="111" y="167"/>
                    <a:pt x="115" y="167"/>
                  </a:cubicBezTo>
                  <a:cubicBezTo>
                    <a:pt x="127" y="167"/>
                    <a:pt x="140" y="160"/>
                    <a:pt x="152" y="160"/>
                  </a:cubicBezTo>
                  <a:lnTo>
                    <a:pt x="263" y="144"/>
                  </a:lnTo>
                  <a:cubicBezTo>
                    <a:pt x="271" y="140"/>
                    <a:pt x="275" y="140"/>
                    <a:pt x="283" y="135"/>
                  </a:cubicBezTo>
                  <a:cubicBezTo>
                    <a:pt x="292" y="131"/>
                    <a:pt x="301" y="123"/>
                    <a:pt x="310" y="123"/>
                  </a:cubicBezTo>
                  <a:cubicBezTo>
                    <a:pt x="317" y="123"/>
                    <a:pt x="325" y="129"/>
                    <a:pt x="332" y="148"/>
                  </a:cubicBezTo>
                  <a:cubicBezTo>
                    <a:pt x="338" y="159"/>
                    <a:pt x="343" y="164"/>
                    <a:pt x="347" y="164"/>
                  </a:cubicBezTo>
                  <a:cubicBezTo>
                    <a:pt x="357" y="164"/>
                    <a:pt x="363" y="130"/>
                    <a:pt x="369" y="82"/>
                  </a:cubicBezTo>
                  <a:cubicBezTo>
                    <a:pt x="373" y="57"/>
                    <a:pt x="369" y="33"/>
                    <a:pt x="361" y="4"/>
                  </a:cubicBezTo>
                  <a:cubicBezTo>
                    <a:pt x="361" y="4"/>
                    <a:pt x="357" y="0"/>
                    <a:pt x="357"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0" name="Google Shape;160;p29"/>
            <p:cNvSpPr/>
            <p:nvPr/>
          </p:nvSpPr>
          <p:spPr>
            <a:xfrm>
              <a:off x="4816250" y="5433975"/>
              <a:ext cx="1250" cy="3425"/>
            </a:xfrm>
            <a:custGeom>
              <a:avLst/>
              <a:gdLst/>
              <a:ahLst/>
              <a:cxnLst/>
              <a:rect l="l" t="t" r="r" b="b"/>
              <a:pathLst>
                <a:path w="50" h="137" extrusionOk="0">
                  <a:moveTo>
                    <a:pt x="25" y="0"/>
                  </a:moveTo>
                  <a:cubicBezTo>
                    <a:pt x="17" y="0"/>
                    <a:pt x="9" y="14"/>
                    <a:pt x="0" y="50"/>
                  </a:cubicBezTo>
                  <a:cubicBezTo>
                    <a:pt x="6" y="119"/>
                    <a:pt x="15" y="136"/>
                    <a:pt x="24" y="136"/>
                  </a:cubicBezTo>
                  <a:cubicBezTo>
                    <a:pt x="29" y="136"/>
                    <a:pt x="33" y="132"/>
                    <a:pt x="37" y="128"/>
                  </a:cubicBezTo>
                  <a:cubicBezTo>
                    <a:pt x="50" y="116"/>
                    <a:pt x="50" y="91"/>
                    <a:pt x="50" y="34"/>
                  </a:cubicBezTo>
                  <a:cubicBezTo>
                    <a:pt x="41" y="15"/>
                    <a:pt x="33" y="0"/>
                    <a:pt x="25"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1" name="Google Shape;161;p29"/>
            <p:cNvSpPr/>
            <p:nvPr/>
          </p:nvSpPr>
          <p:spPr>
            <a:xfrm>
              <a:off x="4818000" y="5434525"/>
              <a:ext cx="1250" cy="3325"/>
            </a:xfrm>
            <a:custGeom>
              <a:avLst/>
              <a:gdLst/>
              <a:ahLst/>
              <a:cxnLst/>
              <a:rect l="l" t="t" r="r" b="b"/>
              <a:pathLst>
                <a:path w="50" h="133" extrusionOk="0">
                  <a:moveTo>
                    <a:pt x="27" y="0"/>
                  </a:moveTo>
                  <a:cubicBezTo>
                    <a:pt x="21" y="0"/>
                    <a:pt x="15" y="8"/>
                    <a:pt x="8" y="12"/>
                  </a:cubicBezTo>
                  <a:cubicBezTo>
                    <a:pt x="4" y="36"/>
                    <a:pt x="0" y="57"/>
                    <a:pt x="8" y="81"/>
                  </a:cubicBezTo>
                  <a:cubicBezTo>
                    <a:pt x="12" y="110"/>
                    <a:pt x="19" y="132"/>
                    <a:pt x="26" y="132"/>
                  </a:cubicBezTo>
                  <a:cubicBezTo>
                    <a:pt x="27" y="132"/>
                    <a:pt x="28" y="132"/>
                    <a:pt x="29" y="131"/>
                  </a:cubicBezTo>
                  <a:cubicBezTo>
                    <a:pt x="41" y="122"/>
                    <a:pt x="45" y="86"/>
                    <a:pt x="49" y="32"/>
                  </a:cubicBezTo>
                  <a:cubicBezTo>
                    <a:pt x="41" y="8"/>
                    <a:pt x="34" y="0"/>
                    <a:pt x="27"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2" name="Google Shape;162;p29"/>
            <p:cNvSpPr/>
            <p:nvPr/>
          </p:nvSpPr>
          <p:spPr>
            <a:xfrm>
              <a:off x="4802400" y="5435400"/>
              <a:ext cx="750" cy="2600"/>
            </a:xfrm>
            <a:custGeom>
              <a:avLst/>
              <a:gdLst/>
              <a:ahLst/>
              <a:cxnLst/>
              <a:rect l="l" t="t" r="r" b="b"/>
              <a:pathLst>
                <a:path w="30" h="104" extrusionOk="0">
                  <a:moveTo>
                    <a:pt x="19" y="0"/>
                  </a:moveTo>
                  <a:cubicBezTo>
                    <a:pt x="18" y="0"/>
                    <a:pt x="17" y="1"/>
                    <a:pt x="17" y="1"/>
                  </a:cubicBezTo>
                  <a:cubicBezTo>
                    <a:pt x="13" y="1"/>
                    <a:pt x="5" y="1"/>
                    <a:pt x="1" y="30"/>
                  </a:cubicBezTo>
                  <a:cubicBezTo>
                    <a:pt x="1" y="51"/>
                    <a:pt x="5" y="75"/>
                    <a:pt x="5" y="104"/>
                  </a:cubicBezTo>
                  <a:cubicBezTo>
                    <a:pt x="13" y="96"/>
                    <a:pt x="21" y="96"/>
                    <a:pt x="25" y="87"/>
                  </a:cubicBezTo>
                  <a:cubicBezTo>
                    <a:pt x="29" y="75"/>
                    <a:pt x="29" y="63"/>
                    <a:pt x="29" y="51"/>
                  </a:cubicBezTo>
                  <a:cubicBezTo>
                    <a:pt x="29" y="34"/>
                    <a:pt x="29" y="22"/>
                    <a:pt x="25" y="5"/>
                  </a:cubicBezTo>
                  <a:cubicBezTo>
                    <a:pt x="23" y="1"/>
                    <a:pt x="21" y="0"/>
                    <a:pt x="19"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3" name="Google Shape;163;p29"/>
            <p:cNvSpPr/>
            <p:nvPr/>
          </p:nvSpPr>
          <p:spPr>
            <a:xfrm>
              <a:off x="4812975" y="5355775"/>
              <a:ext cx="15000" cy="5650"/>
            </a:xfrm>
            <a:custGeom>
              <a:avLst/>
              <a:gdLst/>
              <a:ahLst/>
              <a:cxnLst/>
              <a:rect l="l" t="t" r="r" b="b"/>
              <a:pathLst>
                <a:path w="600" h="226" extrusionOk="0">
                  <a:moveTo>
                    <a:pt x="514" y="0"/>
                  </a:moveTo>
                  <a:cubicBezTo>
                    <a:pt x="507" y="0"/>
                    <a:pt x="499" y="21"/>
                    <a:pt x="488" y="64"/>
                  </a:cubicBezTo>
                  <a:cubicBezTo>
                    <a:pt x="477" y="17"/>
                    <a:pt x="465" y="8"/>
                    <a:pt x="452" y="8"/>
                  </a:cubicBezTo>
                  <a:cubicBezTo>
                    <a:pt x="444" y="8"/>
                    <a:pt x="435" y="12"/>
                    <a:pt x="426" y="12"/>
                  </a:cubicBezTo>
                  <a:cubicBezTo>
                    <a:pt x="424" y="12"/>
                    <a:pt x="421" y="11"/>
                    <a:pt x="419" y="10"/>
                  </a:cubicBezTo>
                  <a:cubicBezTo>
                    <a:pt x="417" y="10"/>
                    <a:pt x="416" y="10"/>
                    <a:pt x="414" y="10"/>
                  </a:cubicBezTo>
                  <a:cubicBezTo>
                    <a:pt x="403" y="10"/>
                    <a:pt x="388" y="23"/>
                    <a:pt x="374" y="23"/>
                  </a:cubicBezTo>
                  <a:cubicBezTo>
                    <a:pt x="347" y="25"/>
                    <a:pt x="320" y="35"/>
                    <a:pt x="291" y="35"/>
                  </a:cubicBezTo>
                  <a:cubicBezTo>
                    <a:pt x="275" y="35"/>
                    <a:pt x="259" y="32"/>
                    <a:pt x="242" y="23"/>
                  </a:cubicBezTo>
                  <a:cubicBezTo>
                    <a:pt x="238" y="21"/>
                    <a:pt x="234" y="20"/>
                    <a:pt x="230" y="20"/>
                  </a:cubicBezTo>
                  <a:cubicBezTo>
                    <a:pt x="218" y="20"/>
                    <a:pt x="205" y="28"/>
                    <a:pt x="193" y="31"/>
                  </a:cubicBezTo>
                  <a:cubicBezTo>
                    <a:pt x="185" y="27"/>
                    <a:pt x="177" y="27"/>
                    <a:pt x="172" y="23"/>
                  </a:cubicBezTo>
                  <a:cubicBezTo>
                    <a:pt x="155" y="20"/>
                    <a:pt x="139" y="12"/>
                    <a:pt x="124" y="12"/>
                  </a:cubicBezTo>
                  <a:cubicBezTo>
                    <a:pt x="114" y="12"/>
                    <a:pt x="104" y="15"/>
                    <a:pt x="95" y="27"/>
                  </a:cubicBezTo>
                  <a:cubicBezTo>
                    <a:pt x="88" y="34"/>
                    <a:pt x="81" y="36"/>
                    <a:pt x="74" y="36"/>
                  </a:cubicBezTo>
                  <a:cubicBezTo>
                    <a:pt x="61" y="36"/>
                    <a:pt x="48" y="27"/>
                    <a:pt x="37" y="27"/>
                  </a:cubicBezTo>
                  <a:cubicBezTo>
                    <a:pt x="29" y="27"/>
                    <a:pt x="17" y="31"/>
                    <a:pt x="12" y="39"/>
                  </a:cubicBezTo>
                  <a:cubicBezTo>
                    <a:pt x="8" y="47"/>
                    <a:pt x="4" y="60"/>
                    <a:pt x="4" y="72"/>
                  </a:cubicBezTo>
                  <a:cubicBezTo>
                    <a:pt x="0" y="80"/>
                    <a:pt x="0" y="84"/>
                    <a:pt x="4" y="92"/>
                  </a:cubicBezTo>
                  <a:cubicBezTo>
                    <a:pt x="4" y="113"/>
                    <a:pt x="4" y="129"/>
                    <a:pt x="4" y="146"/>
                  </a:cubicBezTo>
                  <a:cubicBezTo>
                    <a:pt x="8" y="150"/>
                    <a:pt x="12" y="154"/>
                    <a:pt x="12" y="154"/>
                  </a:cubicBezTo>
                  <a:lnTo>
                    <a:pt x="95" y="142"/>
                  </a:lnTo>
                  <a:cubicBezTo>
                    <a:pt x="95" y="142"/>
                    <a:pt x="99" y="146"/>
                    <a:pt x="103" y="146"/>
                  </a:cubicBezTo>
                  <a:cubicBezTo>
                    <a:pt x="106" y="149"/>
                    <a:pt x="114" y="157"/>
                    <a:pt x="119" y="157"/>
                  </a:cubicBezTo>
                  <a:cubicBezTo>
                    <a:pt x="121" y="157"/>
                    <a:pt x="122" y="156"/>
                    <a:pt x="123" y="154"/>
                  </a:cubicBezTo>
                  <a:cubicBezTo>
                    <a:pt x="130" y="140"/>
                    <a:pt x="145" y="132"/>
                    <a:pt x="160" y="132"/>
                  </a:cubicBezTo>
                  <a:cubicBezTo>
                    <a:pt x="163" y="132"/>
                    <a:pt x="166" y="133"/>
                    <a:pt x="168" y="133"/>
                  </a:cubicBezTo>
                  <a:cubicBezTo>
                    <a:pt x="197" y="142"/>
                    <a:pt x="226" y="158"/>
                    <a:pt x="250" y="170"/>
                  </a:cubicBezTo>
                  <a:cubicBezTo>
                    <a:pt x="283" y="183"/>
                    <a:pt x="308" y="203"/>
                    <a:pt x="337" y="224"/>
                  </a:cubicBezTo>
                  <a:cubicBezTo>
                    <a:pt x="338" y="225"/>
                    <a:pt x="339" y="225"/>
                    <a:pt x="340" y="225"/>
                  </a:cubicBezTo>
                  <a:cubicBezTo>
                    <a:pt x="347" y="225"/>
                    <a:pt x="353" y="211"/>
                    <a:pt x="363" y="211"/>
                  </a:cubicBezTo>
                  <a:cubicBezTo>
                    <a:pt x="363" y="211"/>
                    <a:pt x="364" y="211"/>
                    <a:pt x="365" y="211"/>
                  </a:cubicBezTo>
                  <a:cubicBezTo>
                    <a:pt x="366" y="212"/>
                    <a:pt x="367" y="212"/>
                    <a:pt x="367" y="212"/>
                  </a:cubicBezTo>
                  <a:cubicBezTo>
                    <a:pt x="377" y="212"/>
                    <a:pt x="387" y="193"/>
                    <a:pt x="397" y="193"/>
                  </a:cubicBezTo>
                  <a:cubicBezTo>
                    <a:pt x="403" y="193"/>
                    <a:pt x="409" y="199"/>
                    <a:pt x="415" y="220"/>
                  </a:cubicBezTo>
                  <a:lnTo>
                    <a:pt x="488" y="125"/>
                  </a:lnTo>
                  <a:cubicBezTo>
                    <a:pt x="497" y="158"/>
                    <a:pt x="509" y="162"/>
                    <a:pt x="521" y="166"/>
                  </a:cubicBezTo>
                  <a:cubicBezTo>
                    <a:pt x="531" y="166"/>
                    <a:pt x="549" y="151"/>
                    <a:pt x="566" y="151"/>
                  </a:cubicBezTo>
                  <a:cubicBezTo>
                    <a:pt x="570" y="151"/>
                    <a:pt x="575" y="152"/>
                    <a:pt x="579" y="154"/>
                  </a:cubicBezTo>
                  <a:cubicBezTo>
                    <a:pt x="579" y="154"/>
                    <a:pt x="580" y="154"/>
                    <a:pt x="580" y="154"/>
                  </a:cubicBezTo>
                  <a:cubicBezTo>
                    <a:pt x="588" y="154"/>
                    <a:pt x="595" y="126"/>
                    <a:pt x="599" y="72"/>
                  </a:cubicBezTo>
                  <a:cubicBezTo>
                    <a:pt x="599" y="31"/>
                    <a:pt x="593" y="14"/>
                    <a:pt x="585" y="14"/>
                  </a:cubicBezTo>
                  <a:cubicBezTo>
                    <a:pt x="584" y="14"/>
                    <a:pt x="584" y="14"/>
                    <a:pt x="583" y="14"/>
                  </a:cubicBezTo>
                  <a:cubicBezTo>
                    <a:pt x="575" y="17"/>
                    <a:pt x="566" y="19"/>
                    <a:pt x="558" y="19"/>
                  </a:cubicBezTo>
                  <a:cubicBezTo>
                    <a:pt x="543" y="19"/>
                    <a:pt x="528" y="13"/>
                    <a:pt x="517" y="2"/>
                  </a:cubicBezTo>
                  <a:cubicBezTo>
                    <a:pt x="516" y="1"/>
                    <a:pt x="515" y="0"/>
                    <a:pt x="514"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4" name="Google Shape;164;p29"/>
            <p:cNvSpPr/>
            <p:nvPr/>
          </p:nvSpPr>
          <p:spPr>
            <a:xfrm>
              <a:off x="4804975" y="5355825"/>
              <a:ext cx="2375" cy="3125"/>
            </a:xfrm>
            <a:custGeom>
              <a:avLst/>
              <a:gdLst/>
              <a:ahLst/>
              <a:cxnLst/>
              <a:rect l="l" t="t" r="r" b="b"/>
              <a:pathLst>
                <a:path w="95" h="125" extrusionOk="0">
                  <a:moveTo>
                    <a:pt x="25" y="0"/>
                  </a:moveTo>
                  <a:cubicBezTo>
                    <a:pt x="12" y="8"/>
                    <a:pt x="12" y="8"/>
                    <a:pt x="0" y="66"/>
                  </a:cubicBezTo>
                  <a:cubicBezTo>
                    <a:pt x="4" y="111"/>
                    <a:pt x="12" y="119"/>
                    <a:pt x="21" y="119"/>
                  </a:cubicBezTo>
                  <a:cubicBezTo>
                    <a:pt x="22" y="119"/>
                    <a:pt x="23" y="120"/>
                    <a:pt x="24" y="120"/>
                  </a:cubicBezTo>
                  <a:cubicBezTo>
                    <a:pt x="34" y="120"/>
                    <a:pt x="45" y="108"/>
                    <a:pt x="56" y="108"/>
                  </a:cubicBezTo>
                  <a:cubicBezTo>
                    <a:pt x="62" y="108"/>
                    <a:pt x="68" y="112"/>
                    <a:pt x="74" y="123"/>
                  </a:cubicBezTo>
                  <a:cubicBezTo>
                    <a:pt x="74" y="124"/>
                    <a:pt x="74" y="125"/>
                    <a:pt x="74" y="125"/>
                  </a:cubicBezTo>
                  <a:cubicBezTo>
                    <a:pt x="74" y="125"/>
                    <a:pt x="75" y="122"/>
                    <a:pt x="78" y="119"/>
                  </a:cubicBezTo>
                  <a:cubicBezTo>
                    <a:pt x="86" y="99"/>
                    <a:pt x="94" y="74"/>
                    <a:pt x="90" y="53"/>
                  </a:cubicBezTo>
                  <a:cubicBezTo>
                    <a:pt x="90" y="21"/>
                    <a:pt x="86" y="0"/>
                    <a:pt x="74"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5" name="Google Shape;165;p29"/>
            <p:cNvSpPr/>
            <p:nvPr/>
          </p:nvSpPr>
          <p:spPr>
            <a:xfrm>
              <a:off x="4809075" y="5355500"/>
              <a:ext cx="1150" cy="3400"/>
            </a:xfrm>
            <a:custGeom>
              <a:avLst/>
              <a:gdLst/>
              <a:ahLst/>
              <a:cxnLst/>
              <a:rect l="l" t="t" r="r" b="b"/>
              <a:pathLst>
                <a:path w="46" h="136" extrusionOk="0">
                  <a:moveTo>
                    <a:pt x="34" y="0"/>
                  </a:moveTo>
                  <a:cubicBezTo>
                    <a:pt x="34" y="0"/>
                    <a:pt x="33" y="0"/>
                    <a:pt x="33" y="1"/>
                  </a:cubicBezTo>
                  <a:cubicBezTo>
                    <a:pt x="21" y="9"/>
                    <a:pt x="13" y="21"/>
                    <a:pt x="8" y="34"/>
                  </a:cubicBezTo>
                  <a:cubicBezTo>
                    <a:pt x="0" y="62"/>
                    <a:pt x="4" y="95"/>
                    <a:pt x="13" y="124"/>
                  </a:cubicBezTo>
                  <a:cubicBezTo>
                    <a:pt x="18" y="130"/>
                    <a:pt x="22" y="136"/>
                    <a:pt x="27" y="136"/>
                  </a:cubicBezTo>
                  <a:cubicBezTo>
                    <a:pt x="29" y="136"/>
                    <a:pt x="31" y="135"/>
                    <a:pt x="33" y="132"/>
                  </a:cubicBezTo>
                  <a:cubicBezTo>
                    <a:pt x="41" y="112"/>
                    <a:pt x="45" y="87"/>
                    <a:pt x="45" y="66"/>
                  </a:cubicBezTo>
                  <a:cubicBezTo>
                    <a:pt x="42" y="21"/>
                    <a:pt x="38" y="0"/>
                    <a:pt x="34"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6" name="Google Shape;166;p29"/>
            <p:cNvSpPr/>
            <p:nvPr/>
          </p:nvSpPr>
          <p:spPr>
            <a:xfrm>
              <a:off x="4810700" y="5355925"/>
              <a:ext cx="1050" cy="3550"/>
            </a:xfrm>
            <a:custGeom>
              <a:avLst/>
              <a:gdLst/>
              <a:ahLst/>
              <a:cxnLst/>
              <a:rect l="l" t="t" r="r" b="b"/>
              <a:pathLst>
                <a:path w="42" h="142" extrusionOk="0">
                  <a:moveTo>
                    <a:pt x="20" y="0"/>
                  </a:moveTo>
                  <a:cubicBezTo>
                    <a:pt x="15" y="0"/>
                    <a:pt x="10" y="6"/>
                    <a:pt x="5" y="13"/>
                  </a:cubicBezTo>
                  <a:cubicBezTo>
                    <a:pt x="1" y="33"/>
                    <a:pt x="1" y="54"/>
                    <a:pt x="1" y="74"/>
                  </a:cubicBezTo>
                  <a:cubicBezTo>
                    <a:pt x="5" y="111"/>
                    <a:pt x="15" y="141"/>
                    <a:pt x="23" y="141"/>
                  </a:cubicBezTo>
                  <a:cubicBezTo>
                    <a:pt x="24" y="141"/>
                    <a:pt x="25" y="141"/>
                    <a:pt x="25" y="140"/>
                  </a:cubicBezTo>
                  <a:cubicBezTo>
                    <a:pt x="38" y="107"/>
                    <a:pt x="42" y="74"/>
                    <a:pt x="42" y="45"/>
                  </a:cubicBezTo>
                  <a:cubicBezTo>
                    <a:pt x="35" y="12"/>
                    <a:pt x="27" y="0"/>
                    <a:pt x="20"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7" name="Google Shape;167;p29"/>
            <p:cNvSpPr/>
            <p:nvPr/>
          </p:nvSpPr>
          <p:spPr>
            <a:xfrm>
              <a:off x="4811950" y="5356050"/>
              <a:ext cx="825" cy="3500"/>
            </a:xfrm>
            <a:custGeom>
              <a:avLst/>
              <a:gdLst/>
              <a:ahLst/>
              <a:cxnLst/>
              <a:rect l="l" t="t" r="r" b="b"/>
              <a:pathLst>
                <a:path w="33" h="140" extrusionOk="0">
                  <a:moveTo>
                    <a:pt x="18" y="1"/>
                  </a:moveTo>
                  <a:cubicBezTo>
                    <a:pt x="13" y="1"/>
                    <a:pt x="8" y="18"/>
                    <a:pt x="0" y="53"/>
                  </a:cubicBezTo>
                  <a:cubicBezTo>
                    <a:pt x="0" y="114"/>
                    <a:pt x="8" y="135"/>
                    <a:pt x="17" y="139"/>
                  </a:cubicBezTo>
                  <a:cubicBezTo>
                    <a:pt x="17" y="140"/>
                    <a:pt x="18" y="140"/>
                    <a:pt x="19" y="140"/>
                  </a:cubicBezTo>
                  <a:cubicBezTo>
                    <a:pt x="26" y="140"/>
                    <a:pt x="33" y="102"/>
                    <a:pt x="33" y="57"/>
                  </a:cubicBezTo>
                  <a:cubicBezTo>
                    <a:pt x="27" y="19"/>
                    <a:pt x="23" y="1"/>
                    <a:pt x="18"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8" name="Google Shape;168;p29"/>
            <p:cNvSpPr/>
            <p:nvPr/>
          </p:nvSpPr>
          <p:spPr>
            <a:xfrm>
              <a:off x="4807950" y="5355750"/>
              <a:ext cx="825" cy="2775"/>
            </a:xfrm>
            <a:custGeom>
              <a:avLst/>
              <a:gdLst/>
              <a:ahLst/>
              <a:cxnLst/>
              <a:rect l="l" t="t" r="r" b="b"/>
              <a:pathLst>
                <a:path w="33" h="111" extrusionOk="0">
                  <a:moveTo>
                    <a:pt x="18" y="0"/>
                  </a:moveTo>
                  <a:cubicBezTo>
                    <a:pt x="12" y="0"/>
                    <a:pt x="6" y="15"/>
                    <a:pt x="0" y="44"/>
                  </a:cubicBezTo>
                  <a:cubicBezTo>
                    <a:pt x="6" y="97"/>
                    <a:pt x="12" y="110"/>
                    <a:pt x="18" y="110"/>
                  </a:cubicBezTo>
                  <a:cubicBezTo>
                    <a:pt x="20" y="110"/>
                    <a:pt x="22" y="108"/>
                    <a:pt x="25" y="106"/>
                  </a:cubicBezTo>
                  <a:cubicBezTo>
                    <a:pt x="33" y="85"/>
                    <a:pt x="33" y="65"/>
                    <a:pt x="33" y="44"/>
                  </a:cubicBezTo>
                  <a:cubicBezTo>
                    <a:pt x="33" y="32"/>
                    <a:pt x="29" y="20"/>
                    <a:pt x="25" y="7"/>
                  </a:cubicBezTo>
                  <a:cubicBezTo>
                    <a:pt x="22" y="3"/>
                    <a:pt x="20" y="0"/>
                    <a:pt x="18"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9" name="Google Shape;169;p29"/>
            <p:cNvSpPr/>
            <p:nvPr/>
          </p:nvSpPr>
          <p:spPr>
            <a:xfrm>
              <a:off x="4827950" y="5356025"/>
              <a:ext cx="850" cy="2800"/>
            </a:xfrm>
            <a:custGeom>
              <a:avLst/>
              <a:gdLst/>
              <a:ahLst/>
              <a:cxnLst/>
              <a:rect l="l" t="t" r="r" b="b"/>
              <a:pathLst>
                <a:path w="34" h="112" extrusionOk="0">
                  <a:moveTo>
                    <a:pt x="18" y="0"/>
                  </a:moveTo>
                  <a:cubicBezTo>
                    <a:pt x="16" y="0"/>
                    <a:pt x="14" y="2"/>
                    <a:pt x="13" y="4"/>
                  </a:cubicBezTo>
                  <a:cubicBezTo>
                    <a:pt x="4" y="33"/>
                    <a:pt x="0" y="66"/>
                    <a:pt x="8" y="95"/>
                  </a:cubicBezTo>
                  <a:lnTo>
                    <a:pt x="25" y="111"/>
                  </a:lnTo>
                  <a:cubicBezTo>
                    <a:pt x="33" y="78"/>
                    <a:pt x="33" y="45"/>
                    <a:pt x="29" y="17"/>
                  </a:cubicBezTo>
                  <a:cubicBezTo>
                    <a:pt x="26" y="6"/>
                    <a:pt x="22" y="0"/>
                    <a:pt x="18"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70" name="Google Shape;170;p29"/>
            <p:cNvSpPr/>
            <p:nvPr/>
          </p:nvSpPr>
          <p:spPr>
            <a:xfrm>
              <a:off x="4811225" y="5447725"/>
              <a:ext cx="10600" cy="3650"/>
            </a:xfrm>
            <a:custGeom>
              <a:avLst/>
              <a:gdLst/>
              <a:ahLst/>
              <a:cxnLst/>
              <a:rect l="l" t="t" r="r" b="b"/>
              <a:pathLst>
                <a:path w="424" h="146" extrusionOk="0">
                  <a:moveTo>
                    <a:pt x="374" y="5"/>
                  </a:moveTo>
                  <a:cubicBezTo>
                    <a:pt x="349" y="9"/>
                    <a:pt x="329" y="9"/>
                    <a:pt x="308" y="13"/>
                  </a:cubicBezTo>
                  <a:cubicBezTo>
                    <a:pt x="259" y="13"/>
                    <a:pt x="214" y="17"/>
                    <a:pt x="169" y="21"/>
                  </a:cubicBezTo>
                  <a:cubicBezTo>
                    <a:pt x="166" y="22"/>
                    <a:pt x="163" y="22"/>
                    <a:pt x="161" y="22"/>
                  </a:cubicBezTo>
                  <a:cubicBezTo>
                    <a:pt x="146" y="22"/>
                    <a:pt x="133" y="18"/>
                    <a:pt x="120" y="18"/>
                  </a:cubicBezTo>
                  <a:cubicBezTo>
                    <a:pt x="106" y="18"/>
                    <a:pt x="92" y="22"/>
                    <a:pt x="78" y="42"/>
                  </a:cubicBezTo>
                  <a:cubicBezTo>
                    <a:pt x="78" y="42"/>
                    <a:pt x="77" y="43"/>
                    <a:pt x="76" y="43"/>
                  </a:cubicBezTo>
                  <a:cubicBezTo>
                    <a:pt x="72" y="43"/>
                    <a:pt x="65" y="33"/>
                    <a:pt x="62" y="29"/>
                  </a:cubicBezTo>
                  <a:cubicBezTo>
                    <a:pt x="55" y="22"/>
                    <a:pt x="48" y="18"/>
                    <a:pt x="40" y="18"/>
                  </a:cubicBezTo>
                  <a:cubicBezTo>
                    <a:pt x="27" y="18"/>
                    <a:pt x="14" y="33"/>
                    <a:pt x="0" y="79"/>
                  </a:cubicBezTo>
                  <a:cubicBezTo>
                    <a:pt x="12" y="114"/>
                    <a:pt x="24" y="131"/>
                    <a:pt x="36" y="131"/>
                  </a:cubicBezTo>
                  <a:cubicBezTo>
                    <a:pt x="41" y="131"/>
                    <a:pt x="45" y="128"/>
                    <a:pt x="50" y="124"/>
                  </a:cubicBezTo>
                  <a:cubicBezTo>
                    <a:pt x="56" y="119"/>
                    <a:pt x="62" y="117"/>
                    <a:pt x="68" y="117"/>
                  </a:cubicBezTo>
                  <a:cubicBezTo>
                    <a:pt x="76" y="117"/>
                    <a:pt x="85" y="122"/>
                    <a:pt x="95" y="132"/>
                  </a:cubicBezTo>
                  <a:cubicBezTo>
                    <a:pt x="107" y="141"/>
                    <a:pt x="122" y="146"/>
                    <a:pt x="137" y="146"/>
                  </a:cubicBezTo>
                  <a:cubicBezTo>
                    <a:pt x="142" y="146"/>
                    <a:pt x="147" y="145"/>
                    <a:pt x="152" y="144"/>
                  </a:cubicBezTo>
                  <a:cubicBezTo>
                    <a:pt x="230" y="144"/>
                    <a:pt x="304" y="140"/>
                    <a:pt x="382" y="136"/>
                  </a:cubicBezTo>
                  <a:cubicBezTo>
                    <a:pt x="398" y="136"/>
                    <a:pt x="411" y="132"/>
                    <a:pt x="423" y="91"/>
                  </a:cubicBezTo>
                  <a:lnTo>
                    <a:pt x="423" y="34"/>
                  </a:lnTo>
                  <a:cubicBezTo>
                    <a:pt x="407" y="1"/>
                    <a:pt x="390" y="9"/>
                    <a:pt x="374" y="5"/>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71" name="Google Shape;171;p29"/>
            <p:cNvSpPr/>
            <p:nvPr/>
          </p:nvSpPr>
          <p:spPr>
            <a:xfrm>
              <a:off x="4810100" y="5448625"/>
              <a:ext cx="950" cy="2000"/>
            </a:xfrm>
            <a:custGeom>
              <a:avLst/>
              <a:gdLst/>
              <a:ahLst/>
              <a:cxnLst/>
              <a:rect l="l" t="t" r="r" b="b"/>
              <a:pathLst>
                <a:path w="38" h="80" extrusionOk="0">
                  <a:moveTo>
                    <a:pt x="18" y="0"/>
                  </a:moveTo>
                  <a:cubicBezTo>
                    <a:pt x="12" y="0"/>
                    <a:pt x="6" y="9"/>
                    <a:pt x="0" y="34"/>
                  </a:cubicBezTo>
                  <a:cubicBezTo>
                    <a:pt x="8" y="64"/>
                    <a:pt x="14" y="79"/>
                    <a:pt x="19" y="79"/>
                  </a:cubicBezTo>
                  <a:cubicBezTo>
                    <a:pt x="25" y="79"/>
                    <a:pt x="31" y="61"/>
                    <a:pt x="37" y="22"/>
                  </a:cubicBezTo>
                  <a:cubicBezTo>
                    <a:pt x="31" y="11"/>
                    <a:pt x="24" y="0"/>
                    <a:pt x="18"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72" name="Google Shape;172;p29"/>
            <p:cNvSpPr/>
            <p:nvPr/>
          </p:nvSpPr>
          <p:spPr>
            <a:xfrm>
              <a:off x="4803225" y="5460875"/>
              <a:ext cx="10075" cy="3500"/>
            </a:xfrm>
            <a:custGeom>
              <a:avLst/>
              <a:gdLst/>
              <a:ahLst/>
              <a:cxnLst/>
              <a:rect l="l" t="t" r="r" b="b"/>
              <a:pathLst>
                <a:path w="403" h="140" extrusionOk="0">
                  <a:moveTo>
                    <a:pt x="64" y="0"/>
                  </a:moveTo>
                  <a:cubicBezTo>
                    <a:pt x="53" y="0"/>
                    <a:pt x="41" y="2"/>
                    <a:pt x="29" y="8"/>
                  </a:cubicBezTo>
                  <a:cubicBezTo>
                    <a:pt x="21" y="12"/>
                    <a:pt x="13" y="29"/>
                    <a:pt x="0" y="41"/>
                  </a:cubicBezTo>
                  <a:cubicBezTo>
                    <a:pt x="9" y="115"/>
                    <a:pt x="17" y="123"/>
                    <a:pt x="29" y="123"/>
                  </a:cubicBezTo>
                  <a:cubicBezTo>
                    <a:pt x="35" y="125"/>
                    <a:pt x="43" y="125"/>
                    <a:pt x="52" y="125"/>
                  </a:cubicBezTo>
                  <a:cubicBezTo>
                    <a:pt x="61" y="125"/>
                    <a:pt x="70" y="125"/>
                    <a:pt x="78" y="127"/>
                  </a:cubicBezTo>
                  <a:cubicBezTo>
                    <a:pt x="132" y="131"/>
                    <a:pt x="185" y="139"/>
                    <a:pt x="242" y="139"/>
                  </a:cubicBezTo>
                  <a:cubicBezTo>
                    <a:pt x="271" y="135"/>
                    <a:pt x="296" y="131"/>
                    <a:pt x="320" y="123"/>
                  </a:cubicBezTo>
                  <a:lnTo>
                    <a:pt x="374" y="123"/>
                  </a:lnTo>
                  <a:cubicBezTo>
                    <a:pt x="382" y="123"/>
                    <a:pt x="390" y="115"/>
                    <a:pt x="394" y="107"/>
                  </a:cubicBezTo>
                  <a:cubicBezTo>
                    <a:pt x="398" y="90"/>
                    <a:pt x="402" y="74"/>
                    <a:pt x="402" y="61"/>
                  </a:cubicBezTo>
                  <a:cubicBezTo>
                    <a:pt x="402" y="45"/>
                    <a:pt x="398" y="33"/>
                    <a:pt x="394" y="20"/>
                  </a:cubicBezTo>
                  <a:cubicBezTo>
                    <a:pt x="390" y="8"/>
                    <a:pt x="386" y="8"/>
                    <a:pt x="378" y="8"/>
                  </a:cubicBezTo>
                  <a:cubicBezTo>
                    <a:pt x="345" y="12"/>
                    <a:pt x="312" y="20"/>
                    <a:pt x="279" y="20"/>
                  </a:cubicBezTo>
                  <a:cubicBezTo>
                    <a:pt x="238" y="20"/>
                    <a:pt x="193" y="20"/>
                    <a:pt x="152" y="16"/>
                  </a:cubicBezTo>
                  <a:cubicBezTo>
                    <a:pt x="123" y="13"/>
                    <a:pt x="94" y="0"/>
                    <a:pt x="64"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73" name="Google Shape;173;p29"/>
            <p:cNvSpPr/>
            <p:nvPr/>
          </p:nvSpPr>
          <p:spPr>
            <a:xfrm>
              <a:off x="4801175" y="5461000"/>
              <a:ext cx="1775" cy="2950"/>
            </a:xfrm>
            <a:custGeom>
              <a:avLst/>
              <a:gdLst/>
              <a:ahLst/>
              <a:cxnLst/>
              <a:rect l="l" t="t" r="r" b="b"/>
              <a:pathLst>
                <a:path w="71" h="118" extrusionOk="0">
                  <a:moveTo>
                    <a:pt x="34" y="0"/>
                  </a:moveTo>
                  <a:cubicBezTo>
                    <a:pt x="22" y="0"/>
                    <a:pt x="11" y="11"/>
                    <a:pt x="0" y="44"/>
                  </a:cubicBezTo>
                  <a:cubicBezTo>
                    <a:pt x="13" y="104"/>
                    <a:pt x="26" y="118"/>
                    <a:pt x="39" y="118"/>
                  </a:cubicBezTo>
                  <a:cubicBezTo>
                    <a:pt x="47" y="118"/>
                    <a:pt x="54" y="113"/>
                    <a:pt x="62" y="110"/>
                  </a:cubicBezTo>
                  <a:cubicBezTo>
                    <a:pt x="66" y="93"/>
                    <a:pt x="70" y="77"/>
                    <a:pt x="70" y="61"/>
                  </a:cubicBezTo>
                  <a:cubicBezTo>
                    <a:pt x="70" y="44"/>
                    <a:pt x="66" y="32"/>
                    <a:pt x="62" y="15"/>
                  </a:cubicBezTo>
                  <a:cubicBezTo>
                    <a:pt x="52" y="8"/>
                    <a:pt x="43" y="0"/>
                    <a:pt x="34"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74" name="Google Shape;174;p29"/>
            <p:cNvSpPr/>
            <p:nvPr/>
          </p:nvSpPr>
          <p:spPr>
            <a:xfrm>
              <a:off x="4798700" y="5461275"/>
              <a:ext cx="1775" cy="3000"/>
            </a:xfrm>
            <a:custGeom>
              <a:avLst/>
              <a:gdLst/>
              <a:ahLst/>
              <a:cxnLst/>
              <a:rect l="l" t="t" r="r" b="b"/>
              <a:pathLst>
                <a:path w="71" h="120" extrusionOk="0">
                  <a:moveTo>
                    <a:pt x="50" y="0"/>
                  </a:moveTo>
                  <a:cubicBezTo>
                    <a:pt x="34" y="4"/>
                    <a:pt x="21" y="13"/>
                    <a:pt x="13" y="25"/>
                  </a:cubicBezTo>
                  <a:cubicBezTo>
                    <a:pt x="5" y="45"/>
                    <a:pt x="1" y="66"/>
                    <a:pt x="1" y="86"/>
                  </a:cubicBezTo>
                  <a:cubicBezTo>
                    <a:pt x="5" y="99"/>
                    <a:pt x="9" y="119"/>
                    <a:pt x="13" y="119"/>
                  </a:cubicBezTo>
                  <a:cubicBezTo>
                    <a:pt x="25" y="115"/>
                    <a:pt x="42" y="115"/>
                    <a:pt x="54" y="111"/>
                  </a:cubicBezTo>
                  <a:cubicBezTo>
                    <a:pt x="58" y="107"/>
                    <a:pt x="58" y="107"/>
                    <a:pt x="71" y="33"/>
                  </a:cubicBezTo>
                  <a:cubicBezTo>
                    <a:pt x="62" y="21"/>
                    <a:pt x="54" y="0"/>
                    <a:pt x="50"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75" name="Google Shape;175;p29"/>
            <p:cNvSpPr/>
            <p:nvPr/>
          </p:nvSpPr>
          <p:spPr>
            <a:xfrm>
              <a:off x="4796975" y="5461450"/>
              <a:ext cx="825" cy="2150"/>
            </a:xfrm>
            <a:custGeom>
              <a:avLst/>
              <a:gdLst/>
              <a:ahLst/>
              <a:cxnLst/>
              <a:rect l="l" t="t" r="r" b="b"/>
              <a:pathLst>
                <a:path w="33" h="86" extrusionOk="0">
                  <a:moveTo>
                    <a:pt x="16" y="0"/>
                  </a:moveTo>
                  <a:cubicBezTo>
                    <a:pt x="12" y="0"/>
                    <a:pt x="8" y="16"/>
                    <a:pt x="0" y="47"/>
                  </a:cubicBezTo>
                  <a:cubicBezTo>
                    <a:pt x="4" y="72"/>
                    <a:pt x="9" y="85"/>
                    <a:pt x="15" y="85"/>
                  </a:cubicBezTo>
                  <a:cubicBezTo>
                    <a:pt x="21" y="85"/>
                    <a:pt x="27" y="73"/>
                    <a:pt x="33" y="47"/>
                  </a:cubicBezTo>
                  <a:cubicBezTo>
                    <a:pt x="25" y="16"/>
                    <a:pt x="21" y="0"/>
                    <a:pt x="16"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76" name="Google Shape;176;p29"/>
            <p:cNvSpPr/>
            <p:nvPr/>
          </p:nvSpPr>
          <p:spPr>
            <a:xfrm>
              <a:off x="4810700" y="5342200"/>
              <a:ext cx="1050" cy="2875"/>
            </a:xfrm>
            <a:custGeom>
              <a:avLst/>
              <a:gdLst/>
              <a:ahLst/>
              <a:cxnLst/>
              <a:rect l="l" t="t" r="r" b="b"/>
              <a:pathLst>
                <a:path w="42" h="115" extrusionOk="0">
                  <a:moveTo>
                    <a:pt x="24" y="0"/>
                  </a:moveTo>
                  <a:cubicBezTo>
                    <a:pt x="18" y="0"/>
                    <a:pt x="11" y="13"/>
                    <a:pt x="5" y="28"/>
                  </a:cubicBezTo>
                  <a:cubicBezTo>
                    <a:pt x="1" y="53"/>
                    <a:pt x="1" y="77"/>
                    <a:pt x="5" y="98"/>
                  </a:cubicBezTo>
                  <a:cubicBezTo>
                    <a:pt x="13" y="110"/>
                    <a:pt x="21" y="114"/>
                    <a:pt x="25" y="114"/>
                  </a:cubicBezTo>
                  <a:cubicBezTo>
                    <a:pt x="34" y="114"/>
                    <a:pt x="42" y="94"/>
                    <a:pt x="42" y="40"/>
                  </a:cubicBezTo>
                  <a:cubicBezTo>
                    <a:pt x="36" y="11"/>
                    <a:pt x="30" y="0"/>
                    <a:pt x="24"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77" name="Google Shape;177;p29"/>
            <p:cNvSpPr/>
            <p:nvPr/>
          </p:nvSpPr>
          <p:spPr>
            <a:xfrm>
              <a:off x="4818000" y="5342375"/>
              <a:ext cx="850" cy="2725"/>
            </a:xfrm>
            <a:custGeom>
              <a:avLst/>
              <a:gdLst/>
              <a:ahLst/>
              <a:cxnLst/>
              <a:rect l="l" t="t" r="r" b="b"/>
              <a:pathLst>
                <a:path w="34" h="109" extrusionOk="0">
                  <a:moveTo>
                    <a:pt x="16" y="1"/>
                  </a:moveTo>
                  <a:cubicBezTo>
                    <a:pt x="13" y="1"/>
                    <a:pt x="11" y="2"/>
                    <a:pt x="8" y="5"/>
                  </a:cubicBezTo>
                  <a:cubicBezTo>
                    <a:pt x="0" y="13"/>
                    <a:pt x="0" y="25"/>
                    <a:pt x="0" y="38"/>
                  </a:cubicBezTo>
                  <a:cubicBezTo>
                    <a:pt x="0" y="58"/>
                    <a:pt x="0" y="79"/>
                    <a:pt x="4" y="95"/>
                  </a:cubicBezTo>
                  <a:cubicBezTo>
                    <a:pt x="8" y="104"/>
                    <a:pt x="11" y="109"/>
                    <a:pt x="14" y="109"/>
                  </a:cubicBezTo>
                  <a:cubicBezTo>
                    <a:pt x="20" y="109"/>
                    <a:pt x="25" y="88"/>
                    <a:pt x="33" y="46"/>
                  </a:cubicBezTo>
                  <a:cubicBezTo>
                    <a:pt x="27" y="11"/>
                    <a:pt x="21" y="1"/>
                    <a:pt x="16"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78" name="Google Shape;178;p29"/>
            <p:cNvSpPr/>
            <p:nvPr/>
          </p:nvSpPr>
          <p:spPr>
            <a:xfrm>
              <a:off x="4812150" y="5342275"/>
              <a:ext cx="5350" cy="3600"/>
            </a:xfrm>
            <a:custGeom>
              <a:avLst/>
              <a:gdLst/>
              <a:ahLst/>
              <a:cxnLst/>
              <a:rect l="l" t="t" r="r" b="b"/>
              <a:pathLst>
                <a:path w="214" h="144" extrusionOk="0">
                  <a:moveTo>
                    <a:pt x="25" y="1"/>
                  </a:moveTo>
                  <a:cubicBezTo>
                    <a:pt x="17" y="1"/>
                    <a:pt x="9" y="13"/>
                    <a:pt x="0" y="37"/>
                  </a:cubicBezTo>
                  <a:cubicBezTo>
                    <a:pt x="7" y="118"/>
                    <a:pt x="16" y="144"/>
                    <a:pt x="26" y="144"/>
                  </a:cubicBezTo>
                  <a:cubicBezTo>
                    <a:pt x="29" y="144"/>
                    <a:pt x="31" y="142"/>
                    <a:pt x="33" y="140"/>
                  </a:cubicBezTo>
                  <a:cubicBezTo>
                    <a:pt x="40" y="134"/>
                    <a:pt x="47" y="132"/>
                    <a:pt x="53" y="132"/>
                  </a:cubicBezTo>
                  <a:cubicBezTo>
                    <a:pt x="68" y="132"/>
                    <a:pt x="83" y="142"/>
                    <a:pt x="97" y="142"/>
                  </a:cubicBezTo>
                  <a:cubicBezTo>
                    <a:pt x="101" y="142"/>
                    <a:pt x="104" y="141"/>
                    <a:pt x="107" y="140"/>
                  </a:cubicBezTo>
                  <a:cubicBezTo>
                    <a:pt x="109" y="140"/>
                    <a:pt x="112" y="139"/>
                    <a:pt x="114" y="139"/>
                  </a:cubicBezTo>
                  <a:cubicBezTo>
                    <a:pt x="123" y="139"/>
                    <a:pt x="132" y="142"/>
                    <a:pt x="139" y="142"/>
                  </a:cubicBezTo>
                  <a:cubicBezTo>
                    <a:pt x="149" y="142"/>
                    <a:pt x="158" y="138"/>
                    <a:pt x="169" y="120"/>
                  </a:cubicBezTo>
                  <a:cubicBezTo>
                    <a:pt x="169" y="118"/>
                    <a:pt x="170" y="118"/>
                    <a:pt x="171" y="118"/>
                  </a:cubicBezTo>
                  <a:cubicBezTo>
                    <a:pt x="175" y="118"/>
                    <a:pt x="182" y="132"/>
                    <a:pt x="185" y="136"/>
                  </a:cubicBezTo>
                  <a:cubicBezTo>
                    <a:pt x="187" y="138"/>
                    <a:pt x="189" y="139"/>
                    <a:pt x="191" y="139"/>
                  </a:cubicBezTo>
                  <a:cubicBezTo>
                    <a:pt x="197" y="139"/>
                    <a:pt x="202" y="129"/>
                    <a:pt x="205" y="99"/>
                  </a:cubicBezTo>
                  <a:cubicBezTo>
                    <a:pt x="214" y="70"/>
                    <a:pt x="210" y="42"/>
                    <a:pt x="201" y="13"/>
                  </a:cubicBezTo>
                  <a:cubicBezTo>
                    <a:pt x="201" y="9"/>
                    <a:pt x="197" y="5"/>
                    <a:pt x="193" y="5"/>
                  </a:cubicBezTo>
                  <a:lnTo>
                    <a:pt x="107" y="5"/>
                  </a:lnTo>
                  <a:cubicBezTo>
                    <a:pt x="82" y="5"/>
                    <a:pt x="54" y="5"/>
                    <a:pt x="25"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79" name="Google Shape;179;p29"/>
            <p:cNvSpPr/>
            <p:nvPr/>
          </p:nvSpPr>
          <p:spPr>
            <a:xfrm>
              <a:off x="4807825" y="5342725"/>
              <a:ext cx="1175" cy="3075"/>
            </a:xfrm>
            <a:custGeom>
              <a:avLst/>
              <a:gdLst/>
              <a:ahLst/>
              <a:cxnLst/>
              <a:rect l="l" t="t" r="r" b="b"/>
              <a:pathLst>
                <a:path w="47" h="123" extrusionOk="0">
                  <a:moveTo>
                    <a:pt x="28" y="1"/>
                  </a:moveTo>
                  <a:cubicBezTo>
                    <a:pt x="22" y="1"/>
                    <a:pt x="13" y="19"/>
                    <a:pt x="1" y="56"/>
                  </a:cubicBezTo>
                  <a:cubicBezTo>
                    <a:pt x="5" y="110"/>
                    <a:pt x="13" y="122"/>
                    <a:pt x="22" y="122"/>
                  </a:cubicBezTo>
                  <a:cubicBezTo>
                    <a:pt x="30" y="118"/>
                    <a:pt x="42" y="122"/>
                    <a:pt x="46" y="56"/>
                  </a:cubicBezTo>
                  <a:cubicBezTo>
                    <a:pt x="40" y="19"/>
                    <a:pt x="35" y="1"/>
                    <a:pt x="28"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80" name="Google Shape;180;p29"/>
            <p:cNvSpPr/>
            <p:nvPr/>
          </p:nvSpPr>
          <p:spPr>
            <a:xfrm>
              <a:off x="4823025" y="5342800"/>
              <a:ext cx="850" cy="3075"/>
            </a:xfrm>
            <a:custGeom>
              <a:avLst/>
              <a:gdLst/>
              <a:ahLst/>
              <a:cxnLst/>
              <a:rect l="l" t="t" r="r" b="b"/>
              <a:pathLst>
                <a:path w="34" h="123" extrusionOk="0">
                  <a:moveTo>
                    <a:pt x="13" y="0"/>
                  </a:moveTo>
                  <a:cubicBezTo>
                    <a:pt x="4" y="0"/>
                    <a:pt x="0" y="21"/>
                    <a:pt x="0" y="53"/>
                  </a:cubicBezTo>
                  <a:cubicBezTo>
                    <a:pt x="0" y="74"/>
                    <a:pt x="4" y="94"/>
                    <a:pt x="8" y="115"/>
                  </a:cubicBezTo>
                  <a:cubicBezTo>
                    <a:pt x="11" y="120"/>
                    <a:pt x="14" y="122"/>
                    <a:pt x="16" y="122"/>
                  </a:cubicBezTo>
                  <a:cubicBezTo>
                    <a:pt x="23" y="122"/>
                    <a:pt x="27" y="94"/>
                    <a:pt x="33" y="25"/>
                  </a:cubicBezTo>
                  <a:cubicBezTo>
                    <a:pt x="25" y="16"/>
                    <a:pt x="17" y="4"/>
                    <a:pt x="13"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81" name="Google Shape;181;p29"/>
            <p:cNvSpPr/>
            <p:nvPr/>
          </p:nvSpPr>
          <p:spPr>
            <a:xfrm>
              <a:off x="4809475" y="5342575"/>
              <a:ext cx="950" cy="3000"/>
            </a:xfrm>
            <a:custGeom>
              <a:avLst/>
              <a:gdLst/>
              <a:ahLst/>
              <a:cxnLst/>
              <a:rect l="l" t="t" r="r" b="b"/>
              <a:pathLst>
                <a:path w="38" h="120" extrusionOk="0">
                  <a:moveTo>
                    <a:pt x="21" y="0"/>
                  </a:moveTo>
                  <a:cubicBezTo>
                    <a:pt x="17" y="0"/>
                    <a:pt x="12" y="6"/>
                    <a:pt x="9" y="13"/>
                  </a:cubicBezTo>
                  <a:cubicBezTo>
                    <a:pt x="1" y="42"/>
                    <a:pt x="1" y="66"/>
                    <a:pt x="9" y="95"/>
                  </a:cubicBezTo>
                  <a:cubicBezTo>
                    <a:pt x="13" y="112"/>
                    <a:pt x="17" y="120"/>
                    <a:pt x="25" y="120"/>
                  </a:cubicBezTo>
                  <a:cubicBezTo>
                    <a:pt x="29" y="120"/>
                    <a:pt x="29" y="116"/>
                    <a:pt x="38" y="38"/>
                  </a:cubicBezTo>
                  <a:cubicBezTo>
                    <a:pt x="33" y="10"/>
                    <a:pt x="27" y="0"/>
                    <a:pt x="2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82" name="Google Shape;182;p29"/>
            <p:cNvSpPr/>
            <p:nvPr/>
          </p:nvSpPr>
          <p:spPr>
            <a:xfrm>
              <a:off x="4819625" y="5342725"/>
              <a:ext cx="850" cy="3000"/>
            </a:xfrm>
            <a:custGeom>
              <a:avLst/>
              <a:gdLst/>
              <a:ahLst/>
              <a:cxnLst/>
              <a:rect l="l" t="t" r="r" b="b"/>
              <a:pathLst>
                <a:path w="34" h="120" extrusionOk="0">
                  <a:moveTo>
                    <a:pt x="15" y="0"/>
                  </a:moveTo>
                  <a:cubicBezTo>
                    <a:pt x="10" y="0"/>
                    <a:pt x="7" y="14"/>
                    <a:pt x="1" y="40"/>
                  </a:cubicBezTo>
                  <a:cubicBezTo>
                    <a:pt x="5" y="91"/>
                    <a:pt x="8" y="119"/>
                    <a:pt x="18" y="119"/>
                  </a:cubicBezTo>
                  <a:cubicBezTo>
                    <a:pt x="19" y="119"/>
                    <a:pt x="20" y="119"/>
                    <a:pt x="21" y="118"/>
                  </a:cubicBezTo>
                  <a:cubicBezTo>
                    <a:pt x="30" y="97"/>
                    <a:pt x="34" y="73"/>
                    <a:pt x="30" y="52"/>
                  </a:cubicBezTo>
                  <a:cubicBezTo>
                    <a:pt x="30" y="36"/>
                    <a:pt x="25" y="19"/>
                    <a:pt x="21" y="7"/>
                  </a:cubicBezTo>
                  <a:cubicBezTo>
                    <a:pt x="19" y="2"/>
                    <a:pt x="17" y="0"/>
                    <a:pt x="15"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83" name="Google Shape;183;p29"/>
            <p:cNvSpPr/>
            <p:nvPr/>
          </p:nvSpPr>
          <p:spPr>
            <a:xfrm>
              <a:off x="4821900" y="5342675"/>
              <a:ext cx="725" cy="3225"/>
            </a:xfrm>
            <a:custGeom>
              <a:avLst/>
              <a:gdLst/>
              <a:ahLst/>
              <a:cxnLst/>
              <a:rect l="l" t="t" r="r" b="b"/>
              <a:pathLst>
                <a:path w="29" h="129" extrusionOk="0">
                  <a:moveTo>
                    <a:pt x="17" y="1"/>
                  </a:moveTo>
                  <a:cubicBezTo>
                    <a:pt x="8" y="1"/>
                    <a:pt x="4" y="26"/>
                    <a:pt x="0" y="108"/>
                  </a:cubicBezTo>
                  <a:cubicBezTo>
                    <a:pt x="7" y="118"/>
                    <a:pt x="11" y="128"/>
                    <a:pt x="15" y="128"/>
                  </a:cubicBezTo>
                  <a:cubicBezTo>
                    <a:pt x="18" y="128"/>
                    <a:pt x="21" y="121"/>
                    <a:pt x="25" y="99"/>
                  </a:cubicBezTo>
                  <a:cubicBezTo>
                    <a:pt x="29" y="79"/>
                    <a:pt x="29" y="58"/>
                    <a:pt x="29" y="38"/>
                  </a:cubicBezTo>
                  <a:cubicBezTo>
                    <a:pt x="29" y="26"/>
                    <a:pt x="25" y="13"/>
                    <a:pt x="17"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84" name="Google Shape;184;p29"/>
            <p:cNvSpPr/>
            <p:nvPr/>
          </p:nvSpPr>
          <p:spPr>
            <a:xfrm>
              <a:off x="4806300" y="5343325"/>
              <a:ext cx="850" cy="2425"/>
            </a:xfrm>
            <a:custGeom>
              <a:avLst/>
              <a:gdLst/>
              <a:ahLst/>
              <a:cxnLst/>
              <a:rect l="l" t="t" r="r" b="b"/>
              <a:pathLst>
                <a:path w="34" h="97" extrusionOk="0">
                  <a:moveTo>
                    <a:pt x="17" y="1"/>
                  </a:moveTo>
                  <a:cubicBezTo>
                    <a:pt x="12" y="1"/>
                    <a:pt x="6" y="8"/>
                    <a:pt x="0" y="45"/>
                  </a:cubicBezTo>
                  <a:cubicBezTo>
                    <a:pt x="6" y="81"/>
                    <a:pt x="11" y="96"/>
                    <a:pt x="17" y="96"/>
                  </a:cubicBezTo>
                  <a:cubicBezTo>
                    <a:pt x="20" y="96"/>
                    <a:pt x="22" y="92"/>
                    <a:pt x="25" y="86"/>
                  </a:cubicBezTo>
                  <a:cubicBezTo>
                    <a:pt x="29" y="73"/>
                    <a:pt x="33" y="57"/>
                    <a:pt x="33" y="41"/>
                  </a:cubicBezTo>
                  <a:cubicBezTo>
                    <a:pt x="33" y="28"/>
                    <a:pt x="29" y="16"/>
                    <a:pt x="25" y="4"/>
                  </a:cubicBezTo>
                  <a:cubicBezTo>
                    <a:pt x="22" y="2"/>
                    <a:pt x="20" y="1"/>
                    <a:pt x="17"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85" name="Google Shape;185;p29"/>
            <p:cNvSpPr/>
            <p:nvPr/>
          </p:nvSpPr>
          <p:spPr>
            <a:xfrm>
              <a:off x="4820750" y="5342975"/>
              <a:ext cx="550" cy="2625"/>
            </a:xfrm>
            <a:custGeom>
              <a:avLst/>
              <a:gdLst/>
              <a:ahLst/>
              <a:cxnLst/>
              <a:rect l="l" t="t" r="r" b="b"/>
              <a:pathLst>
                <a:path w="22" h="105" extrusionOk="0">
                  <a:moveTo>
                    <a:pt x="12" y="1"/>
                  </a:moveTo>
                  <a:cubicBezTo>
                    <a:pt x="5" y="1"/>
                    <a:pt x="1" y="24"/>
                    <a:pt x="1" y="50"/>
                  </a:cubicBezTo>
                  <a:cubicBezTo>
                    <a:pt x="1" y="79"/>
                    <a:pt x="5" y="104"/>
                    <a:pt x="13" y="104"/>
                  </a:cubicBezTo>
                  <a:cubicBezTo>
                    <a:pt x="14" y="104"/>
                    <a:pt x="14" y="104"/>
                    <a:pt x="14" y="104"/>
                  </a:cubicBezTo>
                  <a:cubicBezTo>
                    <a:pt x="18" y="104"/>
                    <a:pt x="22" y="84"/>
                    <a:pt x="22" y="46"/>
                  </a:cubicBezTo>
                  <a:cubicBezTo>
                    <a:pt x="22" y="22"/>
                    <a:pt x="17" y="1"/>
                    <a:pt x="13" y="1"/>
                  </a:cubicBezTo>
                  <a:cubicBezTo>
                    <a:pt x="13" y="1"/>
                    <a:pt x="12" y="1"/>
                    <a:pt x="12"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86" name="Google Shape;186;p29"/>
            <p:cNvSpPr/>
            <p:nvPr/>
          </p:nvSpPr>
          <p:spPr>
            <a:xfrm>
              <a:off x="4804650" y="5382225"/>
              <a:ext cx="3725" cy="3400"/>
            </a:xfrm>
            <a:custGeom>
              <a:avLst/>
              <a:gdLst/>
              <a:ahLst/>
              <a:cxnLst/>
              <a:rect l="l" t="t" r="r" b="b"/>
              <a:pathLst>
                <a:path w="149" h="136" extrusionOk="0">
                  <a:moveTo>
                    <a:pt x="41" y="0"/>
                  </a:moveTo>
                  <a:cubicBezTo>
                    <a:pt x="27" y="0"/>
                    <a:pt x="14" y="16"/>
                    <a:pt x="1" y="56"/>
                  </a:cubicBezTo>
                  <a:cubicBezTo>
                    <a:pt x="7" y="113"/>
                    <a:pt x="18" y="136"/>
                    <a:pt x="29" y="136"/>
                  </a:cubicBezTo>
                  <a:cubicBezTo>
                    <a:pt x="32" y="136"/>
                    <a:pt x="35" y="134"/>
                    <a:pt x="38" y="130"/>
                  </a:cubicBezTo>
                  <a:cubicBezTo>
                    <a:pt x="47" y="119"/>
                    <a:pt x="56" y="115"/>
                    <a:pt x="65" y="115"/>
                  </a:cubicBezTo>
                  <a:cubicBezTo>
                    <a:pt x="83" y="115"/>
                    <a:pt x="101" y="130"/>
                    <a:pt x="120" y="130"/>
                  </a:cubicBezTo>
                  <a:cubicBezTo>
                    <a:pt x="128" y="130"/>
                    <a:pt x="136" y="122"/>
                    <a:pt x="149" y="118"/>
                  </a:cubicBezTo>
                  <a:cubicBezTo>
                    <a:pt x="149" y="48"/>
                    <a:pt x="144" y="23"/>
                    <a:pt x="136" y="19"/>
                  </a:cubicBezTo>
                  <a:cubicBezTo>
                    <a:pt x="124" y="11"/>
                    <a:pt x="112" y="7"/>
                    <a:pt x="103" y="7"/>
                  </a:cubicBezTo>
                  <a:cubicBezTo>
                    <a:pt x="83" y="7"/>
                    <a:pt x="66" y="3"/>
                    <a:pt x="50" y="3"/>
                  </a:cubicBezTo>
                  <a:cubicBezTo>
                    <a:pt x="47" y="1"/>
                    <a:pt x="44" y="0"/>
                    <a:pt x="4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87" name="Google Shape;187;p29"/>
            <p:cNvSpPr/>
            <p:nvPr/>
          </p:nvSpPr>
          <p:spPr>
            <a:xfrm>
              <a:off x="4802000" y="5383050"/>
              <a:ext cx="1850" cy="2825"/>
            </a:xfrm>
            <a:custGeom>
              <a:avLst/>
              <a:gdLst/>
              <a:ahLst/>
              <a:cxnLst/>
              <a:rect l="l" t="t" r="r" b="b"/>
              <a:pathLst>
                <a:path w="74" h="113" extrusionOk="0">
                  <a:moveTo>
                    <a:pt x="51" y="0"/>
                  </a:moveTo>
                  <a:cubicBezTo>
                    <a:pt x="45" y="0"/>
                    <a:pt x="39" y="7"/>
                    <a:pt x="33" y="11"/>
                  </a:cubicBezTo>
                  <a:cubicBezTo>
                    <a:pt x="17" y="19"/>
                    <a:pt x="8" y="11"/>
                    <a:pt x="0" y="76"/>
                  </a:cubicBezTo>
                  <a:cubicBezTo>
                    <a:pt x="13" y="102"/>
                    <a:pt x="25" y="112"/>
                    <a:pt x="36" y="112"/>
                  </a:cubicBezTo>
                  <a:cubicBezTo>
                    <a:pt x="46" y="112"/>
                    <a:pt x="56" y="105"/>
                    <a:pt x="66" y="93"/>
                  </a:cubicBezTo>
                  <a:cubicBezTo>
                    <a:pt x="70" y="72"/>
                    <a:pt x="74" y="52"/>
                    <a:pt x="74" y="35"/>
                  </a:cubicBezTo>
                  <a:cubicBezTo>
                    <a:pt x="65" y="8"/>
                    <a:pt x="58" y="0"/>
                    <a:pt x="5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88" name="Google Shape;188;p29"/>
            <p:cNvSpPr/>
            <p:nvPr/>
          </p:nvSpPr>
          <p:spPr>
            <a:xfrm>
              <a:off x="4799525" y="5382475"/>
              <a:ext cx="1575" cy="3325"/>
            </a:xfrm>
            <a:custGeom>
              <a:avLst/>
              <a:gdLst/>
              <a:ahLst/>
              <a:cxnLst/>
              <a:rect l="l" t="t" r="r" b="b"/>
              <a:pathLst>
                <a:path w="63" h="133" extrusionOk="0">
                  <a:moveTo>
                    <a:pt x="44" y="17"/>
                  </a:moveTo>
                  <a:cubicBezTo>
                    <a:pt x="44" y="17"/>
                    <a:pt x="43" y="17"/>
                    <a:pt x="42" y="17"/>
                  </a:cubicBezTo>
                  <a:cubicBezTo>
                    <a:pt x="29" y="30"/>
                    <a:pt x="13" y="1"/>
                    <a:pt x="1" y="71"/>
                  </a:cubicBezTo>
                  <a:cubicBezTo>
                    <a:pt x="1" y="124"/>
                    <a:pt x="13" y="132"/>
                    <a:pt x="21" y="132"/>
                  </a:cubicBezTo>
                  <a:cubicBezTo>
                    <a:pt x="29" y="132"/>
                    <a:pt x="50" y="132"/>
                    <a:pt x="62" y="79"/>
                  </a:cubicBezTo>
                  <a:cubicBezTo>
                    <a:pt x="59" y="32"/>
                    <a:pt x="52" y="17"/>
                    <a:pt x="44" y="17"/>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89" name="Google Shape;189;p29"/>
            <p:cNvSpPr/>
            <p:nvPr/>
          </p:nvSpPr>
          <p:spPr>
            <a:xfrm>
              <a:off x="4817175" y="5382575"/>
              <a:ext cx="1150" cy="3525"/>
            </a:xfrm>
            <a:custGeom>
              <a:avLst/>
              <a:gdLst/>
              <a:ahLst/>
              <a:cxnLst/>
              <a:rect l="l" t="t" r="r" b="b"/>
              <a:pathLst>
                <a:path w="46" h="141" extrusionOk="0">
                  <a:moveTo>
                    <a:pt x="28" y="1"/>
                  </a:moveTo>
                  <a:cubicBezTo>
                    <a:pt x="20" y="1"/>
                    <a:pt x="7" y="5"/>
                    <a:pt x="0" y="46"/>
                  </a:cubicBezTo>
                  <a:cubicBezTo>
                    <a:pt x="6" y="109"/>
                    <a:pt x="15" y="141"/>
                    <a:pt x="24" y="141"/>
                  </a:cubicBezTo>
                  <a:cubicBezTo>
                    <a:pt x="29" y="141"/>
                    <a:pt x="33" y="133"/>
                    <a:pt x="37" y="116"/>
                  </a:cubicBezTo>
                  <a:cubicBezTo>
                    <a:pt x="41" y="95"/>
                    <a:pt x="46" y="71"/>
                    <a:pt x="46" y="46"/>
                  </a:cubicBezTo>
                  <a:cubicBezTo>
                    <a:pt x="46" y="9"/>
                    <a:pt x="37" y="1"/>
                    <a:pt x="33" y="1"/>
                  </a:cubicBezTo>
                  <a:cubicBezTo>
                    <a:pt x="32" y="1"/>
                    <a:pt x="30" y="1"/>
                    <a:pt x="28"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90" name="Google Shape;190;p29"/>
            <p:cNvSpPr/>
            <p:nvPr/>
          </p:nvSpPr>
          <p:spPr>
            <a:xfrm>
              <a:off x="4815525" y="5382600"/>
              <a:ext cx="950" cy="2850"/>
            </a:xfrm>
            <a:custGeom>
              <a:avLst/>
              <a:gdLst/>
              <a:ahLst/>
              <a:cxnLst/>
              <a:rect l="l" t="t" r="r" b="b"/>
              <a:pathLst>
                <a:path w="38" h="114" extrusionOk="0">
                  <a:moveTo>
                    <a:pt x="17" y="0"/>
                  </a:moveTo>
                  <a:cubicBezTo>
                    <a:pt x="13" y="4"/>
                    <a:pt x="9" y="8"/>
                    <a:pt x="9" y="17"/>
                  </a:cubicBezTo>
                  <a:cubicBezTo>
                    <a:pt x="1" y="41"/>
                    <a:pt x="1" y="66"/>
                    <a:pt x="9" y="94"/>
                  </a:cubicBezTo>
                  <a:cubicBezTo>
                    <a:pt x="12" y="104"/>
                    <a:pt x="18" y="114"/>
                    <a:pt x="22" y="114"/>
                  </a:cubicBezTo>
                  <a:cubicBezTo>
                    <a:pt x="23" y="114"/>
                    <a:pt x="24" y="113"/>
                    <a:pt x="25" y="111"/>
                  </a:cubicBezTo>
                  <a:cubicBezTo>
                    <a:pt x="29" y="94"/>
                    <a:pt x="34" y="78"/>
                    <a:pt x="34" y="62"/>
                  </a:cubicBezTo>
                  <a:cubicBezTo>
                    <a:pt x="38" y="41"/>
                    <a:pt x="34" y="21"/>
                    <a:pt x="25" y="4"/>
                  </a:cubicBezTo>
                  <a:cubicBezTo>
                    <a:pt x="21" y="0"/>
                    <a:pt x="21" y="0"/>
                    <a:pt x="17"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91" name="Google Shape;191;p29"/>
            <p:cNvSpPr/>
            <p:nvPr/>
          </p:nvSpPr>
          <p:spPr>
            <a:xfrm>
              <a:off x="4808750" y="5382900"/>
              <a:ext cx="750" cy="2475"/>
            </a:xfrm>
            <a:custGeom>
              <a:avLst/>
              <a:gdLst/>
              <a:ahLst/>
              <a:cxnLst/>
              <a:rect l="l" t="t" r="r" b="b"/>
              <a:pathLst>
                <a:path w="30" h="99" extrusionOk="0">
                  <a:moveTo>
                    <a:pt x="14" y="0"/>
                  </a:moveTo>
                  <a:cubicBezTo>
                    <a:pt x="10" y="0"/>
                    <a:pt x="7" y="13"/>
                    <a:pt x="1" y="37"/>
                  </a:cubicBezTo>
                  <a:cubicBezTo>
                    <a:pt x="1" y="70"/>
                    <a:pt x="1" y="95"/>
                    <a:pt x="9" y="99"/>
                  </a:cubicBezTo>
                  <a:cubicBezTo>
                    <a:pt x="10" y="99"/>
                    <a:pt x="11" y="99"/>
                    <a:pt x="12" y="99"/>
                  </a:cubicBezTo>
                  <a:cubicBezTo>
                    <a:pt x="19" y="99"/>
                    <a:pt x="26" y="96"/>
                    <a:pt x="30" y="37"/>
                  </a:cubicBezTo>
                  <a:cubicBezTo>
                    <a:pt x="21" y="13"/>
                    <a:pt x="17" y="0"/>
                    <a:pt x="14"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92" name="Google Shape;192;p29"/>
            <p:cNvSpPr/>
            <p:nvPr/>
          </p:nvSpPr>
          <p:spPr>
            <a:xfrm>
              <a:off x="4812250" y="5382700"/>
              <a:ext cx="650" cy="2600"/>
            </a:xfrm>
            <a:custGeom>
              <a:avLst/>
              <a:gdLst/>
              <a:ahLst/>
              <a:cxnLst/>
              <a:rect l="l" t="t" r="r" b="b"/>
              <a:pathLst>
                <a:path w="26" h="104" extrusionOk="0">
                  <a:moveTo>
                    <a:pt x="9" y="0"/>
                  </a:moveTo>
                  <a:cubicBezTo>
                    <a:pt x="5" y="17"/>
                    <a:pt x="0" y="33"/>
                    <a:pt x="0" y="45"/>
                  </a:cubicBezTo>
                  <a:cubicBezTo>
                    <a:pt x="0" y="78"/>
                    <a:pt x="5" y="99"/>
                    <a:pt x="9" y="103"/>
                  </a:cubicBezTo>
                  <a:cubicBezTo>
                    <a:pt x="9" y="103"/>
                    <a:pt x="10" y="103"/>
                    <a:pt x="11" y="103"/>
                  </a:cubicBezTo>
                  <a:cubicBezTo>
                    <a:pt x="18" y="103"/>
                    <a:pt x="25" y="84"/>
                    <a:pt x="25" y="25"/>
                  </a:cubicBezTo>
                  <a:cubicBezTo>
                    <a:pt x="21" y="17"/>
                    <a:pt x="17" y="0"/>
                    <a:pt x="9"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93" name="Google Shape;193;p29"/>
            <p:cNvSpPr/>
            <p:nvPr/>
          </p:nvSpPr>
          <p:spPr>
            <a:xfrm>
              <a:off x="4810700" y="5382775"/>
              <a:ext cx="550" cy="2375"/>
            </a:xfrm>
            <a:custGeom>
              <a:avLst/>
              <a:gdLst/>
              <a:ahLst/>
              <a:cxnLst/>
              <a:rect l="l" t="t" r="r" b="b"/>
              <a:pathLst>
                <a:path w="22" h="95" extrusionOk="0">
                  <a:moveTo>
                    <a:pt x="12" y="1"/>
                  </a:moveTo>
                  <a:cubicBezTo>
                    <a:pt x="8" y="1"/>
                    <a:pt x="4" y="14"/>
                    <a:pt x="1" y="46"/>
                  </a:cubicBezTo>
                  <a:cubicBezTo>
                    <a:pt x="1" y="79"/>
                    <a:pt x="5" y="94"/>
                    <a:pt x="11" y="94"/>
                  </a:cubicBezTo>
                  <a:cubicBezTo>
                    <a:pt x="13" y="94"/>
                    <a:pt x="15" y="92"/>
                    <a:pt x="17" y="87"/>
                  </a:cubicBezTo>
                  <a:cubicBezTo>
                    <a:pt x="21" y="71"/>
                    <a:pt x="21" y="51"/>
                    <a:pt x="21" y="34"/>
                  </a:cubicBezTo>
                  <a:cubicBezTo>
                    <a:pt x="21" y="22"/>
                    <a:pt x="21" y="10"/>
                    <a:pt x="13" y="1"/>
                  </a:cubicBezTo>
                  <a:cubicBezTo>
                    <a:pt x="13" y="1"/>
                    <a:pt x="12" y="1"/>
                    <a:pt x="12"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94" name="Google Shape;194;p29"/>
            <p:cNvSpPr/>
            <p:nvPr/>
          </p:nvSpPr>
          <p:spPr>
            <a:xfrm>
              <a:off x="4814100" y="5383000"/>
              <a:ext cx="525" cy="2800"/>
            </a:xfrm>
            <a:custGeom>
              <a:avLst/>
              <a:gdLst/>
              <a:ahLst/>
              <a:cxnLst/>
              <a:rect l="l" t="t" r="r" b="b"/>
              <a:pathLst>
                <a:path w="21" h="112" extrusionOk="0">
                  <a:moveTo>
                    <a:pt x="8" y="1"/>
                  </a:moveTo>
                  <a:cubicBezTo>
                    <a:pt x="4" y="1"/>
                    <a:pt x="0" y="13"/>
                    <a:pt x="0" y="25"/>
                  </a:cubicBezTo>
                  <a:cubicBezTo>
                    <a:pt x="0" y="46"/>
                    <a:pt x="0" y="62"/>
                    <a:pt x="0" y="78"/>
                  </a:cubicBezTo>
                  <a:cubicBezTo>
                    <a:pt x="0" y="87"/>
                    <a:pt x="4" y="95"/>
                    <a:pt x="8" y="99"/>
                  </a:cubicBezTo>
                  <a:cubicBezTo>
                    <a:pt x="8" y="103"/>
                    <a:pt x="13" y="107"/>
                    <a:pt x="13" y="111"/>
                  </a:cubicBezTo>
                  <a:cubicBezTo>
                    <a:pt x="21" y="33"/>
                    <a:pt x="21" y="1"/>
                    <a:pt x="8"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95" name="Google Shape;195;p29"/>
            <p:cNvSpPr/>
            <p:nvPr/>
          </p:nvSpPr>
          <p:spPr>
            <a:xfrm>
              <a:off x="4806300" y="5369900"/>
              <a:ext cx="1150" cy="2700"/>
            </a:xfrm>
            <a:custGeom>
              <a:avLst/>
              <a:gdLst/>
              <a:ahLst/>
              <a:cxnLst/>
              <a:rect l="l" t="t" r="r" b="b"/>
              <a:pathLst>
                <a:path w="46" h="108" extrusionOk="0">
                  <a:moveTo>
                    <a:pt x="23" y="1"/>
                  </a:moveTo>
                  <a:cubicBezTo>
                    <a:pt x="15" y="1"/>
                    <a:pt x="8" y="14"/>
                    <a:pt x="0" y="44"/>
                  </a:cubicBezTo>
                  <a:cubicBezTo>
                    <a:pt x="6" y="90"/>
                    <a:pt x="15" y="107"/>
                    <a:pt x="23" y="107"/>
                  </a:cubicBezTo>
                  <a:cubicBezTo>
                    <a:pt x="28" y="107"/>
                    <a:pt x="33" y="102"/>
                    <a:pt x="37" y="94"/>
                  </a:cubicBezTo>
                  <a:cubicBezTo>
                    <a:pt x="46" y="69"/>
                    <a:pt x="46" y="44"/>
                    <a:pt x="41" y="20"/>
                  </a:cubicBezTo>
                  <a:cubicBezTo>
                    <a:pt x="35" y="8"/>
                    <a:pt x="28" y="1"/>
                    <a:pt x="23"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96" name="Google Shape;196;p29"/>
            <p:cNvSpPr/>
            <p:nvPr/>
          </p:nvSpPr>
          <p:spPr>
            <a:xfrm>
              <a:off x="4808450" y="5369900"/>
              <a:ext cx="850" cy="2450"/>
            </a:xfrm>
            <a:custGeom>
              <a:avLst/>
              <a:gdLst/>
              <a:ahLst/>
              <a:cxnLst/>
              <a:rect l="l" t="t" r="r" b="b"/>
              <a:pathLst>
                <a:path w="34" h="98" extrusionOk="0">
                  <a:moveTo>
                    <a:pt x="18" y="1"/>
                  </a:moveTo>
                  <a:cubicBezTo>
                    <a:pt x="13" y="1"/>
                    <a:pt x="8" y="13"/>
                    <a:pt x="1" y="36"/>
                  </a:cubicBezTo>
                  <a:cubicBezTo>
                    <a:pt x="1" y="77"/>
                    <a:pt x="5" y="94"/>
                    <a:pt x="13" y="94"/>
                  </a:cubicBezTo>
                  <a:cubicBezTo>
                    <a:pt x="14" y="95"/>
                    <a:pt x="17" y="97"/>
                    <a:pt x="19" y="97"/>
                  </a:cubicBezTo>
                  <a:cubicBezTo>
                    <a:pt x="25" y="97"/>
                    <a:pt x="31" y="89"/>
                    <a:pt x="33" y="49"/>
                  </a:cubicBezTo>
                  <a:cubicBezTo>
                    <a:pt x="27" y="16"/>
                    <a:pt x="23" y="1"/>
                    <a:pt x="18"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97" name="Google Shape;197;p29"/>
            <p:cNvSpPr/>
            <p:nvPr/>
          </p:nvSpPr>
          <p:spPr>
            <a:xfrm>
              <a:off x="4816250" y="5370100"/>
              <a:ext cx="650" cy="2450"/>
            </a:xfrm>
            <a:custGeom>
              <a:avLst/>
              <a:gdLst/>
              <a:ahLst/>
              <a:cxnLst/>
              <a:rect l="l" t="t" r="r" b="b"/>
              <a:pathLst>
                <a:path w="26" h="98" extrusionOk="0">
                  <a:moveTo>
                    <a:pt x="16" y="0"/>
                  </a:moveTo>
                  <a:cubicBezTo>
                    <a:pt x="15" y="0"/>
                    <a:pt x="14" y="1"/>
                    <a:pt x="13" y="4"/>
                  </a:cubicBezTo>
                  <a:cubicBezTo>
                    <a:pt x="5" y="20"/>
                    <a:pt x="0" y="41"/>
                    <a:pt x="5" y="61"/>
                  </a:cubicBezTo>
                  <a:cubicBezTo>
                    <a:pt x="5" y="86"/>
                    <a:pt x="6" y="98"/>
                    <a:pt x="13" y="98"/>
                  </a:cubicBezTo>
                  <a:cubicBezTo>
                    <a:pt x="16" y="98"/>
                    <a:pt x="20" y="95"/>
                    <a:pt x="25" y="90"/>
                  </a:cubicBezTo>
                  <a:cubicBezTo>
                    <a:pt x="22" y="26"/>
                    <a:pt x="21" y="0"/>
                    <a:pt x="16"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98" name="Google Shape;198;p29"/>
            <p:cNvSpPr/>
            <p:nvPr/>
          </p:nvSpPr>
          <p:spPr>
            <a:xfrm>
              <a:off x="4818100" y="5421825"/>
              <a:ext cx="1350" cy="2750"/>
            </a:xfrm>
            <a:custGeom>
              <a:avLst/>
              <a:gdLst/>
              <a:ahLst/>
              <a:cxnLst/>
              <a:rect l="l" t="t" r="r" b="b"/>
              <a:pathLst>
                <a:path w="54" h="110" extrusionOk="0">
                  <a:moveTo>
                    <a:pt x="28" y="1"/>
                  </a:moveTo>
                  <a:cubicBezTo>
                    <a:pt x="18" y="1"/>
                    <a:pt x="9" y="16"/>
                    <a:pt x="0" y="48"/>
                  </a:cubicBezTo>
                  <a:cubicBezTo>
                    <a:pt x="16" y="88"/>
                    <a:pt x="26" y="109"/>
                    <a:pt x="33" y="109"/>
                  </a:cubicBezTo>
                  <a:cubicBezTo>
                    <a:pt x="42" y="109"/>
                    <a:pt x="47" y="83"/>
                    <a:pt x="54" y="31"/>
                  </a:cubicBezTo>
                  <a:cubicBezTo>
                    <a:pt x="44" y="11"/>
                    <a:pt x="36" y="1"/>
                    <a:pt x="28"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99" name="Google Shape;199;p29"/>
            <p:cNvSpPr/>
            <p:nvPr/>
          </p:nvSpPr>
          <p:spPr>
            <a:xfrm>
              <a:off x="4814100" y="5422200"/>
              <a:ext cx="950" cy="2500"/>
            </a:xfrm>
            <a:custGeom>
              <a:avLst/>
              <a:gdLst/>
              <a:ahLst/>
              <a:cxnLst/>
              <a:rect l="l" t="t" r="r" b="b"/>
              <a:pathLst>
                <a:path w="38" h="100" extrusionOk="0">
                  <a:moveTo>
                    <a:pt x="18" y="1"/>
                  </a:moveTo>
                  <a:cubicBezTo>
                    <a:pt x="13" y="1"/>
                    <a:pt x="8" y="13"/>
                    <a:pt x="0" y="37"/>
                  </a:cubicBezTo>
                  <a:cubicBezTo>
                    <a:pt x="0" y="78"/>
                    <a:pt x="4" y="90"/>
                    <a:pt x="13" y="98"/>
                  </a:cubicBezTo>
                  <a:cubicBezTo>
                    <a:pt x="13" y="99"/>
                    <a:pt x="14" y="99"/>
                    <a:pt x="15" y="99"/>
                  </a:cubicBezTo>
                  <a:cubicBezTo>
                    <a:pt x="20" y="99"/>
                    <a:pt x="30" y="87"/>
                    <a:pt x="37" y="45"/>
                  </a:cubicBezTo>
                  <a:cubicBezTo>
                    <a:pt x="29" y="15"/>
                    <a:pt x="23" y="1"/>
                    <a:pt x="18"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00" name="Google Shape;200;p29"/>
            <p:cNvSpPr/>
            <p:nvPr/>
          </p:nvSpPr>
          <p:spPr>
            <a:xfrm>
              <a:off x="4801375" y="5421875"/>
              <a:ext cx="750" cy="2275"/>
            </a:xfrm>
            <a:custGeom>
              <a:avLst/>
              <a:gdLst/>
              <a:ahLst/>
              <a:cxnLst/>
              <a:rect l="l" t="t" r="r" b="b"/>
              <a:pathLst>
                <a:path w="30" h="91" extrusionOk="0">
                  <a:moveTo>
                    <a:pt x="12" y="0"/>
                  </a:moveTo>
                  <a:cubicBezTo>
                    <a:pt x="7" y="0"/>
                    <a:pt x="4" y="21"/>
                    <a:pt x="0" y="91"/>
                  </a:cubicBezTo>
                  <a:lnTo>
                    <a:pt x="25" y="91"/>
                  </a:lnTo>
                  <a:cubicBezTo>
                    <a:pt x="29" y="38"/>
                    <a:pt x="25" y="13"/>
                    <a:pt x="17" y="5"/>
                  </a:cubicBezTo>
                  <a:cubicBezTo>
                    <a:pt x="15" y="2"/>
                    <a:pt x="13" y="0"/>
                    <a:pt x="12"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01" name="Google Shape;201;p29"/>
            <p:cNvSpPr/>
            <p:nvPr/>
          </p:nvSpPr>
          <p:spPr>
            <a:xfrm>
              <a:off x="4803125" y="5422200"/>
              <a:ext cx="625" cy="2325"/>
            </a:xfrm>
            <a:custGeom>
              <a:avLst/>
              <a:gdLst/>
              <a:ahLst/>
              <a:cxnLst/>
              <a:rect l="l" t="t" r="r" b="b"/>
              <a:pathLst>
                <a:path w="25" h="93" extrusionOk="0">
                  <a:moveTo>
                    <a:pt x="14" y="1"/>
                  </a:moveTo>
                  <a:cubicBezTo>
                    <a:pt x="8" y="1"/>
                    <a:pt x="3" y="10"/>
                    <a:pt x="0" y="37"/>
                  </a:cubicBezTo>
                  <a:cubicBezTo>
                    <a:pt x="3" y="76"/>
                    <a:pt x="8" y="92"/>
                    <a:pt x="13" y="92"/>
                  </a:cubicBezTo>
                  <a:cubicBezTo>
                    <a:pt x="15" y="92"/>
                    <a:pt x="18" y="89"/>
                    <a:pt x="21" y="82"/>
                  </a:cubicBezTo>
                  <a:cubicBezTo>
                    <a:pt x="25" y="57"/>
                    <a:pt x="25" y="29"/>
                    <a:pt x="21" y="4"/>
                  </a:cubicBezTo>
                  <a:cubicBezTo>
                    <a:pt x="19" y="2"/>
                    <a:pt x="16" y="1"/>
                    <a:pt x="14"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02" name="Google Shape;202;p29"/>
            <p:cNvSpPr/>
            <p:nvPr/>
          </p:nvSpPr>
          <p:spPr>
            <a:xfrm>
              <a:off x="4804750" y="5421875"/>
              <a:ext cx="650" cy="2350"/>
            </a:xfrm>
            <a:custGeom>
              <a:avLst/>
              <a:gdLst/>
              <a:ahLst/>
              <a:cxnLst/>
              <a:rect l="l" t="t" r="r" b="b"/>
              <a:pathLst>
                <a:path w="26" h="94" extrusionOk="0">
                  <a:moveTo>
                    <a:pt x="13" y="1"/>
                  </a:moveTo>
                  <a:cubicBezTo>
                    <a:pt x="9" y="1"/>
                    <a:pt x="1" y="25"/>
                    <a:pt x="1" y="75"/>
                  </a:cubicBezTo>
                  <a:cubicBezTo>
                    <a:pt x="5" y="87"/>
                    <a:pt x="9" y="94"/>
                    <a:pt x="14" y="94"/>
                  </a:cubicBezTo>
                  <a:cubicBezTo>
                    <a:pt x="18" y="94"/>
                    <a:pt x="22" y="88"/>
                    <a:pt x="26" y="79"/>
                  </a:cubicBezTo>
                  <a:cubicBezTo>
                    <a:pt x="26" y="29"/>
                    <a:pt x="21" y="5"/>
                    <a:pt x="13"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03" name="Google Shape;203;p29"/>
            <p:cNvSpPr/>
            <p:nvPr/>
          </p:nvSpPr>
          <p:spPr>
            <a:xfrm>
              <a:off x="4800975" y="5408375"/>
              <a:ext cx="3300" cy="3575"/>
            </a:xfrm>
            <a:custGeom>
              <a:avLst/>
              <a:gdLst/>
              <a:ahLst/>
              <a:cxnLst/>
              <a:rect l="l" t="t" r="r" b="b"/>
              <a:pathLst>
                <a:path w="132" h="143" extrusionOk="0">
                  <a:moveTo>
                    <a:pt x="60" y="1"/>
                  </a:moveTo>
                  <a:cubicBezTo>
                    <a:pt x="43" y="1"/>
                    <a:pt x="26" y="9"/>
                    <a:pt x="8" y="40"/>
                  </a:cubicBezTo>
                  <a:cubicBezTo>
                    <a:pt x="4" y="52"/>
                    <a:pt x="0" y="61"/>
                    <a:pt x="0" y="73"/>
                  </a:cubicBezTo>
                  <a:cubicBezTo>
                    <a:pt x="7" y="128"/>
                    <a:pt x="17" y="140"/>
                    <a:pt x="27" y="140"/>
                  </a:cubicBezTo>
                  <a:cubicBezTo>
                    <a:pt x="29" y="140"/>
                    <a:pt x="31" y="139"/>
                    <a:pt x="33" y="139"/>
                  </a:cubicBezTo>
                  <a:cubicBezTo>
                    <a:pt x="45" y="134"/>
                    <a:pt x="55" y="129"/>
                    <a:pt x="66" y="129"/>
                  </a:cubicBezTo>
                  <a:cubicBezTo>
                    <a:pt x="74" y="129"/>
                    <a:pt x="82" y="132"/>
                    <a:pt x="90" y="139"/>
                  </a:cubicBezTo>
                  <a:cubicBezTo>
                    <a:pt x="95" y="141"/>
                    <a:pt x="99" y="143"/>
                    <a:pt x="102" y="143"/>
                  </a:cubicBezTo>
                  <a:cubicBezTo>
                    <a:pt x="115" y="143"/>
                    <a:pt x="122" y="125"/>
                    <a:pt x="131" y="93"/>
                  </a:cubicBezTo>
                  <a:cubicBezTo>
                    <a:pt x="131" y="36"/>
                    <a:pt x="127" y="15"/>
                    <a:pt x="119" y="11"/>
                  </a:cubicBezTo>
                  <a:cubicBezTo>
                    <a:pt x="100" y="11"/>
                    <a:pt x="80" y="1"/>
                    <a:pt x="60"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04" name="Google Shape;204;p29"/>
            <p:cNvSpPr/>
            <p:nvPr/>
          </p:nvSpPr>
          <p:spPr>
            <a:xfrm>
              <a:off x="4812750" y="5408625"/>
              <a:ext cx="2500" cy="3475"/>
            </a:xfrm>
            <a:custGeom>
              <a:avLst/>
              <a:gdLst/>
              <a:ahLst/>
              <a:cxnLst/>
              <a:rect l="l" t="t" r="r" b="b"/>
              <a:pathLst>
                <a:path w="100" h="139" extrusionOk="0">
                  <a:moveTo>
                    <a:pt x="24" y="0"/>
                  </a:moveTo>
                  <a:cubicBezTo>
                    <a:pt x="21" y="0"/>
                    <a:pt x="17" y="1"/>
                    <a:pt x="13" y="1"/>
                  </a:cubicBezTo>
                  <a:cubicBezTo>
                    <a:pt x="9" y="1"/>
                    <a:pt x="5" y="26"/>
                    <a:pt x="1" y="38"/>
                  </a:cubicBezTo>
                  <a:cubicBezTo>
                    <a:pt x="9" y="107"/>
                    <a:pt x="17" y="139"/>
                    <a:pt x="28" y="139"/>
                  </a:cubicBezTo>
                  <a:cubicBezTo>
                    <a:pt x="33" y="139"/>
                    <a:pt x="39" y="131"/>
                    <a:pt x="46" y="116"/>
                  </a:cubicBezTo>
                  <a:cubicBezTo>
                    <a:pt x="50" y="113"/>
                    <a:pt x="53" y="103"/>
                    <a:pt x="57" y="103"/>
                  </a:cubicBezTo>
                  <a:cubicBezTo>
                    <a:pt x="57" y="103"/>
                    <a:pt x="58" y="103"/>
                    <a:pt x="58" y="104"/>
                  </a:cubicBezTo>
                  <a:cubicBezTo>
                    <a:pt x="64" y="123"/>
                    <a:pt x="70" y="132"/>
                    <a:pt x="76" y="132"/>
                  </a:cubicBezTo>
                  <a:cubicBezTo>
                    <a:pt x="84" y="132"/>
                    <a:pt x="92" y="116"/>
                    <a:pt x="99" y="88"/>
                  </a:cubicBezTo>
                  <a:cubicBezTo>
                    <a:pt x="99" y="20"/>
                    <a:pt x="99" y="1"/>
                    <a:pt x="93" y="1"/>
                  </a:cubicBezTo>
                  <a:cubicBezTo>
                    <a:pt x="93" y="1"/>
                    <a:pt x="92" y="1"/>
                    <a:pt x="91" y="1"/>
                  </a:cubicBezTo>
                  <a:cubicBezTo>
                    <a:pt x="84" y="3"/>
                    <a:pt x="76" y="4"/>
                    <a:pt x="69" y="4"/>
                  </a:cubicBezTo>
                  <a:cubicBezTo>
                    <a:pt x="54" y="4"/>
                    <a:pt x="39" y="0"/>
                    <a:pt x="24"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05" name="Google Shape;205;p29"/>
            <p:cNvSpPr/>
            <p:nvPr/>
          </p:nvSpPr>
          <p:spPr>
            <a:xfrm>
              <a:off x="4808975" y="5408125"/>
              <a:ext cx="1650" cy="3650"/>
            </a:xfrm>
            <a:custGeom>
              <a:avLst/>
              <a:gdLst/>
              <a:ahLst/>
              <a:cxnLst/>
              <a:rect l="l" t="t" r="r" b="b"/>
              <a:pathLst>
                <a:path w="66" h="146" extrusionOk="0">
                  <a:moveTo>
                    <a:pt x="52" y="7"/>
                  </a:moveTo>
                  <a:cubicBezTo>
                    <a:pt x="51" y="7"/>
                    <a:pt x="50" y="7"/>
                    <a:pt x="49" y="9"/>
                  </a:cubicBezTo>
                  <a:cubicBezTo>
                    <a:pt x="33" y="21"/>
                    <a:pt x="17" y="1"/>
                    <a:pt x="0" y="79"/>
                  </a:cubicBezTo>
                  <a:cubicBezTo>
                    <a:pt x="8" y="134"/>
                    <a:pt x="18" y="145"/>
                    <a:pt x="28" y="145"/>
                  </a:cubicBezTo>
                  <a:cubicBezTo>
                    <a:pt x="33" y="145"/>
                    <a:pt x="39" y="142"/>
                    <a:pt x="45" y="140"/>
                  </a:cubicBezTo>
                  <a:cubicBezTo>
                    <a:pt x="62" y="140"/>
                    <a:pt x="62" y="112"/>
                    <a:pt x="66" y="54"/>
                  </a:cubicBezTo>
                  <a:cubicBezTo>
                    <a:pt x="62" y="21"/>
                    <a:pt x="56" y="7"/>
                    <a:pt x="52" y="7"/>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06" name="Google Shape;206;p29"/>
            <p:cNvSpPr/>
            <p:nvPr/>
          </p:nvSpPr>
          <p:spPr>
            <a:xfrm>
              <a:off x="4806800" y="5408500"/>
              <a:ext cx="1475" cy="3075"/>
            </a:xfrm>
            <a:custGeom>
              <a:avLst/>
              <a:gdLst/>
              <a:ahLst/>
              <a:cxnLst/>
              <a:rect l="l" t="t" r="r" b="b"/>
              <a:pathLst>
                <a:path w="59" h="123" extrusionOk="0">
                  <a:moveTo>
                    <a:pt x="38" y="0"/>
                  </a:moveTo>
                  <a:cubicBezTo>
                    <a:pt x="26" y="0"/>
                    <a:pt x="13" y="10"/>
                    <a:pt x="1" y="60"/>
                  </a:cubicBezTo>
                  <a:cubicBezTo>
                    <a:pt x="13" y="101"/>
                    <a:pt x="24" y="122"/>
                    <a:pt x="34" y="122"/>
                  </a:cubicBezTo>
                  <a:cubicBezTo>
                    <a:pt x="41" y="122"/>
                    <a:pt x="48" y="112"/>
                    <a:pt x="54" y="93"/>
                  </a:cubicBezTo>
                  <a:cubicBezTo>
                    <a:pt x="54" y="76"/>
                    <a:pt x="58" y="60"/>
                    <a:pt x="58" y="39"/>
                  </a:cubicBezTo>
                  <a:cubicBezTo>
                    <a:pt x="58" y="27"/>
                    <a:pt x="54" y="15"/>
                    <a:pt x="50" y="2"/>
                  </a:cubicBezTo>
                  <a:cubicBezTo>
                    <a:pt x="46" y="1"/>
                    <a:pt x="42" y="0"/>
                    <a:pt x="38"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07" name="Google Shape;207;p29"/>
            <p:cNvSpPr/>
            <p:nvPr/>
          </p:nvSpPr>
          <p:spPr>
            <a:xfrm>
              <a:off x="4804850" y="5408750"/>
              <a:ext cx="1275" cy="3250"/>
            </a:xfrm>
            <a:custGeom>
              <a:avLst/>
              <a:gdLst/>
              <a:ahLst/>
              <a:cxnLst/>
              <a:rect l="l" t="t" r="r" b="b"/>
              <a:pathLst>
                <a:path w="51" h="130" extrusionOk="0">
                  <a:moveTo>
                    <a:pt x="22" y="0"/>
                  </a:moveTo>
                  <a:cubicBezTo>
                    <a:pt x="13" y="0"/>
                    <a:pt x="5" y="13"/>
                    <a:pt x="1" y="78"/>
                  </a:cubicBezTo>
                  <a:cubicBezTo>
                    <a:pt x="9" y="91"/>
                    <a:pt x="13" y="107"/>
                    <a:pt x="22" y="119"/>
                  </a:cubicBezTo>
                  <a:cubicBezTo>
                    <a:pt x="25" y="126"/>
                    <a:pt x="28" y="129"/>
                    <a:pt x="31" y="129"/>
                  </a:cubicBezTo>
                  <a:cubicBezTo>
                    <a:pt x="38" y="129"/>
                    <a:pt x="43" y="108"/>
                    <a:pt x="46" y="78"/>
                  </a:cubicBezTo>
                  <a:cubicBezTo>
                    <a:pt x="50" y="58"/>
                    <a:pt x="50" y="37"/>
                    <a:pt x="46" y="17"/>
                  </a:cubicBezTo>
                  <a:cubicBezTo>
                    <a:pt x="42" y="5"/>
                    <a:pt x="34" y="0"/>
                    <a:pt x="22"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08" name="Google Shape;208;p29"/>
            <p:cNvSpPr/>
            <p:nvPr/>
          </p:nvSpPr>
          <p:spPr>
            <a:xfrm>
              <a:off x="4811225" y="5408475"/>
              <a:ext cx="1150" cy="3275"/>
            </a:xfrm>
            <a:custGeom>
              <a:avLst/>
              <a:gdLst/>
              <a:ahLst/>
              <a:cxnLst/>
              <a:rect l="l" t="t" r="r" b="b"/>
              <a:pathLst>
                <a:path w="46" h="131" extrusionOk="0">
                  <a:moveTo>
                    <a:pt x="25" y="1"/>
                  </a:moveTo>
                  <a:cubicBezTo>
                    <a:pt x="16" y="1"/>
                    <a:pt x="6" y="10"/>
                    <a:pt x="0" y="61"/>
                  </a:cubicBezTo>
                  <a:cubicBezTo>
                    <a:pt x="9" y="109"/>
                    <a:pt x="16" y="131"/>
                    <a:pt x="24" y="131"/>
                  </a:cubicBezTo>
                  <a:cubicBezTo>
                    <a:pt x="27" y="131"/>
                    <a:pt x="30" y="128"/>
                    <a:pt x="33" y="122"/>
                  </a:cubicBezTo>
                  <a:cubicBezTo>
                    <a:pt x="41" y="98"/>
                    <a:pt x="46" y="73"/>
                    <a:pt x="46" y="48"/>
                  </a:cubicBezTo>
                  <a:cubicBezTo>
                    <a:pt x="46" y="11"/>
                    <a:pt x="37" y="3"/>
                    <a:pt x="33" y="3"/>
                  </a:cubicBezTo>
                  <a:cubicBezTo>
                    <a:pt x="31" y="2"/>
                    <a:pt x="28" y="1"/>
                    <a:pt x="25"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09" name="Google Shape;209;p29"/>
            <p:cNvSpPr/>
            <p:nvPr/>
          </p:nvSpPr>
          <p:spPr>
            <a:xfrm>
              <a:off x="4817475" y="5408425"/>
              <a:ext cx="950" cy="3050"/>
            </a:xfrm>
            <a:custGeom>
              <a:avLst/>
              <a:gdLst/>
              <a:ahLst/>
              <a:cxnLst/>
              <a:rect l="l" t="t" r="r" b="b"/>
              <a:pathLst>
                <a:path w="38" h="122" extrusionOk="0">
                  <a:moveTo>
                    <a:pt x="18" y="1"/>
                  </a:moveTo>
                  <a:cubicBezTo>
                    <a:pt x="15" y="1"/>
                    <a:pt x="12" y="4"/>
                    <a:pt x="9" y="9"/>
                  </a:cubicBezTo>
                  <a:cubicBezTo>
                    <a:pt x="5" y="26"/>
                    <a:pt x="1" y="46"/>
                    <a:pt x="1" y="63"/>
                  </a:cubicBezTo>
                  <a:cubicBezTo>
                    <a:pt x="1" y="79"/>
                    <a:pt x="5" y="96"/>
                    <a:pt x="9" y="112"/>
                  </a:cubicBezTo>
                  <a:cubicBezTo>
                    <a:pt x="12" y="119"/>
                    <a:pt x="15" y="122"/>
                    <a:pt x="17" y="122"/>
                  </a:cubicBezTo>
                  <a:cubicBezTo>
                    <a:pt x="24" y="122"/>
                    <a:pt x="29" y="98"/>
                    <a:pt x="38" y="50"/>
                  </a:cubicBezTo>
                  <a:cubicBezTo>
                    <a:pt x="32" y="14"/>
                    <a:pt x="25" y="1"/>
                    <a:pt x="18"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10" name="Google Shape;210;p29"/>
            <p:cNvSpPr/>
            <p:nvPr/>
          </p:nvSpPr>
          <p:spPr>
            <a:xfrm>
              <a:off x="4818600" y="5408550"/>
              <a:ext cx="750" cy="2900"/>
            </a:xfrm>
            <a:custGeom>
              <a:avLst/>
              <a:gdLst/>
              <a:ahLst/>
              <a:cxnLst/>
              <a:rect l="l" t="t" r="r" b="b"/>
              <a:pathLst>
                <a:path w="30" h="116" extrusionOk="0">
                  <a:moveTo>
                    <a:pt x="13" y="0"/>
                  </a:moveTo>
                  <a:cubicBezTo>
                    <a:pt x="9" y="13"/>
                    <a:pt x="5" y="29"/>
                    <a:pt x="5" y="41"/>
                  </a:cubicBezTo>
                  <a:cubicBezTo>
                    <a:pt x="1" y="66"/>
                    <a:pt x="5" y="91"/>
                    <a:pt x="17" y="115"/>
                  </a:cubicBezTo>
                  <a:cubicBezTo>
                    <a:pt x="21" y="115"/>
                    <a:pt x="30" y="82"/>
                    <a:pt x="30" y="49"/>
                  </a:cubicBezTo>
                  <a:cubicBezTo>
                    <a:pt x="30" y="21"/>
                    <a:pt x="25" y="0"/>
                    <a:pt x="13"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11" name="Google Shape;211;p29"/>
            <p:cNvSpPr/>
            <p:nvPr/>
          </p:nvSpPr>
          <p:spPr>
            <a:xfrm>
              <a:off x="4816150" y="5408850"/>
              <a:ext cx="625" cy="1925"/>
            </a:xfrm>
            <a:custGeom>
              <a:avLst/>
              <a:gdLst/>
              <a:ahLst/>
              <a:cxnLst/>
              <a:rect l="l" t="t" r="r" b="b"/>
              <a:pathLst>
                <a:path w="25" h="77" extrusionOk="0">
                  <a:moveTo>
                    <a:pt x="12" y="0"/>
                  </a:moveTo>
                  <a:cubicBezTo>
                    <a:pt x="9" y="0"/>
                    <a:pt x="6" y="11"/>
                    <a:pt x="0" y="33"/>
                  </a:cubicBezTo>
                  <a:cubicBezTo>
                    <a:pt x="5" y="63"/>
                    <a:pt x="7" y="77"/>
                    <a:pt x="10" y="77"/>
                  </a:cubicBezTo>
                  <a:cubicBezTo>
                    <a:pt x="13" y="77"/>
                    <a:pt x="17" y="64"/>
                    <a:pt x="25" y="37"/>
                  </a:cubicBezTo>
                  <a:cubicBezTo>
                    <a:pt x="19" y="12"/>
                    <a:pt x="16" y="0"/>
                    <a:pt x="12"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12" name="Google Shape;212;p29"/>
            <p:cNvSpPr/>
            <p:nvPr/>
          </p:nvSpPr>
          <p:spPr>
            <a:xfrm>
              <a:off x="4811950" y="5329550"/>
              <a:ext cx="18975" cy="4650"/>
            </a:xfrm>
            <a:custGeom>
              <a:avLst/>
              <a:gdLst/>
              <a:ahLst/>
              <a:cxnLst/>
              <a:rect l="l" t="t" r="r" b="b"/>
              <a:pathLst>
                <a:path w="759" h="186" extrusionOk="0">
                  <a:moveTo>
                    <a:pt x="671" y="0"/>
                  </a:moveTo>
                  <a:cubicBezTo>
                    <a:pt x="662" y="0"/>
                    <a:pt x="653" y="3"/>
                    <a:pt x="644" y="9"/>
                  </a:cubicBezTo>
                  <a:cubicBezTo>
                    <a:pt x="624" y="21"/>
                    <a:pt x="603" y="29"/>
                    <a:pt x="579" y="29"/>
                  </a:cubicBezTo>
                  <a:cubicBezTo>
                    <a:pt x="566" y="34"/>
                    <a:pt x="558" y="42"/>
                    <a:pt x="550" y="46"/>
                  </a:cubicBezTo>
                  <a:lnTo>
                    <a:pt x="476" y="46"/>
                  </a:lnTo>
                  <a:cubicBezTo>
                    <a:pt x="423" y="38"/>
                    <a:pt x="369" y="29"/>
                    <a:pt x="316" y="21"/>
                  </a:cubicBezTo>
                  <a:cubicBezTo>
                    <a:pt x="275" y="13"/>
                    <a:pt x="238" y="1"/>
                    <a:pt x="201" y="1"/>
                  </a:cubicBezTo>
                  <a:cubicBezTo>
                    <a:pt x="189" y="1"/>
                    <a:pt x="177" y="13"/>
                    <a:pt x="160" y="17"/>
                  </a:cubicBezTo>
                  <a:cubicBezTo>
                    <a:pt x="136" y="28"/>
                    <a:pt x="109" y="44"/>
                    <a:pt x="82" y="44"/>
                  </a:cubicBezTo>
                  <a:cubicBezTo>
                    <a:pt x="69" y="44"/>
                    <a:pt x="55" y="40"/>
                    <a:pt x="41" y="29"/>
                  </a:cubicBezTo>
                  <a:cubicBezTo>
                    <a:pt x="38" y="23"/>
                    <a:pt x="31" y="20"/>
                    <a:pt x="24" y="20"/>
                  </a:cubicBezTo>
                  <a:cubicBezTo>
                    <a:pt x="21" y="20"/>
                    <a:pt x="19" y="20"/>
                    <a:pt x="17" y="21"/>
                  </a:cubicBezTo>
                  <a:cubicBezTo>
                    <a:pt x="12" y="21"/>
                    <a:pt x="8" y="34"/>
                    <a:pt x="0" y="46"/>
                  </a:cubicBezTo>
                  <a:cubicBezTo>
                    <a:pt x="0" y="107"/>
                    <a:pt x="8" y="140"/>
                    <a:pt x="17" y="144"/>
                  </a:cubicBezTo>
                  <a:cubicBezTo>
                    <a:pt x="37" y="153"/>
                    <a:pt x="58" y="161"/>
                    <a:pt x="82" y="165"/>
                  </a:cubicBezTo>
                  <a:cubicBezTo>
                    <a:pt x="111" y="161"/>
                    <a:pt x="136" y="157"/>
                    <a:pt x="160" y="144"/>
                  </a:cubicBezTo>
                  <a:cubicBezTo>
                    <a:pt x="168" y="144"/>
                    <a:pt x="177" y="157"/>
                    <a:pt x="181" y="157"/>
                  </a:cubicBezTo>
                  <a:cubicBezTo>
                    <a:pt x="226" y="148"/>
                    <a:pt x="271" y="148"/>
                    <a:pt x="316" y="148"/>
                  </a:cubicBezTo>
                  <a:cubicBezTo>
                    <a:pt x="357" y="161"/>
                    <a:pt x="398" y="165"/>
                    <a:pt x="435" y="173"/>
                  </a:cubicBezTo>
                  <a:cubicBezTo>
                    <a:pt x="476" y="181"/>
                    <a:pt x="513" y="185"/>
                    <a:pt x="554" y="185"/>
                  </a:cubicBezTo>
                  <a:cubicBezTo>
                    <a:pt x="579" y="181"/>
                    <a:pt x="599" y="173"/>
                    <a:pt x="620" y="157"/>
                  </a:cubicBezTo>
                  <a:cubicBezTo>
                    <a:pt x="634" y="152"/>
                    <a:pt x="647" y="140"/>
                    <a:pt x="659" y="140"/>
                  </a:cubicBezTo>
                  <a:cubicBezTo>
                    <a:pt x="668" y="140"/>
                    <a:pt x="677" y="146"/>
                    <a:pt x="685" y="165"/>
                  </a:cubicBezTo>
                  <a:cubicBezTo>
                    <a:pt x="689" y="160"/>
                    <a:pt x="692" y="158"/>
                    <a:pt x="695" y="158"/>
                  </a:cubicBezTo>
                  <a:cubicBezTo>
                    <a:pt x="701" y="158"/>
                    <a:pt x="707" y="166"/>
                    <a:pt x="712" y="166"/>
                  </a:cubicBezTo>
                  <a:cubicBezTo>
                    <a:pt x="717" y="166"/>
                    <a:pt x="722" y="160"/>
                    <a:pt x="726" y="136"/>
                  </a:cubicBezTo>
                  <a:cubicBezTo>
                    <a:pt x="726" y="133"/>
                    <a:pt x="727" y="132"/>
                    <a:pt x="729" y="132"/>
                  </a:cubicBezTo>
                  <a:cubicBezTo>
                    <a:pt x="731" y="132"/>
                    <a:pt x="736" y="136"/>
                    <a:pt x="739" y="136"/>
                  </a:cubicBezTo>
                  <a:cubicBezTo>
                    <a:pt x="739" y="137"/>
                    <a:pt x="740" y="137"/>
                    <a:pt x="740" y="137"/>
                  </a:cubicBezTo>
                  <a:cubicBezTo>
                    <a:pt x="744" y="137"/>
                    <a:pt x="751" y="120"/>
                    <a:pt x="755" y="83"/>
                  </a:cubicBezTo>
                  <a:cubicBezTo>
                    <a:pt x="759" y="49"/>
                    <a:pt x="751" y="26"/>
                    <a:pt x="743" y="26"/>
                  </a:cubicBezTo>
                  <a:cubicBezTo>
                    <a:pt x="742" y="26"/>
                    <a:pt x="740" y="27"/>
                    <a:pt x="739" y="29"/>
                  </a:cubicBezTo>
                  <a:cubicBezTo>
                    <a:pt x="736" y="33"/>
                    <a:pt x="734" y="35"/>
                    <a:pt x="731" y="35"/>
                  </a:cubicBezTo>
                  <a:cubicBezTo>
                    <a:pt x="726" y="35"/>
                    <a:pt x="720" y="27"/>
                    <a:pt x="714" y="21"/>
                  </a:cubicBezTo>
                  <a:cubicBezTo>
                    <a:pt x="701" y="8"/>
                    <a:pt x="686" y="0"/>
                    <a:pt x="67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13" name="Google Shape;213;p29"/>
            <p:cNvSpPr/>
            <p:nvPr/>
          </p:nvSpPr>
          <p:spPr>
            <a:xfrm>
              <a:off x="4801375" y="5329500"/>
              <a:ext cx="10275" cy="4075"/>
            </a:xfrm>
            <a:custGeom>
              <a:avLst/>
              <a:gdLst/>
              <a:ahLst/>
              <a:cxnLst/>
              <a:rect l="l" t="t" r="r" b="b"/>
              <a:pathLst>
                <a:path w="411" h="163" extrusionOk="0">
                  <a:moveTo>
                    <a:pt x="230" y="1"/>
                  </a:moveTo>
                  <a:cubicBezTo>
                    <a:pt x="218" y="1"/>
                    <a:pt x="206" y="5"/>
                    <a:pt x="193" y="19"/>
                  </a:cubicBezTo>
                  <a:cubicBezTo>
                    <a:pt x="186" y="14"/>
                    <a:pt x="179" y="12"/>
                    <a:pt x="172" y="12"/>
                  </a:cubicBezTo>
                  <a:cubicBezTo>
                    <a:pt x="145" y="12"/>
                    <a:pt x="119" y="39"/>
                    <a:pt x="92" y="39"/>
                  </a:cubicBezTo>
                  <a:cubicBezTo>
                    <a:pt x="85" y="39"/>
                    <a:pt x="78" y="37"/>
                    <a:pt x="70" y="31"/>
                  </a:cubicBezTo>
                  <a:cubicBezTo>
                    <a:pt x="66" y="27"/>
                    <a:pt x="62" y="26"/>
                    <a:pt x="57" y="26"/>
                  </a:cubicBezTo>
                  <a:cubicBezTo>
                    <a:pt x="47" y="26"/>
                    <a:pt x="37" y="31"/>
                    <a:pt x="29" y="31"/>
                  </a:cubicBezTo>
                  <a:cubicBezTo>
                    <a:pt x="13" y="31"/>
                    <a:pt x="13" y="52"/>
                    <a:pt x="0" y="85"/>
                  </a:cubicBezTo>
                  <a:cubicBezTo>
                    <a:pt x="10" y="124"/>
                    <a:pt x="17" y="142"/>
                    <a:pt x="26" y="142"/>
                  </a:cubicBezTo>
                  <a:cubicBezTo>
                    <a:pt x="28" y="142"/>
                    <a:pt x="31" y="141"/>
                    <a:pt x="33" y="138"/>
                  </a:cubicBezTo>
                  <a:cubicBezTo>
                    <a:pt x="37" y="135"/>
                    <a:pt x="41" y="134"/>
                    <a:pt x="43" y="134"/>
                  </a:cubicBezTo>
                  <a:cubicBezTo>
                    <a:pt x="49" y="134"/>
                    <a:pt x="52" y="138"/>
                    <a:pt x="58" y="138"/>
                  </a:cubicBezTo>
                  <a:lnTo>
                    <a:pt x="83" y="142"/>
                  </a:lnTo>
                  <a:lnTo>
                    <a:pt x="115" y="150"/>
                  </a:lnTo>
                  <a:cubicBezTo>
                    <a:pt x="115" y="150"/>
                    <a:pt x="117" y="152"/>
                    <a:pt x="120" y="152"/>
                  </a:cubicBezTo>
                  <a:cubicBezTo>
                    <a:pt x="121" y="152"/>
                    <a:pt x="122" y="152"/>
                    <a:pt x="124" y="150"/>
                  </a:cubicBezTo>
                  <a:cubicBezTo>
                    <a:pt x="135" y="139"/>
                    <a:pt x="147" y="135"/>
                    <a:pt x="157" y="135"/>
                  </a:cubicBezTo>
                  <a:cubicBezTo>
                    <a:pt x="173" y="135"/>
                    <a:pt x="187" y="142"/>
                    <a:pt x="202" y="142"/>
                  </a:cubicBezTo>
                  <a:cubicBezTo>
                    <a:pt x="206" y="142"/>
                    <a:pt x="210" y="138"/>
                    <a:pt x="214" y="134"/>
                  </a:cubicBezTo>
                  <a:cubicBezTo>
                    <a:pt x="223" y="125"/>
                    <a:pt x="232" y="118"/>
                    <a:pt x="241" y="118"/>
                  </a:cubicBezTo>
                  <a:cubicBezTo>
                    <a:pt x="248" y="118"/>
                    <a:pt x="256" y="123"/>
                    <a:pt x="263" y="134"/>
                  </a:cubicBezTo>
                  <a:cubicBezTo>
                    <a:pt x="263" y="142"/>
                    <a:pt x="271" y="142"/>
                    <a:pt x="280" y="142"/>
                  </a:cubicBezTo>
                  <a:cubicBezTo>
                    <a:pt x="286" y="139"/>
                    <a:pt x="293" y="136"/>
                    <a:pt x="300" y="136"/>
                  </a:cubicBezTo>
                  <a:cubicBezTo>
                    <a:pt x="309" y="136"/>
                    <a:pt x="319" y="142"/>
                    <a:pt x="329" y="159"/>
                  </a:cubicBezTo>
                  <a:cubicBezTo>
                    <a:pt x="330" y="161"/>
                    <a:pt x="331" y="162"/>
                    <a:pt x="333" y="162"/>
                  </a:cubicBezTo>
                  <a:cubicBezTo>
                    <a:pt x="337" y="162"/>
                    <a:pt x="342" y="156"/>
                    <a:pt x="345" y="150"/>
                  </a:cubicBezTo>
                  <a:cubicBezTo>
                    <a:pt x="349" y="142"/>
                    <a:pt x="353" y="113"/>
                    <a:pt x="362" y="97"/>
                  </a:cubicBezTo>
                  <a:cubicBezTo>
                    <a:pt x="377" y="129"/>
                    <a:pt x="385" y="146"/>
                    <a:pt x="391" y="146"/>
                  </a:cubicBezTo>
                  <a:cubicBezTo>
                    <a:pt x="398" y="146"/>
                    <a:pt x="402" y="122"/>
                    <a:pt x="411" y="68"/>
                  </a:cubicBezTo>
                  <a:cubicBezTo>
                    <a:pt x="411" y="36"/>
                    <a:pt x="407" y="15"/>
                    <a:pt x="403" y="15"/>
                  </a:cubicBezTo>
                  <a:cubicBezTo>
                    <a:pt x="397" y="15"/>
                    <a:pt x="393" y="13"/>
                    <a:pt x="390" y="13"/>
                  </a:cubicBezTo>
                  <a:cubicBezTo>
                    <a:pt x="389" y="13"/>
                    <a:pt x="388" y="14"/>
                    <a:pt x="386" y="15"/>
                  </a:cubicBezTo>
                  <a:cubicBezTo>
                    <a:pt x="376" y="26"/>
                    <a:pt x="366" y="30"/>
                    <a:pt x="355" y="30"/>
                  </a:cubicBezTo>
                  <a:cubicBezTo>
                    <a:pt x="339" y="30"/>
                    <a:pt x="321" y="22"/>
                    <a:pt x="304" y="19"/>
                  </a:cubicBezTo>
                  <a:cubicBezTo>
                    <a:pt x="280" y="19"/>
                    <a:pt x="255" y="1"/>
                    <a:pt x="230"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14" name="Google Shape;214;p29"/>
            <p:cNvSpPr/>
            <p:nvPr/>
          </p:nvSpPr>
          <p:spPr>
            <a:xfrm>
              <a:off x="4791625" y="5330075"/>
              <a:ext cx="7825" cy="3275"/>
            </a:xfrm>
            <a:custGeom>
              <a:avLst/>
              <a:gdLst/>
              <a:ahLst/>
              <a:cxnLst/>
              <a:rect l="l" t="t" r="r" b="b"/>
              <a:pathLst>
                <a:path w="313" h="131" extrusionOk="0">
                  <a:moveTo>
                    <a:pt x="230" y="0"/>
                  </a:moveTo>
                  <a:cubicBezTo>
                    <a:pt x="202" y="0"/>
                    <a:pt x="173" y="0"/>
                    <a:pt x="148" y="4"/>
                  </a:cubicBezTo>
                  <a:cubicBezTo>
                    <a:pt x="132" y="4"/>
                    <a:pt x="116" y="21"/>
                    <a:pt x="103" y="25"/>
                  </a:cubicBezTo>
                  <a:cubicBezTo>
                    <a:pt x="95" y="26"/>
                    <a:pt x="86" y="27"/>
                    <a:pt x="78" y="27"/>
                  </a:cubicBezTo>
                  <a:cubicBezTo>
                    <a:pt x="60" y="27"/>
                    <a:pt x="42" y="25"/>
                    <a:pt x="25" y="25"/>
                  </a:cubicBezTo>
                  <a:cubicBezTo>
                    <a:pt x="17" y="25"/>
                    <a:pt x="9" y="25"/>
                    <a:pt x="1" y="54"/>
                  </a:cubicBezTo>
                  <a:cubicBezTo>
                    <a:pt x="13" y="109"/>
                    <a:pt x="24" y="126"/>
                    <a:pt x="36" y="126"/>
                  </a:cubicBezTo>
                  <a:cubicBezTo>
                    <a:pt x="43" y="126"/>
                    <a:pt x="50" y="119"/>
                    <a:pt x="58" y="111"/>
                  </a:cubicBezTo>
                  <a:cubicBezTo>
                    <a:pt x="62" y="107"/>
                    <a:pt x="66" y="104"/>
                    <a:pt x="70" y="104"/>
                  </a:cubicBezTo>
                  <a:cubicBezTo>
                    <a:pt x="75" y="104"/>
                    <a:pt x="79" y="107"/>
                    <a:pt x="83" y="115"/>
                  </a:cubicBezTo>
                  <a:cubicBezTo>
                    <a:pt x="86" y="124"/>
                    <a:pt x="89" y="131"/>
                    <a:pt x="93" y="131"/>
                  </a:cubicBezTo>
                  <a:cubicBezTo>
                    <a:pt x="95" y="131"/>
                    <a:pt x="97" y="130"/>
                    <a:pt x="99" y="127"/>
                  </a:cubicBezTo>
                  <a:cubicBezTo>
                    <a:pt x="106" y="113"/>
                    <a:pt x="114" y="109"/>
                    <a:pt x="121" y="109"/>
                  </a:cubicBezTo>
                  <a:cubicBezTo>
                    <a:pt x="132" y="109"/>
                    <a:pt x="143" y="118"/>
                    <a:pt x="155" y="118"/>
                  </a:cubicBezTo>
                  <a:cubicBezTo>
                    <a:pt x="158" y="118"/>
                    <a:pt x="161" y="117"/>
                    <a:pt x="165" y="115"/>
                  </a:cubicBezTo>
                  <a:cubicBezTo>
                    <a:pt x="172" y="111"/>
                    <a:pt x="179" y="110"/>
                    <a:pt x="186" y="110"/>
                  </a:cubicBezTo>
                  <a:cubicBezTo>
                    <a:pt x="201" y="110"/>
                    <a:pt x="217" y="115"/>
                    <a:pt x="230" y="115"/>
                  </a:cubicBezTo>
                  <a:cubicBezTo>
                    <a:pt x="239" y="115"/>
                    <a:pt x="243" y="111"/>
                    <a:pt x="251" y="107"/>
                  </a:cubicBezTo>
                  <a:lnTo>
                    <a:pt x="288" y="95"/>
                  </a:lnTo>
                  <a:cubicBezTo>
                    <a:pt x="288" y="94"/>
                    <a:pt x="289" y="94"/>
                    <a:pt x="290" y="94"/>
                  </a:cubicBezTo>
                  <a:cubicBezTo>
                    <a:pt x="293" y="94"/>
                    <a:pt x="296" y="97"/>
                    <a:pt x="300" y="97"/>
                  </a:cubicBezTo>
                  <a:cubicBezTo>
                    <a:pt x="305" y="97"/>
                    <a:pt x="310" y="89"/>
                    <a:pt x="313" y="49"/>
                  </a:cubicBezTo>
                  <a:cubicBezTo>
                    <a:pt x="313" y="13"/>
                    <a:pt x="308" y="0"/>
                    <a:pt x="288"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15" name="Google Shape;215;p29"/>
            <p:cNvSpPr/>
            <p:nvPr/>
          </p:nvSpPr>
          <p:spPr>
            <a:xfrm>
              <a:off x="4787125" y="5330625"/>
              <a:ext cx="3100" cy="2525"/>
            </a:xfrm>
            <a:custGeom>
              <a:avLst/>
              <a:gdLst/>
              <a:ahLst/>
              <a:cxnLst/>
              <a:rect l="l" t="t" r="r" b="b"/>
              <a:pathLst>
                <a:path w="124" h="101" extrusionOk="0">
                  <a:moveTo>
                    <a:pt x="68" y="1"/>
                  </a:moveTo>
                  <a:cubicBezTo>
                    <a:pt x="50" y="1"/>
                    <a:pt x="33" y="3"/>
                    <a:pt x="17" y="7"/>
                  </a:cubicBezTo>
                  <a:cubicBezTo>
                    <a:pt x="8" y="7"/>
                    <a:pt x="4" y="19"/>
                    <a:pt x="0" y="27"/>
                  </a:cubicBezTo>
                  <a:cubicBezTo>
                    <a:pt x="4" y="81"/>
                    <a:pt x="12" y="97"/>
                    <a:pt x="21" y="97"/>
                  </a:cubicBezTo>
                  <a:cubicBezTo>
                    <a:pt x="27" y="99"/>
                    <a:pt x="33" y="100"/>
                    <a:pt x="40" y="100"/>
                  </a:cubicBezTo>
                  <a:cubicBezTo>
                    <a:pt x="46" y="100"/>
                    <a:pt x="53" y="99"/>
                    <a:pt x="62" y="97"/>
                  </a:cubicBezTo>
                  <a:cubicBezTo>
                    <a:pt x="71" y="94"/>
                    <a:pt x="82" y="83"/>
                    <a:pt x="92" y="83"/>
                  </a:cubicBezTo>
                  <a:cubicBezTo>
                    <a:pt x="96" y="83"/>
                    <a:pt x="99" y="84"/>
                    <a:pt x="103" y="89"/>
                  </a:cubicBezTo>
                  <a:cubicBezTo>
                    <a:pt x="105" y="93"/>
                    <a:pt x="107" y="95"/>
                    <a:pt x="109" y="95"/>
                  </a:cubicBezTo>
                  <a:cubicBezTo>
                    <a:pt x="115" y="95"/>
                    <a:pt x="117" y="63"/>
                    <a:pt x="123" y="7"/>
                  </a:cubicBezTo>
                  <a:cubicBezTo>
                    <a:pt x="105" y="3"/>
                    <a:pt x="86" y="1"/>
                    <a:pt x="68"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16" name="Google Shape;216;p29"/>
            <p:cNvSpPr/>
            <p:nvPr/>
          </p:nvSpPr>
          <p:spPr>
            <a:xfrm>
              <a:off x="4790500" y="5330650"/>
              <a:ext cx="650" cy="2325"/>
            </a:xfrm>
            <a:custGeom>
              <a:avLst/>
              <a:gdLst/>
              <a:ahLst/>
              <a:cxnLst/>
              <a:rect l="l" t="t" r="r" b="b"/>
              <a:pathLst>
                <a:path w="26" h="93" extrusionOk="0">
                  <a:moveTo>
                    <a:pt x="16" y="1"/>
                  </a:moveTo>
                  <a:cubicBezTo>
                    <a:pt x="15" y="1"/>
                    <a:pt x="14" y="1"/>
                    <a:pt x="13" y="2"/>
                  </a:cubicBezTo>
                  <a:cubicBezTo>
                    <a:pt x="9" y="14"/>
                    <a:pt x="5" y="26"/>
                    <a:pt x="5" y="35"/>
                  </a:cubicBezTo>
                  <a:cubicBezTo>
                    <a:pt x="1" y="59"/>
                    <a:pt x="9" y="92"/>
                    <a:pt x="17" y="92"/>
                  </a:cubicBezTo>
                  <a:cubicBezTo>
                    <a:pt x="21" y="76"/>
                    <a:pt x="25" y="59"/>
                    <a:pt x="25" y="47"/>
                  </a:cubicBezTo>
                  <a:cubicBezTo>
                    <a:pt x="25" y="12"/>
                    <a:pt x="22" y="1"/>
                    <a:pt x="16"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17" name="Google Shape;217;p29"/>
            <p:cNvSpPr/>
            <p:nvPr/>
          </p:nvSpPr>
          <p:spPr>
            <a:xfrm>
              <a:off x="4800350" y="5330475"/>
              <a:ext cx="650" cy="1750"/>
            </a:xfrm>
            <a:custGeom>
              <a:avLst/>
              <a:gdLst/>
              <a:ahLst/>
              <a:cxnLst/>
              <a:rect l="l" t="t" r="r" b="b"/>
              <a:pathLst>
                <a:path w="26" h="70" extrusionOk="0">
                  <a:moveTo>
                    <a:pt x="17" y="1"/>
                  </a:moveTo>
                  <a:cubicBezTo>
                    <a:pt x="9" y="1"/>
                    <a:pt x="5" y="5"/>
                    <a:pt x="0" y="9"/>
                  </a:cubicBezTo>
                  <a:cubicBezTo>
                    <a:pt x="0" y="21"/>
                    <a:pt x="0" y="33"/>
                    <a:pt x="0" y="46"/>
                  </a:cubicBezTo>
                  <a:cubicBezTo>
                    <a:pt x="5" y="63"/>
                    <a:pt x="9" y="70"/>
                    <a:pt x="13" y="70"/>
                  </a:cubicBezTo>
                  <a:cubicBezTo>
                    <a:pt x="15" y="70"/>
                    <a:pt x="18" y="67"/>
                    <a:pt x="21" y="62"/>
                  </a:cubicBezTo>
                  <a:cubicBezTo>
                    <a:pt x="25" y="46"/>
                    <a:pt x="25" y="29"/>
                    <a:pt x="21" y="9"/>
                  </a:cubicBezTo>
                  <a:cubicBezTo>
                    <a:pt x="21" y="5"/>
                    <a:pt x="17" y="1"/>
                    <a:pt x="17"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18" name="Google Shape;218;p29"/>
            <p:cNvSpPr/>
            <p:nvPr/>
          </p:nvSpPr>
          <p:spPr>
            <a:xfrm>
              <a:off x="4819525" y="5432750"/>
              <a:ext cx="16125" cy="7200"/>
            </a:xfrm>
            <a:custGeom>
              <a:avLst/>
              <a:gdLst/>
              <a:ahLst/>
              <a:cxnLst/>
              <a:rect l="l" t="t" r="r" b="b"/>
              <a:pathLst>
                <a:path w="645" h="288" extrusionOk="0">
                  <a:moveTo>
                    <a:pt x="633" y="1"/>
                  </a:moveTo>
                  <a:cubicBezTo>
                    <a:pt x="608" y="5"/>
                    <a:pt x="588" y="13"/>
                    <a:pt x="567" y="21"/>
                  </a:cubicBezTo>
                  <a:cubicBezTo>
                    <a:pt x="565" y="22"/>
                    <a:pt x="563" y="22"/>
                    <a:pt x="561" y="22"/>
                  </a:cubicBezTo>
                  <a:cubicBezTo>
                    <a:pt x="553" y="22"/>
                    <a:pt x="542" y="17"/>
                    <a:pt x="538" y="17"/>
                  </a:cubicBezTo>
                  <a:cubicBezTo>
                    <a:pt x="534" y="17"/>
                    <a:pt x="530" y="21"/>
                    <a:pt x="522" y="21"/>
                  </a:cubicBezTo>
                  <a:lnTo>
                    <a:pt x="473" y="21"/>
                  </a:lnTo>
                  <a:cubicBezTo>
                    <a:pt x="460" y="21"/>
                    <a:pt x="448" y="9"/>
                    <a:pt x="440" y="9"/>
                  </a:cubicBezTo>
                  <a:cubicBezTo>
                    <a:pt x="395" y="17"/>
                    <a:pt x="350" y="29"/>
                    <a:pt x="304" y="38"/>
                  </a:cubicBezTo>
                  <a:cubicBezTo>
                    <a:pt x="300" y="38"/>
                    <a:pt x="292" y="33"/>
                    <a:pt x="288" y="33"/>
                  </a:cubicBezTo>
                  <a:cubicBezTo>
                    <a:pt x="280" y="30"/>
                    <a:pt x="272" y="26"/>
                    <a:pt x="263" y="26"/>
                  </a:cubicBezTo>
                  <a:cubicBezTo>
                    <a:pt x="253" y="26"/>
                    <a:pt x="243" y="31"/>
                    <a:pt x="235" y="46"/>
                  </a:cubicBezTo>
                  <a:cubicBezTo>
                    <a:pt x="235" y="50"/>
                    <a:pt x="231" y="50"/>
                    <a:pt x="226" y="50"/>
                  </a:cubicBezTo>
                  <a:cubicBezTo>
                    <a:pt x="194" y="54"/>
                    <a:pt x="157" y="58"/>
                    <a:pt x="124" y="74"/>
                  </a:cubicBezTo>
                  <a:cubicBezTo>
                    <a:pt x="112" y="80"/>
                    <a:pt x="101" y="82"/>
                    <a:pt x="89" y="82"/>
                  </a:cubicBezTo>
                  <a:cubicBezTo>
                    <a:pt x="72" y="82"/>
                    <a:pt x="55" y="78"/>
                    <a:pt x="37" y="78"/>
                  </a:cubicBezTo>
                  <a:cubicBezTo>
                    <a:pt x="33" y="78"/>
                    <a:pt x="29" y="78"/>
                    <a:pt x="25" y="79"/>
                  </a:cubicBezTo>
                  <a:cubicBezTo>
                    <a:pt x="17" y="79"/>
                    <a:pt x="9" y="79"/>
                    <a:pt x="1" y="120"/>
                  </a:cubicBezTo>
                  <a:cubicBezTo>
                    <a:pt x="1" y="148"/>
                    <a:pt x="5" y="177"/>
                    <a:pt x="9" y="206"/>
                  </a:cubicBezTo>
                  <a:cubicBezTo>
                    <a:pt x="9" y="206"/>
                    <a:pt x="13" y="210"/>
                    <a:pt x="13" y="210"/>
                  </a:cubicBezTo>
                  <a:cubicBezTo>
                    <a:pt x="16" y="208"/>
                    <a:pt x="19" y="208"/>
                    <a:pt x="22" y="208"/>
                  </a:cubicBezTo>
                  <a:cubicBezTo>
                    <a:pt x="26" y="208"/>
                    <a:pt x="30" y="209"/>
                    <a:pt x="35" y="209"/>
                  </a:cubicBezTo>
                  <a:cubicBezTo>
                    <a:pt x="44" y="209"/>
                    <a:pt x="53" y="205"/>
                    <a:pt x="62" y="177"/>
                  </a:cubicBezTo>
                  <a:cubicBezTo>
                    <a:pt x="64" y="175"/>
                    <a:pt x="65" y="174"/>
                    <a:pt x="66" y="174"/>
                  </a:cubicBezTo>
                  <a:cubicBezTo>
                    <a:pt x="69" y="174"/>
                    <a:pt x="72" y="179"/>
                    <a:pt x="75" y="185"/>
                  </a:cubicBezTo>
                  <a:cubicBezTo>
                    <a:pt x="86" y="210"/>
                    <a:pt x="97" y="222"/>
                    <a:pt x="108" y="222"/>
                  </a:cubicBezTo>
                  <a:cubicBezTo>
                    <a:pt x="113" y="222"/>
                    <a:pt x="119" y="219"/>
                    <a:pt x="124" y="214"/>
                  </a:cubicBezTo>
                  <a:cubicBezTo>
                    <a:pt x="131" y="207"/>
                    <a:pt x="138" y="204"/>
                    <a:pt x="144" y="204"/>
                  </a:cubicBezTo>
                  <a:cubicBezTo>
                    <a:pt x="153" y="204"/>
                    <a:pt x="162" y="210"/>
                    <a:pt x="169" y="222"/>
                  </a:cubicBezTo>
                  <a:cubicBezTo>
                    <a:pt x="172" y="224"/>
                    <a:pt x="174" y="224"/>
                    <a:pt x="177" y="224"/>
                  </a:cubicBezTo>
                  <a:cubicBezTo>
                    <a:pt x="182" y="224"/>
                    <a:pt x="187" y="222"/>
                    <a:pt x="190" y="222"/>
                  </a:cubicBezTo>
                  <a:cubicBezTo>
                    <a:pt x="196" y="219"/>
                    <a:pt x="200" y="208"/>
                    <a:pt x="206" y="208"/>
                  </a:cubicBezTo>
                  <a:cubicBezTo>
                    <a:pt x="207" y="208"/>
                    <a:pt x="208" y="208"/>
                    <a:pt x="210" y="210"/>
                  </a:cubicBezTo>
                  <a:cubicBezTo>
                    <a:pt x="219" y="220"/>
                    <a:pt x="229" y="224"/>
                    <a:pt x="238" y="224"/>
                  </a:cubicBezTo>
                  <a:cubicBezTo>
                    <a:pt x="258" y="224"/>
                    <a:pt x="277" y="209"/>
                    <a:pt x="297" y="209"/>
                  </a:cubicBezTo>
                  <a:cubicBezTo>
                    <a:pt x="305" y="209"/>
                    <a:pt x="313" y="211"/>
                    <a:pt x="321" y="218"/>
                  </a:cubicBezTo>
                  <a:cubicBezTo>
                    <a:pt x="325" y="221"/>
                    <a:pt x="330" y="222"/>
                    <a:pt x="336" y="222"/>
                  </a:cubicBezTo>
                  <a:cubicBezTo>
                    <a:pt x="341" y="222"/>
                    <a:pt x="347" y="221"/>
                    <a:pt x="353" y="221"/>
                  </a:cubicBezTo>
                  <a:cubicBezTo>
                    <a:pt x="356" y="221"/>
                    <a:pt x="359" y="221"/>
                    <a:pt x="362" y="222"/>
                  </a:cubicBezTo>
                  <a:cubicBezTo>
                    <a:pt x="395" y="226"/>
                    <a:pt x="423" y="234"/>
                    <a:pt x="456" y="243"/>
                  </a:cubicBezTo>
                  <a:cubicBezTo>
                    <a:pt x="469" y="247"/>
                    <a:pt x="481" y="255"/>
                    <a:pt x="485" y="267"/>
                  </a:cubicBezTo>
                  <a:cubicBezTo>
                    <a:pt x="492" y="281"/>
                    <a:pt x="499" y="286"/>
                    <a:pt x="506" y="286"/>
                  </a:cubicBezTo>
                  <a:cubicBezTo>
                    <a:pt x="515" y="286"/>
                    <a:pt x="525" y="278"/>
                    <a:pt x="534" y="276"/>
                  </a:cubicBezTo>
                  <a:cubicBezTo>
                    <a:pt x="546" y="271"/>
                    <a:pt x="560" y="269"/>
                    <a:pt x="573" y="269"/>
                  </a:cubicBezTo>
                  <a:cubicBezTo>
                    <a:pt x="582" y="269"/>
                    <a:pt x="591" y="270"/>
                    <a:pt x="600" y="271"/>
                  </a:cubicBezTo>
                  <a:cubicBezTo>
                    <a:pt x="608" y="271"/>
                    <a:pt x="624" y="288"/>
                    <a:pt x="645" y="288"/>
                  </a:cubicBezTo>
                  <a:lnTo>
                    <a:pt x="645" y="9"/>
                  </a:lnTo>
                  <a:cubicBezTo>
                    <a:pt x="641" y="5"/>
                    <a:pt x="637" y="1"/>
                    <a:pt x="633"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19" name="Google Shape;219;p29"/>
            <p:cNvSpPr/>
            <p:nvPr/>
          </p:nvSpPr>
          <p:spPr>
            <a:xfrm>
              <a:off x="4819525" y="5419700"/>
              <a:ext cx="16125" cy="7200"/>
            </a:xfrm>
            <a:custGeom>
              <a:avLst/>
              <a:gdLst/>
              <a:ahLst/>
              <a:cxnLst/>
              <a:rect l="l" t="t" r="r" b="b"/>
              <a:pathLst>
                <a:path w="645" h="288" extrusionOk="0">
                  <a:moveTo>
                    <a:pt x="587" y="0"/>
                  </a:moveTo>
                  <a:cubicBezTo>
                    <a:pt x="585" y="0"/>
                    <a:pt x="582" y="1"/>
                    <a:pt x="579" y="1"/>
                  </a:cubicBezTo>
                  <a:cubicBezTo>
                    <a:pt x="542" y="18"/>
                    <a:pt x="501" y="34"/>
                    <a:pt x="460" y="47"/>
                  </a:cubicBezTo>
                  <a:cubicBezTo>
                    <a:pt x="457" y="47"/>
                    <a:pt x="454" y="48"/>
                    <a:pt x="451" y="48"/>
                  </a:cubicBezTo>
                  <a:cubicBezTo>
                    <a:pt x="439" y="48"/>
                    <a:pt x="428" y="43"/>
                    <a:pt x="415" y="43"/>
                  </a:cubicBezTo>
                  <a:cubicBezTo>
                    <a:pt x="399" y="43"/>
                    <a:pt x="382" y="47"/>
                    <a:pt x="366" y="59"/>
                  </a:cubicBezTo>
                  <a:cubicBezTo>
                    <a:pt x="360" y="61"/>
                    <a:pt x="353" y="62"/>
                    <a:pt x="345" y="62"/>
                  </a:cubicBezTo>
                  <a:cubicBezTo>
                    <a:pt x="337" y="62"/>
                    <a:pt x="329" y="61"/>
                    <a:pt x="321" y="59"/>
                  </a:cubicBezTo>
                  <a:cubicBezTo>
                    <a:pt x="317" y="56"/>
                    <a:pt x="312" y="55"/>
                    <a:pt x="307" y="55"/>
                  </a:cubicBezTo>
                  <a:cubicBezTo>
                    <a:pt x="297" y="55"/>
                    <a:pt x="284" y="60"/>
                    <a:pt x="276" y="63"/>
                  </a:cubicBezTo>
                  <a:cubicBezTo>
                    <a:pt x="270" y="63"/>
                    <a:pt x="263" y="70"/>
                    <a:pt x="257" y="70"/>
                  </a:cubicBezTo>
                  <a:cubicBezTo>
                    <a:pt x="255" y="70"/>
                    <a:pt x="253" y="69"/>
                    <a:pt x="251" y="67"/>
                  </a:cubicBezTo>
                  <a:cubicBezTo>
                    <a:pt x="239" y="61"/>
                    <a:pt x="224" y="58"/>
                    <a:pt x="210" y="58"/>
                  </a:cubicBezTo>
                  <a:cubicBezTo>
                    <a:pt x="195" y="58"/>
                    <a:pt x="179" y="61"/>
                    <a:pt x="165" y="67"/>
                  </a:cubicBezTo>
                  <a:cubicBezTo>
                    <a:pt x="128" y="84"/>
                    <a:pt x="91" y="92"/>
                    <a:pt x="54" y="96"/>
                  </a:cubicBezTo>
                  <a:cubicBezTo>
                    <a:pt x="53" y="96"/>
                    <a:pt x="52" y="97"/>
                    <a:pt x="51" y="97"/>
                  </a:cubicBezTo>
                  <a:cubicBezTo>
                    <a:pt x="44" y="97"/>
                    <a:pt x="37" y="87"/>
                    <a:pt x="29" y="79"/>
                  </a:cubicBezTo>
                  <a:cubicBezTo>
                    <a:pt x="27" y="78"/>
                    <a:pt x="25" y="77"/>
                    <a:pt x="23" y="77"/>
                  </a:cubicBezTo>
                  <a:cubicBezTo>
                    <a:pt x="14" y="77"/>
                    <a:pt x="7" y="94"/>
                    <a:pt x="1" y="141"/>
                  </a:cubicBezTo>
                  <a:cubicBezTo>
                    <a:pt x="5" y="170"/>
                    <a:pt x="9" y="198"/>
                    <a:pt x="13" y="231"/>
                  </a:cubicBezTo>
                  <a:cubicBezTo>
                    <a:pt x="21" y="227"/>
                    <a:pt x="29" y="231"/>
                    <a:pt x="34" y="211"/>
                  </a:cubicBezTo>
                  <a:cubicBezTo>
                    <a:pt x="39" y="197"/>
                    <a:pt x="44" y="193"/>
                    <a:pt x="49" y="193"/>
                  </a:cubicBezTo>
                  <a:cubicBezTo>
                    <a:pt x="54" y="193"/>
                    <a:pt x="58" y="198"/>
                    <a:pt x="62" y="203"/>
                  </a:cubicBezTo>
                  <a:cubicBezTo>
                    <a:pt x="73" y="220"/>
                    <a:pt x="91" y="228"/>
                    <a:pt x="109" y="228"/>
                  </a:cubicBezTo>
                  <a:cubicBezTo>
                    <a:pt x="113" y="228"/>
                    <a:pt x="116" y="228"/>
                    <a:pt x="120" y="227"/>
                  </a:cubicBezTo>
                  <a:cubicBezTo>
                    <a:pt x="136" y="223"/>
                    <a:pt x="153" y="227"/>
                    <a:pt x="165" y="219"/>
                  </a:cubicBezTo>
                  <a:cubicBezTo>
                    <a:pt x="171" y="214"/>
                    <a:pt x="178" y="212"/>
                    <a:pt x="184" y="212"/>
                  </a:cubicBezTo>
                  <a:cubicBezTo>
                    <a:pt x="200" y="212"/>
                    <a:pt x="215" y="227"/>
                    <a:pt x="231" y="227"/>
                  </a:cubicBezTo>
                  <a:cubicBezTo>
                    <a:pt x="256" y="227"/>
                    <a:pt x="282" y="250"/>
                    <a:pt x="308" y="250"/>
                  </a:cubicBezTo>
                  <a:cubicBezTo>
                    <a:pt x="315" y="250"/>
                    <a:pt x="322" y="248"/>
                    <a:pt x="329" y="244"/>
                  </a:cubicBezTo>
                  <a:cubicBezTo>
                    <a:pt x="330" y="243"/>
                    <a:pt x="331" y="243"/>
                    <a:pt x="333" y="243"/>
                  </a:cubicBezTo>
                  <a:cubicBezTo>
                    <a:pt x="341" y="243"/>
                    <a:pt x="351" y="252"/>
                    <a:pt x="358" y="256"/>
                  </a:cubicBezTo>
                  <a:cubicBezTo>
                    <a:pt x="366" y="260"/>
                    <a:pt x="375" y="261"/>
                    <a:pt x="383" y="261"/>
                  </a:cubicBezTo>
                  <a:cubicBezTo>
                    <a:pt x="402" y="261"/>
                    <a:pt x="420" y="253"/>
                    <a:pt x="440" y="248"/>
                  </a:cubicBezTo>
                  <a:cubicBezTo>
                    <a:pt x="446" y="247"/>
                    <a:pt x="452" y="246"/>
                    <a:pt x="458" y="246"/>
                  </a:cubicBezTo>
                  <a:cubicBezTo>
                    <a:pt x="477" y="246"/>
                    <a:pt x="495" y="251"/>
                    <a:pt x="514" y="260"/>
                  </a:cubicBezTo>
                  <a:cubicBezTo>
                    <a:pt x="534" y="264"/>
                    <a:pt x="555" y="268"/>
                    <a:pt x="575" y="268"/>
                  </a:cubicBezTo>
                  <a:cubicBezTo>
                    <a:pt x="596" y="272"/>
                    <a:pt x="620" y="268"/>
                    <a:pt x="637" y="285"/>
                  </a:cubicBezTo>
                  <a:cubicBezTo>
                    <a:pt x="637" y="287"/>
                    <a:pt x="638" y="288"/>
                    <a:pt x="639" y="288"/>
                  </a:cubicBezTo>
                  <a:cubicBezTo>
                    <a:pt x="641" y="288"/>
                    <a:pt x="643" y="287"/>
                    <a:pt x="645" y="285"/>
                  </a:cubicBezTo>
                  <a:lnTo>
                    <a:pt x="645" y="43"/>
                  </a:lnTo>
                  <a:cubicBezTo>
                    <a:pt x="627" y="28"/>
                    <a:pt x="608" y="0"/>
                    <a:pt x="587"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20" name="Google Shape;220;p29"/>
            <p:cNvSpPr/>
            <p:nvPr/>
          </p:nvSpPr>
          <p:spPr>
            <a:xfrm>
              <a:off x="4822100" y="5445675"/>
              <a:ext cx="13450" cy="7525"/>
            </a:xfrm>
            <a:custGeom>
              <a:avLst/>
              <a:gdLst/>
              <a:ahLst/>
              <a:cxnLst/>
              <a:rect l="l" t="t" r="r" b="b"/>
              <a:pathLst>
                <a:path w="538" h="301" extrusionOk="0">
                  <a:moveTo>
                    <a:pt x="530" y="1"/>
                  </a:moveTo>
                  <a:cubicBezTo>
                    <a:pt x="514" y="8"/>
                    <a:pt x="499" y="21"/>
                    <a:pt x="483" y="21"/>
                  </a:cubicBezTo>
                  <a:cubicBezTo>
                    <a:pt x="474" y="21"/>
                    <a:pt x="465" y="17"/>
                    <a:pt x="456" y="5"/>
                  </a:cubicBezTo>
                  <a:cubicBezTo>
                    <a:pt x="455" y="4"/>
                    <a:pt x="455" y="4"/>
                    <a:pt x="454" y="4"/>
                  </a:cubicBezTo>
                  <a:cubicBezTo>
                    <a:pt x="449" y="4"/>
                    <a:pt x="443" y="13"/>
                    <a:pt x="439" y="13"/>
                  </a:cubicBezTo>
                  <a:cubicBezTo>
                    <a:pt x="433" y="15"/>
                    <a:pt x="427" y="16"/>
                    <a:pt x="421" y="16"/>
                  </a:cubicBezTo>
                  <a:cubicBezTo>
                    <a:pt x="415" y="16"/>
                    <a:pt x="409" y="15"/>
                    <a:pt x="402" y="13"/>
                  </a:cubicBezTo>
                  <a:cubicBezTo>
                    <a:pt x="397" y="10"/>
                    <a:pt x="390" y="9"/>
                    <a:pt x="384" y="9"/>
                  </a:cubicBezTo>
                  <a:cubicBezTo>
                    <a:pt x="373" y="9"/>
                    <a:pt x="361" y="13"/>
                    <a:pt x="353" y="21"/>
                  </a:cubicBezTo>
                  <a:cubicBezTo>
                    <a:pt x="344" y="26"/>
                    <a:pt x="333" y="28"/>
                    <a:pt x="322" y="28"/>
                  </a:cubicBezTo>
                  <a:cubicBezTo>
                    <a:pt x="314" y="28"/>
                    <a:pt x="307" y="27"/>
                    <a:pt x="300" y="25"/>
                  </a:cubicBezTo>
                  <a:cubicBezTo>
                    <a:pt x="290" y="24"/>
                    <a:pt x="281" y="24"/>
                    <a:pt x="271" y="24"/>
                  </a:cubicBezTo>
                  <a:cubicBezTo>
                    <a:pt x="240" y="24"/>
                    <a:pt x="209" y="29"/>
                    <a:pt x="181" y="42"/>
                  </a:cubicBezTo>
                  <a:cubicBezTo>
                    <a:pt x="140" y="54"/>
                    <a:pt x="95" y="66"/>
                    <a:pt x="50" y="70"/>
                  </a:cubicBezTo>
                  <a:cubicBezTo>
                    <a:pt x="45" y="72"/>
                    <a:pt x="41" y="72"/>
                    <a:pt x="38" y="72"/>
                  </a:cubicBezTo>
                  <a:cubicBezTo>
                    <a:pt x="34" y="72"/>
                    <a:pt x="31" y="72"/>
                    <a:pt x="29" y="74"/>
                  </a:cubicBezTo>
                  <a:cubicBezTo>
                    <a:pt x="17" y="83"/>
                    <a:pt x="9" y="95"/>
                    <a:pt x="0" y="107"/>
                  </a:cubicBezTo>
                  <a:lnTo>
                    <a:pt x="0" y="136"/>
                  </a:lnTo>
                  <a:cubicBezTo>
                    <a:pt x="0" y="152"/>
                    <a:pt x="4" y="169"/>
                    <a:pt x="9" y="185"/>
                  </a:cubicBezTo>
                  <a:cubicBezTo>
                    <a:pt x="21" y="198"/>
                    <a:pt x="37" y="202"/>
                    <a:pt x="50" y="206"/>
                  </a:cubicBezTo>
                  <a:cubicBezTo>
                    <a:pt x="58" y="204"/>
                    <a:pt x="66" y="202"/>
                    <a:pt x="74" y="202"/>
                  </a:cubicBezTo>
                  <a:cubicBezTo>
                    <a:pt x="81" y="202"/>
                    <a:pt x="89" y="204"/>
                    <a:pt x="95" y="210"/>
                  </a:cubicBezTo>
                  <a:cubicBezTo>
                    <a:pt x="103" y="219"/>
                    <a:pt x="111" y="224"/>
                    <a:pt x="118" y="224"/>
                  </a:cubicBezTo>
                  <a:cubicBezTo>
                    <a:pt x="124" y="224"/>
                    <a:pt x="130" y="220"/>
                    <a:pt x="136" y="210"/>
                  </a:cubicBezTo>
                  <a:cubicBezTo>
                    <a:pt x="141" y="205"/>
                    <a:pt x="144" y="203"/>
                    <a:pt x="147" y="203"/>
                  </a:cubicBezTo>
                  <a:cubicBezTo>
                    <a:pt x="149" y="203"/>
                    <a:pt x="150" y="204"/>
                    <a:pt x="152" y="206"/>
                  </a:cubicBezTo>
                  <a:cubicBezTo>
                    <a:pt x="170" y="220"/>
                    <a:pt x="188" y="224"/>
                    <a:pt x="205" y="224"/>
                  </a:cubicBezTo>
                  <a:cubicBezTo>
                    <a:pt x="227" y="224"/>
                    <a:pt x="248" y="218"/>
                    <a:pt x="271" y="218"/>
                  </a:cubicBezTo>
                  <a:cubicBezTo>
                    <a:pt x="304" y="226"/>
                    <a:pt x="333" y="234"/>
                    <a:pt x="361" y="247"/>
                  </a:cubicBezTo>
                  <a:cubicBezTo>
                    <a:pt x="390" y="255"/>
                    <a:pt x="419" y="259"/>
                    <a:pt x="448" y="263"/>
                  </a:cubicBezTo>
                  <a:cubicBezTo>
                    <a:pt x="451" y="263"/>
                    <a:pt x="454" y="263"/>
                    <a:pt x="457" y="263"/>
                  </a:cubicBezTo>
                  <a:cubicBezTo>
                    <a:pt x="462" y="263"/>
                    <a:pt x="467" y="264"/>
                    <a:pt x="472" y="271"/>
                  </a:cubicBezTo>
                  <a:cubicBezTo>
                    <a:pt x="487" y="283"/>
                    <a:pt x="512" y="301"/>
                    <a:pt x="532" y="301"/>
                  </a:cubicBezTo>
                  <a:cubicBezTo>
                    <a:pt x="534" y="301"/>
                    <a:pt x="536" y="301"/>
                    <a:pt x="538" y="300"/>
                  </a:cubicBezTo>
                  <a:lnTo>
                    <a:pt x="538" y="9"/>
                  </a:lnTo>
                  <a:cubicBezTo>
                    <a:pt x="538" y="5"/>
                    <a:pt x="534" y="5"/>
                    <a:pt x="530"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21" name="Google Shape;221;p29"/>
            <p:cNvSpPr/>
            <p:nvPr/>
          </p:nvSpPr>
          <p:spPr>
            <a:xfrm>
              <a:off x="4829075" y="5354725"/>
              <a:ext cx="6475" cy="6325"/>
            </a:xfrm>
            <a:custGeom>
              <a:avLst/>
              <a:gdLst/>
              <a:ahLst/>
              <a:cxnLst/>
              <a:rect l="l" t="t" r="r" b="b"/>
              <a:pathLst>
                <a:path w="259" h="253" extrusionOk="0">
                  <a:moveTo>
                    <a:pt x="183" y="1"/>
                  </a:moveTo>
                  <a:cubicBezTo>
                    <a:pt x="161" y="1"/>
                    <a:pt x="139" y="20"/>
                    <a:pt x="119" y="40"/>
                  </a:cubicBezTo>
                  <a:cubicBezTo>
                    <a:pt x="119" y="41"/>
                    <a:pt x="118" y="41"/>
                    <a:pt x="116" y="41"/>
                  </a:cubicBezTo>
                  <a:cubicBezTo>
                    <a:pt x="112" y="41"/>
                    <a:pt x="106" y="36"/>
                    <a:pt x="103" y="36"/>
                  </a:cubicBezTo>
                  <a:cubicBezTo>
                    <a:pt x="99" y="32"/>
                    <a:pt x="91" y="32"/>
                    <a:pt x="87" y="32"/>
                  </a:cubicBezTo>
                  <a:cubicBezTo>
                    <a:pt x="66" y="36"/>
                    <a:pt x="45" y="40"/>
                    <a:pt x="25" y="44"/>
                  </a:cubicBezTo>
                  <a:cubicBezTo>
                    <a:pt x="17" y="48"/>
                    <a:pt x="9" y="48"/>
                    <a:pt x="0" y="52"/>
                  </a:cubicBezTo>
                  <a:cubicBezTo>
                    <a:pt x="0" y="89"/>
                    <a:pt x="0" y="122"/>
                    <a:pt x="4" y="130"/>
                  </a:cubicBezTo>
                  <a:cubicBezTo>
                    <a:pt x="9" y="151"/>
                    <a:pt x="17" y="180"/>
                    <a:pt x="25" y="180"/>
                  </a:cubicBezTo>
                  <a:cubicBezTo>
                    <a:pt x="29" y="178"/>
                    <a:pt x="34" y="177"/>
                    <a:pt x="38" y="177"/>
                  </a:cubicBezTo>
                  <a:cubicBezTo>
                    <a:pt x="53" y="177"/>
                    <a:pt x="66" y="187"/>
                    <a:pt x="78" y="200"/>
                  </a:cubicBezTo>
                  <a:cubicBezTo>
                    <a:pt x="78" y="200"/>
                    <a:pt x="81" y="205"/>
                    <a:pt x="84" y="205"/>
                  </a:cubicBezTo>
                  <a:cubicBezTo>
                    <a:pt x="85" y="205"/>
                    <a:pt x="86" y="205"/>
                    <a:pt x="87" y="204"/>
                  </a:cubicBezTo>
                  <a:cubicBezTo>
                    <a:pt x="91" y="199"/>
                    <a:pt x="95" y="197"/>
                    <a:pt x="100" y="197"/>
                  </a:cubicBezTo>
                  <a:cubicBezTo>
                    <a:pt x="116" y="197"/>
                    <a:pt x="133" y="226"/>
                    <a:pt x="152" y="229"/>
                  </a:cubicBezTo>
                  <a:cubicBezTo>
                    <a:pt x="164" y="233"/>
                    <a:pt x="177" y="233"/>
                    <a:pt x="185" y="233"/>
                  </a:cubicBezTo>
                  <a:cubicBezTo>
                    <a:pt x="186" y="234"/>
                    <a:pt x="188" y="234"/>
                    <a:pt x="190" y="234"/>
                  </a:cubicBezTo>
                  <a:cubicBezTo>
                    <a:pt x="192" y="234"/>
                    <a:pt x="195" y="233"/>
                    <a:pt x="198" y="233"/>
                  </a:cubicBezTo>
                  <a:cubicBezTo>
                    <a:pt x="203" y="233"/>
                    <a:pt x="209" y="236"/>
                    <a:pt x="214" y="249"/>
                  </a:cubicBezTo>
                  <a:cubicBezTo>
                    <a:pt x="217" y="252"/>
                    <a:pt x="220" y="252"/>
                    <a:pt x="223" y="252"/>
                  </a:cubicBezTo>
                  <a:cubicBezTo>
                    <a:pt x="234" y="252"/>
                    <a:pt x="245" y="240"/>
                    <a:pt x="254" y="240"/>
                  </a:cubicBezTo>
                  <a:cubicBezTo>
                    <a:pt x="256" y="240"/>
                    <a:pt x="257" y="240"/>
                    <a:pt x="259" y="241"/>
                  </a:cubicBezTo>
                  <a:lnTo>
                    <a:pt x="259" y="7"/>
                  </a:lnTo>
                  <a:cubicBezTo>
                    <a:pt x="247" y="11"/>
                    <a:pt x="230" y="11"/>
                    <a:pt x="218" y="15"/>
                  </a:cubicBezTo>
                  <a:lnTo>
                    <a:pt x="214" y="15"/>
                  </a:lnTo>
                  <a:cubicBezTo>
                    <a:pt x="203" y="5"/>
                    <a:pt x="193" y="1"/>
                    <a:pt x="183"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22" name="Google Shape;222;p29"/>
            <p:cNvSpPr/>
            <p:nvPr/>
          </p:nvSpPr>
          <p:spPr>
            <a:xfrm>
              <a:off x="4820050" y="5406925"/>
              <a:ext cx="15600" cy="6700"/>
            </a:xfrm>
            <a:custGeom>
              <a:avLst/>
              <a:gdLst/>
              <a:ahLst/>
              <a:cxnLst/>
              <a:rect l="l" t="t" r="r" b="b"/>
              <a:pathLst>
                <a:path w="624" h="268" extrusionOk="0">
                  <a:moveTo>
                    <a:pt x="594" y="1"/>
                  </a:moveTo>
                  <a:cubicBezTo>
                    <a:pt x="578" y="1"/>
                    <a:pt x="563" y="6"/>
                    <a:pt x="550" y="16"/>
                  </a:cubicBezTo>
                  <a:cubicBezTo>
                    <a:pt x="538" y="24"/>
                    <a:pt x="525" y="25"/>
                    <a:pt x="513" y="25"/>
                  </a:cubicBezTo>
                  <a:cubicBezTo>
                    <a:pt x="509" y="25"/>
                    <a:pt x="505" y="25"/>
                    <a:pt x="501" y="25"/>
                  </a:cubicBezTo>
                  <a:cubicBezTo>
                    <a:pt x="493" y="25"/>
                    <a:pt x="484" y="26"/>
                    <a:pt x="476" y="28"/>
                  </a:cubicBezTo>
                  <a:cubicBezTo>
                    <a:pt x="448" y="37"/>
                    <a:pt x="423" y="45"/>
                    <a:pt x="398" y="57"/>
                  </a:cubicBezTo>
                  <a:cubicBezTo>
                    <a:pt x="374" y="69"/>
                    <a:pt x="349" y="61"/>
                    <a:pt x="320" y="73"/>
                  </a:cubicBezTo>
                  <a:lnTo>
                    <a:pt x="304" y="73"/>
                  </a:lnTo>
                  <a:cubicBezTo>
                    <a:pt x="287" y="57"/>
                    <a:pt x="269" y="51"/>
                    <a:pt x="251" y="51"/>
                  </a:cubicBezTo>
                  <a:cubicBezTo>
                    <a:pt x="220" y="51"/>
                    <a:pt x="189" y="66"/>
                    <a:pt x="160" y="66"/>
                  </a:cubicBezTo>
                  <a:cubicBezTo>
                    <a:pt x="156" y="66"/>
                    <a:pt x="152" y="66"/>
                    <a:pt x="148" y="65"/>
                  </a:cubicBezTo>
                  <a:cubicBezTo>
                    <a:pt x="145" y="66"/>
                    <a:pt x="141" y="67"/>
                    <a:pt x="138" y="67"/>
                  </a:cubicBezTo>
                  <a:cubicBezTo>
                    <a:pt x="129" y="67"/>
                    <a:pt x="121" y="63"/>
                    <a:pt x="115" y="57"/>
                  </a:cubicBezTo>
                  <a:cubicBezTo>
                    <a:pt x="95" y="43"/>
                    <a:pt x="72" y="35"/>
                    <a:pt x="48" y="35"/>
                  </a:cubicBezTo>
                  <a:cubicBezTo>
                    <a:pt x="43" y="35"/>
                    <a:pt x="38" y="36"/>
                    <a:pt x="33" y="37"/>
                  </a:cubicBezTo>
                  <a:cubicBezTo>
                    <a:pt x="25" y="37"/>
                    <a:pt x="8" y="37"/>
                    <a:pt x="0" y="110"/>
                  </a:cubicBezTo>
                  <a:cubicBezTo>
                    <a:pt x="8" y="176"/>
                    <a:pt x="21" y="192"/>
                    <a:pt x="33" y="192"/>
                  </a:cubicBezTo>
                  <a:cubicBezTo>
                    <a:pt x="40" y="192"/>
                    <a:pt x="51" y="205"/>
                    <a:pt x="59" y="205"/>
                  </a:cubicBezTo>
                  <a:cubicBezTo>
                    <a:pt x="60" y="205"/>
                    <a:pt x="61" y="205"/>
                    <a:pt x="62" y="205"/>
                  </a:cubicBezTo>
                  <a:cubicBezTo>
                    <a:pt x="70" y="202"/>
                    <a:pt x="78" y="201"/>
                    <a:pt x="86" y="201"/>
                  </a:cubicBezTo>
                  <a:cubicBezTo>
                    <a:pt x="103" y="201"/>
                    <a:pt x="120" y="207"/>
                    <a:pt x="132" y="221"/>
                  </a:cubicBezTo>
                  <a:cubicBezTo>
                    <a:pt x="138" y="207"/>
                    <a:pt x="144" y="202"/>
                    <a:pt x="150" y="202"/>
                  </a:cubicBezTo>
                  <a:cubicBezTo>
                    <a:pt x="160" y="202"/>
                    <a:pt x="168" y="214"/>
                    <a:pt x="173" y="221"/>
                  </a:cubicBezTo>
                  <a:cubicBezTo>
                    <a:pt x="181" y="229"/>
                    <a:pt x="193" y="225"/>
                    <a:pt x="201" y="229"/>
                  </a:cubicBezTo>
                  <a:cubicBezTo>
                    <a:pt x="210" y="242"/>
                    <a:pt x="226" y="250"/>
                    <a:pt x="238" y="258"/>
                  </a:cubicBezTo>
                  <a:cubicBezTo>
                    <a:pt x="247" y="262"/>
                    <a:pt x="257" y="265"/>
                    <a:pt x="266" y="265"/>
                  </a:cubicBezTo>
                  <a:cubicBezTo>
                    <a:pt x="277" y="265"/>
                    <a:pt x="288" y="260"/>
                    <a:pt x="300" y="242"/>
                  </a:cubicBezTo>
                  <a:cubicBezTo>
                    <a:pt x="304" y="238"/>
                    <a:pt x="308" y="229"/>
                    <a:pt x="308" y="229"/>
                  </a:cubicBezTo>
                  <a:cubicBezTo>
                    <a:pt x="314" y="240"/>
                    <a:pt x="321" y="243"/>
                    <a:pt x="327" y="243"/>
                  </a:cubicBezTo>
                  <a:cubicBezTo>
                    <a:pt x="340" y="243"/>
                    <a:pt x="353" y="229"/>
                    <a:pt x="366" y="229"/>
                  </a:cubicBezTo>
                  <a:cubicBezTo>
                    <a:pt x="367" y="229"/>
                    <a:pt x="368" y="229"/>
                    <a:pt x="370" y="229"/>
                  </a:cubicBezTo>
                  <a:cubicBezTo>
                    <a:pt x="390" y="233"/>
                    <a:pt x="406" y="246"/>
                    <a:pt x="423" y="258"/>
                  </a:cubicBezTo>
                  <a:cubicBezTo>
                    <a:pt x="432" y="265"/>
                    <a:pt x="441" y="267"/>
                    <a:pt x="450" y="267"/>
                  </a:cubicBezTo>
                  <a:cubicBezTo>
                    <a:pt x="469" y="267"/>
                    <a:pt x="487" y="257"/>
                    <a:pt x="506" y="257"/>
                  </a:cubicBezTo>
                  <a:cubicBezTo>
                    <a:pt x="510" y="257"/>
                    <a:pt x="513" y="257"/>
                    <a:pt x="517" y="258"/>
                  </a:cubicBezTo>
                  <a:cubicBezTo>
                    <a:pt x="518" y="258"/>
                    <a:pt x="519" y="258"/>
                    <a:pt x="520" y="258"/>
                  </a:cubicBezTo>
                  <a:cubicBezTo>
                    <a:pt x="539" y="258"/>
                    <a:pt x="557" y="222"/>
                    <a:pt x="576" y="222"/>
                  </a:cubicBezTo>
                  <a:cubicBezTo>
                    <a:pt x="583" y="222"/>
                    <a:pt x="591" y="228"/>
                    <a:pt x="599" y="246"/>
                  </a:cubicBezTo>
                  <a:cubicBezTo>
                    <a:pt x="603" y="254"/>
                    <a:pt x="612" y="262"/>
                    <a:pt x="624" y="262"/>
                  </a:cubicBezTo>
                  <a:lnTo>
                    <a:pt x="624" y="8"/>
                  </a:lnTo>
                  <a:cubicBezTo>
                    <a:pt x="614" y="3"/>
                    <a:pt x="604" y="1"/>
                    <a:pt x="594"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23" name="Google Shape;223;p29"/>
            <p:cNvSpPr/>
            <p:nvPr/>
          </p:nvSpPr>
          <p:spPr>
            <a:xfrm>
              <a:off x="4816650" y="5393650"/>
              <a:ext cx="18900" cy="7125"/>
            </a:xfrm>
            <a:custGeom>
              <a:avLst/>
              <a:gdLst/>
              <a:ahLst/>
              <a:cxnLst/>
              <a:rect l="l" t="t" r="r" b="b"/>
              <a:pathLst>
                <a:path w="756" h="285" extrusionOk="0">
                  <a:moveTo>
                    <a:pt x="725" y="0"/>
                  </a:moveTo>
                  <a:cubicBezTo>
                    <a:pt x="695" y="0"/>
                    <a:pt x="666" y="21"/>
                    <a:pt x="637" y="46"/>
                  </a:cubicBezTo>
                  <a:cubicBezTo>
                    <a:pt x="616" y="59"/>
                    <a:pt x="596" y="67"/>
                    <a:pt x="571" y="71"/>
                  </a:cubicBezTo>
                  <a:cubicBezTo>
                    <a:pt x="563" y="71"/>
                    <a:pt x="559" y="75"/>
                    <a:pt x="551" y="75"/>
                  </a:cubicBezTo>
                  <a:cubicBezTo>
                    <a:pt x="542" y="78"/>
                    <a:pt x="531" y="81"/>
                    <a:pt x="520" y="81"/>
                  </a:cubicBezTo>
                  <a:cubicBezTo>
                    <a:pt x="515" y="81"/>
                    <a:pt x="510" y="80"/>
                    <a:pt x="506" y="79"/>
                  </a:cubicBezTo>
                  <a:cubicBezTo>
                    <a:pt x="479" y="76"/>
                    <a:pt x="455" y="73"/>
                    <a:pt x="432" y="73"/>
                  </a:cubicBezTo>
                  <a:cubicBezTo>
                    <a:pt x="422" y="73"/>
                    <a:pt x="413" y="74"/>
                    <a:pt x="403" y="75"/>
                  </a:cubicBezTo>
                  <a:cubicBezTo>
                    <a:pt x="370" y="75"/>
                    <a:pt x="333" y="67"/>
                    <a:pt x="300" y="67"/>
                  </a:cubicBezTo>
                  <a:cubicBezTo>
                    <a:pt x="288" y="67"/>
                    <a:pt x="272" y="71"/>
                    <a:pt x="259" y="75"/>
                  </a:cubicBezTo>
                  <a:cubicBezTo>
                    <a:pt x="239" y="78"/>
                    <a:pt x="218" y="91"/>
                    <a:pt x="198" y="91"/>
                  </a:cubicBezTo>
                  <a:cubicBezTo>
                    <a:pt x="190" y="91"/>
                    <a:pt x="181" y="89"/>
                    <a:pt x="173" y="83"/>
                  </a:cubicBezTo>
                  <a:cubicBezTo>
                    <a:pt x="154" y="68"/>
                    <a:pt x="134" y="64"/>
                    <a:pt x="113" y="64"/>
                  </a:cubicBezTo>
                  <a:cubicBezTo>
                    <a:pt x="94" y="64"/>
                    <a:pt x="73" y="67"/>
                    <a:pt x="52" y="67"/>
                  </a:cubicBezTo>
                  <a:cubicBezTo>
                    <a:pt x="47" y="67"/>
                    <a:pt x="43" y="67"/>
                    <a:pt x="38" y="67"/>
                  </a:cubicBezTo>
                  <a:cubicBezTo>
                    <a:pt x="25" y="67"/>
                    <a:pt x="13" y="79"/>
                    <a:pt x="1" y="137"/>
                  </a:cubicBezTo>
                  <a:cubicBezTo>
                    <a:pt x="9" y="179"/>
                    <a:pt x="18" y="196"/>
                    <a:pt x="26" y="196"/>
                  </a:cubicBezTo>
                  <a:cubicBezTo>
                    <a:pt x="30" y="196"/>
                    <a:pt x="34" y="192"/>
                    <a:pt x="38" y="186"/>
                  </a:cubicBezTo>
                  <a:cubicBezTo>
                    <a:pt x="44" y="180"/>
                    <a:pt x="49" y="178"/>
                    <a:pt x="54" y="178"/>
                  </a:cubicBezTo>
                  <a:cubicBezTo>
                    <a:pt x="63" y="178"/>
                    <a:pt x="71" y="185"/>
                    <a:pt x="79" y="190"/>
                  </a:cubicBezTo>
                  <a:cubicBezTo>
                    <a:pt x="91" y="198"/>
                    <a:pt x="103" y="202"/>
                    <a:pt x="116" y="206"/>
                  </a:cubicBezTo>
                  <a:cubicBezTo>
                    <a:pt x="128" y="211"/>
                    <a:pt x="140" y="218"/>
                    <a:pt x="152" y="218"/>
                  </a:cubicBezTo>
                  <a:cubicBezTo>
                    <a:pt x="161" y="218"/>
                    <a:pt x="169" y="215"/>
                    <a:pt x="177" y="206"/>
                  </a:cubicBezTo>
                  <a:cubicBezTo>
                    <a:pt x="178" y="205"/>
                    <a:pt x="179" y="205"/>
                    <a:pt x="180" y="205"/>
                  </a:cubicBezTo>
                  <a:cubicBezTo>
                    <a:pt x="182" y="205"/>
                    <a:pt x="183" y="209"/>
                    <a:pt x="186" y="215"/>
                  </a:cubicBezTo>
                  <a:cubicBezTo>
                    <a:pt x="190" y="227"/>
                    <a:pt x="194" y="231"/>
                    <a:pt x="198" y="231"/>
                  </a:cubicBezTo>
                  <a:cubicBezTo>
                    <a:pt x="203" y="231"/>
                    <a:pt x="208" y="227"/>
                    <a:pt x="214" y="223"/>
                  </a:cubicBezTo>
                  <a:cubicBezTo>
                    <a:pt x="227" y="211"/>
                    <a:pt x="239" y="215"/>
                    <a:pt x="247" y="211"/>
                  </a:cubicBezTo>
                  <a:cubicBezTo>
                    <a:pt x="253" y="208"/>
                    <a:pt x="257" y="208"/>
                    <a:pt x="262" y="208"/>
                  </a:cubicBezTo>
                  <a:cubicBezTo>
                    <a:pt x="267" y="208"/>
                    <a:pt x="272" y="208"/>
                    <a:pt x="280" y="206"/>
                  </a:cubicBezTo>
                  <a:cubicBezTo>
                    <a:pt x="285" y="205"/>
                    <a:pt x="289" y="204"/>
                    <a:pt x="294" y="204"/>
                  </a:cubicBezTo>
                  <a:cubicBezTo>
                    <a:pt x="305" y="204"/>
                    <a:pt x="316" y="209"/>
                    <a:pt x="325" y="227"/>
                  </a:cubicBezTo>
                  <a:cubicBezTo>
                    <a:pt x="333" y="243"/>
                    <a:pt x="346" y="252"/>
                    <a:pt x="362" y="252"/>
                  </a:cubicBezTo>
                  <a:cubicBezTo>
                    <a:pt x="387" y="256"/>
                    <a:pt x="411" y="256"/>
                    <a:pt x="436" y="260"/>
                  </a:cubicBezTo>
                  <a:cubicBezTo>
                    <a:pt x="485" y="268"/>
                    <a:pt x="534" y="280"/>
                    <a:pt x="584" y="284"/>
                  </a:cubicBezTo>
                  <a:cubicBezTo>
                    <a:pt x="608" y="280"/>
                    <a:pt x="637" y="276"/>
                    <a:pt x="661" y="268"/>
                  </a:cubicBezTo>
                  <a:cubicBezTo>
                    <a:pt x="670" y="266"/>
                    <a:pt x="678" y="265"/>
                    <a:pt x="686" y="265"/>
                  </a:cubicBezTo>
                  <a:cubicBezTo>
                    <a:pt x="694" y="265"/>
                    <a:pt x="703" y="266"/>
                    <a:pt x="711" y="268"/>
                  </a:cubicBezTo>
                  <a:cubicBezTo>
                    <a:pt x="717" y="271"/>
                    <a:pt x="721" y="283"/>
                    <a:pt x="729" y="283"/>
                  </a:cubicBezTo>
                  <a:cubicBezTo>
                    <a:pt x="731" y="283"/>
                    <a:pt x="733" y="282"/>
                    <a:pt x="735" y="280"/>
                  </a:cubicBezTo>
                  <a:cubicBezTo>
                    <a:pt x="739" y="276"/>
                    <a:pt x="748" y="276"/>
                    <a:pt x="756" y="276"/>
                  </a:cubicBezTo>
                  <a:lnTo>
                    <a:pt x="756" y="9"/>
                  </a:lnTo>
                  <a:lnTo>
                    <a:pt x="752" y="5"/>
                  </a:lnTo>
                  <a:cubicBezTo>
                    <a:pt x="743" y="2"/>
                    <a:pt x="734" y="0"/>
                    <a:pt x="725"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24" name="Google Shape;224;p29"/>
            <p:cNvSpPr/>
            <p:nvPr/>
          </p:nvSpPr>
          <p:spPr>
            <a:xfrm>
              <a:off x="4818500" y="5380750"/>
              <a:ext cx="17050" cy="6800"/>
            </a:xfrm>
            <a:custGeom>
              <a:avLst/>
              <a:gdLst/>
              <a:ahLst/>
              <a:cxnLst/>
              <a:rect l="l" t="t" r="r" b="b"/>
              <a:pathLst>
                <a:path w="682" h="272" extrusionOk="0">
                  <a:moveTo>
                    <a:pt x="682" y="0"/>
                  </a:moveTo>
                  <a:cubicBezTo>
                    <a:pt x="675" y="2"/>
                    <a:pt x="669" y="3"/>
                    <a:pt x="662" y="3"/>
                  </a:cubicBezTo>
                  <a:cubicBezTo>
                    <a:pt x="650" y="3"/>
                    <a:pt x="637" y="1"/>
                    <a:pt x="625" y="1"/>
                  </a:cubicBezTo>
                  <a:cubicBezTo>
                    <a:pt x="613" y="1"/>
                    <a:pt x="602" y="2"/>
                    <a:pt x="592" y="8"/>
                  </a:cubicBezTo>
                  <a:cubicBezTo>
                    <a:pt x="575" y="13"/>
                    <a:pt x="563" y="21"/>
                    <a:pt x="555" y="33"/>
                  </a:cubicBezTo>
                  <a:cubicBezTo>
                    <a:pt x="545" y="43"/>
                    <a:pt x="532" y="51"/>
                    <a:pt x="516" y="51"/>
                  </a:cubicBezTo>
                  <a:cubicBezTo>
                    <a:pt x="513" y="51"/>
                    <a:pt x="509" y="50"/>
                    <a:pt x="505" y="49"/>
                  </a:cubicBezTo>
                  <a:cubicBezTo>
                    <a:pt x="491" y="47"/>
                    <a:pt x="474" y="44"/>
                    <a:pt x="457" y="44"/>
                  </a:cubicBezTo>
                  <a:cubicBezTo>
                    <a:pt x="450" y="44"/>
                    <a:pt x="443" y="44"/>
                    <a:pt x="436" y="45"/>
                  </a:cubicBezTo>
                  <a:cubicBezTo>
                    <a:pt x="386" y="49"/>
                    <a:pt x="341" y="49"/>
                    <a:pt x="296" y="49"/>
                  </a:cubicBezTo>
                  <a:lnTo>
                    <a:pt x="235" y="49"/>
                  </a:lnTo>
                  <a:cubicBezTo>
                    <a:pt x="234" y="49"/>
                    <a:pt x="233" y="48"/>
                    <a:pt x="233" y="48"/>
                  </a:cubicBezTo>
                  <a:cubicBezTo>
                    <a:pt x="226" y="48"/>
                    <a:pt x="220" y="89"/>
                    <a:pt x="212" y="89"/>
                  </a:cubicBezTo>
                  <a:cubicBezTo>
                    <a:pt x="210" y="89"/>
                    <a:pt x="208" y="87"/>
                    <a:pt x="206" y="82"/>
                  </a:cubicBezTo>
                  <a:cubicBezTo>
                    <a:pt x="202" y="68"/>
                    <a:pt x="189" y="57"/>
                    <a:pt x="175" y="57"/>
                  </a:cubicBezTo>
                  <a:cubicBezTo>
                    <a:pt x="173" y="57"/>
                    <a:pt x="171" y="57"/>
                    <a:pt x="169" y="58"/>
                  </a:cubicBezTo>
                  <a:cubicBezTo>
                    <a:pt x="124" y="54"/>
                    <a:pt x="79" y="54"/>
                    <a:pt x="29" y="54"/>
                  </a:cubicBezTo>
                  <a:cubicBezTo>
                    <a:pt x="21" y="54"/>
                    <a:pt x="13" y="62"/>
                    <a:pt x="5" y="78"/>
                  </a:cubicBezTo>
                  <a:cubicBezTo>
                    <a:pt x="5" y="91"/>
                    <a:pt x="1" y="107"/>
                    <a:pt x="1" y="123"/>
                  </a:cubicBezTo>
                  <a:cubicBezTo>
                    <a:pt x="1" y="140"/>
                    <a:pt x="1" y="156"/>
                    <a:pt x="5" y="173"/>
                  </a:cubicBezTo>
                  <a:cubicBezTo>
                    <a:pt x="9" y="185"/>
                    <a:pt x="13" y="189"/>
                    <a:pt x="17" y="189"/>
                  </a:cubicBezTo>
                  <a:cubicBezTo>
                    <a:pt x="21" y="191"/>
                    <a:pt x="25" y="192"/>
                    <a:pt x="29" y="192"/>
                  </a:cubicBezTo>
                  <a:cubicBezTo>
                    <a:pt x="33" y="192"/>
                    <a:pt x="36" y="191"/>
                    <a:pt x="38" y="189"/>
                  </a:cubicBezTo>
                  <a:cubicBezTo>
                    <a:pt x="46" y="183"/>
                    <a:pt x="56" y="180"/>
                    <a:pt x="65" y="180"/>
                  </a:cubicBezTo>
                  <a:cubicBezTo>
                    <a:pt x="75" y="180"/>
                    <a:pt x="83" y="183"/>
                    <a:pt x="87" y="189"/>
                  </a:cubicBezTo>
                  <a:cubicBezTo>
                    <a:pt x="88" y="190"/>
                    <a:pt x="90" y="191"/>
                    <a:pt x="91" y="191"/>
                  </a:cubicBezTo>
                  <a:cubicBezTo>
                    <a:pt x="96" y="191"/>
                    <a:pt x="100" y="187"/>
                    <a:pt x="105" y="187"/>
                  </a:cubicBezTo>
                  <a:cubicBezTo>
                    <a:pt x="108" y="187"/>
                    <a:pt x="112" y="188"/>
                    <a:pt x="116" y="193"/>
                  </a:cubicBezTo>
                  <a:cubicBezTo>
                    <a:pt x="125" y="200"/>
                    <a:pt x="133" y="209"/>
                    <a:pt x="140" y="209"/>
                  </a:cubicBezTo>
                  <a:cubicBezTo>
                    <a:pt x="146" y="209"/>
                    <a:pt x="151" y="203"/>
                    <a:pt x="157" y="185"/>
                  </a:cubicBezTo>
                  <a:cubicBezTo>
                    <a:pt x="158" y="183"/>
                    <a:pt x="159" y="182"/>
                    <a:pt x="159" y="182"/>
                  </a:cubicBezTo>
                  <a:cubicBezTo>
                    <a:pt x="162" y="182"/>
                    <a:pt x="164" y="188"/>
                    <a:pt x="173" y="197"/>
                  </a:cubicBezTo>
                  <a:cubicBezTo>
                    <a:pt x="177" y="201"/>
                    <a:pt x="181" y="204"/>
                    <a:pt x="185" y="204"/>
                  </a:cubicBezTo>
                  <a:cubicBezTo>
                    <a:pt x="193" y="204"/>
                    <a:pt x="200" y="192"/>
                    <a:pt x="206" y="156"/>
                  </a:cubicBezTo>
                  <a:cubicBezTo>
                    <a:pt x="218" y="201"/>
                    <a:pt x="231" y="205"/>
                    <a:pt x="247" y="205"/>
                  </a:cubicBezTo>
                  <a:cubicBezTo>
                    <a:pt x="267" y="205"/>
                    <a:pt x="288" y="210"/>
                    <a:pt x="308" y="214"/>
                  </a:cubicBezTo>
                  <a:cubicBezTo>
                    <a:pt x="333" y="218"/>
                    <a:pt x="358" y="218"/>
                    <a:pt x="378" y="218"/>
                  </a:cubicBezTo>
                  <a:cubicBezTo>
                    <a:pt x="383" y="218"/>
                    <a:pt x="387" y="217"/>
                    <a:pt x="390" y="217"/>
                  </a:cubicBezTo>
                  <a:cubicBezTo>
                    <a:pt x="395" y="217"/>
                    <a:pt x="400" y="219"/>
                    <a:pt x="407" y="226"/>
                  </a:cubicBezTo>
                  <a:cubicBezTo>
                    <a:pt x="412" y="233"/>
                    <a:pt x="418" y="237"/>
                    <a:pt x="424" y="237"/>
                  </a:cubicBezTo>
                  <a:cubicBezTo>
                    <a:pt x="428" y="237"/>
                    <a:pt x="432" y="235"/>
                    <a:pt x="436" y="230"/>
                  </a:cubicBezTo>
                  <a:cubicBezTo>
                    <a:pt x="437" y="228"/>
                    <a:pt x="440" y="227"/>
                    <a:pt x="442" y="227"/>
                  </a:cubicBezTo>
                  <a:cubicBezTo>
                    <a:pt x="445" y="227"/>
                    <a:pt x="448" y="229"/>
                    <a:pt x="448" y="234"/>
                  </a:cubicBezTo>
                  <a:cubicBezTo>
                    <a:pt x="458" y="258"/>
                    <a:pt x="466" y="265"/>
                    <a:pt x="474" y="265"/>
                  </a:cubicBezTo>
                  <a:cubicBezTo>
                    <a:pt x="479" y="265"/>
                    <a:pt x="484" y="262"/>
                    <a:pt x="489" y="259"/>
                  </a:cubicBezTo>
                  <a:cubicBezTo>
                    <a:pt x="514" y="255"/>
                    <a:pt x="538" y="246"/>
                    <a:pt x="555" y="238"/>
                  </a:cubicBezTo>
                  <a:cubicBezTo>
                    <a:pt x="575" y="234"/>
                    <a:pt x="596" y="218"/>
                    <a:pt x="608" y="214"/>
                  </a:cubicBezTo>
                  <a:cubicBezTo>
                    <a:pt x="620" y="214"/>
                    <a:pt x="633" y="222"/>
                    <a:pt x="645" y="246"/>
                  </a:cubicBezTo>
                  <a:cubicBezTo>
                    <a:pt x="649" y="263"/>
                    <a:pt x="665" y="271"/>
                    <a:pt x="682" y="271"/>
                  </a:cubicBezTo>
                  <a:lnTo>
                    <a:pt x="682" y="0"/>
                  </a:ln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25" name="Google Shape;225;p29"/>
            <p:cNvSpPr/>
            <p:nvPr/>
          </p:nvSpPr>
          <p:spPr>
            <a:xfrm>
              <a:off x="4831025" y="5328825"/>
              <a:ext cx="4625" cy="6200"/>
            </a:xfrm>
            <a:custGeom>
              <a:avLst/>
              <a:gdLst/>
              <a:ahLst/>
              <a:cxnLst/>
              <a:rect l="l" t="t" r="r" b="b"/>
              <a:pathLst>
                <a:path w="185" h="248" extrusionOk="0">
                  <a:moveTo>
                    <a:pt x="181" y="1"/>
                  </a:moveTo>
                  <a:cubicBezTo>
                    <a:pt x="177" y="1"/>
                    <a:pt x="169" y="5"/>
                    <a:pt x="169" y="5"/>
                  </a:cubicBezTo>
                  <a:lnTo>
                    <a:pt x="91" y="5"/>
                  </a:lnTo>
                  <a:cubicBezTo>
                    <a:pt x="86" y="5"/>
                    <a:pt x="82" y="17"/>
                    <a:pt x="78" y="17"/>
                  </a:cubicBezTo>
                  <a:lnTo>
                    <a:pt x="25" y="42"/>
                  </a:lnTo>
                  <a:lnTo>
                    <a:pt x="21" y="42"/>
                  </a:lnTo>
                  <a:cubicBezTo>
                    <a:pt x="4" y="63"/>
                    <a:pt x="0" y="87"/>
                    <a:pt x="4" y="112"/>
                  </a:cubicBezTo>
                  <a:cubicBezTo>
                    <a:pt x="4" y="157"/>
                    <a:pt x="11" y="199"/>
                    <a:pt x="22" y="199"/>
                  </a:cubicBezTo>
                  <a:cubicBezTo>
                    <a:pt x="23" y="199"/>
                    <a:pt x="24" y="199"/>
                    <a:pt x="25" y="198"/>
                  </a:cubicBezTo>
                  <a:cubicBezTo>
                    <a:pt x="29" y="194"/>
                    <a:pt x="32" y="193"/>
                    <a:pt x="36" y="193"/>
                  </a:cubicBezTo>
                  <a:cubicBezTo>
                    <a:pt x="46" y="193"/>
                    <a:pt x="56" y="207"/>
                    <a:pt x="70" y="207"/>
                  </a:cubicBezTo>
                  <a:cubicBezTo>
                    <a:pt x="71" y="207"/>
                    <a:pt x="73" y="206"/>
                    <a:pt x="74" y="206"/>
                  </a:cubicBezTo>
                  <a:cubicBezTo>
                    <a:pt x="76" y="205"/>
                    <a:pt x="79" y="205"/>
                    <a:pt x="81" y="205"/>
                  </a:cubicBezTo>
                  <a:cubicBezTo>
                    <a:pt x="98" y="205"/>
                    <a:pt x="113" y="232"/>
                    <a:pt x="132" y="243"/>
                  </a:cubicBezTo>
                  <a:cubicBezTo>
                    <a:pt x="132" y="243"/>
                    <a:pt x="133" y="243"/>
                    <a:pt x="134" y="243"/>
                  </a:cubicBezTo>
                  <a:cubicBezTo>
                    <a:pt x="142" y="243"/>
                    <a:pt x="151" y="229"/>
                    <a:pt x="159" y="229"/>
                  </a:cubicBezTo>
                  <a:cubicBezTo>
                    <a:pt x="163" y="229"/>
                    <a:pt x="166" y="233"/>
                    <a:pt x="169" y="243"/>
                  </a:cubicBezTo>
                  <a:cubicBezTo>
                    <a:pt x="173" y="247"/>
                    <a:pt x="177" y="247"/>
                    <a:pt x="185" y="247"/>
                  </a:cubicBezTo>
                  <a:lnTo>
                    <a:pt x="181" y="1"/>
                  </a:ln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26" name="Google Shape;226;p29"/>
            <p:cNvSpPr/>
            <p:nvPr/>
          </p:nvSpPr>
          <p:spPr>
            <a:xfrm>
              <a:off x="4813675" y="5458725"/>
              <a:ext cx="21875" cy="7700"/>
            </a:xfrm>
            <a:custGeom>
              <a:avLst/>
              <a:gdLst/>
              <a:ahLst/>
              <a:cxnLst/>
              <a:rect l="l" t="t" r="r" b="b"/>
              <a:pathLst>
                <a:path w="875" h="308" extrusionOk="0">
                  <a:moveTo>
                    <a:pt x="867" y="1"/>
                  </a:moveTo>
                  <a:cubicBezTo>
                    <a:pt x="864" y="1"/>
                    <a:pt x="861" y="2"/>
                    <a:pt x="858" y="4"/>
                  </a:cubicBezTo>
                  <a:cubicBezTo>
                    <a:pt x="842" y="16"/>
                    <a:pt x="830" y="37"/>
                    <a:pt x="813" y="37"/>
                  </a:cubicBezTo>
                  <a:cubicBezTo>
                    <a:pt x="805" y="36"/>
                    <a:pt x="796" y="35"/>
                    <a:pt x="787" y="35"/>
                  </a:cubicBezTo>
                  <a:cubicBezTo>
                    <a:pt x="763" y="35"/>
                    <a:pt x="740" y="39"/>
                    <a:pt x="719" y="45"/>
                  </a:cubicBezTo>
                  <a:cubicBezTo>
                    <a:pt x="707" y="45"/>
                    <a:pt x="698" y="49"/>
                    <a:pt x="690" y="57"/>
                  </a:cubicBezTo>
                  <a:cubicBezTo>
                    <a:pt x="672" y="72"/>
                    <a:pt x="654" y="77"/>
                    <a:pt x="636" y="77"/>
                  </a:cubicBezTo>
                  <a:cubicBezTo>
                    <a:pt x="605" y="77"/>
                    <a:pt x="575" y="62"/>
                    <a:pt x="547" y="57"/>
                  </a:cubicBezTo>
                  <a:cubicBezTo>
                    <a:pt x="522" y="54"/>
                    <a:pt x="497" y="39"/>
                    <a:pt x="472" y="39"/>
                  </a:cubicBezTo>
                  <a:cubicBezTo>
                    <a:pt x="464" y="39"/>
                    <a:pt x="456" y="41"/>
                    <a:pt x="448" y="45"/>
                  </a:cubicBezTo>
                  <a:cubicBezTo>
                    <a:pt x="443" y="48"/>
                    <a:pt x="439" y="50"/>
                    <a:pt x="434" y="50"/>
                  </a:cubicBezTo>
                  <a:cubicBezTo>
                    <a:pt x="427" y="50"/>
                    <a:pt x="419" y="47"/>
                    <a:pt x="409" y="47"/>
                  </a:cubicBezTo>
                  <a:cubicBezTo>
                    <a:pt x="405" y="47"/>
                    <a:pt x="400" y="47"/>
                    <a:pt x="395" y="49"/>
                  </a:cubicBezTo>
                  <a:cubicBezTo>
                    <a:pt x="374" y="57"/>
                    <a:pt x="346" y="78"/>
                    <a:pt x="321" y="86"/>
                  </a:cubicBezTo>
                  <a:cubicBezTo>
                    <a:pt x="304" y="89"/>
                    <a:pt x="284" y="92"/>
                    <a:pt x="265" y="92"/>
                  </a:cubicBezTo>
                  <a:cubicBezTo>
                    <a:pt x="258" y="92"/>
                    <a:pt x="250" y="91"/>
                    <a:pt x="243" y="90"/>
                  </a:cubicBezTo>
                  <a:cubicBezTo>
                    <a:pt x="227" y="90"/>
                    <a:pt x="202" y="78"/>
                    <a:pt x="186" y="78"/>
                  </a:cubicBezTo>
                  <a:cubicBezTo>
                    <a:pt x="173" y="78"/>
                    <a:pt x="161" y="90"/>
                    <a:pt x="144" y="90"/>
                  </a:cubicBezTo>
                  <a:lnTo>
                    <a:pt x="34" y="90"/>
                  </a:lnTo>
                  <a:cubicBezTo>
                    <a:pt x="31" y="90"/>
                    <a:pt x="28" y="89"/>
                    <a:pt x="25" y="89"/>
                  </a:cubicBezTo>
                  <a:cubicBezTo>
                    <a:pt x="18" y="89"/>
                    <a:pt x="9" y="95"/>
                    <a:pt x="1" y="131"/>
                  </a:cubicBezTo>
                  <a:cubicBezTo>
                    <a:pt x="9" y="184"/>
                    <a:pt x="21" y="205"/>
                    <a:pt x="30" y="205"/>
                  </a:cubicBezTo>
                  <a:cubicBezTo>
                    <a:pt x="35" y="205"/>
                    <a:pt x="41" y="207"/>
                    <a:pt x="46" y="207"/>
                  </a:cubicBezTo>
                  <a:cubicBezTo>
                    <a:pt x="49" y="207"/>
                    <a:pt x="51" y="206"/>
                    <a:pt x="54" y="205"/>
                  </a:cubicBezTo>
                  <a:cubicBezTo>
                    <a:pt x="64" y="201"/>
                    <a:pt x="74" y="199"/>
                    <a:pt x="84" y="199"/>
                  </a:cubicBezTo>
                  <a:cubicBezTo>
                    <a:pt x="113" y="199"/>
                    <a:pt x="141" y="214"/>
                    <a:pt x="169" y="217"/>
                  </a:cubicBezTo>
                  <a:cubicBezTo>
                    <a:pt x="206" y="221"/>
                    <a:pt x="247" y="225"/>
                    <a:pt x="288" y="225"/>
                  </a:cubicBezTo>
                  <a:cubicBezTo>
                    <a:pt x="317" y="225"/>
                    <a:pt x="350" y="217"/>
                    <a:pt x="382" y="205"/>
                  </a:cubicBezTo>
                  <a:cubicBezTo>
                    <a:pt x="410" y="193"/>
                    <a:pt x="439" y="185"/>
                    <a:pt x="470" y="185"/>
                  </a:cubicBezTo>
                  <a:cubicBezTo>
                    <a:pt x="482" y="185"/>
                    <a:pt x="493" y="186"/>
                    <a:pt x="506" y="188"/>
                  </a:cubicBezTo>
                  <a:cubicBezTo>
                    <a:pt x="510" y="193"/>
                    <a:pt x="518" y="197"/>
                    <a:pt x="526" y="205"/>
                  </a:cubicBezTo>
                  <a:cubicBezTo>
                    <a:pt x="534" y="213"/>
                    <a:pt x="543" y="230"/>
                    <a:pt x="555" y="230"/>
                  </a:cubicBezTo>
                  <a:cubicBezTo>
                    <a:pt x="579" y="230"/>
                    <a:pt x="608" y="230"/>
                    <a:pt x="637" y="238"/>
                  </a:cubicBezTo>
                  <a:cubicBezTo>
                    <a:pt x="649" y="242"/>
                    <a:pt x="666" y="234"/>
                    <a:pt x="678" y="250"/>
                  </a:cubicBezTo>
                  <a:cubicBezTo>
                    <a:pt x="684" y="257"/>
                    <a:pt x="691" y="261"/>
                    <a:pt x="698" y="261"/>
                  </a:cubicBezTo>
                  <a:cubicBezTo>
                    <a:pt x="703" y="261"/>
                    <a:pt x="709" y="258"/>
                    <a:pt x="715" y="250"/>
                  </a:cubicBezTo>
                  <a:cubicBezTo>
                    <a:pt x="717" y="245"/>
                    <a:pt x="718" y="243"/>
                    <a:pt x="720" y="243"/>
                  </a:cubicBezTo>
                  <a:cubicBezTo>
                    <a:pt x="723" y="243"/>
                    <a:pt x="727" y="246"/>
                    <a:pt x="731" y="246"/>
                  </a:cubicBezTo>
                  <a:lnTo>
                    <a:pt x="768" y="246"/>
                  </a:lnTo>
                  <a:cubicBezTo>
                    <a:pt x="771" y="245"/>
                    <a:pt x="775" y="245"/>
                    <a:pt x="778" y="245"/>
                  </a:cubicBezTo>
                  <a:cubicBezTo>
                    <a:pt x="804" y="245"/>
                    <a:pt x="834" y="260"/>
                    <a:pt x="863" y="307"/>
                  </a:cubicBezTo>
                  <a:cubicBezTo>
                    <a:pt x="867" y="307"/>
                    <a:pt x="871" y="303"/>
                    <a:pt x="875" y="299"/>
                  </a:cubicBezTo>
                  <a:lnTo>
                    <a:pt x="875" y="4"/>
                  </a:lnTo>
                  <a:cubicBezTo>
                    <a:pt x="873" y="2"/>
                    <a:pt x="870" y="1"/>
                    <a:pt x="867"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27" name="Google Shape;227;p29"/>
            <p:cNvSpPr/>
            <p:nvPr/>
          </p:nvSpPr>
          <p:spPr>
            <a:xfrm>
              <a:off x="4824350" y="5341500"/>
              <a:ext cx="11200" cy="6850"/>
            </a:xfrm>
            <a:custGeom>
              <a:avLst/>
              <a:gdLst/>
              <a:ahLst/>
              <a:cxnLst/>
              <a:rect l="l" t="t" r="r" b="b"/>
              <a:pathLst>
                <a:path w="448" h="274" extrusionOk="0">
                  <a:moveTo>
                    <a:pt x="421" y="0"/>
                  </a:moveTo>
                  <a:cubicBezTo>
                    <a:pt x="410" y="0"/>
                    <a:pt x="398" y="8"/>
                    <a:pt x="385" y="8"/>
                  </a:cubicBezTo>
                  <a:cubicBezTo>
                    <a:pt x="383" y="8"/>
                    <a:pt x="380" y="7"/>
                    <a:pt x="378" y="7"/>
                  </a:cubicBezTo>
                  <a:cubicBezTo>
                    <a:pt x="375" y="6"/>
                    <a:pt x="373" y="5"/>
                    <a:pt x="370" y="5"/>
                  </a:cubicBezTo>
                  <a:cubicBezTo>
                    <a:pt x="358" y="5"/>
                    <a:pt x="346" y="16"/>
                    <a:pt x="333" y="16"/>
                  </a:cubicBezTo>
                  <a:cubicBezTo>
                    <a:pt x="332" y="16"/>
                    <a:pt x="330" y="15"/>
                    <a:pt x="329" y="15"/>
                  </a:cubicBezTo>
                  <a:cubicBezTo>
                    <a:pt x="325" y="14"/>
                    <a:pt x="322" y="14"/>
                    <a:pt x="318" y="14"/>
                  </a:cubicBezTo>
                  <a:cubicBezTo>
                    <a:pt x="294" y="14"/>
                    <a:pt x="272" y="36"/>
                    <a:pt x="247" y="36"/>
                  </a:cubicBezTo>
                  <a:cubicBezTo>
                    <a:pt x="239" y="36"/>
                    <a:pt x="226" y="27"/>
                    <a:pt x="214" y="27"/>
                  </a:cubicBezTo>
                  <a:cubicBezTo>
                    <a:pt x="185" y="36"/>
                    <a:pt x="157" y="52"/>
                    <a:pt x="140" y="81"/>
                  </a:cubicBezTo>
                  <a:cubicBezTo>
                    <a:pt x="139" y="82"/>
                    <a:pt x="138" y="82"/>
                    <a:pt x="137" y="82"/>
                  </a:cubicBezTo>
                  <a:cubicBezTo>
                    <a:pt x="133" y="82"/>
                    <a:pt x="127" y="77"/>
                    <a:pt x="124" y="77"/>
                  </a:cubicBezTo>
                  <a:cubicBezTo>
                    <a:pt x="103" y="60"/>
                    <a:pt x="74" y="48"/>
                    <a:pt x="50" y="40"/>
                  </a:cubicBezTo>
                  <a:cubicBezTo>
                    <a:pt x="49" y="39"/>
                    <a:pt x="48" y="39"/>
                    <a:pt x="47" y="39"/>
                  </a:cubicBezTo>
                  <a:cubicBezTo>
                    <a:pt x="35" y="39"/>
                    <a:pt x="20" y="60"/>
                    <a:pt x="13" y="60"/>
                  </a:cubicBezTo>
                  <a:cubicBezTo>
                    <a:pt x="13" y="60"/>
                    <a:pt x="12" y="60"/>
                    <a:pt x="12" y="60"/>
                  </a:cubicBezTo>
                  <a:cubicBezTo>
                    <a:pt x="4" y="60"/>
                    <a:pt x="1" y="99"/>
                    <a:pt x="1" y="126"/>
                  </a:cubicBezTo>
                  <a:cubicBezTo>
                    <a:pt x="1" y="163"/>
                    <a:pt x="7" y="180"/>
                    <a:pt x="15" y="180"/>
                  </a:cubicBezTo>
                  <a:cubicBezTo>
                    <a:pt x="15" y="180"/>
                    <a:pt x="16" y="180"/>
                    <a:pt x="17" y="179"/>
                  </a:cubicBezTo>
                  <a:cubicBezTo>
                    <a:pt x="29" y="173"/>
                    <a:pt x="41" y="169"/>
                    <a:pt x="53" y="169"/>
                  </a:cubicBezTo>
                  <a:cubicBezTo>
                    <a:pt x="71" y="169"/>
                    <a:pt x="88" y="177"/>
                    <a:pt x="103" y="192"/>
                  </a:cubicBezTo>
                  <a:cubicBezTo>
                    <a:pt x="105" y="193"/>
                    <a:pt x="108" y="194"/>
                    <a:pt x="110" y="194"/>
                  </a:cubicBezTo>
                  <a:cubicBezTo>
                    <a:pt x="117" y="194"/>
                    <a:pt x="123" y="190"/>
                    <a:pt x="130" y="190"/>
                  </a:cubicBezTo>
                  <a:cubicBezTo>
                    <a:pt x="135" y="190"/>
                    <a:pt x="140" y="192"/>
                    <a:pt x="144" y="200"/>
                  </a:cubicBezTo>
                  <a:cubicBezTo>
                    <a:pt x="149" y="207"/>
                    <a:pt x="154" y="210"/>
                    <a:pt x="159" y="210"/>
                  </a:cubicBezTo>
                  <a:cubicBezTo>
                    <a:pt x="170" y="210"/>
                    <a:pt x="181" y="194"/>
                    <a:pt x="189" y="192"/>
                  </a:cubicBezTo>
                  <a:cubicBezTo>
                    <a:pt x="202" y="183"/>
                    <a:pt x="210" y="179"/>
                    <a:pt x="222" y="179"/>
                  </a:cubicBezTo>
                  <a:cubicBezTo>
                    <a:pt x="263" y="179"/>
                    <a:pt x="300" y="187"/>
                    <a:pt x="341" y="204"/>
                  </a:cubicBezTo>
                  <a:cubicBezTo>
                    <a:pt x="349" y="208"/>
                    <a:pt x="362" y="237"/>
                    <a:pt x="374" y="245"/>
                  </a:cubicBezTo>
                  <a:cubicBezTo>
                    <a:pt x="382" y="253"/>
                    <a:pt x="390" y="249"/>
                    <a:pt x="403" y="261"/>
                  </a:cubicBezTo>
                  <a:cubicBezTo>
                    <a:pt x="405" y="263"/>
                    <a:pt x="407" y="264"/>
                    <a:pt x="409" y="264"/>
                  </a:cubicBezTo>
                  <a:cubicBezTo>
                    <a:pt x="416" y="264"/>
                    <a:pt x="425" y="253"/>
                    <a:pt x="433" y="253"/>
                  </a:cubicBezTo>
                  <a:cubicBezTo>
                    <a:pt x="437" y="253"/>
                    <a:pt x="441" y="255"/>
                    <a:pt x="444" y="261"/>
                  </a:cubicBezTo>
                  <a:cubicBezTo>
                    <a:pt x="444" y="265"/>
                    <a:pt x="448" y="270"/>
                    <a:pt x="448" y="274"/>
                  </a:cubicBezTo>
                  <a:lnTo>
                    <a:pt x="448" y="7"/>
                  </a:lnTo>
                  <a:cubicBezTo>
                    <a:pt x="447" y="8"/>
                    <a:pt x="446" y="8"/>
                    <a:pt x="445" y="8"/>
                  </a:cubicBezTo>
                  <a:cubicBezTo>
                    <a:pt x="441" y="8"/>
                    <a:pt x="435" y="3"/>
                    <a:pt x="431" y="3"/>
                  </a:cubicBezTo>
                  <a:cubicBezTo>
                    <a:pt x="428" y="1"/>
                    <a:pt x="425" y="0"/>
                    <a:pt x="42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28" name="Google Shape;228;p29"/>
            <p:cNvSpPr/>
            <p:nvPr/>
          </p:nvSpPr>
          <p:spPr>
            <a:xfrm>
              <a:off x="4821800" y="5368025"/>
              <a:ext cx="13750" cy="6275"/>
            </a:xfrm>
            <a:custGeom>
              <a:avLst/>
              <a:gdLst/>
              <a:ahLst/>
              <a:cxnLst/>
              <a:rect l="l" t="t" r="r" b="b"/>
              <a:pathLst>
                <a:path w="550" h="251" extrusionOk="0">
                  <a:moveTo>
                    <a:pt x="550" y="0"/>
                  </a:moveTo>
                  <a:cubicBezTo>
                    <a:pt x="547" y="2"/>
                    <a:pt x="544" y="3"/>
                    <a:pt x="541" y="3"/>
                  </a:cubicBezTo>
                  <a:cubicBezTo>
                    <a:pt x="536" y="3"/>
                    <a:pt x="531" y="1"/>
                    <a:pt x="526" y="1"/>
                  </a:cubicBezTo>
                  <a:cubicBezTo>
                    <a:pt x="520" y="1"/>
                    <a:pt x="515" y="3"/>
                    <a:pt x="509" y="9"/>
                  </a:cubicBezTo>
                  <a:cubicBezTo>
                    <a:pt x="505" y="13"/>
                    <a:pt x="502" y="15"/>
                    <a:pt x="498" y="15"/>
                  </a:cubicBezTo>
                  <a:cubicBezTo>
                    <a:pt x="489" y="15"/>
                    <a:pt x="481" y="5"/>
                    <a:pt x="472" y="5"/>
                  </a:cubicBezTo>
                  <a:cubicBezTo>
                    <a:pt x="467" y="3"/>
                    <a:pt x="462" y="2"/>
                    <a:pt x="457" y="2"/>
                  </a:cubicBezTo>
                  <a:cubicBezTo>
                    <a:pt x="450" y="2"/>
                    <a:pt x="444" y="4"/>
                    <a:pt x="439" y="9"/>
                  </a:cubicBezTo>
                  <a:cubicBezTo>
                    <a:pt x="413" y="25"/>
                    <a:pt x="390" y="41"/>
                    <a:pt x="365" y="41"/>
                  </a:cubicBezTo>
                  <a:cubicBezTo>
                    <a:pt x="358" y="41"/>
                    <a:pt x="352" y="40"/>
                    <a:pt x="345" y="37"/>
                  </a:cubicBezTo>
                  <a:cubicBezTo>
                    <a:pt x="341" y="37"/>
                    <a:pt x="336" y="41"/>
                    <a:pt x="336" y="46"/>
                  </a:cubicBezTo>
                  <a:cubicBezTo>
                    <a:pt x="330" y="52"/>
                    <a:pt x="324" y="54"/>
                    <a:pt x="318" y="54"/>
                  </a:cubicBezTo>
                  <a:cubicBezTo>
                    <a:pt x="308" y="54"/>
                    <a:pt x="299" y="48"/>
                    <a:pt x="291" y="46"/>
                  </a:cubicBezTo>
                  <a:cubicBezTo>
                    <a:pt x="280" y="42"/>
                    <a:pt x="269" y="41"/>
                    <a:pt x="259" y="41"/>
                  </a:cubicBezTo>
                  <a:cubicBezTo>
                    <a:pt x="241" y="41"/>
                    <a:pt x="225" y="45"/>
                    <a:pt x="209" y="50"/>
                  </a:cubicBezTo>
                  <a:cubicBezTo>
                    <a:pt x="198" y="50"/>
                    <a:pt x="186" y="60"/>
                    <a:pt x="171" y="60"/>
                  </a:cubicBezTo>
                  <a:cubicBezTo>
                    <a:pt x="165" y="60"/>
                    <a:pt x="159" y="58"/>
                    <a:pt x="152" y="54"/>
                  </a:cubicBezTo>
                  <a:cubicBezTo>
                    <a:pt x="137" y="46"/>
                    <a:pt x="122" y="45"/>
                    <a:pt x="108" y="45"/>
                  </a:cubicBezTo>
                  <a:cubicBezTo>
                    <a:pt x="98" y="45"/>
                    <a:pt x="88" y="46"/>
                    <a:pt x="78" y="46"/>
                  </a:cubicBezTo>
                  <a:cubicBezTo>
                    <a:pt x="76" y="46"/>
                    <a:pt x="74" y="45"/>
                    <a:pt x="72" y="45"/>
                  </a:cubicBezTo>
                  <a:cubicBezTo>
                    <a:pt x="70" y="45"/>
                    <a:pt x="68" y="46"/>
                    <a:pt x="66" y="50"/>
                  </a:cubicBezTo>
                  <a:cubicBezTo>
                    <a:pt x="60" y="62"/>
                    <a:pt x="53" y="68"/>
                    <a:pt x="46" y="68"/>
                  </a:cubicBezTo>
                  <a:cubicBezTo>
                    <a:pt x="39" y="68"/>
                    <a:pt x="31" y="60"/>
                    <a:pt x="25" y="46"/>
                  </a:cubicBezTo>
                  <a:cubicBezTo>
                    <a:pt x="25" y="41"/>
                    <a:pt x="21" y="41"/>
                    <a:pt x="21" y="41"/>
                  </a:cubicBezTo>
                  <a:cubicBezTo>
                    <a:pt x="8" y="46"/>
                    <a:pt x="0" y="58"/>
                    <a:pt x="0" y="95"/>
                  </a:cubicBezTo>
                  <a:cubicBezTo>
                    <a:pt x="0" y="130"/>
                    <a:pt x="6" y="163"/>
                    <a:pt x="13" y="163"/>
                  </a:cubicBezTo>
                  <a:cubicBezTo>
                    <a:pt x="14" y="163"/>
                    <a:pt x="15" y="162"/>
                    <a:pt x="16" y="160"/>
                  </a:cubicBezTo>
                  <a:cubicBezTo>
                    <a:pt x="25" y="151"/>
                    <a:pt x="32" y="145"/>
                    <a:pt x="39" y="145"/>
                  </a:cubicBezTo>
                  <a:cubicBezTo>
                    <a:pt x="50" y="145"/>
                    <a:pt x="60" y="158"/>
                    <a:pt x="70" y="185"/>
                  </a:cubicBezTo>
                  <a:cubicBezTo>
                    <a:pt x="87" y="190"/>
                    <a:pt x="104" y="207"/>
                    <a:pt x="123" y="207"/>
                  </a:cubicBezTo>
                  <a:cubicBezTo>
                    <a:pt x="135" y="207"/>
                    <a:pt x="147" y="200"/>
                    <a:pt x="160" y="177"/>
                  </a:cubicBezTo>
                  <a:cubicBezTo>
                    <a:pt x="163" y="172"/>
                    <a:pt x="165" y="168"/>
                    <a:pt x="168" y="168"/>
                  </a:cubicBezTo>
                  <a:cubicBezTo>
                    <a:pt x="169" y="168"/>
                    <a:pt x="171" y="170"/>
                    <a:pt x="172" y="173"/>
                  </a:cubicBezTo>
                  <a:cubicBezTo>
                    <a:pt x="185" y="210"/>
                    <a:pt x="197" y="201"/>
                    <a:pt x="218" y="206"/>
                  </a:cubicBezTo>
                  <a:cubicBezTo>
                    <a:pt x="230" y="206"/>
                    <a:pt x="243" y="218"/>
                    <a:pt x="255" y="218"/>
                  </a:cubicBezTo>
                  <a:cubicBezTo>
                    <a:pt x="259" y="218"/>
                    <a:pt x="263" y="217"/>
                    <a:pt x="267" y="214"/>
                  </a:cubicBezTo>
                  <a:cubicBezTo>
                    <a:pt x="271" y="211"/>
                    <a:pt x="275" y="209"/>
                    <a:pt x="280" y="209"/>
                  </a:cubicBezTo>
                  <a:cubicBezTo>
                    <a:pt x="293" y="209"/>
                    <a:pt x="308" y="222"/>
                    <a:pt x="320" y="247"/>
                  </a:cubicBezTo>
                  <a:cubicBezTo>
                    <a:pt x="320" y="247"/>
                    <a:pt x="322" y="250"/>
                    <a:pt x="323" y="250"/>
                  </a:cubicBezTo>
                  <a:cubicBezTo>
                    <a:pt x="324" y="250"/>
                    <a:pt x="324" y="249"/>
                    <a:pt x="324" y="247"/>
                  </a:cubicBezTo>
                  <a:cubicBezTo>
                    <a:pt x="331" y="230"/>
                    <a:pt x="338" y="226"/>
                    <a:pt x="345" y="226"/>
                  </a:cubicBezTo>
                  <a:cubicBezTo>
                    <a:pt x="355" y="226"/>
                    <a:pt x="366" y="235"/>
                    <a:pt x="376" y="235"/>
                  </a:cubicBezTo>
                  <a:cubicBezTo>
                    <a:pt x="381" y="235"/>
                    <a:pt x="385" y="232"/>
                    <a:pt x="390" y="226"/>
                  </a:cubicBezTo>
                  <a:cubicBezTo>
                    <a:pt x="391" y="224"/>
                    <a:pt x="392" y="223"/>
                    <a:pt x="393" y="223"/>
                  </a:cubicBezTo>
                  <a:cubicBezTo>
                    <a:pt x="396" y="223"/>
                    <a:pt x="399" y="230"/>
                    <a:pt x="402" y="230"/>
                  </a:cubicBezTo>
                  <a:cubicBezTo>
                    <a:pt x="427" y="234"/>
                    <a:pt x="447" y="234"/>
                    <a:pt x="472" y="238"/>
                  </a:cubicBezTo>
                  <a:cubicBezTo>
                    <a:pt x="476" y="239"/>
                    <a:pt x="479" y="239"/>
                    <a:pt x="483" y="239"/>
                  </a:cubicBezTo>
                  <a:cubicBezTo>
                    <a:pt x="498" y="239"/>
                    <a:pt x="514" y="236"/>
                    <a:pt x="530" y="236"/>
                  </a:cubicBezTo>
                  <a:cubicBezTo>
                    <a:pt x="537" y="236"/>
                    <a:pt x="543" y="236"/>
                    <a:pt x="550" y="238"/>
                  </a:cubicBezTo>
                  <a:lnTo>
                    <a:pt x="550" y="0"/>
                  </a:ln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29" name="Google Shape;229;p29"/>
            <p:cNvSpPr/>
            <p:nvPr/>
          </p:nvSpPr>
          <p:spPr>
            <a:xfrm>
              <a:off x="4835625" y="5368100"/>
              <a:ext cx="750" cy="6100"/>
            </a:xfrm>
            <a:custGeom>
              <a:avLst/>
              <a:gdLst/>
              <a:ahLst/>
              <a:cxnLst/>
              <a:rect l="l" t="t" r="r" b="b"/>
              <a:pathLst>
                <a:path w="30" h="244" extrusionOk="0">
                  <a:moveTo>
                    <a:pt x="5" y="0"/>
                  </a:moveTo>
                  <a:cubicBezTo>
                    <a:pt x="4" y="0"/>
                    <a:pt x="2" y="1"/>
                    <a:pt x="1" y="2"/>
                  </a:cubicBezTo>
                  <a:lnTo>
                    <a:pt x="1" y="240"/>
                  </a:lnTo>
                  <a:cubicBezTo>
                    <a:pt x="1" y="244"/>
                    <a:pt x="5" y="244"/>
                    <a:pt x="5" y="244"/>
                  </a:cubicBezTo>
                  <a:cubicBezTo>
                    <a:pt x="21" y="240"/>
                    <a:pt x="30" y="203"/>
                    <a:pt x="30" y="137"/>
                  </a:cubicBezTo>
                  <a:cubicBezTo>
                    <a:pt x="30" y="40"/>
                    <a:pt x="19" y="0"/>
                    <a:pt x="5"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30" name="Google Shape;230;p29"/>
            <p:cNvSpPr/>
            <p:nvPr/>
          </p:nvSpPr>
          <p:spPr>
            <a:xfrm>
              <a:off x="4835625" y="5380850"/>
              <a:ext cx="750" cy="6900"/>
            </a:xfrm>
            <a:custGeom>
              <a:avLst/>
              <a:gdLst/>
              <a:ahLst/>
              <a:cxnLst/>
              <a:rect l="l" t="t" r="r" b="b"/>
              <a:pathLst>
                <a:path w="30" h="276" extrusionOk="0">
                  <a:moveTo>
                    <a:pt x="2" y="0"/>
                  </a:moveTo>
                  <a:cubicBezTo>
                    <a:pt x="2" y="0"/>
                    <a:pt x="1" y="0"/>
                    <a:pt x="1" y="0"/>
                  </a:cubicBezTo>
                  <a:lnTo>
                    <a:pt x="1" y="275"/>
                  </a:lnTo>
                  <a:lnTo>
                    <a:pt x="5" y="275"/>
                  </a:lnTo>
                  <a:cubicBezTo>
                    <a:pt x="6" y="275"/>
                    <a:pt x="6" y="276"/>
                    <a:pt x="7" y="276"/>
                  </a:cubicBezTo>
                  <a:cubicBezTo>
                    <a:pt x="18" y="276"/>
                    <a:pt x="30" y="231"/>
                    <a:pt x="30" y="156"/>
                  </a:cubicBezTo>
                  <a:cubicBezTo>
                    <a:pt x="30" y="72"/>
                    <a:pt x="18" y="0"/>
                    <a:pt x="2"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31" name="Google Shape;231;p29"/>
            <p:cNvSpPr/>
            <p:nvPr/>
          </p:nvSpPr>
          <p:spPr>
            <a:xfrm>
              <a:off x="4835625" y="5341875"/>
              <a:ext cx="850" cy="6750"/>
            </a:xfrm>
            <a:custGeom>
              <a:avLst/>
              <a:gdLst/>
              <a:ahLst/>
              <a:cxnLst/>
              <a:rect l="l" t="t" r="r" b="b"/>
              <a:pathLst>
                <a:path w="34" h="270" extrusionOk="0">
                  <a:moveTo>
                    <a:pt x="1" y="0"/>
                  </a:moveTo>
                  <a:lnTo>
                    <a:pt x="1" y="263"/>
                  </a:lnTo>
                  <a:cubicBezTo>
                    <a:pt x="3" y="267"/>
                    <a:pt x="6" y="270"/>
                    <a:pt x="8" y="270"/>
                  </a:cubicBezTo>
                  <a:cubicBezTo>
                    <a:pt x="14" y="270"/>
                    <a:pt x="20" y="255"/>
                    <a:pt x="26" y="226"/>
                  </a:cubicBezTo>
                  <a:cubicBezTo>
                    <a:pt x="34" y="177"/>
                    <a:pt x="34" y="123"/>
                    <a:pt x="26" y="74"/>
                  </a:cubicBezTo>
                  <a:cubicBezTo>
                    <a:pt x="17" y="33"/>
                    <a:pt x="9" y="0"/>
                    <a:pt x="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32" name="Google Shape;232;p29"/>
            <p:cNvSpPr/>
            <p:nvPr/>
          </p:nvSpPr>
          <p:spPr>
            <a:xfrm>
              <a:off x="4835625" y="5328950"/>
              <a:ext cx="850" cy="6175"/>
            </a:xfrm>
            <a:custGeom>
              <a:avLst/>
              <a:gdLst/>
              <a:ahLst/>
              <a:cxnLst/>
              <a:rect l="l" t="t" r="r" b="b"/>
              <a:pathLst>
                <a:path w="34" h="247" extrusionOk="0">
                  <a:moveTo>
                    <a:pt x="1" y="0"/>
                  </a:moveTo>
                  <a:lnTo>
                    <a:pt x="1" y="246"/>
                  </a:lnTo>
                  <a:cubicBezTo>
                    <a:pt x="13" y="242"/>
                    <a:pt x="21" y="213"/>
                    <a:pt x="30" y="177"/>
                  </a:cubicBezTo>
                  <a:cubicBezTo>
                    <a:pt x="34" y="140"/>
                    <a:pt x="34" y="99"/>
                    <a:pt x="30" y="62"/>
                  </a:cubicBezTo>
                  <a:cubicBezTo>
                    <a:pt x="21" y="4"/>
                    <a:pt x="13" y="0"/>
                    <a:pt x="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33" name="Google Shape;233;p29"/>
            <p:cNvSpPr/>
            <p:nvPr/>
          </p:nvSpPr>
          <p:spPr>
            <a:xfrm>
              <a:off x="4835625" y="5354900"/>
              <a:ext cx="850" cy="5975"/>
            </a:xfrm>
            <a:custGeom>
              <a:avLst/>
              <a:gdLst/>
              <a:ahLst/>
              <a:cxnLst/>
              <a:rect l="l" t="t" r="r" b="b"/>
              <a:pathLst>
                <a:path w="34" h="239" extrusionOk="0">
                  <a:moveTo>
                    <a:pt x="13" y="0"/>
                  </a:moveTo>
                  <a:lnTo>
                    <a:pt x="1" y="4"/>
                  </a:lnTo>
                  <a:lnTo>
                    <a:pt x="1" y="238"/>
                  </a:lnTo>
                  <a:cubicBezTo>
                    <a:pt x="2" y="238"/>
                    <a:pt x="2" y="238"/>
                    <a:pt x="3" y="238"/>
                  </a:cubicBezTo>
                  <a:cubicBezTo>
                    <a:pt x="22" y="238"/>
                    <a:pt x="34" y="181"/>
                    <a:pt x="30" y="82"/>
                  </a:cubicBezTo>
                  <a:cubicBezTo>
                    <a:pt x="30" y="54"/>
                    <a:pt x="21" y="29"/>
                    <a:pt x="13"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34" name="Google Shape;234;p29"/>
            <p:cNvSpPr/>
            <p:nvPr/>
          </p:nvSpPr>
          <p:spPr>
            <a:xfrm>
              <a:off x="4835625" y="5433050"/>
              <a:ext cx="850" cy="7000"/>
            </a:xfrm>
            <a:custGeom>
              <a:avLst/>
              <a:gdLst/>
              <a:ahLst/>
              <a:cxnLst/>
              <a:rect l="l" t="t" r="r" b="b"/>
              <a:pathLst>
                <a:path w="34" h="280" extrusionOk="0">
                  <a:moveTo>
                    <a:pt x="1" y="1"/>
                  </a:moveTo>
                  <a:lnTo>
                    <a:pt x="1" y="280"/>
                  </a:lnTo>
                  <a:cubicBezTo>
                    <a:pt x="17" y="280"/>
                    <a:pt x="30" y="264"/>
                    <a:pt x="30" y="210"/>
                  </a:cubicBezTo>
                  <a:cubicBezTo>
                    <a:pt x="34" y="149"/>
                    <a:pt x="30" y="87"/>
                    <a:pt x="13" y="30"/>
                  </a:cubicBezTo>
                  <a:cubicBezTo>
                    <a:pt x="13" y="17"/>
                    <a:pt x="5" y="9"/>
                    <a:pt x="1"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35" name="Google Shape;235;p29"/>
            <p:cNvSpPr/>
            <p:nvPr/>
          </p:nvSpPr>
          <p:spPr>
            <a:xfrm>
              <a:off x="4835525" y="5446100"/>
              <a:ext cx="950" cy="7200"/>
            </a:xfrm>
            <a:custGeom>
              <a:avLst/>
              <a:gdLst/>
              <a:ahLst/>
              <a:cxnLst/>
              <a:rect l="l" t="t" r="r" b="b"/>
              <a:pathLst>
                <a:path w="38" h="288" extrusionOk="0">
                  <a:moveTo>
                    <a:pt x="1" y="0"/>
                  </a:moveTo>
                  <a:lnTo>
                    <a:pt x="1" y="287"/>
                  </a:lnTo>
                  <a:cubicBezTo>
                    <a:pt x="17" y="279"/>
                    <a:pt x="34" y="263"/>
                    <a:pt x="34" y="222"/>
                  </a:cubicBezTo>
                  <a:cubicBezTo>
                    <a:pt x="38" y="107"/>
                    <a:pt x="34" y="25"/>
                    <a:pt x="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36" name="Google Shape;236;p29"/>
            <p:cNvSpPr/>
            <p:nvPr/>
          </p:nvSpPr>
          <p:spPr>
            <a:xfrm>
              <a:off x="4835625" y="5458800"/>
              <a:ext cx="950" cy="7425"/>
            </a:xfrm>
            <a:custGeom>
              <a:avLst/>
              <a:gdLst/>
              <a:ahLst/>
              <a:cxnLst/>
              <a:rect l="l" t="t" r="r" b="b"/>
              <a:pathLst>
                <a:path w="38" h="297" extrusionOk="0">
                  <a:moveTo>
                    <a:pt x="1" y="1"/>
                  </a:moveTo>
                  <a:lnTo>
                    <a:pt x="1" y="296"/>
                  </a:lnTo>
                  <a:cubicBezTo>
                    <a:pt x="30" y="251"/>
                    <a:pt x="38" y="194"/>
                    <a:pt x="30" y="140"/>
                  </a:cubicBezTo>
                  <a:cubicBezTo>
                    <a:pt x="21" y="54"/>
                    <a:pt x="13" y="13"/>
                    <a:pt x="1"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37" name="Google Shape;237;p29"/>
            <p:cNvSpPr/>
            <p:nvPr/>
          </p:nvSpPr>
          <p:spPr>
            <a:xfrm>
              <a:off x="4835625" y="5407200"/>
              <a:ext cx="750" cy="6400"/>
            </a:xfrm>
            <a:custGeom>
              <a:avLst/>
              <a:gdLst/>
              <a:ahLst/>
              <a:cxnLst/>
              <a:rect l="l" t="t" r="r" b="b"/>
              <a:pathLst>
                <a:path w="30" h="256" extrusionOk="0">
                  <a:moveTo>
                    <a:pt x="1" y="1"/>
                  </a:moveTo>
                  <a:lnTo>
                    <a:pt x="1" y="255"/>
                  </a:lnTo>
                  <a:cubicBezTo>
                    <a:pt x="5" y="251"/>
                    <a:pt x="13" y="247"/>
                    <a:pt x="21" y="227"/>
                  </a:cubicBezTo>
                  <a:cubicBezTo>
                    <a:pt x="30" y="181"/>
                    <a:pt x="30" y="132"/>
                    <a:pt x="30" y="87"/>
                  </a:cubicBezTo>
                  <a:cubicBezTo>
                    <a:pt x="26" y="34"/>
                    <a:pt x="17" y="9"/>
                    <a:pt x="1"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38" name="Google Shape;238;p29"/>
            <p:cNvSpPr/>
            <p:nvPr/>
          </p:nvSpPr>
          <p:spPr>
            <a:xfrm>
              <a:off x="4835525" y="5393975"/>
              <a:ext cx="950" cy="6825"/>
            </a:xfrm>
            <a:custGeom>
              <a:avLst/>
              <a:gdLst/>
              <a:ahLst/>
              <a:cxnLst/>
              <a:rect l="l" t="t" r="r" b="b"/>
              <a:pathLst>
                <a:path w="38" h="273" extrusionOk="0">
                  <a:moveTo>
                    <a:pt x="1" y="1"/>
                  </a:moveTo>
                  <a:lnTo>
                    <a:pt x="1" y="271"/>
                  </a:lnTo>
                  <a:lnTo>
                    <a:pt x="5" y="271"/>
                  </a:lnTo>
                  <a:cubicBezTo>
                    <a:pt x="6" y="272"/>
                    <a:pt x="8" y="272"/>
                    <a:pt x="9" y="272"/>
                  </a:cubicBezTo>
                  <a:cubicBezTo>
                    <a:pt x="27" y="272"/>
                    <a:pt x="38" y="223"/>
                    <a:pt x="34" y="128"/>
                  </a:cubicBezTo>
                  <a:cubicBezTo>
                    <a:pt x="25" y="42"/>
                    <a:pt x="21" y="13"/>
                    <a:pt x="1"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39" name="Google Shape;239;p29"/>
            <p:cNvSpPr/>
            <p:nvPr/>
          </p:nvSpPr>
          <p:spPr>
            <a:xfrm>
              <a:off x="4835625" y="5420950"/>
              <a:ext cx="750" cy="6075"/>
            </a:xfrm>
            <a:custGeom>
              <a:avLst/>
              <a:gdLst/>
              <a:ahLst/>
              <a:cxnLst/>
              <a:rect l="l" t="t" r="r" b="b"/>
              <a:pathLst>
                <a:path w="30" h="243" extrusionOk="0">
                  <a:moveTo>
                    <a:pt x="1" y="1"/>
                  </a:moveTo>
                  <a:lnTo>
                    <a:pt x="1" y="243"/>
                  </a:lnTo>
                  <a:cubicBezTo>
                    <a:pt x="30" y="231"/>
                    <a:pt x="30" y="157"/>
                    <a:pt x="30" y="124"/>
                  </a:cubicBezTo>
                  <a:cubicBezTo>
                    <a:pt x="30" y="62"/>
                    <a:pt x="26" y="13"/>
                    <a:pt x="13" y="9"/>
                  </a:cubicBezTo>
                  <a:cubicBezTo>
                    <a:pt x="9" y="5"/>
                    <a:pt x="5" y="1"/>
                    <a:pt x="1"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40" name="Google Shape;240;p29"/>
            <p:cNvSpPr/>
            <p:nvPr/>
          </p:nvSpPr>
          <p:spPr>
            <a:xfrm>
              <a:off x="3017475" y="4529075"/>
              <a:ext cx="850" cy="6100"/>
            </a:xfrm>
            <a:custGeom>
              <a:avLst/>
              <a:gdLst/>
              <a:ahLst/>
              <a:cxnLst/>
              <a:rect l="l" t="t" r="r" b="b"/>
              <a:pathLst>
                <a:path w="34" h="244" extrusionOk="0">
                  <a:moveTo>
                    <a:pt x="28" y="1"/>
                  </a:moveTo>
                  <a:cubicBezTo>
                    <a:pt x="12" y="1"/>
                    <a:pt x="4" y="37"/>
                    <a:pt x="1" y="137"/>
                  </a:cubicBezTo>
                  <a:cubicBezTo>
                    <a:pt x="1" y="203"/>
                    <a:pt x="9" y="236"/>
                    <a:pt x="25" y="244"/>
                  </a:cubicBezTo>
                  <a:cubicBezTo>
                    <a:pt x="25" y="244"/>
                    <a:pt x="29" y="244"/>
                    <a:pt x="34" y="240"/>
                  </a:cubicBezTo>
                  <a:lnTo>
                    <a:pt x="34" y="2"/>
                  </a:lnTo>
                  <a:cubicBezTo>
                    <a:pt x="32" y="1"/>
                    <a:pt x="30" y="1"/>
                    <a:pt x="28"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41" name="Google Shape;241;p29"/>
            <p:cNvSpPr/>
            <p:nvPr/>
          </p:nvSpPr>
          <p:spPr>
            <a:xfrm>
              <a:off x="3017475" y="4541825"/>
              <a:ext cx="850" cy="6825"/>
            </a:xfrm>
            <a:custGeom>
              <a:avLst/>
              <a:gdLst/>
              <a:ahLst/>
              <a:cxnLst/>
              <a:rect l="l" t="t" r="r" b="b"/>
              <a:pathLst>
                <a:path w="34" h="273" extrusionOk="0">
                  <a:moveTo>
                    <a:pt x="31" y="0"/>
                  </a:moveTo>
                  <a:cubicBezTo>
                    <a:pt x="12" y="0"/>
                    <a:pt x="1" y="71"/>
                    <a:pt x="1" y="153"/>
                  </a:cubicBezTo>
                  <a:cubicBezTo>
                    <a:pt x="1" y="225"/>
                    <a:pt x="11" y="272"/>
                    <a:pt x="26" y="272"/>
                  </a:cubicBezTo>
                  <a:cubicBezTo>
                    <a:pt x="27" y="272"/>
                    <a:pt x="28" y="272"/>
                    <a:pt x="29" y="271"/>
                  </a:cubicBezTo>
                  <a:lnTo>
                    <a:pt x="34" y="271"/>
                  </a:lnTo>
                  <a:lnTo>
                    <a:pt x="34" y="1"/>
                  </a:lnTo>
                  <a:cubicBezTo>
                    <a:pt x="33" y="0"/>
                    <a:pt x="32" y="0"/>
                    <a:pt x="3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42" name="Google Shape;242;p29"/>
            <p:cNvSpPr/>
            <p:nvPr/>
          </p:nvSpPr>
          <p:spPr>
            <a:xfrm>
              <a:off x="3017375" y="4502750"/>
              <a:ext cx="850" cy="6850"/>
            </a:xfrm>
            <a:custGeom>
              <a:avLst/>
              <a:gdLst/>
              <a:ahLst/>
              <a:cxnLst/>
              <a:rect l="l" t="t" r="r" b="b"/>
              <a:pathLst>
                <a:path w="34" h="274" extrusionOk="0">
                  <a:moveTo>
                    <a:pt x="33" y="0"/>
                  </a:moveTo>
                  <a:cubicBezTo>
                    <a:pt x="29" y="0"/>
                    <a:pt x="17" y="37"/>
                    <a:pt x="13" y="78"/>
                  </a:cubicBezTo>
                  <a:cubicBezTo>
                    <a:pt x="1" y="128"/>
                    <a:pt x="1" y="181"/>
                    <a:pt x="13" y="230"/>
                  </a:cubicBezTo>
                  <a:cubicBezTo>
                    <a:pt x="16" y="257"/>
                    <a:pt x="21" y="273"/>
                    <a:pt x="27" y="273"/>
                  </a:cubicBezTo>
                  <a:cubicBezTo>
                    <a:pt x="29" y="273"/>
                    <a:pt x="31" y="271"/>
                    <a:pt x="33" y="267"/>
                  </a:cubicBezTo>
                  <a:lnTo>
                    <a:pt x="33" y="0"/>
                  </a:ln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43" name="Google Shape;243;p29"/>
            <p:cNvSpPr/>
            <p:nvPr/>
          </p:nvSpPr>
          <p:spPr>
            <a:xfrm>
              <a:off x="3017475" y="4489925"/>
              <a:ext cx="850" cy="6175"/>
            </a:xfrm>
            <a:custGeom>
              <a:avLst/>
              <a:gdLst/>
              <a:ahLst/>
              <a:cxnLst/>
              <a:rect l="l" t="t" r="r" b="b"/>
              <a:pathLst>
                <a:path w="34" h="247" extrusionOk="0">
                  <a:moveTo>
                    <a:pt x="34" y="0"/>
                  </a:moveTo>
                  <a:cubicBezTo>
                    <a:pt x="17" y="0"/>
                    <a:pt x="9" y="0"/>
                    <a:pt x="5" y="62"/>
                  </a:cubicBezTo>
                  <a:cubicBezTo>
                    <a:pt x="1" y="99"/>
                    <a:pt x="1" y="140"/>
                    <a:pt x="5" y="177"/>
                  </a:cubicBezTo>
                  <a:cubicBezTo>
                    <a:pt x="13" y="214"/>
                    <a:pt x="21" y="243"/>
                    <a:pt x="34" y="247"/>
                  </a:cubicBezTo>
                  <a:lnTo>
                    <a:pt x="34" y="0"/>
                  </a:ln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44" name="Google Shape;244;p29"/>
            <p:cNvSpPr/>
            <p:nvPr/>
          </p:nvSpPr>
          <p:spPr>
            <a:xfrm>
              <a:off x="3017400" y="4515875"/>
              <a:ext cx="825" cy="6000"/>
            </a:xfrm>
            <a:custGeom>
              <a:avLst/>
              <a:gdLst/>
              <a:ahLst/>
              <a:cxnLst/>
              <a:rect l="l" t="t" r="r" b="b"/>
              <a:pathLst>
                <a:path w="33" h="240" extrusionOk="0">
                  <a:moveTo>
                    <a:pt x="20" y="1"/>
                  </a:moveTo>
                  <a:cubicBezTo>
                    <a:pt x="12" y="29"/>
                    <a:pt x="8" y="54"/>
                    <a:pt x="8" y="83"/>
                  </a:cubicBezTo>
                  <a:cubicBezTo>
                    <a:pt x="0" y="179"/>
                    <a:pt x="11" y="239"/>
                    <a:pt x="29" y="239"/>
                  </a:cubicBezTo>
                  <a:cubicBezTo>
                    <a:pt x="30" y="239"/>
                    <a:pt x="31" y="239"/>
                    <a:pt x="32" y="239"/>
                  </a:cubicBezTo>
                  <a:lnTo>
                    <a:pt x="32" y="5"/>
                  </a:lnTo>
                  <a:lnTo>
                    <a:pt x="20" y="1"/>
                  </a:ln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45" name="Google Shape;245;p29"/>
            <p:cNvSpPr/>
            <p:nvPr/>
          </p:nvSpPr>
          <p:spPr>
            <a:xfrm>
              <a:off x="3017375" y="4594050"/>
              <a:ext cx="950" cy="7000"/>
            </a:xfrm>
            <a:custGeom>
              <a:avLst/>
              <a:gdLst/>
              <a:ahLst/>
              <a:cxnLst/>
              <a:rect l="l" t="t" r="r" b="b"/>
              <a:pathLst>
                <a:path w="38" h="280" extrusionOk="0">
                  <a:moveTo>
                    <a:pt x="38" y="0"/>
                  </a:moveTo>
                  <a:cubicBezTo>
                    <a:pt x="29" y="4"/>
                    <a:pt x="25" y="17"/>
                    <a:pt x="21" y="25"/>
                  </a:cubicBezTo>
                  <a:cubicBezTo>
                    <a:pt x="9" y="86"/>
                    <a:pt x="1" y="144"/>
                    <a:pt x="5" y="205"/>
                  </a:cubicBezTo>
                  <a:cubicBezTo>
                    <a:pt x="5" y="259"/>
                    <a:pt x="21" y="275"/>
                    <a:pt x="38" y="279"/>
                  </a:cubicBezTo>
                  <a:lnTo>
                    <a:pt x="38" y="0"/>
                  </a:ln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46" name="Google Shape;246;p29"/>
            <p:cNvSpPr/>
            <p:nvPr/>
          </p:nvSpPr>
          <p:spPr>
            <a:xfrm>
              <a:off x="3017475" y="4606975"/>
              <a:ext cx="850" cy="7200"/>
            </a:xfrm>
            <a:custGeom>
              <a:avLst/>
              <a:gdLst/>
              <a:ahLst/>
              <a:cxnLst/>
              <a:rect l="l" t="t" r="r" b="b"/>
              <a:pathLst>
                <a:path w="34" h="288" extrusionOk="0">
                  <a:moveTo>
                    <a:pt x="34" y="0"/>
                  </a:moveTo>
                  <a:cubicBezTo>
                    <a:pt x="5" y="29"/>
                    <a:pt x="1" y="107"/>
                    <a:pt x="1" y="222"/>
                  </a:cubicBezTo>
                  <a:cubicBezTo>
                    <a:pt x="1" y="267"/>
                    <a:pt x="17" y="283"/>
                    <a:pt x="34" y="287"/>
                  </a:cubicBezTo>
                  <a:lnTo>
                    <a:pt x="34" y="0"/>
                  </a:ln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47" name="Google Shape;247;p29"/>
            <p:cNvSpPr/>
            <p:nvPr/>
          </p:nvSpPr>
          <p:spPr>
            <a:xfrm>
              <a:off x="3017275" y="4619800"/>
              <a:ext cx="1050" cy="7400"/>
            </a:xfrm>
            <a:custGeom>
              <a:avLst/>
              <a:gdLst/>
              <a:ahLst/>
              <a:cxnLst/>
              <a:rect l="l" t="t" r="r" b="b"/>
              <a:pathLst>
                <a:path w="42" h="296" extrusionOk="0">
                  <a:moveTo>
                    <a:pt x="42" y="0"/>
                  </a:moveTo>
                  <a:cubicBezTo>
                    <a:pt x="25" y="12"/>
                    <a:pt x="17" y="54"/>
                    <a:pt x="13" y="140"/>
                  </a:cubicBezTo>
                  <a:cubicBezTo>
                    <a:pt x="1" y="193"/>
                    <a:pt x="9" y="250"/>
                    <a:pt x="42" y="296"/>
                  </a:cubicBezTo>
                  <a:lnTo>
                    <a:pt x="42" y="0"/>
                  </a:ln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48" name="Google Shape;248;p29"/>
            <p:cNvSpPr/>
            <p:nvPr/>
          </p:nvSpPr>
          <p:spPr>
            <a:xfrm>
              <a:off x="3017475" y="4568200"/>
              <a:ext cx="850" cy="6275"/>
            </a:xfrm>
            <a:custGeom>
              <a:avLst/>
              <a:gdLst/>
              <a:ahLst/>
              <a:cxnLst/>
              <a:rect l="l" t="t" r="r" b="b"/>
              <a:pathLst>
                <a:path w="34" h="251" extrusionOk="0">
                  <a:moveTo>
                    <a:pt x="29" y="0"/>
                  </a:moveTo>
                  <a:cubicBezTo>
                    <a:pt x="13" y="8"/>
                    <a:pt x="9" y="33"/>
                    <a:pt x="5" y="82"/>
                  </a:cubicBezTo>
                  <a:cubicBezTo>
                    <a:pt x="1" y="132"/>
                    <a:pt x="1" y="177"/>
                    <a:pt x="9" y="226"/>
                  </a:cubicBezTo>
                  <a:cubicBezTo>
                    <a:pt x="17" y="242"/>
                    <a:pt x="25" y="251"/>
                    <a:pt x="34" y="251"/>
                  </a:cubicBezTo>
                  <a:lnTo>
                    <a:pt x="34" y="0"/>
                  </a:ln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49" name="Google Shape;249;p29"/>
            <p:cNvSpPr/>
            <p:nvPr/>
          </p:nvSpPr>
          <p:spPr>
            <a:xfrm>
              <a:off x="3017400" y="4554950"/>
              <a:ext cx="925" cy="6750"/>
            </a:xfrm>
            <a:custGeom>
              <a:avLst/>
              <a:gdLst/>
              <a:ahLst/>
              <a:cxnLst/>
              <a:rect l="l" t="t" r="r" b="b"/>
              <a:pathLst>
                <a:path w="37" h="270" extrusionOk="0">
                  <a:moveTo>
                    <a:pt x="37" y="1"/>
                  </a:moveTo>
                  <a:cubicBezTo>
                    <a:pt x="20" y="13"/>
                    <a:pt x="12" y="42"/>
                    <a:pt x="8" y="128"/>
                  </a:cubicBezTo>
                  <a:cubicBezTo>
                    <a:pt x="0" y="220"/>
                    <a:pt x="10" y="269"/>
                    <a:pt x="27" y="269"/>
                  </a:cubicBezTo>
                  <a:cubicBezTo>
                    <a:pt x="28" y="269"/>
                    <a:pt x="30" y="269"/>
                    <a:pt x="32" y="268"/>
                  </a:cubicBezTo>
                  <a:lnTo>
                    <a:pt x="37" y="268"/>
                  </a:lnTo>
                  <a:lnTo>
                    <a:pt x="37" y="1"/>
                  </a:ln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50" name="Google Shape;250;p29"/>
            <p:cNvSpPr/>
            <p:nvPr/>
          </p:nvSpPr>
          <p:spPr>
            <a:xfrm>
              <a:off x="3017475" y="4581825"/>
              <a:ext cx="850" cy="6100"/>
            </a:xfrm>
            <a:custGeom>
              <a:avLst/>
              <a:gdLst/>
              <a:ahLst/>
              <a:cxnLst/>
              <a:rect l="l" t="t" r="r" b="b"/>
              <a:pathLst>
                <a:path w="34" h="244" extrusionOk="0">
                  <a:moveTo>
                    <a:pt x="34" y="1"/>
                  </a:moveTo>
                  <a:cubicBezTo>
                    <a:pt x="29" y="5"/>
                    <a:pt x="21" y="9"/>
                    <a:pt x="17" y="9"/>
                  </a:cubicBezTo>
                  <a:cubicBezTo>
                    <a:pt x="9" y="13"/>
                    <a:pt x="1" y="67"/>
                    <a:pt x="1" y="124"/>
                  </a:cubicBezTo>
                  <a:cubicBezTo>
                    <a:pt x="1" y="157"/>
                    <a:pt x="1" y="235"/>
                    <a:pt x="34" y="243"/>
                  </a:cubicBezTo>
                  <a:lnTo>
                    <a:pt x="34" y="1"/>
                  </a:ln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51" name="Google Shape;251;p29"/>
            <p:cNvSpPr/>
            <p:nvPr/>
          </p:nvSpPr>
          <p:spPr>
            <a:xfrm>
              <a:off x="3048150" y="4556525"/>
              <a:ext cx="4750" cy="3825"/>
            </a:xfrm>
            <a:custGeom>
              <a:avLst/>
              <a:gdLst/>
              <a:ahLst/>
              <a:cxnLst/>
              <a:rect l="l" t="t" r="r" b="b"/>
              <a:pathLst>
                <a:path w="190" h="153" extrusionOk="0">
                  <a:moveTo>
                    <a:pt x="149" y="1"/>
                  </a:moveTo>
                  <a:cubicBezTo>
                    <a:pt x="145" y="1"/>
                    <a:pt x="140" y="2"/>
                    <a:pt x="136" y="4"/>
                  </a:cubicBezTo>
                  <a:cubicBezTo>
                    <a:pt x="133" y="7"/>
                    <a:pt x="127" y="15"/>
                    <a:pt x="123" y="15"/>
                  </a:cubicBezTo>
                  <a:cubicBezTo>
                    <a:pt x="122" y="15"/>
                    <a:pt x="121" y="14"/>
                    <a:pt x="120" y="12"/>
                  </a:cubicBezTo>
                  <a:cubicBezTo>
                    <a:pt x="112" y="4"/>
                    <a:pt x="104" y="1"/>
                    <a:pt x="96" y="1"/>
                  </a:cubicBezTo>
                  <a:cubicBezTo>
                    <a:pt x="72" y="1"/>
                    <a:pt x="48" y="28"/>
                    <a:pt x="21" y="28"/>
                  </a:cubicBezTo>
                  <a:cubicBezTo>
                    <a:pt x="20" y="28"/>
                    <a:pt x="18" y="28"/>
                    <a:pt x="17" y="28"/>
                  </a:cubicBezTo>
                  <a:cubicBezTo>
                    <a:pt x="13" y="28"/>
                    <a:pt x="9" y="28"/>
                    <a:pt x="9" y="36"/>
                  </a:cubicBezTo>
                  <a:cubicBezTo>
                    <a:pt x="1" y="61"/>
                    <a:pt x="1" y="86"/>
                    <a:pt x="5" y="114"/>
                  </a:cubicBezTo>
                  <a:cubicBezTo>
                    <a:pt x="10" y="136"/>
                    <a:pt x="18" y="147"/>
                    <a:pt x="24" y="147"/>
                  </a:cubicBezTo>
                  <a:cubicBezTo>
                    <a:pt x="28" y="147"/>
                    <a:pt x="31" y="144"/>
                    <a:pt x="33" y="139"/>
                  </a:cubicBezTo>
                  <a:cubicBezTo>
                    <a:pt x="39" y="125"/>
                    <a:pt x="45" y="120"/>
                    <a:pt x="51" y="120"/>
                  </a:cubicBezTo>
                  <a:cubicBezTo>
                    <a:pt x="59" y="120"/>
                    <a:pt x="67" y="129"/>
                    <a:pt x="74" y="139"/>
                  </a:cubicBezTo>
                  <a:cubicBezTo>
                    <a:pt x="81" y="147"/>
                    <a:pt x="86" y="151"/>
                    <a:pt x="90" y="151"/>
                  </a:cubicBezTo>
                  <a:cubicBezTo>
                    <a:pt x="95" y="151"/>
                    <a:pt x="99" y="147"/>
                    <a:pt x="103" y="139"/>
                  </a:cubicBezTo>
                  <a:cubicBezTo>
                    <a:pt x="111" y="121"/>
                    <a:pt x="119" y="113"/>
                    <a:pt x="127" y="113"/>
                  </a:cubicBezTo>
                  <a:cubicBezTo>
                    <a:pt x="135" y="113"/>
                    <a:pt x="142" y="122"/>
                    <a:pt x="148" y="139"/>
                  </a:cubicBezTo>
                  <a:cubicBezTo>
                    <a:pt x="153" y="148"/>
                    <a:pt x="157" y="153"/>
                    <a:pt x="161" y="153"/>
                  </a:cubicBezTo>
                  <a:cubicBezTo>
                    <a:pt x="172" y="153"/>
                    <a:pt x="181" y="124"/>
                    <a:pt x="189" y="73"/>
                  </a:cubicBezTo>
                  <a:cubicBezTo>
                    <a:pt x="185" y="57"/>
                    <a:pt x="181" y="40"/>
                    <a:pt x="177" y="28"/>
                  </a:cubicBezTo>
                  <a:cubicBezTo>
                    <a:pt x="169" y="6"/>
                    <a:pt x="159" y="1"/>
                    <a:pt x="149"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52" name="Google Shape;252;p29"/>
            <p:cNvSpPr/>
            <p:nvPr/>
          </p:nvSpPr>
          <p:spPr>
            <a:xfrm>
              <a:off x="3040450" y="4556400"/>
              <a:ext cx="3100" cy="3900"/>
            </a:xfrm>
            <a:custGeom>
              <a:avLst/>
              <a:gdLst/>
              <a:ahLst/>
              <a:cxnLst/>
              <a:rect l="l" t="t" r="r" b="b"/>
              <a:pathLst>
                <a:path w="124" h="156" extrusionOk="0">
                  <a:moveTo>
                    <a:pt x="21" y="0"/>
                  </a:moveTo>
                  <a:cubicBezTo>
                    <a:pt x="13" y="0"/>
                    <a:pt x="5" y="9"/>
                    <a:pt x="5" y="50"/>
                  </a:cubicBezTo>
                  <a:cubicBezTo>
                    <a:pt x="1" y="70"/>
                    <a:pt x="5" y="95"/>
                    <a:pt x="17" y="111"/>
                  </a:cubicBezTo>
                  <a:cubicBezTo>
                    <a:pt x="21" y="121"/>
                    <a:pt x="27" y="134"/>
                    <a:pt x="31" y="134"/>
                  </a:cubicBezTo>
                  <a:cubicBezTo>
                    <a:pt x="32" y="134"/>
                    <a:pt x="33" y="133"/>
                    <a:pt x="34" y="132"/>
                  </a:cubicBezTo>
                  <a:cubicBezTo>
                    <a:pt x="38" y="126"/>
                    <a:pt x="41" y="123"/>
                    <a:pt x="45" y="123"/>
                  </a:cubicBezTo>
                  <a:cubicBezTo>
                    <a:pt x="56" y="123"/>
                    <a:pt x="65" y="146"/>
                    <a:pt x="75" y="152"/>
                  </a:cubicBezTo>
                  <a:cubicBezTo>
                    <a:pt x="79" y="155"/>
                    <a:pt x="83" y="156"/>
                    <a:pt x="87" y="156"/>
                  </a:cubicBezTo>
                  <a:cubicBezTo>
                    <a:pt x="96" y="156"/>
                    <a:pt x="106" y="151"/>
                    <a:pt x="112" y="148"/>
                  </a:cubicBezTo>
                  <a:cubicBezTo>
                    <a:pt x="120" y="144"/>
                    <a:pt x="124" y="107"/>
                    <a:pt x="124" y="70"/>
                  </a:cubicBezTo>
                  <a:cubicBezTo>
                    <a:pt x="124" y="33"/>
                    <a:pt x="120" y="21"/>
                    <a:pt x="112" y="13"/>
                  </a:cubicBezTo>
                  <a:lnTo>
                    <a:pt x="108" y="13"/>
                  </a:lnTo>
                  <a:lnTo>
                    <a:pt x="42" y="0"/>
                  </a:lnTo>
                  <a:lnTo>
                    <a:pt x="42" y="4"/>
                  </a:lnTo>
                  <a:cubicBezTo>
                    <a:pt x="34" y="4"/>
                    <a:pt x="26" y="0"/>
                    <a:pt x="2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53" name="Google Shape;253;p29"/>
            <p:cNvSpPr/>
            <p:nvPr/>
          </p:nvSpPr>
          <p:spPr>
            <a:xfrm>
              <a:off x="3038825" y="4556575"/>
              <a:ext cx="1550" cy="2650"/>
            </a:xfrm>
            <a:custGeom>
              <a:avLst/>
              <a:gdLst/>
              <a:ahLst/>
              <a:cxnLst/>
              <a:rect l="l" t="t" r="r" b="b"/>
              <a:pathLst>
                <a:path w="62" h="106" extrusionOk="0">
                  <a:moveTo>
                    <a:pt x="32" y="1"/>
                  </a:moveTo>
                  <a:cubicBezTo>
                    <a:pt x="23" y="1"/>
                    <a:pt x="16" y="11"/>
                    <a:pt x="8" y="18"/>
                  </a:cubicBezTo>
                  <a:cubicBezTo>
                    <a:pt x="4" y="30"/>
                    <a:pt x="0" y="43"/>
                    <a:pt x="4" y="59"/>
                  </a:cubicBezTo>
                  <a:cubicBezTo>
                    <a:pt x="0" y="71"/>
                    <a:pt x="4" y="84"/>
                    <a:pt x="8" y="96"/>
                  </a:cubicBezTo>
                  <a:cubicBezTo>
                    <a:pt x="14" y="102"/>
                    <a:pt x="20" y="105"/>
                    <a:pt x="26" y="105"/>
                  </a:cubicBezTo>
                  <a:cubicBezTo>
                    <a:pt x="37" y="105"/>
                    <a:pt x="49" y="95"/>
                    <a:pt x="62" y="71"/>
                  </a:cubicBezTo>
                  <a:cubicBezTo>
                    <a:pt x="54" y="5"/>
                    <a:pt x="47" y="2"/>
                    <a:pt x="40" y="2"/>
                  </a:cubicBezTo>
                  <a:cubicBezTo>
                    <a:pt x="39" y="2"/>
                    <a:pt x="38" y="2"/>
                    <a:pt x="37" y="2"/>
                  </a:cubicBezTo>
                  <a:cubicBezTo>
                    <a:pt x="35" y="1"/>
                    <a:pt x="34" y="1"/>
                    <a:pt x="32"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54" name="Google Shape;254;p29"/>
            <p:cNvSpPr/>
            <p:nvPr/>
          </p:nvSpPr>
          <p:spPr>
            <a:xfrm>
              <a:off x="3037375" y="4556275"/>
              <a:ext cx="1275" cy="3325"/>
            </a:xfrm>
            <a:custGeom>
              <a:avLst/>
              <a:gdLst/>
              <a:ahLst/>
              <a:cxnLst/>
              <a:rect l="l" t="t" r="r" b="b"/>
              <a:pathLst>
                <a:path w="51" h="133" extrusionOk="0">
                  <a:moveTo>
                    <a:pt x="22" y="0"/>
                  </a:moveTo>
                  <a:cubicBezTo>
                    <a:pt x="18" y="0"/>
                    <a:pt x="14" y="4"/>
                    <a:pt x="9" y="9"/>
                  </a:cubicBezTo>
                  <a:cubicBezTo>
                    <a:pt x="5" y="22"/>
                    <a:pt x="1" y="38"/>
                    <a:pt x="1" y="50"/>
                  </a:cubicBezTo>
                  <a:cubicBezTo>
                    <a:pt x="1" y="71"/>
                    <a:pt x="5" y="87"/>
                    <a:pt x="9" y="108"/>
                  </a:cubicBezTo>
                  <a:cubicBezTo>
                    <a:pt x="14" y="125"/>
                    <a:pt x="19" y="132"/>
                    <a:pt x="24" y="132"/>
                  </a:cubicBezTo>
                  <a:cubicBezTo>
                    <a:pt x="33" y="132"/>
                    <a:pt x="42" y="110"/>
                    <a:pt x="50" y="71"/>
                  </a:cubicBezTo>
                  <a:cubicBezTo>
                    <a:pt x="41" y="21"/>
                    <a:pt x="32" y="0"/>
                    <a:pt x="22"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55" name="Google Shape;255;p29"/>
            <p:cNvSpPr/>
            <p:nvPr/>
          </p:nvSpPr>
          <p:spPr>
            <a:xfrm>
              <a:off x="3045275" y="4556825"/>
              <a:ext cx="950" cy="3400"/>
            </a:xfrm>
            <a:custGeom>
              <a:avLst/>
              <a:gdLst/>
              <a:ahLst/>
              <a:cxnLst/>
              <a:rect l="l" t="t" r="r" b="b"/>
              <a:pathLst>
                <a:path w="38" h="136" extrusionOk="0">
                  <a:moveTo>
                    <a:pt x="21" y="1"/>
                  </a:moveTo>
                  <a:cubicBezTo>
                    <a:pt x="16" y="1"/>
                    <a:pt x="11" y="18"/>
                    <a:pt x="1" y="53"/>
                  </a:cubicBezTo>
                  <a:cubicBezTo>
                    <a:pt x="5" y="110"/>
                    <a:pt x="12" y="136"/>
                    <a:pt x="20" y="136"/>
                  </a:cubicBezTo>
                  <a:cubicBezTo>
                    <a:pt x="20" y="136"/>
                    <a:pt x="21" y="135"/>
                    <a:pt x="21" y="135"/>
                  </a:cubicBezTo>
                  <a:cubicBezTo>
                    <a:pt x="29" y="127"/>
                    <a:pt x="38" y="98"/>
                    <a:pt x="38" y="53"/>
                  </a:cubicBezTo>
                  <a:cubicBezTo>
                    <a:pt x="29" y="18"/>
                    <a:pt x="25" y="1"/>
                    <a:pt x="21"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56" name="Google Shape;256;p29"/>
            <p:cNvSpPr/>
            <p:nvPr/>
          </p:nvSpPr>
          <p:spPr>
            <a:xfrm>
              <a:off x="3043850" y="4556800"/>
              <a:ext cx="1050" cy="3425"/>
            </a:xfrm>
            <a:custGeom>
              <a:avLst/>
              <a:gdLst/>
              <a:ahLst/>
              <a:cxnLst/>
              <a:rect l="l" t="t" r="r" b="b"/>
              <a:pathLst>
                <a:path w="42" h="137" extrusionOk="0">
                  <a:moveTo>
                    <a:pt x="17" y="1"/>
                  </a:moveTo>
                  <a:cubicBezTo>
                    <a:pt x="13" y="9"/>
                    <a:pt x="9" y="21"/>
                    <a:pt x="4" y="29"/>
                  </a:cubicBezTo>
                  <a:cubicBezTo>
                    <a:pt x="0" y="46"/>
                    <a:pt x="0" y="58"/>
                    <a:pt x="4" y="71"/>
                  </a:cubicBezTo>
                  <a:cubicBezTo>
                    <a:pt x="4" y="109"/>
                    <a:pt x="12" y="137"/>
                    <a:pt x="19" y="137"/>
                  </a:cubicBezTo>
                  <a:cubicBezTo>
                    <a:pt x="20" y="137"/>
                    <a:pt x="20" y="136"/>
                    <a:pt x="21" y="136"/>
                  </a:cubicBezTo>
                  <a:cubicBezTo>
                    <a:pt x="37" y="112"/>
                    <a:pt x="41" y="87"/>
                    <a:pt x="41" y="58"/>
                  </a:cubicBezTo>
                  <a:cubicBezTo>
                    <a:pt x="41" y="25"/>
                    <a:pt x="33" y="5"/>
                    <a:pt x="21"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57" name="Google Shape;257;p29"/>
            <p:cNvSpPr/>
            <p:nvPr/>
          </p:nvSpPr>
          <p:spPr>
            <a:xfrm>
              <a:off x="3046500" y="4556600"/>
              <a:ext cx="950" cy="3175"/>
            </a:xfrm>
            <a:custGeom>
              <a:avLst/>
              <a:gdLst/>
              <a:ahLst/>
              <a:cxnLst/>
              <a:rect l="l" t="t" r="r" b="b"/>
              <a:pathLst>
                <a:path w="38" h="127" extrusionOk="0">
                  <a:moveTo>
                    <a:pt x="21" y="1"/>
                  </a:moveTo>
                  <a:cubicBezTo>
                    <a:pt x="17" y="5"/>
                    <a:pt x="13" y="5"/>
                    <a:pt x="9" y="13"/>
                  </a:cubicBezTo>
                  <a:cubicBezTo>
                    <a:pt x="5" y="21"/>
                    <a:pt x="5" y="33"/>
                    <a:pt x="1" y="46"/>
                  </a:cubicBezTo>
                  <a:cubicBezTo>
                    <a:pt x="1" y="66"/>
                    <a:pt x="5" y="87"/>
                    <a:pt x="9" y="107"/>
                  </a:cubicBezTo>
                  <a:cubicBezTo>
                    <a:pt x="11" y="120"/>
                    <a:pt x="14" y="126"/>
                    <a:pt x="18" y="126"/>
                  </a:cubicBezTo>
                  <a:cubicBezTo>
                    <a:pt x="24" y="126"/>
                    <a:pt x="31" y="112"/>
                    <a:pt x="34" y="87"/>
                  </a:cubicBezTo>
                  <a:cubicBezTo>
                    <a:pt x="38" y="70"/>
                    <a:pt x="38" y="54"/>
                    <a:pt x="34" y="33"/>
                  </a:cubicBezTo>
                  <a:cubicBezTo>
                    <a:pt x="34" y="21"/>
                    <a:pt x="26" y="13"/>
                    <a:pt x="21"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58" name="Google Shape;258;p29"/>
            <p:cNvSpPr/>
            <p:nvPr/>
          </p:nvSpPr>
          <p:spPr>
            <a:xfrm>
              <a:off x="3037700" y="4595075"/>
              <a:ext cx="9350" cy="4425"/>
            </a:xfrm>
            <a:custGeom>
              <a:avLst/>
              <a:gdLst/>
              <a:ahLst/>
              <a:cxnLst/>
              <a:rect l="l" t="t" r="r" b="b"/>
              <a:pathLst>
                <a:path w="374" h="177" extrusionOk="0">
                  <a:moveTo>
                    <a:pt x="17" y="0"/>
                  </a:moveTo>
                  <a:cubicBezTo>
                    <a:pt x="12" y="0"/>
                    <a:pt x="8" y="4"/>
                    <a:pt x="8" y="8"/>
                  </a:cubicBezTo>
                  <a:cubicBezTo>
                    <a:pt x="4" y="33"/>
                    <a:pt x="0" y="58"/>
                    <a:pt x="4" y="86"/>
                  </a:cubicBezTo>
                  <a:cubicBezTo>
                    <a:pt x="7" y="131"/>
                    <a:pt x="14" y="165"/>
                    <a:pt x="24" y="165"/>
                  </a:cubicBezTo>
                  <a:cubicBezTo>
                    <a:pt x="28" y="165"/>
                    <a:pt x="32" y="159"/>
                    <a:pt x="37" y="148"/>
                  </a:cubicBezTo>
                  <a:cubicBezTo>
                    <a:pt x="46" y="129"/>
                    <a:pt x="55" y="123"/>
                    <a:pt x="63" y="123"/>
                  </a:cubicBezTo>
                  <a:cubicBezTo>
                    <a:pt x="73" y="123"/>
                    <a:pt x="82" y="131"/>
                    <a:pt x="90" y="136"/>
                  </a:cubicBezTo>
                  <a:cubicBezTo>
                    <a:pt x="94" y="140"/>
                    <a:pt x="103" y="140"/>
                    <a:pt x="111" y="144"/>
                  </a:cubicBezTo>
                  <a:lnTo>
                    <a:pt x="222" y="160"/>
                  </a:lnTo>
                  <a:cubicBezTo>
                    <a:pt x="234" y="160"/>
                    <a:pt x="246" y="167"/>
                    <a:pt x="259" y="167"/>
                  </a:cubicBezTo>
                  <a:cubicBezTo>
                    <a:pt x="263" y="167"/>
                    <a:pt x="267" y="166"/>
                    <a:pt x="271" y="164"/>
                  </a:cubicBezTo>
                  <a:cubicBezTo>
                    <a:pt x="278" y="163"/>
                    <a:pt x="286" y="161"/>
                    <a:pt x="293" y="161"/>
                  </a:cubicBezTo>
                  <a:cubicBezTo>
                    <a:pt x="303" y="161"/>
                    <a:pt x="313" y="164"/>
                    <a:pt x="324" y="173"/>
                  </a:cubicBezTo>
                  <a:cubicBezTo>
                    <a:pt x="327" y="175"/>
                    <a:pt x="329" y="176"/>
                    <a:pt x="331" y="176"/>
                  </a:cubicBezTo>
                  <a:cubicBezTo>
                    <a:pt x="337" y="176"/>
                    <a:pt x="343" y="170"/>
                    <a:pt x="349" y="164"/>
                  </a:cubicBezTo>
                  <a:cubicBezTo>
                    <a:pt x="357" y="156"/>
                    <a:pt x="369" y="156"/>
                    <a:pt x="373" y="91"/>
                  </a:cubicBezTo>
                  <a:cubicBezTo>
                    <a:pt x="361" y="50"/>
                    <a:pt x="349" y="50"/>
                    <a:pt x="337" y="50"/>
                  </a:cubicBezTo>
                  <a:cubicBezTo>
                    <a:pt x="324" y="52"/>
                    <a:pt x="312" y="53"/>
                    <a:pt x="300" y="53"/>
                  </a:cubicBezTo>
                  <a:cubicBezTo>
                    <a:pt x="287" y="53"/>
                    <a:pt x="275" y="52"/>
                    <a:pt x="263" y="50"/>
                  </a:cubicBezTo>
                  <a:cubicBezTo>
                    <a:pt x="209" y="29"/>
                    <a:pt x="156" y="17"/>
                    <a:pt x="103" y="4"/>
                  </a:cubicBezTo>
                  <a:cubicBezTo>
                    <a:pt x="74" y="0"/>
                    <a:pt x="45" y="0"/>
                    <a:pt x="17"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59" name="Google Shape;259;p29"/>
            <p:cNvSpPr/>
            <p:nvPr/>
          </p:nvSpPr>
          <p:spPr>
            <a:xfrm>
              <a:off x="3036350" y="4594950"/>
              <a:ext cx="1250" cy="3425"/>
            </a:xfrm>
            <a:custGeom>
              <a:avLst/>
              <a:gdLst/>
              <a:ahLst/>
              <a:cxnLst/>
              <a:rect l="l" t="t" r="r" b="b"/>
              <a:pathLst>
                <a:path w="50" h="137" extrusionOk="0">
                  <a:moveTo>
                    <a:pt x="27" y="0"/>
                  </a:moveTo>
                  <a:cubicBezTo>
                    <a:pt x="19" y="0"/>
                    <a:pt x="11" y="15"/>
                    <a:pt x="5" y="34"/>
                  </a:cubicBezTo>
                  <a:cubicBezTo>
                    <a:pt x="1" y="91"/>
                    <a:pt x="1" y="112"/>
                    <a:pt x="13" y="128"/>
                  </a:cubicBezTo>
                  <a:cubicBezTo>
                    <a:pt x="18" y="132"/>
                    <a:pt x="23" y="136"/>
                    <a:pt x="28" y="136"/>
                  </a:cubicBezTo>
                  <a:cubicBezTo>
                    <a:pt x="37" y="136"/>
                    <a:pt x="44" y="119"/>
                    <a:pt x="50" y="46"/>
                  </a:cubicBezTo>
                  <a:cubicBezTo>
                    <a:pt x="42" y="13"/>
                    <a:pt x="34" y="0"/>
                    <a:pt x="27"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60" name="Google Shape;260;p29"/>
            <p:cNvSpPr/>
            <p:nvPr/>
          </p:nvSpPr>
          <p:spPr>
            <a:xfrm>
              <a:off x="3034725" y="4595450"/>
              <a:ext cx="1150" cy="3375"/>
            </a:xfrm>
            <a:custGeom>
              <a:avLst/>
              <a:gdLst/>
              <a:ahLst/>
              <a:cxnLst/>
              <a:rect l="l" t="t" r="r" b="b"/>
              <a:pathLst>
                <a:path w="46" h="135" extrusionOk="0">
                  <a:moveTo>
                    <a:pt x="19" y="1"/>
                  </a:moveTo>
                  <a:cubicBezTo>
                    <a:pt x="12" y="1"/>
                    <a:pt x="6" y="8"/>
                    <a:pt x="0" y="30"/>
                  </a:cubicBezTo>
                  <a:cubicBezTo>
                    <a:pt x="0" y="88"/>
                    <a:pt x="8" y="125"/>
                    <a:pt x="17" y="133"/>
                  </a:cubicBezTo>
                  <a:cubicBezTo>
                    <a:pt x="18" y="134"/>
                    <a:pt x="20" y="135"/>
                    <a:pt x="21" y="135"/>
                  </a:cubicBezTo>
                  <a:cubicBezTo>
                    <a:pt x="31" y="135"/>
                    <a:pt x="38" y="112"/>
                    <a:pt x="41" y="80"/>
                  </a:cubicBezTo>
                  <a:cubicBezTo>
                    <a:pt x="45" y="59"/>
                    <a:pt x="45" y="35"/>
                    <a:pt x="37" y="14"/>
                  </a:cubicBezTo>
                  <a:cubicBezTo>
                    <a:pt x="31" y="8"/>
                    <a:pt x="25" y="1"/>
                    <a:pt x="19"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61" name="Google Shape;261;p29"/>
            <p:cNvSpPr/>
            <p:nvPr/>
          </p:nvSpPr>
          <p:spPr>
            <a:xfrm>
              <a:off x="3050725" y="4596300"/>
              <a:ext cx="725" cy="2600"/>
            </a:xfrm>
            <a:custGeom>
              <a:avLst/>
              <a:gdLst/>
              <a:ahLst/>
              <a:cxnLst/>
              <a:rect l="l" t="t" r="r" b="b"/>
              <a:pathLst>
                <a:path w="29" h="104" extrusionOk="0">
                  <a:moveTo>
                    <a:pt x="17" y="1"/>
                  </a:moveTo>
                  <a:cubicBezTo>
                    <a:pt x="13" y="5"/>
                    <a:pt x="8" y="1"/>
                    <a:pt x="8" y="9"/>
                  </a:cubicBezTo>
                  <a:cubicBezTo>
                    <a:pt x="4" y="21"/>
                    <a:pt x="4" y="37"/>
                    <a:pt x="4" y="54"/>
                  </a:cubicBezTo>
                  <a:cubicBezTo>
                    <a:pt x="0" y="66"/>
                    <a:pt x="4" y="78"/>
                    <a:pt x="8" y="87"/>
                  </a:cubicBezTo>
                  <a:cubicBezTo>
                    <a:pt x="13" y="95"/>
                    <a:pt x="21" y="99"/>
                    <a:pt x="29" y="103"/>
                  </a:cubicBezTo>
                  <a:cubicBezTo>
                    <a:pt x="29" y="74"/>
                    <a:pt x="29" y="50"/>
                    <a:pt x="29" y="33"/>
                  </a:cubicBezTo>
                  <a:cubicBezTo>
                    <a:pt x="29" y="1"/>
                    <a:pt x="21" y="1"/>
                    <a:pt x="17"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62" name="Google Shape;262;p29"/>
            <p:cNvSpPr/>
            <p:nvPr/>
          </p:nvSpPr>
          <p:spPr>
            <a:xfrm>
              <a:off x="3026000" y="4516750"/>
              <a:ext cx="14900" cy="5650"/>
            </a:xfrm>
            <a:custGeom>
              <a:avLst/>
              <a:gdLst/>
              <a:ahLst/>
              <a:cxnLst/>
              <a:rect l="l" t="t" r="r" b="b"/>
              <a:pathLst>
                <a:path w="596" h="226" extrusionOk="0">
                  <a:moveTo>
                    <a:pt x="82" y="1"/>
                  </a:moveTo>
                  <a:cubicBezTo>
                    <a:pt x="81" y="1"/>
                    <a:pt x="79" y="1"/>
                    <a:pt x="78" y="2"/>
                  </a:cubicBezTo>
                  <a:cubicBezTo>
                    <a:pt x="67" y="13"/>
                    <a:pt x="53" y="19"/>
                    <a:pt x="38" y="19"/>
                  </a:cubicBezTo>
                  <a:cubicBezTo>
                    <a:pt x="31" y="19"/>
                    <a:pt x="24" y="18"/>
                    <a:pt x="17" y="15"/>
                  </a:cubicBezTo>
                  <a:cubicBezTo>
                    <a:pt x="16" y="14"/>
                    <a:pt x="15" y="14"/>
                    <a:pt x="14" y="14"/>
                  </a:cubicBezTo>
                  <a:cubicBezTo>
                    <a:pt x="7" y="14"/>
                    <a:pt x="0" y="32"/>
                    <a:pt x="0" y="72"/>
                  </a:cubicBezTo>
                  <a:cubicBezTo>
                    <a:pt x="0" y="123"/>
                    <a:pt x="7" y="152"/>
                    <a:pt x="17" y="152"/>
                  </a:cubicBezTo>
                  <a:cubicBezTo>
                    <a:pt x="18" y="152"/>
                    <a:pt x="19" y="151"/>
                    <a:pt x="21" y="150"/>
                  </a:cubicBezTo>
                  <a:cubicBezTo>
                    <a:pt x="23" y="149"/>
                    <a:pt x="26" y="149"/>
                    <a:pt x="28" y="149"/>
                  </a:cubicBezTo>
                  <a:cubicBezTo>
                    <a:pt x="43" y="149"/>
                    <a:pt x="60" y="163"/>
                    <a:pt x="71" y="163"/>
                  </a:cubicBezTo>
                  <a:cubicBezTo>
                    <a:pt x="72" y="163"/>
                    <a:pt x="73" y="163"/>
                    <a:pt x="74" y="163"/>
                  </a:cubicBezTo>
                  <a:cubicBezTo>
                    <a:pt x="86" y="158"/>
                    <a:pt x="99" y="154"/>
                    <a:pt x="107" y="121"/>
                  </a:cubicBezTo>
                  <a:lnTo>
                    <a:pt x="181" y="216"/>
                  </a:lnTo>
                  <a:cubicBezTo>
                    <a:pt x="187" y="196"/>
                    <a:pt x="193" y="189"/>
                    <a:pt x="200" y="189"/>
                  </a:cubicBezTo>
                  <a:cubicBezTo>
                    <a:pt x="213" y="189"/>
                    <a:pt x="225" y="212"/>
                    <a:pt x="230" y="212"/>
                  </a:cubicBezTo>
                  <a:cubicBezTo>
                    <a:pt x="231" y="211"/>
                    <a:pt x="232" y="211"/>
                    <a:pt x="233" y="211"/>
                  </a:cubicBezTo>
                  <a:cubicBezTo>
                    <a:pt x="242" y="211"/>
                    <a:pt x="249" y="226"/>
                    <a:pt x="255" y="226"/>
                  </a:cubicBezTo>
                  <a:cubicBezTo>
                    <a:pt x="256" y="226"/>
                    <a:pt x="258" y="225"/>
                    <a:pt x="259" y="224"/>
                  </a:cubicBezTo>
                  <a:cubicBezTo>
                    <a:pt x="288" y="204"/>
                    <a:pt x="312" y="183"/>
                    <a:pt x="345" y="167"/>
                  </a:cubicBezTo>
                  <a:cubicBezTo>
                    <a:pt x="370" y="158"/>
                    <a:pt x="398" y="142"/>
                    <a:pt x="427" y="134"/>
                  </a:cubicBezTo>
                  <a:cubicBezTo>
                    <a:pt x="431" y="132"/>
                    <a:pt x="436" y="131"/>
                    <a:pt x="441" y="131"/>
                  </a:cubicBezTo>
                  <a:cubicBezTo>
                    <a:pt x="454" y="131"/>
                    <a:pt x="466" y="138"/>
                    <a:pt x="472" y="150"/>
                  </a:cubicBezTo>
                  <a:cubicBezTo>
                    <a:pt x="474" y="154"/>
                    <a:pt x="476" y="156"/>
                    <a:pt x="478" y="156"/>
                  </a:cubicBezTo>
                  <a:cubicBezTo>
                    <a:pt x="483" y="156"/>
                    <a:pt x="490" y="149"/>
                    <a:pt x="493" y="146"/>
                  </a:cubicBezTo>
                  <a:cubicBezTo>
                    <a:pt x="497" y="146"/>
                    <a:pt x="501" y="142"/>
                    <a:pt x="505" y="142"/>
                  </a:cubicBezTo>
                  <a:cubicBezTo>
                    <a:pt x="530" y="142"/>
                    <a:pt x="554" y="150"/>
                    <a:pt x="583" y="154"/>
                  </a:cubicBezTo>
                  <a:cubicBezTo>
                    <a:pt x="583" y="154"/>
                    <a:pt x="587" y="150"/>
                    <a:pt x="591" y="146"/>
                  </a:cubicBezTo>
                  <a:cubicBezTo>
                    <a:pt x="595" y="130"/>
                    <a:pt x="595" y="113"/>
                    <a:pt x="595" y="93"/>
                  </a:cubicBezTo>
                  <a:cubicBezTo>
                    <a:pt x="595" y="85"/>
                    <a:pt x="595" y="76"/>
                    <a:pt x="595" y="72"/>
                  </a:cubicBezTo>
                  <a:cubicBezTo>
                    <a:pt x="591" y="60"/>
                    <a:pt x="591" y="48"/>
                    <a:pt x="583" y="35"/>
                  </a:cubicBezTo>
                  <a:cubicBezTo>
                    <a:pt x="579" y="31"/>
                    <a:pt x="571" y="27"/>
                    <a:pt x="558" y="27"/>
                  </a:cubicBezTo>
                  <a:cubicBezTo>
                    <a:pt x="547" y="27"/>
                    <a:pt x="535" y="36"/>
                    <a:pt x="523" y="36"/>
                  </a:cubicBezTo>
                  <a:cubicBezTo>
                    <a:pt x="516" y="36"/>
                    <a:pt x="510" y="34"/>
                    <a:pt x="505" y="27"/>
                  </a:cubicBezTo>
                  <a:cubicBezTo>
                    <a:pt x="494" y="16"/>
                    <a:pt x="483" y="12"/>
                    <a:pt x="472" y="12"/>
                  </a:cubicBezTo>
                  <a:cubicBezTo>
                    <a:pt x="456" y="12"/>
                    <a:pt x="440" y="21"/>
                    <a:pt x="423" y="23"/>
                  </a:cubicBezTo>
                  <a:cubicBezTo>
                    <a:pt x="419" y="23"/>
                    <a:pt x="411" y="27"/>
                    <a:pt x="402" y="27"/>
                  </a:cubicBezTo>
                  <a:cubicBezTo>
                    <a:pt x="391" y="27"/>
                    <a:pt x="379" y="18"/>
                    <a:pt x="367" y="18"/>
                  </a:cubicBezTo>
                  <a:cubicBezTo>
                    <a:pt x="362" y="18"/>
                    <a:pt x="358" y="20"/>
                    <a:pt x="353" y="23"/>
                  </a:cubicBezTo>
                  <a:cubicBezTo>
                    <a:pt x="338" y="31"/>
                    <a:pt x="324" y="34"/>
                    <a:pt x="309" y="34"/>
                  </a:cubicBezTo>
                  <a:cubicBezTo>
                    <a:pt x="280" y="34"/>
                    <a:pt x="252" y="23"/>
                    <a:pt x="222" y="23"/>
                  </a:cubicBezTo>
                  <a:cubicBezTo>
                    <a:pt x="209" y="20"/>
                    <a:pt x="195" y="8"/>
                    <a:pt x="184" y="8"/>
                  </a:cubicBezTo>
                  <a:cubicBezTo>
                    <a:pt x="182" y="8"/>
                    <a:pt x="179" y="9"/>
                    <a:pt x="177" y="11"/>
                  </a:cubicBezTo>
                  <a:cubicBezTo>
                    <a:pt x="174" y="12"/>
                    <a:pt x="172" y="12"/>
                    <a:pt x="169" y="12"/>
                  </a:cubicBezTo>
                  <a:cubicBezTo>
                    <a:pt x="160" y="12"/>
                    <a:pt x="151" y="8"/>
                    <a:pt x="143" y="8"/>
                  </a:cubicBezTo>
                  <a:cubicBezTo>
                    <a:pt x="131" y="8"/>
                    <a:pt x="120" y="16"/>
                    <a:pt x="111" y="60"/>
                  </a:cubicBezTo>
                  <a:cubicBezTo>
                    <a:pt x="97" y="21"/>
                    <a:pt x="89" y="1"/>
                    <a:pt x="82"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63" name="Google Shape;263;p29"/>
            <p:cNvSpPr/>
            <p:nvPr/>
          </p:nvSpPr>
          <p:spPr>
            <a:xfrm>
              <a:off x="3046500" y="4516725"/>
              <a:ext cx="2400" cy="3175"/>
            </a:xfrm>
            <a:custGeom>
              <a:avLst/>
              <a:gdLst/>
              <a:ahLst/>
              <a:cxnLst/>
              <a:rect l="l" t="t" r="r" b="b"/>
              <a:pathLst>
                <a:path w="96" h="127" extrusionOk="0">
                  <a:moveTo>
                    <a:pt x="47" y="0"/>
                  </a:moveTo>
                  <a:cubicBezTo>
                    <a:pt x="38" y="0"/>
                    <a:pt x="30" y="1"/>
                    <a:pt x="21" y="3"/>
                  </a:cubicBezTo>
                  <a:cubicBezTo>
                    <a:pt x="13" y="3"/>
                    <a:pt x="5" y="20"/>
                    <a:pt x="5" y="53"/>
                  </a:cubicBezTo>
                  <a:cubicBezTo>
                    <a:pt x="1" y="77"/>
                    <a:pt x="9" y="102"/>
                    <a:pt x="21" y="122"/>
                  </a:cubicBezTo>
                  <a:cubicBezTo>
                    <a:pt x="21" y="127"/>
                    <a:pt x="26" y="127"/>
                    <a:pt x="26" y="127"/>
                  </a:cubicBezTo>
                  <a:cubicBezTo>
                    <a:pt x="31" y="115"/>
                    <a:pt x="37" y="112"/>
                    <a:pt x="43" y="112"/>
                  </a:cubicBezTo>
                  <a:cubicBezTo>
                    <a:pt x="52" y="112"/>
                    <a:pt x="60" y="120"/>
                    <a:pt x="69" y="120"/>
                  </a:cubicBezTo>
                  <a:cubicBezTo>
                    <a:pt x="71" y="120"/>
                    <a:pt x="73" y="119"/>
                    <a:pt x="75" y="118"/>
                  </a:cubicBezTo>
                  <a:cubicBezTo>
                    <a:pt x="83" y="118"/>
                    <a:pt x="91" y="110"/>
                    <a:pt x="95" y="69"/>
                  </a:cubicBezTo>
                  <a:cubicBezTo>
                    <a:pt x="87" y="12"/>
                    <a:pt x="87" y="8"/>
                    <a:pt x="75" y="3"/>
                  </a:cubicBezTo>
                  <a:cubicBezTo>
                    <a:pt x="65" y="1"/>
                    <a:pt x="55" y="0"/>
                    <a:pt x="47"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64" name="Google Shape;264;p29"/>
            <p:cNvSpPr/>
            <p:nvPr/>
          </p:nvSpPr>
          <p:spPr>
            <a:xfrm>
              <a:off x="3043750" y="4516450"/>
              <a:ext cx="1050" cy="3350"/>
            </a:xfrm>
            <a:custGeom>
              <a:avLst/>
              <a:gdLst/>
              <a:ahLst/>
              <a:cxnLst/>
              <a:rect l="l" t="t" r="r" b="b"/>
              <a:pathLst>
                <a:path w="42" h="134" extrusionOk="0">
                  <a:moveTo>
                    <a:pt x="11" y="1"/>
                  </a:moveTo>
                  <a:cubicBezTo>
                    <a:pt x="7" y="1"/>
                    <a:pt x="4" y="25"/>
                    <a:pt x="0" y="68"/>
                  </a:cubicBezTo>
                  <a:cubicBezTo>
                    <a:pt x="0" y="88"/>
                    <a:pt x="4" y="109"/>
                    <a:pt x="13" y="129"/>
                  </a:cubicBezTo>
                  <a:cubicBezTo>
                    <a:pt x="14" y="132"/>
                    <a:pt x="16" y="134"/>
                    <a:pt x="18" y="134"/>
                  </a:cubicBezTo>
                  <a:cubicBezTo>
                    <a:pt x="22" y="134"/>
                    <a:pt x="28" y="129"/>
                    <a:pt x="33" y="121"/>
                  </a:cubicBezTo>
                  <a:cubicBezTo>
                    <a:pt x="41" y="92"/>
                    <a:pt x="41" y="64"/>
                    <a:pt x="37" y="35"/>
                  </a:cubicBezTo>
                  <a:cubicBezTo>
                    <a:pt x="33" y="23"/>
                    <a:pt x="25" y="10"/>
                    <a:pt x="13" y="2"/>
                  </a:cubicBezTo>
                  <a:cubicBezTo>
                    <a:pt x="12" y="1"/>
                    <a:pt x="11" y="1"/>
                    <a:pt x="11"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65" name="Google Shape;265;p29"/>
            <p:cNvSpPr/>
            <p:nvPr/>
          </p:nvSpPr>
          <p:spPr>
            <a:xfrm>
              <a:off x="3042100" y="4516875"/>
              <a:ext cx="1150" cy="3475"/>
            </a:xfrm>
            <a:custGeom>
              <a:avLst/>
              <a:gdLst/>
              <a:ahLst/>
              <a:cxnLst/>
              <a:rect l="l" t="t" r="r" b="b"/>
              <a:pathLst>
                <a:path w="46" h="139" extrusionOk="0">
                  <a:moveTo>
                    <a:pt x="22" y="0"/>
                  </a:moveTo>
                  <a:cubicBezTo>
                    <a:pt x="15" y="0"/>
                    <a:pt x="9" y="11"/>
                    <a:pt x="5" y="43"/>
                  </a:cubicBezTo>
                  <a:cubicBezTo>
                    <a:pt x="1" y="75"/>
                    <a:pt x="5" y="108"/>
                    <a:pt x="17" y="137"/>
                  </a:cubicBezTo>
                  <a:cubicBezTo>
                    <a:pt x="18" y="138"/>
                    <a:pt x="19" y="138"/>
                    <a:pt x="20" y="138"/>
                  </a:cubicBezTo>
                  <a:cubicBezTo>
                    <a:pt x="28" y="138"/>
                    <a:pt x="38" y="108"/>
                    <a:pt x="42" y="71"/>
                  </a:cubicBezTo>
                  <a:cubicBezTo>
                    <a:pt x="46" y="51"/>
                    <a:pt x="42" y="30"/>
                    <a:pt x="37" y="14"/>
                  </a:cubicBezTo>
                  <a:cubicBezTo>
                    <a:pt x="32" y="7"/>
                    <a:pt x="27" y="0"/>
                    <a:pt x="22"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66" name="Google Shape;266;p29"/>
            <p:cNvSpPr/>
            <p:nvPr/>
          </p:nvSpPr>
          <p:spPr>
            <a:xfrm>
              <a:off x="3041075" y="4516950"/>
              <a:ext cx="950" cy="3575"/>
            </a:xfrm>
            <a:custGeom>
              <a:avLst/>
              <a:gdLst/>
              <a:ahLst/>
              <a:cxnLst/>
              <a:rect l="l" t="t" r="r" b="b"/>
              <a:pathLst>
                <a:path w="38" h="143" extrusionOk="0">
                  <a:moveTo>
                    <a:pt x="16" y="0"/>
                  </a:moveTo>
                  <a:cubicBezTo>
                    <a:pt x="11" y="0"/>
                    <a:pt x="7" y="19"/>
                    <a:pt x="1" y="56"/>
                  </a:cubicBezTo>
                  <a:cubicBezTo>
                    <a:pt x="4" y="107"/>
                    <a:pt x="8" y="143"/>
                    <a:pt x="16" y="143"/>
                  </a:cubicBezTo>
                  <a:cubicBezTo>
                    <a:pt x="16" y="143"/>
                    <a:pt x="17" y="142"/>
                    <a:pt x="17" y="142"/>
                  </a:cubicBezTo>
                  <a:cubicBezTo>
                    <a:pt x="29" y="134"/>
                    <a:pt x="37" y="113"/>
                    <a:pt x="37" y="52"/>
                  </a:cubicBezTo>
                  <a:cubicBezTo>
                    <a:pt x="27" y="18"/>
                    <a:pt x="21" y="0"/>
                    <a:pt x="16"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67" name="Google Shape;267;p29"/>
            <p:cNvSpPr/>
            <p:nvPr/>
          </p:nvSpPr>
          <p:spPr>
            <a:xfrm>
              <a:off x="3045075" y="4516675"/>
              <a:ext cx="850" cy="2800"/>
            </a:xfrm>
            <a:custGeom>
              <a:avLst/>
              <a:gdLst/>
              <a:ahLst/>
              <a:cxnLst/>
              <a:rect l="l" t="t" r="r" b="b"/>
              <a:pathLst>
                <a:path w="34" h="112" extrusionOk="0">
                  <a:moveTo>
                    <a:pt x="16" y="1"/>
                  </a:moveTo>
                  <a:cubicBezTo>
                    <a:pt x="14" y="1"/>
                    <a:pt x="11" y="3"/>
                    <a:pt x="9" y="10"/>
                  </a:cubicBezTo>
                  <a:cubicBezTo>
                    <a:pt x="5" y="22"/>
                    <a:pt x="1" y="34"/>
                    <a:pt x="1" y="47"/>
                  </a:cubicBezTo>
                  <a:cubicBezTo>
                    <a:pt x="1" y="67"/>
                    <a:pt x="5" y="88"/>
                    <a:pt x="9" y="108"/>
                  </a:cubicBezTo>
                  <a:cubicBezTo>
                    <a:pt x="11" y="110"/>
                    <a:pt x="13" y="112"/>
                    <a:pt x="15" y="112"/>
                  </a:cubicBezTo>
                  <a:cubicBezTo>
                    <a:pt x="23" y="112"/>
                    <a:pt x="30" y="98"/>
                    <a:pt x="33" y="42"/>
                  </a:cubicBezTo>
                  <a:cubicBezTo>
                    <a:pt x="28" y="16"/>
                    <a:pt x="22" y="1"/>
                    <a:pt x="16"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68" name="Google Shape;268;p29"/>
            <p:cNvSpPr/>
            <p:nvPr/>
          </p:nvSpPr>
          <p:spPr>
            <a:xfrm>
              <a:off x="3025075" y="4516975"/>
              <a:ext cx="850" cy="2825"/>
            </a:xfrm>
            <a:custGeom>
              <a:avLst/>
              <a:gdLst/>
              <a:ahLst/>
              <a:cxnLst/>
              <a:rect l="l" t="t" r="r" b="b"/>
              <a:pathLst>
                <a:path w="34" h="113" extrusionOk="0">
                  <a:moveTo>
                    <a:pt x="14" y="0"/>
                  </a:moveTo>
                  <a:cubicBezTo>
                    <a:pt x="11" y="0"/>
                    <a:pt x="7" y="4"/>
                    <a:pt x="5" y="14"/>
                  </a:cubicBezTo>
                  <a:cubicBezTo>
                    <a:pt x="0" y="47"/>
                    <a:pt x="0" y="80"/>
                    <a:pt x="9" y="112"/>
                  </a:cubicBezTo>
                  <a:lnTo>
                    <a:pt x="29" y="96"/>
                  </a:lnTo>
                  <a:cubicBezTo>
                    <a:pt x="33" y="67"/>
                    <a:pt x="29" y="35"/>
                    <a:pt x="21" y="6"/>
                  </a:cubicBezTo>
                  <a:cubicBezTo>
                    <a:pt x="19" y="2"/>
                    <a:pt x="17" y="0"/>
                    <a:pt x="14"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69" name="Google Shape;269;p29"/>
            <p:cNvSpPr/>
            <p:nvPr/>
          </p:nvSpPr>
          <p:spPr>
            <a:xfrm>
              <a:off x="3032050" y="4608600"/>
              <a:ext cx="10700" cy="3775"/>
            </a:xfrm>
            <a:custGeom>
              <a:avLst/>
              <a:gdLst/>
              <a:ahLst/>
              <a:cxnLst/>
              <a:rect l="l" t="t" r="r" b="b"/>
              <a:pathLst>
                <a:path w="428" h="151" extrusionOk="0">
                  <a:moveTo>
                    <a:pt x="50" y="9"/>
                  </a:moveTo>
                  <a:cubicBezTo>
                    <a:pt x="33" y="13"/>
                    <a:pt x="17" y="1"/>
                    <a:pt x="0" y="38"/>
                  </a:cubicBezTo>
                  <a:lnTo>
                    <a:pt x="0" y="95"/>
                  </a:lnTo>
                  <a:cubicBezTo>
                    <a:pt x="13" y="136"/>
                    <a:pt x="25" y="140"/>
                    <a:pt x="41" y="140"/>
                  </a:cubicBezTo>
                  <a:cubicBezTo>
                    <a:pt x="119" y="140"/>
                    <a:pt x="193" y="149"/>
                    <a:pt x="271" y="149"/>
                  </a:cubicBezTo>
                  <a:cubicBezTo>
                    <a:pt x="276" y="150"/>
                    <a:pt x="281" y="150"/>
                    <a:pt x="286" y="150"/>
                  </a:cubicBezTo>
                  <a:cubicBezTo>
                    <a:pt x="301" y="150"/>
                    <a:pt x="316" y="145"/>
                    <a:pt x="329" y="132"/>
                  </a:cubicBezTo>
                  <a:cubicBezTo>
                    <a:pt x="339" y="125"/>
                    <a:pt x="347" y="119"/>
                    <a:pt x="356" y="119"/>
                  </a:cubicBezTo>
                  <a:cubicBezTo>
                    <a:pt x="361" y="119"/>
                    <a:pt x="367" y="122"/>
                    <a:pt x="374" y="128"/>
                  </a:cubicBezTo>
                  <a:cubicBezTo>
                    <a:pt x="378" y="133"/>
                    <a:pt x="383" y="135"/>
                    <a:pt x="387" y="135"/>
                  </a:cubicBezTo>
                  <a:cubicBezTo>
                    <a:pt x="399" y="135"/>
                    <a:pt x="412" y="118"/>
                    <a:pt x="427" y="79"/>
                  </a:cubicBezTo>
                  <a:cubicBezTo>
                    <a:pt x="411" y="37"/>
                    <a:pt x="397" y="20"/>
                    <a:pt x="384" y="20"/>
                  </a:cubicBezTo>
                  <a:cubicBezTo>
                    <a:pt x="376" y="20"/>
                    <a:pt x="369" y="25"/>
                    <a:pt x="362" y="34"/>
                  </a:cubicBezTo>
                  <a:cubicBezTo>
                    <a:pt x="358" y="37"/>
                    <a:pt x="354" y="47"/>
                    <a:pt x="351" y="47"/>
                  </a:cubicBezTo>
                  <a:cubicBezTo>
                    <a:pt x="350" y="47"/>
                    <a:pt x="350" y="47"/>
                    <a:pt x="349" y="46"/>
                  </a:cubicBezTo>
                  <a:cubicBezTo>
                    <a:pt x="334" y="26"/>
                    <a:pt x="320" y="20"/>
                    <a:pt x="306" y="20"/>
                  </a:cubicBezTo>
                  <a:cubicBezTo>
                    <a:pt x="292" y="20"/>
                    <a:pt x="277" y="26"/>
                    <a:pt x="262" y="26"/>
                  </a:cubicBezTo>
                  <a:cubicBezTo>
                    <a:pt x="259" y="26"/>
                    <a:pt x="257" y="26"/>
                    <a:pt x="255" y="26"/>
                  </a:cubicBezTo>
                  <a:cubicBezTo>
                    <a:pt x="210" y="17"/>
                    <a:pt x="165" y="21"/>
                    <a:pt x="119" y="17"/>
                  </a:cubicBezTo>
                  <a:cubicBezTo>
                    <a:pt x="95" y="13"/>
                    <a:pt x="74" y="9"/>
                    <a:pt x="50" y="9"/>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70" name="Google Shape;270;p29"/>
            <p:cNvSpPr/>
            <p:nvPr/>
          </p:nvSpPr>
          <p:spPr>
            <a:xfrm>
              <a:off x="3042825" y="4609575"/>
              <a:ext cx="950" cy="2025"/>
            </a:xfrm>
            <a:custGeom>
              <a:avLst/>
              <a:gdLst/>
              <a:ahLst/>
              <a:cxnLst/>
              <a:rect l="l" t="t" r="r" b="b"/>
              <a:pathLst>
                <a:path w="38" h="81" extrusionOk="0">
                  <a:moveTo>
                    <a:pt x="21" y="0"/>
                  </a:moveTo>
                  <a:cubicBezTo>
                    <a:pt x="15" y="0"/>
                    <a:pt x="9" y="11"/>
                    <a:pt x="0" y="23"/>
                  </a:cubicBezTo>
                  <a:cubicBezTo>
                    <a:pt x="7" y="62"/>
                    <a:pt x="12" y="81"/>
                    <a:pt x="18" y="81"/>
                  </a:cubicBezTo>
                  <a:cubicBezTo>
                    <a:pt x="23" y="81"/>
                    <a:pt x="29" y="65"/>
                    <a:pt x="37" y="36"/>
                  </a:cubicBezTo>
                  <a:cubicBezTo>
                    <a:pt x="31" y="10"/>
                    <a:pt x="26" y="0"/>
                    <a:pt x="2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71" name="Google Shape;271;p29"/>
            <p:cNvSpPr/>
            <p:nvPr/>
          </p:nvSpPr>
          <p:spPr>
            <a:xfrm>
              <a:off x="3040550" y="4621775"/>
              <a:ext cx="10200" cy="3575"/>
            </a:xfrm>
            <a:custGeom>
              <a:avLst/>
              <a:gdLst/>
              <a:ahLst/>
              <a:cxnLst/>
              <a:rect l="l" t="t" r="r" b="b"/>
              <a:pathLst>
                <a:path w="408" h="143" extrusionOk="0">
                  <a:moveTo>
                    <a:pt x="338" y="1"/>
                  </a:moveTo>
                  <a:cubicBezTo>
                    <a:pt x="310" y="1"/>
                    <a:pt x="282" y="13"/>
                    <a:pt x="251" y="16"/>
                  </a:cubicBezTo>
                  <a:cubicBezTo>
                    <a:pt x="210" y="20"/>
                    <a:pt x="169" y="24"/>
                    <a:pt x="128" y="24"/>
                  </a:cubicBezTo>
                  <a:cubicBezTo>
                    <a:pt x="91" y="24"/>
                    <a:pt x="58" y="11"/>
                    <a:pt x="26" y="7"/>
                  </a:cubicBezTo>
                  <a:cubicBezTo>
                    <a:pt x="22" y="7"/>
                    <a:pt x="13" y="11"/>
                    <a:pt x="9" y="20"/>
                  </a:cubicBezTo>
                  <a:cubicBezTo>
                    <a:pt x="5" y="32"/>
                    <a:pt x="1" y="48"/>
                    <a:pt x="5" y="61"/>
                  </a:cubicBezTo>
                  <a:cubicBezTo>
                    <a:pt x="1" y="77"/>
                    <a:pt x="5" y="94"/>
                    <a:pt x="9" y="106"/>
                  </a:cubicBezTo>
                  <a:cubicBezTo>
                    <a:pt x="17" y="118"/>
                    <a:pt x="26" y="126"/>
                    <a:pt x="30" y="126"/>
                  </a:cubicBezTo>
                  <a:lnTo>
                    <a:pt x="83" y="126"/>
                  </a:lnTo>
                  <a:cubicBezTo>
                    <a:pt x="108" y="135"/>
                    <a:pt x="136" y="139"/>
                    <a:pt x="161" y="143"/>
                  </a:cubicBezTo>
                  <a:cubicBezTo>
                    <a:pt x="218" y="143"/>
                    <a:pt x="272" y="135"/>
                    <a:pt x="329" y="130"/>
                  </a:cubicBezTo>
                  <a:cubicBezTo>
                    <a:pt x="346" y="126"/>
                    <a:pt x="366" y="126"/>
                    <a:pt x="374" y="126"/>
                  </a:cubicBezTo>
                  <a:cubicBezTo>
                    <a:pt x="387" y="122"/>
                    <a:pt x="399" y="114"/>
                    <a:pt x="407" y="40"/>
                  </a:cubicBezTo>
                  <a:cubicBezTo>
                    <a:pt x="399" y="28"/>
                    <a:pt x="387" y="20"/>
                    <a:pt x="378" y="11"/>
                  </a:cubicBezTo>
                  <a:cubicBezTo>
                    <a:pt x="365" y="3"/>
                    <a:pt x="352" y="1"/>
                    <a:pt x="338"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72" name="Google Shape;272;p29"/>
            <p:cNvSpPr/>
            <p:nvPr/>
          </p:nvSpPr>
          <p:spPr>
            <a:xfrm>
              <a:off x="3050925" y="4621925"/>
              <a:ext cx="1775" cy="2925"/>
            </a:xfrm>
            <a:custGeom>
              <a:avLst/>
              <a:gdLst/>
              <a:ahLst/>
              <a:cxnLst/>
              <a:rect l="l" t="t" r="r" b="b"/>
              <a:pathLst>
                <a:path w="71" h="117" extrusionOk="0">
                  <a:moveTo>
                    <a:pt x="38" y="0"/>
                  </a:moveTo>
                  <a:cubicBezTo>
                    <a:pt x="28" y="0"/>
                    <a:pt x="18" y="8"/>
                    <a:pt x="9" y="14"/>
                  </a:cubicBezTo>
                  <a:cubicBezTo>
                    <a:pt x="5" y="30"/>
                    <a:pt x="0" y="46"/>
                    <a:pt x="5" y="59"/>
                  </a:cubicBezTo>
                  <a:cubicBezTo>
                    <a:pt x="0" y="75"/>
                    <a:pt x="5" y="92"/>
                    <a:pt x="9" y="108"/>
                  </a:cubicBezTo>
                  <a:cubicBezTo>
                    <a:pt x="17" y="111"/>
                    <a:pt x="25" y="117"/>
                    <a:pt x="32" y="117"/>
                  </a:cubicBezTo>
                  <a:cubicBezTo>
                    <a:pt x="45" y="117"/>
                    <a:pt x="58" y="103"/>
                    <a:pt x="70" y="42"/>
                  </a:cubicBezTo>
                  <a:cubicBezTo>
                    <a:pt x="59" y="10"/>
                    <a:pt x="48" y="0"/>
                    <a:pt x="38"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73" name="Google Shape;273;p29"/>
            <p:cNvSpPr/>
            <p:nvPr/>
          </p:nvSpPr>
          <p:spPr>
            <a:xfrm>
              <a:off x="3053500" y="4622150"/>
              <a:ext cx="1750" cy="3000"/>
            </a:xfrm>
            <a:custGeom>
              <a:avLst/>
              <a:gdLst/>
              <a:ahLst/>
              <a:cxnLst/>
              <a:rect l="l" t="t" r="r" b="b"/>
              <a:pathLst>
                <a:path w="70" h="120" extrusionOk="0">
                  <a:moveTo>
                    <a:pt x="21" y="1"/>
                  </a:moveTo>
                  <a:cubicBezTo>
                    <a:pt x="12" y="1"/>
                    <a:pt x="8" y="21"/>
                    <a:pt x="0" y="33"/>
                  </a:cubicBezTo>
                  <a:cubicBezTo>
                    <a:pt x="8" y="111"/>
                    <a:pt x="8" y="111"/>
                    <a:pt x="12" y="111"/>
                  </a:cubicBezTo>
                  <a:cubicBezTo>
                    <a:pt x="29" y="115"/>
                    <a:pt x="41" y="120"/>
                    <a:pt x="57" y="120"/>
                  </a:cubicBezTo>
                  <a:cubicBezTo>
                    <a:pt x="62" y="120"/>
                    <a:pt x="66" y="103"/>
                    <a:pt x="70" y="87"/>
                  </a:cubicBezTo>
                  <a:cubicBezTo>
                    <a:pt x="66" y="66"/>
                    <a:pt x="62" y="46"/>
                    <a:pt x="57" y="25"/>
                  </a:cubicBezTo>
                  <a:cubicBezTo>
                    <a:pt x="49" y="13"/>
                    <a:pt x="33" y="5"/>
                    <a:pt x="21"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74" name="Google Shape;274;p29"/>
            <p:cNvSpPr/>
            <p:nvPr/>
          </p:nvSpPr>
          <p:spPr>
            <a:xfrm>
              <a:off x="3056150" y="4622425"/>
              <a:ext cx="850" cy="2100"/>
            </a:xfrm>
            <a:custGeom>
              <a:avLst/>
              <a:gdLst/>
              <a:ahLst/>
              <a:cxnLst/>
              <a:rect l="l" t="t" r="r" b="b"/>
              <a:pathLst>
                <a:path w="34" h="84" extrusionOk="0">
                  <a:moveTo>
                    <a:pt x="16" y="1"/>
                  </a:moveTo>
                  <a:cubicBezTo>
                    <a:pt x="11" y="1"/>
                    <a:pt x="7" y="16"/>
                    <a:pt x="1" y="47"/>
                  </a:cubicBezTo>
                  <a:cubicBezTo>
                    <a:pt x="7" y="72"/>
                    <a:pt x="12" y="84"/>
                    <a:pt x="17" y="84"/>
                  </a:cubicBezTo>
                  <a:cubicBezTo>
                    <a:pt x="22" y="84"/>
                    <a:pt x="27" y="72"/>
                    <a:pt x="34" y="47"/>
                  </a:cubicBezTo>
                  <a:cubicBezTo>
                    <a:pt x="25" y="16"/>
                    <a:pt x="20" y="1"/>
                    <a:pt x="16"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75" name="Google Shape;275;p29"/>
            <p:cNvSpPr/>
            <p:nvPr/>
          </p:nvSpPr>
          <p:spPr>
            <a:xfrm>
              <a:off x="3042100" y="4503175"/>
              <a:ext cx="1050" cy="2875"/>
            </a:xfrm>
            <a:custGeom>
              <a:avLst/>
              <a:gdLst/>
              <a:ahLst/>
              <a:cxnLst/>
              <a:rect l="l" t="t" r="r" b="b"/>
              <a:pathLst>
                <a:path w="42" h="115" extrusionOk="0">
                  <a:moveTo>
                    <a:pt x="18" y="1"/>
                  </a:moveTo>
                  <a:cubicBezTo>
                    <a:pt x="12" y="1"/>
                    <a:pt x="6" y="11"/>
                    <a:pt x="1" y="41"/>
                  </a:cubicBezTo>
                  <a:cubicBezTo>
                    <a:pt x="5" y="94"/>
                    <a:pt x="13" y="115"/>
                    <a:pt x="17" y="115"/>
                  </a:cubicBezTo>
                  <a:cubicBezTo>
                    <a:pt x="25" y="115"/>
                    <a:pt x="29" y="111"/>
                    <a:pt x="37" y="98"/>
                  </a:cubicBezTo>
                  <a:cubicBezTo>
                    <a:pt x="42" y="74"/>
                    <a:pt x="42" y="53"/>
                    <a:pt x="37" y="28"/>
                  </a:cubicBezTo>
                  <a:cubicBezTo>
                    <a:pt x="31" y="13"/>
                    <a:pt x="25" y="1"/>
                    <a:pt x="18"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76" name="Google Shape;276;p29"/>
            <p:cNvSpPr/>
            <p:nvPr/>
          </p:nvSpPr>
          <p:spPr>
            <a:xfrm>
              <a:off x="3035025" y="4503325"/>
              <a:ext cx="850" cy="2775"/>
            </a:xfrm>
            <a:custGeom>
              <a:avLst/>
              <a:gdLst/>
              <a:ahLst/>
              <a:cxnLst/>
              <a:rect l="l" t="t" r="r" b="b"/>
              <a:pathLst>
                <a:path w="34" h="111" extrusionOk="0">
                  <a:moveTo>
                    <a:pt x="21" y="0"/>
                  </a:moveTo>
                  <a:cubicBezTo>
                    <a:pt x="13" y="0"/>
                    <a:pt x="7" y="9"/>
                    <a:pt x="0" y="47"/>
                  </a:cubicBezTo>
                  <a:cubicBezTo>
                    <a:pt x="9" y="89"/>
                    <a:pt x="15" y="110"/>
                    <a:pt x="21" y="110"/>
                  </a:cubicBezTo>
                  <a:cubicBezTo>
                    <a:pt x="24" y="110"/>
                    <a:pt x="27" y="105"/>
                    <a:pt x="29" y="96"/>
                  </a:cubicBezTo>
                  <a:cubicBezTo>
                    <a:pt x="33" y="76"/>
                    <a:pt x="33" y="59"/>
                    <a:pt x="33" y="39"/>
                  </a:cubicBezTo>
                  <a:cubicBezTo>
                    <a:pt x="33" y="27"/>
                    <a:pt x="33" y="14"/>
                    <a:pt x="29" y="2"/>
                  </a:cubicBezTo>
                  <a:cubicBezTo>
                    <a:pt x="26" y="1"/>
                    <a:pt x="24" y="0"/>
                    <a:pt x="2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77" name="Google Shape;277;p29"/>
            <p:cNvSpPr/>
            <p:nvPr/>
          </p:nvSpPr>
          <p:spPr>
            <a:xfrm>
              <a:off x="3036450" y="4503300"/>
              <a:ext cx="5275" cy="3625"/>
            </a:xfrm>
            <a:custGeom>
              <a:avLst/>
              <a:gdLst/>
              <a:ahLst/>
              <a:cxnLst/>
              <a:rect l="l" t="t" r="r" b="b"/>
              <a:pathLst>
                <a:path w="211" h="145" extrusionOk="0">
                  <a:moveTo>
                    <a:pt x="190" y="1"/>
                  </a:moveTo>
                  <a:cubicBezTo>
                    <a:pt x="188" y="1"/>
                    <a:pt x="187" y="2"/>
                    <a:pt x="186" y="3"/>
                  </a:cubicBezTo>
                  <a:lnTo>
                    <a:pt x="103" y="7"/>
                  </a:lnTo>
                  <a:lnTo>
                    <a:pt x="17" y="7"/>
                  </a:lnTo>
                  <a:cubicBezTo>
                    <a:pt x="13" y="7"/>
                    <a:pt x="13" y="7"/>
                    <a:pt x="9" y="11"/>
                  </a:cubicBezTo>
                  <a:cubicBezTo>
                    <a:pt x="1" y="40"/>
                    <a:pt x="1" y="69"/>
                    <a:pt x="5" y="97"/>
                  </a:cubicBezTo>
                  <a:cubicBezTo>
                    <a:pt x="8" y="131"/>
                    <a:pt x="14" y="140"/>
                    <a:pt x="21" y="140"/>
                  </a:cubicBezTo>
                  <a:cubicBezTo>
                    <a:pt x="22" y="140"/>
                    <a:pt x="24" y="139"/>
                    <a:pt x="25" y="138"/>
                  </a:cubicBezTo>
                  <a:cubicBezTo>
                    <a:pt x="29" y="131"/>
                    <a:pt x="35" y="116"/>
                    <a:pt x="40" y="116"/>
                  </a:cubicBezTo>
                  <a:cubicBezTo>
                    <a:pt x="40" y="116"/>
                    <a:pt x="41" y="117"/>
                    <a:pt x="42" y="118"/>
                  </a:cubicBezTo>
                  <a:cubicBezTo>
                    <a:pt x="52" y="138"/>
                    <a:pt x="61" y="142"/>
                    <a:pt x="71" y="142"/>
                  </a:cubicBezTo>
                  <a:cubicBezTo>
                    <a:pt x="78" y="142"/>
                    <a:pt x="84" y="141"/>
                    <a:pt x="92" y="141"/>
                  </a:cubicBezTo>
                  <a:cubicBezTo>
                    <a:pt x="95" y="141"/>
                    <a:pt x="99" y="141"/>
                    <a:pt x="103" y="142"/>
                  </a:cubicBezTo>
                  <a:cubicBezTo>
                    <a:pt x="105" y="143"/>
                    <a:pt x="107" y="143"/>
                    <a:pt x="109" y="143"/>
                  </a:cubicBezTo>
                  <a:cubicBezTo>
                    <a:pt x="124" y="143"/>
                    <a:pt x="139" y="132"/>
                    <a:pt x="155" y="132"/>
                  </a:cubicBezTo>
                  <a:cubicBezTo>
                    <a:pt x="162" y="132"/>
                    <a:pt x="170" y="135"/>
                    <a:pt x="177" y="142"/>
                  </a:cubicBezTo>
                  <a:cubicBezTo>
                    <a:pt x="179" y="144"/>
                    <a:pt x="181" y="144"/>
                    <a:pt x="183" y="144"/>
                  </a:cubicBezTo>
                  <a:cubicBezTo>
                    <a:pt x="193" y="144"/>
                    <a:pt x="203" y="121"/>
                    <a:pt x="210" y="40"/>
                  </a:cubicBezTo>
                  <a:cubicBezTo>
                    <a:pt x="203" y="16"/>
                    <a:pt x="197" y="1"/>
                    <a:pt x="190"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78" name="Google Shape;278;p29"/>
            <p:cNvSpPr/>
            <p:nvPr/>
          </p:nvSpPr>
          <p:spPr>
            <a:xfrm>
              <a:off x="3044875" y="4503675"/>
              <a:ext cx="1150" cy="3000"/>
            </a:xfrm>
            <a:custGeom>
              <a:avLst/>
              <a:gdLst/>
              <a:ahLst/>
              <a:cxnLst/>
              <a:rect l="l" t="t" r="r" b="b"/>
              <a:pathLst>
                <a:path w="46" h="120" extrusionOk="0">
                  <a:moveTo>
                    <a:pt x="19" y="0"/>
                  </a:moveTo>
                  <a:cubicBezTo>
                    <a:pt x="12" y="0"/>
                    <a:pt x="7" y="20"/>
                    <a:pt x="0" y="58"/>
                  </a:cubicBezTo>
                  <a:cubicBezTo>
                    <a:pt x="4" y="119"/>
                    <a:pt x="17" y="115"/>
                    <a:pt x="25" y="119"/>
                  </a:cubicBezTo>
                  <a:cubicBezTo>
                    <a:pt x="26" y="120"/>
                    <a:pt x="28" y="120"/>
                    <a:pt x="29" y="120"/>
                  </a:cubicBezTo>
                  <a:cubicBezTo>
                    <a:pt x="38" y="120"/>
                    <a:pt x="42" y="105"/>
                    <a:pt x="45" y="54"/>
                  </a:cubicBezTo>
                  <a:cubicBezTo>
                    <a:pt x="33" y="18"/>
                    <a:pt x="25" y="0"/>
                    <a:pt x="19"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79" name="Google Shape;279;p29"/>
            <p:cNvSpPr/>
            <p:nvPr/>
          </p:nvSpPr>
          <p:spPr>
            <a:xfrm>
              <a:off x="3030000" y="4503750"/>
              <a:ext cx="850" cy="3050"/>
            </a:xfrm>
            <a:custGeom>
              <a:avLst/>
              <a:gdLst/>
              <a:ahLst/>
              <a:cxnLst/>
              <a:rect l="l" t="t" r="r" b="b"/>
              <a:pathLst>
                <a:path w="34" h="122" extrusionOk="0">
                  <a:moveTo>
                    <a:pt x="26" y="1"/>
                  </a:moveTo>
                  <a:cubicBezTo>
                    <a:pt x="26" y="1"/>
                    <a:pt x="25" y="1"/>
                    <a:pt x="25" y="1"/>
                  </a:cubicBezTo>
                  <a:cubicBezTo>
                    <a:pt x="17" y="5"/>
                    <a:pt x="9" y="14"/>
                    <a:pt x="0" y="26"/>
                  </a:cubicBezTo>
                  <a:cubicBezTo>
                    <a:pt x="6" y="93"/>
                    <a:pt x="10" y="122"/>
                    <a:pt x="17" y="122"/>
                  </a:cubicBezTo>
                  <a:cubicBezTo>
                    <a:pt x="19" y="122"/>
                    <a:pt x="22" y="118"/>
                    <a:pt x="25" y="112"/>
                  </a:cubicBezTo>
                  <a:cubicBezTo>
                    <a:pt x="29" y="92"/>
                    <a:pt x="33" y="71"/>
                    <a:pt x="33" y="51"/>
                  </a:cubicBezTo>
                  <a:cubicBezTo>
                    <a:pt x="33" y="21"/>
                    <a:pt x="30" y="1"/>
                    <a:pt x="26"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80" name="Google Shape;280;p29"/>
            <p:cNvSpPr/>
            <p:nvPr/>
          </p:nvSpPr>
          <p:spPr>
            <a:xfrm>
              <a:off x="3043525" y="4503525"/>
              <a:ext cx="850" cy="3050"/>
            </a:xfrm>
            <a:custGeom>
              <a:avLst/>
              <a:gdLst/>
              <a:ahLst/>
              <a:cxnLst/>
              <a:rect l="l" t="t" r="r" b="b"/>
              <a:pathLst>
                <a:path w="34" h="122" extrusionOk="0">
                  <a:moveTo>
                    <a:pt x="16" y="0"/>
                  </a:moveTo>
                  <a:cubicBezTo>
                    <a:pt x="10" y="0"/>
                    <a:pt x="6" y="11"/>
                    <a:pt x="1" y="39"/>
                  </a:cubicBezTo>
                  <a:cubicBezTo>
                    <a:pt x="9" y="117"/>
                    <a:pt x="5" y="121"/>
                    <a:pt x="13" y="121"/>
                  </a:cubicBezTo>
                  <a:cubicBezTo>
                    <a:pt x="17" y="117"/>
                    <a:pt x="26" y="109"/>
                    <a:pt x="30" y="92"/>
                  </a:cubicBezTo>
                  <a:cubicBezTo>
                    <a:pt x="34" y="68"/>
                    <a:pt x="34" y="39"/>
                    <a:pt x="30" y="14"/>
                  </a:cubicBezTo>
                  <a:cubicBezTo>
                    <a:pt x="24" y="6"/>
                    <a:pt x="20" y="0"/>
                    <a:pt x="16"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81" name="Google Shape;281;p29"/>
            <p:cNvSpPr/>
            <p:nvPr/>
          </p:nvSpPr>
          <p:spPr>
            <a:xfrm>
              <a:off x="3033475" y="4503650"/>
              <a:ext cx="850" cy="3025"/>
            </a:xfrm>
            <a:custGeom>
              <a:avLst/>
              <a:gdLst/>
              <a:ahLst/>
              <a:cxnLst/>
              <a:rect l="l" t="t" r="r" b="b"/>
              <a:pathLst>
                <a:path w="34" h="121" extrusionOk="0">
                  <a:moveTo>
                    <a:pt x="17" y="0"/>
                  </a:moveTo>
                  <a:cubicBezTo>
                    <a:pt x="15" y="0"/>
                    <a:pt x="14" y="2"/>
                    <a:pt x="13" y="5"/>
                  </a:cubicBezTo>
                  <a:cubicBezTo>
                    <a:pt x="9" y="22"/>
                    <a:pt x="5" y="38"/>
                    <a:pt x="5" y="55"/>
                  </a:cubicBezTo>
                  <a:cubicBezTo>
                    <a:pt x="1" y="75"/>
                    <a:pt x="5" y="100"/>
                    <a:pt x="13" y="120"/>
                  </a:cubicBezTo>
                  <a:cubicBezTo>
                    <a:pt x="14" y="121"/>
                    <a:pt x="15" y="121"/>
                    <a:pt x="16" y="121"/>
                  </a:cubicBezTo>
                  <a:cubicBezTo>
                    <a:pt x="26" y="121"/>
                    <a:pt x="30" y="96"/>
                    <a:pt x="34" y="42"/>
                  </a:cubicBezTo>
                  <a:cubicBezTo>
                    <a:pt x="25" y="13"/>
                    <a:pt x="20" y="0"/>
                    <a:pt x="17"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82" name="Google Shape;282;p29"/>
            <p:cNvSpPr/>
            <p:nvPr/>
          </p:nvSpPr>
          <p:spPr>
            <a:xfrm>
              <a:off x="3031225" y="4503675"/>
              <a:ext cx="750" cy="3150"/>
            </a:xfrm>
            <a:custGeom>
              <a:avLst/>
              <a:gdLst/>
              <a:ahLst/>
              <a:cxnLst/>
              <a:rect l="l" t="t" r="r" b="b"/>
              <a:pathLst>
                <a:path w="30" h="126" extrusionOk="0">
                  <a:moveTo>
                    <a:pt x="13" y="0"/>
                  </a:moveTo>
                  <a:cubicBezTo>
                    <a:pt x="9" y="0"/>
                    <a:pt x="5" y="17"/>
                    <a:pt x="5" y="33"/>
                  </a:cubicBezTo>
                  <a:cubicBezTo>
                    <a:pt x="1" y="54"/>
                    <a:pt x="5" y="78"/>
                    <a:pt x="5" y="99"/>
                  </a:cubicBezTo>
                  <a:cubicBezTo>
                    <a:pt x="8" y="119"/>
                    <a:pt x="12" y="126"/>
                    <a:pt x="16" y="126"/>
                  </a:cubicBezTo>
                  <a:cubicBezTo>
                    <a:pt x="20" y="126"/>
                    <a:pt x="25" y="114"/>
                    <a:pt x="29" y="103"/>
                  </a:cubicBezTo>
                  <a:cubicBezTo>
                    <a:pt x="25" y="25"/>
                    <a:pt x="17" y="0"/>
                    <a:pt x="13"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83" name="Google Shape;283;p29"/>
            <p:cNvSpPr/>
            <p:nvPr/>
          </p:nvSpPr>
          <p:spPr>
            <a:xfrm>
              <a:off x="3046725" y="4504300"/>
              <a:ext cx="850" cy="2375"/>
            </a:xfrm>
            <a:custGeom>
              <a:avLst/>
              <a:gdLst/>
              <a:ahLst/>
              <a:cxnLst/>
              <a:rect l="l" t="t" r="r" b="b"/>
              <a:pathLst>
                <a:path w="34" h="95" extrusionOk="0">
                  <a:moveTo>
                    <a:pt x="17" y="1"/>
                  </a:moveTo>
                  <a:cubicBezTo>
                    <a:pt x="14" y="1"/>
                    <a:pt x="11" y="3"/>
                    <a:pt x="8" y="4"/>
                  </a:cubicBezTo>
                  <a:cubicBezTo>
                    <a:pt x="4" y="16"/>
                    <a:pt x="0" y="29"/>
                    <a:pt x="4" y="41"/>
                  </a:cubicBezTo>
                  <a:cubicBezTo>
                    <a:pt x="0" y="57"/>
                    <a:pt x="4" y="70"/>
                    <a:pt x="8" y="86"/>
                  </a:cubicBezTo>
                  <a:cubicBezTo>
                    <a:pt x="11" y="91"/>
                    <a:pt x="14" y="94"/>
                    <a:pt x="17" y="94"/>
                  </a:cubicBezTo>
                  <a:cubicBezTo>
                    <a:pt x="24" y="94"/>
                    <a:pt x="30" y="80"/>
                    <a:pt x="33" y="41"/>
                  </a:cubicBezTo>
                  <a:cubicBezTo>
                    <a:pt x="28" y="8"/>
                    <a:pt x="22" y="1"/>
                    <a:pt x="17"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84" name="Google Shape;284;p29"/>
            <p:cNvSpPr/>
            <p:nvPr/>
          </p:nvSpPr>
          <p:spPr>
            <a:xfrm>
              <a:off x="3032675" y="4503875"/>
              <a:ext cx="525" cy="2700"/>
            </a:xfrm>
            <a:custGeom>
              <a:avLst/>
              <a:gdLst/>
              <a:ahLst/>
              <a:cxnLst/>
              <a:rect l="l" t="t" r="r" b="b"/>
              <a:pathLst>
                <a:path w="21" h="108" extrusionOk="0">
                  <a:moveTo>
                    <a:pt x="8" y="0"/>
                  </a:moveTo>
                  <a:cubicBezTo>
                    <a:pt x="0" y="0"/>
                    <a:pt x="0" y="25"/>
                    <a:pt x="0" y="46"/>
                  </a:cubicBezTo>
                  <a:cubicBezTo>
                    <a:pt x="0" y="87"/>
                    <a:pt x="0" y="107"/>
                    <a:pt x="8" y="107"/>
                  </a:cubicBezTo>
                  <a:cubicBezTo>
                    <a:pt x="12" y="107"/>
                    <a:pt x="21" y="78"/>
                    <a:pt x="21" y="50"/>
                  </a:cubicBezTo>
                  <a:cubicBezTo>
                    <a:pt x="21" y="25"/>
                    <a:pt x="12" y="0"/>
                    <a:pt x="8"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85" name="Google Shape;285;p29"/>
            <p:cNvSpPr/>
            <p:nvPr/>
          </p:nvSpPr>
          <p:spPr>
            <a:xfrm>
              <a:off x="3045475" y="4543150"/>
              <a:ext cx="3825" cy="3450"/>
            </a:xfrm>
            <a:custGeom>
              <a:avLst/>
              <a:gdLst/>
              <a:ahLst/>
              <a:cxnLst/>
              <a:rect l="l" t="t" r="r" b="b"/>
              <a:pathLst>
                <a:path w="153" h="138" extrusionOk="0">
                  <a:moveTo>
                    <a:pt x="106" y="0"/>
                  </a:moveTo>
                  <a:cubicBezTo>
                    <a:pt x="104" y="0"/>
                    <a:pt x="102" y="1"/>
                    <a:pt x="99" y="1"/>
                  </a:cubicBezTo>
                  <a:cubicBezTo>
                    <a:pt x="83" y="5"/>
                    <a:pt x="67" y="9"/>
                    <a:pt x="50" y="9"/>
                  </a:cubicBezTo>
                  <a:cubicBezTo>
                    <a:pt x="38" y="9"/>
                    <a:pt x="26" y="13"/>
                    <a:pt x="17" y="22"/>
                  </a:cubicBezTo>
                  <a:cubicBezTo>
                    <a:pt x="9" y="26"/>
                    <a:pt x="1" y="50"/>
                    <a:pt x="5" y="116"/>
                  </a:cubicBezTo>
                  <a:cubicBezTo>
                    <a:pt x="13" y="120"/>
                    <a:pt x="21" y="132"/>
                    <a:pt x="30" y="132"/>
                  </a:cubicBezTo>
                  <a:cubicBezTo>
                    <a:pt x="49" y="132"/>
                    <a:pt x="68" y="116"/>
                    <a:pt x="87" y="116"/>
                  </a:cubicBezTo>
                  <a:cubicBezTo>
                    <a:pt x="97" y="116"/>
                    <a:pt x="106" y="120"/>
                    <a:pt x="116" y="132"/>
                  </a:cubicBezTo>
                  <a:cubicBezTo>
                    <a:pt x="118" y="136"/>
                    <a:pt x="121" y="138"/>
                    <a:pt x="124" y="138"/>
                  </a:cubicBezTo>
                  <a:cubicBezTo>
                    <a:pt x="133" y="138"/>
                    <a:pt x="143" y="113"/>
                    <a:pt x="153" y="58"/>
                  </a:cubicBezTo>
                  <a:cubicBezTo>
                    <a:pt x="138" y="15"/>
                    <a:pt x="124" y="0"/>
                    <a:pt x="106"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86" name="Google Shape;286;p29"/>
            <p:cNvSpPr/>
            <p:nvPr/>
          </p:nvSpPr>
          <p:spPr>
            <a:xfrm>
              <a:off x="3050100" y="4544000"/>
              <a:ext cx="1875" cy="2800"/>
            </a:xfrm>
            <a:custGeom>
              <a:avLst/>
              <a:gdLst/>
              <a:ahLst/>
              <a:cxnLst/>
              <a:rect l="l" t="t" r="r" b="b"/>
              <a:pathLst>
                <a:path w="75" h="112" extrusionOk="0">
                  <a:moveTo>
                    <a:pt x="23" y="1"/>
                  </a:moveTo>
                  <a:cubicBezTo>
                    <a:pt x="16" y="1"/>
                    <a:pt x="9" y="8"/>
                    <a:pt x="1" y="33"/>
                  </a:cubicBezTo>
                  <a:cubicBezTo>
                    <a:pt x="1" y="53"/>
                    <a:pt x="5" y="74"/>
                    <a:pt x="9" y="90"/>
                  </a:cubicBezTo>
                  <a:cubicBezTo>
                    <a:pt x="19" y="102"/>
                    <a:pt x="29" y="111"/>
                    <a:pt x="39" y="111"/>
                  </a:cubicBezTo>
                  <a:cubicBezTo>
                    <a:pt x="50" y="111"/>
                    <a:pt x="62" y="101"/>
                    <a:pt x="74" y="74"/>
                  </a:cubicBezTo>
                  <a:cubicBezTo>
                    <a:pt x="66" y="12"/>
                    <a:pt x="58" y="16"/>
                    <a:pt x="42" y="12"/>
                  </a:cubicBezTo>
                  <a:cubicBezTo>
                    <a:pt x="35" y="8"/>
                    <a:pt x="29" y="1"/>
                    <a:pt x="23"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87" name="Google Shape;287;p29"/>
            <p:cNvSpPr/>
            <p:nvPr/>
          </p:nvSpPr>
          <p:spPr>
            <a:xfrm>
              <a:off x="3052875" y="4543850"/>
              <a:ext cx="1550" cy="2925"/>
            </a:xfrm>
            <a:custGeom>
              <a:avLst/>
              <a:gdLst/>
              <a:ahLst/>
              <a:cxnLst/>
              <a:rect l="l" t="t" r="r" b="b"/>
              <a:pathLst>
                <a:path w="62" h="117" extrusionOk="0">
                  <a:moveTo>
                    <a:pt x="31" y="1"/>
                  </a:moveTo>
                  <a:cubicBezTo>
                    <a:pt x="26" y="1"/>
                    <a:pt x="22" y="2"/>
                    <a:pt x="19" y="2"/>
                  </a:cubicBezTo>
                  <a:cubicBezTo>
                    <a:pt x="18" y="2"/>
                    <a:pt x="18" y="2"/>
                    <a:pt x="17" y="2"/>
                  </a:cubicBezTo>
                  <a:cubicBezTo>
                    <a:pt x="16" y="1"/>
                    <a:pt x="15" y="1"/>
                    <a:pt x="14" y="1"/>
                  </a:cubicBezTo>
                  <a:cubicBezTo>
                    <a:pt x="8" y="1"/>
                    <a:pt x="4" y="16"/>
                    <a:pt x="0" y="63"/>
                  </a:cubicBezTo>
                  <a:cubicBezTo>
                    <a:pt x="13" y="117"/>
                    <a:pt x="33" y="117"/>
                    <a:pt x="41" y="117"/>
                  </a:cubicBezTo>
                  <a:cubicBezTo>
                    <a:pt x="50" y="117"/>
                    <a:pt x="58" y="108"/>
                    <a:pt x="62" y="55"/>
                  </a:cubicBezTo>
                  <a:cubicBezTo>
                    <a:pt x="54" y="8"/>
                    <a:pt x="41" y="1"/>
                    <a:pt x="31"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88" name="Google Shape;288;p29"/>
            <p:cNvSpPr/>
            <p:nvPr/>
          </p:nvSpPr>
          <p:spPr>
            <a:xfrm>
              <a:off x="3035525" y="4543450"/>
              <a:ext cx="1175" cy="3650"/>
            </a:xfrm>
            <a:custGeom>
              <a:avLst/>
              <a:gdLst/>
              <a:ahLst/>
              <a:cxnLst/>
              <a:rect l="l" t="t" r="r" b="b"/>
              <a:pathLst>
                <a:path w="47" h="146" extrusionOk="0">
                  <a:moveTo>
                    <a:pt x="18" y="1"/>
                  </a:moveTo>
                  <a:cubicBezTo>
                    <a:pt x="16" y="1"/>
                    <a:pt x="14" y="1"/>
                    <a:pt x="13" y="1"/>
                  </a:cubicBezTo>
                  <a:cubicBezTo>
                    <a:pt x="9" y="5"/>
                    <a:pt x="1" y="14"/>
                    <a:pt x="1" y="51"/>
                  </a:cubicBezTo>
                  <a:cubicBezTo>
                    <a:pt x="5" y="71"/>
                    <a:pt x="5" y="96"/>
                    <a:pt x="9" y="120"/>
                  </a:cubicBezTo>
                  <a:cubicBezTo>
                    <a:pt x="15" y="137"/>
                    <a:pt x="20" y="145"/>
                    <a:pt x="24" y="145"/>
                  </a:cubicBezTo>
                  <a:cubicBezTo>
                    <a:pt x="33" y="145"/>
                    <a:pt x="41" y="113"/>
                    <a:pt x="46" y="51"/>
                  </a:cubicBezTo>
                  <a:cubicBezTo>
                    <a:pt x="40" y="6"/>
                    <a:pt x="26" y="1"/>
                    <a:pt x="18"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89" name="Google Shape;289;p29"/>
            <p:cNvSpPr/>
            <p:nvPr/>
          </p:nvSpPr>
          <p:spPr>
            <a:xfrm>
              <a:off x="3037375" y="4543575"/>
              <a:ext cx="950" cy="2825"/>
            </a:xfrm>
            <a:custGeom>
              <a:avLst/>
              <a:gdLst/>
              <a:ahLst/>
              <a:cxnLst/>
              <a:rect l="l" t="t" r="r" b="b"/>
              <a:pathLst>
                <a:path w="38" h="113" extrusionOk="0">
                  <a:moveTo>
                    <a:pt x="21" y="0"/>
                  </a:moveTo>
                  <a:cubicBezTo>
                    <a:pt x="17" y="0"/>
                    <a:pt x="17" y="0"/>
                    <a:pt x="13" y="5"/>
                  </a:cubicBezTo>
                  <a:cubicBezTo>
                    <a:pt x="5" y="21"/>
                    <a:pt x="1" y="41"/>
                    <a:pt x="5" y="58"/>
                  </a:cubicBezTo>
                  <a:cubicBezTo>
                    <a:pt x="5" y="78"/>
                    <a:pt x="9" y="95"/>
                    <a:pt x="13" y="111"/>
                  </a:cubicBezTo>
                  <a:cubicBezTo>
                    <a:pt x="14" y="112"/>
                    <a:pt x="15" y="112"/>
                    <a:pt x="16" y="112"/>
                  </a:cubicBezTo>
                  <a:cubicBezTo>
                    <a:pt x="22" y="112"/>
                    <a:pt x="27" y="101"/>
                    <a:pt x="34" y="91"/>
                  </a:cubicBezTo>
                  <a:cubicBezTo>
                    <a:pt x="38" y="66"/>
                    <a:pt x="38" y="37"/>
                    <a:pt x="34" y="13"/>
                  </a:cubicBezTo>
                  <a:cubicBezTo>
                    <a:pt x="30" y="9"/>
                    <a:pt x="25" y="5"/>
                    <a:pt x="2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90" name="Google Shape;290;p29"/>
            <p:cNvSpPr/>
            <p:nvPr/>
          </p:nvSpPr>
          <p:spPr>
            <a:xfrm>
              <a:off x="3044350" y="4543850"/>
              <a:ext cx="850" cy="2525"/>
            </a:xfrm>
            <a:custGeom>
              <a:avLst/>
              <a:gdLst/>
              <a:ahLst/>
              <a:cxnLst/>
              <a:rect l="l" t="t" r="r" b="b"/>
              <a:pathLst>
                <a:path w="34" h="101" extrusionOk="0">
                  <a:moveTo>
                    <a:pt x="17" y="1"/>
                  </a:moveTo>
                  <a:cubicBezTo>
                    <a:pt x="13" y="1"/>
                    <a:pt x="9" y="12"/>
                    <a:pt x="1" y="35"/>
                  </a:cubicBezTo>
                  <a:cubicBezTo>
                    <a:pt x="4" y="97"/>
                    <a:pt x="11" y="100"/>
                    <a:pt x="19" y="100"/>
                  </a:cubicBezTo>
                  <a:cubicBezTo>
                    <a:pt x="20" y="100"/>
                    <a:pt x="20" y="100"/>
                    <a:pt x="21" y="100"/>
                  </a:cubicBezTo>
                  <a:cubicBezTo>
                    <a:pt x="30" y="96"/>
                    <a:pt x="34" y="72"/>
                    <a:pt x="34" y="35"/>
                  </a:cubicBezTo>
                  <a:cubicBezTo>
                    <a:pt x="25" y="12"/>
                    <a:pt x="21" y="1"/>
                    <a:pt x="17"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91" name="Google Shape;291;p29"/>
            <p:cNvSpPr/>
            <p:nvPr/>
          </p:nvSpPr>
          <p:spPr>
            <a:xfrm>
              <a:off x="3040975" y="4543675"/>
              <a:ext cx="650" cy="2600"/>
            </a:xfrm>
            <a:custGeom>
              <a:avLst/>
              <a:gdLst/>
              <a:ahLst/>
              <a:cxnLst/>
              <a:rect l="l" t="t" r="r" b="b"/>
              <a:pathLst>
                <a:path w="26" h="104" extrusionOk="0">
                  <a:moveTo>
                    <a:pt x="17" y="1"/>
                  </a:moveTo>
                  <a:cubicBezTo>
                    <a:pt x="13" y="1"/>
                    <a:pt x="5" y="13"/>
                    <a:pt x="0" y="21"/>
                  </a:cubicBezTo>
                  <a:cubicBezTo>
                    <a:pt x="4" y="81"/>
                    <a:pt x="8" y="104"/>
                    <a:pt x="15" y="104"/>
                  </a:cubicBezTo>
                  <a:cubicBezTo>
                    <a:pt x="16" y="104"/>
                    <a:pt x="16" y="103"/>
                    <a:pt x="17" y="103"/>
                  </a:cubicBezTo>
                  <a:cubicBezTo>
                    <a:pt x="21" y="95"/>
                    <a:pt x="25" y="79"/>
                    <a:pt x="25" y="46"/>
                  </a:cubicBezTo>
                  <a:cubicBezTo>
                    <a:pt x="25" y="29"/>
                    <a:pt x="21" y="13"/>
                    <a:pt x="17"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92" name="Google Shape;292;p29"/>
            <p:cNvSpPr/>
            <p:nvPr/>
          </p:nvSpPr>
          <p:spPr>
            <a:xfrm>
              <a:off x="3042625" y="4543750"/>
              <a:ext cx="525" cy="2425"/>
            </a:xfrm>
            <a:custGeom>
              <a:avLst/>
              <a:gdLst/>
              <a:ahLst/>
              <a:cxnLst/>
              <a:rect l="l" t="t" r="r" b="b"/>
              <a:pathLst>
                <a:path w="21" h="97" extrusionOk="0">
                  <a:moveTo>
                    <a:pt x="10" y="1"/>
                  </a:moveTo>
                  <a:cubicBezTo>
                    <a:pt x="9" y="1"/>
                    <a:pt x="9" y="1"/>
                    <a:pt x="8" y="2"/>
                  </a:cubicBezTo>
                  <a:cubicBezTo>
                    <a:pt x="0" y="10"/>
                    <a:pt x="0" y="22"/>
                    <a:pt x="0" y="34"/>
                  </a:cubicBezTo>
                  <a:cubicBezTo>
                    <a:pt x="0" y="51"/>
                    <a:pt x="0" y="71"/>
                    <a:pt x="4" y="92"/>
                  </a:cubicBezTo>
                  <a:cubicBezTo>
                    <a:pt x="6" y="95"/>
                    <a:pt x="9" y="97"/>
                    <a:pt x="11" y="97"/>
                  </a:cubicBezTo>
                  <a:cubicBezTo>
                    <a:pt x="16" y="97"/>
                    <a:pt x="21" y="83"/>
                    <a:pt x="21" y="47"/>
                  </a:cubicBezTo>
                  <a:cubicBezTo>
                    <a:pt x="17" y="12"/>
                    <a:pt x="14" y="1"/>
                    <a:pt x="10"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93" name="Google Shape;293;p29"/>
            <p:cNvSpPr/>
            <p:nvPr/>
          </p:nvSpPr>
          <p:spPr>
            <a:xfrm>
              <a:off x="3039225" y="4543975"/>
              <a:ext cx="650" cy="2700"/>
            </a:xfrm>
            <a:custGeom>
              <a:avLst/>
              <a:gdLst/>
              <a:ahLst/>
              <a:cxnLst/>
              <a:rect l="l" t="t" r="r" b="b"/>
              <a:pathLst>
                <a:path w="26" h="108" extrusionOk="0">
                  <a:moveTo>
                    <a:pt x="13" y="1"/>
                  </a:moveTo>
                  <a:cubicBezTo>
                    <a:pt x="1" y="1"/>
                    <a:pt x="1" y="34"/>
                    <a:pt x="9" y="108"/>
                  </a:cubicBezTo>
                  <a:cubicBezTo>
                    <a:pt x="13" y="103"/>
                    <a:pt x="13" y="99"/>
                    <a:pt x="17" y="95"/>
                  </a:cubicBezTo>
                  <a:cubicBezTo>
                    <a:pt x="21" y="91"/>
                    <a:pt x="21" y="83"/>
                    <a:pt x="21" y="75"/>
                  </a:cubicBezTo>
                  <a:cubicBezTo>
                    <a:pt x="25" y="58"/>
                    <a:pt x="25" y="42"/>
                    <a:pt x="21" y="25"/>
                  </a:cubicBezTo>
                  <a:cubicBezTo>
                    <a:pt x="21" y="13"/>
                    <a:pt x="17" y="1"/>
                    <a:pt x="13"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94" name="Google Shape;294;p29"/>
            <p:cNvSpPr/>
            <p:nvPr/>
          </p:nvSpPr>
          <p:spPr>
            <a:xfrm>
              <a:off x="3046400" y="4530775"/>
              <a:ext cx="1275" cy="2775"/>
            </a:xfrm>
            <a:custGeom>
              <a:avLst/>
              <a:gdLst/>
              <a:ahLst/>
              <a:cxnLst/>
              <a:rect l="l" t="t" r="r" b="b"/>
              <a:pathLst>
                <a:path w="51" h="111" extrusionOk="0">
                  <a:moveTo>
                    <a:pt x="24" y="1"/>
                  </a:moveTo>
                  <a:cubicBezTo>
                    <a:pt x="18" y="1"/>
                    <a:pt x="12" y="8"/>
                    <a:pt x="5" y="20"/>
                  </a:cubicBezTo>
                  <a:cubicBezTo>
                    <a:pt x="1" y="45"/>
                    <a:pt x="5" y="73"/>
                    <a:pt x="9" y="98"/>
                  </a:cubicBezTo>
                  <a:cubicBezTo>
                    <a:pt x="14" y="106"/>
                    <a:pt x="19" y="111"/>
                    <a:pt x="24" y="111"/>
                  </a:cubicBezTo>
                  <a:cubicBezTo>
                    <a:pt x="34" y="111"/>
                    <a:pt x="42" y="92"/>
                    <a:pt x="50" y="45"/>
                  </a:cubicBezTo>
                  <a:cubicBezTo>
                    <a:pt x="41" y="14"/>
                    <a:pt x="33" y="1"/>
                    <a:pt x="24"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95" name="Google Shape;295;p29"/>
            <p:cNvSpPr/>
            <p:nvPr/>
          </p:nvSpPr>
          <p:spPr>
            <a:xfrm>
              <a:off x="3044575" y="4530875"/>
              <a:ext cx="825" cy="2450"/>
            </a:xfrm>
            <a:custGeom>
              <a:avLst/>
              <a:gdLst/>
              <a:ahLst/>
              <a:cxnLst/>
              <a:rect l="l" t="t" r="r" b="b"/>
              <a:pathLst>
                <a:path w="33" h="98" extrusionOk="0">
                  <a:moveTo>
                    <a:pt x="17" y="1"/>
                  </a:moveTo>
                  <a:cubicBezTo>
                    <a:pt x="13" y="1"/>
                    <a:pt x="9" y="15"/>
                    <a:pt x="0" y="45"/>
                  </a:cubicBezTo>
                  <a:cubicBezTo>
                    <a:pt x="3" y="89"/>
                    <a:pt x="9" y="98"/>
                    <a:pt x="16" y="98"/>
                  </a:cubicBezTo>
                  <a:cubicBezTo>
                    <a:pt x="19" y="98"/>
                    <a:pt x="22" y="95"/>
                    <a:pt x="25" y="94"/>
                  </a:cubicBezTo>
                  <a:cubicBezTo>
                    <a:pt x="29" y="94"/>
                    <a:pt x="33" y="78"/>
                    <a:pt x="33" y="37"/>
                  </a:cubicBezTo>
                  <a:cubicBezTo>
                    <a:pt x="25" y="13"/>
                    <a:pt x="21" y="1"/>
                    <a:pt x="17"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96" name="Google Shape;296;p29"/>
            <p:cNvSpPr/>
            <p:nvPr/>
          </p:nvSpPr>
          <p:spPr>
            <a:xfrm>
              <a:off x="3036975" y="4531000"/>
              <a:ext cx="625" cy="2525"/>
            </a:xfrm>
            <a:custGeom>
              <a:avLst/>
              <a:gdLst/>
              <a:ahLst/>
              <a:cxnLst/>
              <a:rect l="l" t="t" r="r" b="b"/>
              <a:pathLst>
                <a:path w="25" h="101" extrusionOk="0">
                  <a:moveTo>
                    <a:pt x="9" y="1"/>
                  </a:moveTo>
                  <a:cubicBezTo>
                    <a:pt x="3" y="1"/>
                    <a:pt x="0" y="23"/>
                    <a:pt x="0" y="93"/>
                  </a:cubicBezTo>
                  <a:cubicBezTo>
                    <a:pt x="5" y="98"/>
                    <a:pt x="9" y="100"/>
                    <a:pt x="12" y="100"/>
                  </a:cubicBezTo>
                  <a:cubicBezTo>
                    <a:pt x="19" y="100"/>
                    <a:pt x="21" y="86"/>
                    <a:pt x="21" y="60"/>
                  </a:cubicBezTo>
                  <a:cubicBezTo>
                    <a:pt x="25" y="40"/>
                    <a:pt x="21" y="23"/>
                    <a:pt x="13" y="3"/>
                  </a:cubicBezTo>
                  <a:cubicBezTo>
                    <a:pt x="11" y="2"/>
                    <a:pt x="10" y="1"/>
                    <a:pt x="9"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97" name="Google Shape;297;p29"/>
            <p:cNvSpPr/>
            <p:nvPr/>
          </p:nvSpPr>
          <p:spPr>
            <a:xfrm>
              <a:off x="3034500" y="4582750"/>
              <a:ext cx="1275" cy="2725"/>
            </a:xfrm>
            <a:custGeom>
              <a:avLst/>
              <a:gdLst/>
              <a:ahLst/>
              <a:cxnLst/>
              <a:rect l="l" t="t" r="r" b="b"/>
              <a:pathLst>
                <a:path w="51" h="109" extrusionOk="0">
                  <a:moveTo>
                    <a:pt x="23" y="0"/>
                  </a:moveTo>
                  <a:cubicBezTo>
                    <a:pt x="16" y="0"/>
                    <a:pt x="8" y="11"/>
                    <a:pt x="1" y="34"/>
                  </a:cubicBezTo>
                  <a:cubicBezTo>
                    <a:pt x="5" y="84"/>
                    <a:pt x="11" y="108"/>
                    <a:pt x="19" y="108"/>
                  </a:cubicBezTo>
                  <a:cubicBezTo>
                    <a:pt x="27" y="108"/>
                    <a:pt x="37" y="89"/>
                    <a:pt x="50" y="50"/>
                  </a:cubicBezTo>
                  <a:cubicBezTo>
                    <a:pt x="41" y="16"/>
                    <a:pt x="32" y="0"/>
                    <a:pt x="23"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98" name="Google Shape;298;p29"/>
            <p:cNvSpPr/>
            <p:nvPr/>
          </p:nvSpPr>
          <p:spPr>
            <a:xfrm>
              <a:off x="3038925" y="4583125"/>
              <a:ext cx="950" cy="2500"/>
            </a:xfrm>
            <a:custGeom>
              <a:avLst/>
              <a:gdLst/>
              <a:ahLst/>
              <a:cxnLst/>
              <a:rect l="l" t="t" r="r" b="b"/>
              <a:pathLst>
                <a:path w="38" h="100" extrusionOk="0">
                  <a:moveTo>
                    <a:pt x="18" y="0"/>
                  </a:moveTo>
                  <a:cubicBezTo>
                    <a:pt x="12" y="0"/>
                    <a:pt x="7" y="16"/>
                    <a:pt x="0" y="47"/>
                  </a:cubicBezTo>
                  <a:cubicBezTo>
                    <a:pt x="7" y="86"/>
                    <a:pt x="13" y="99"/>
                    <a:pt x="20" y="99"/>
                  </a:cubicBezTo>
                  <a:cubicBezTo>
                    <a:pt x="21" y="99"/>
                    <a:pt x="23" y="98"/>
                    <a:pt x="25" y="97"/>
                  </a:cubicBezTo>
                  <a:cubicBezTo>
                    <a:pt x="29" y="93"/>
                    <a:pt x="37" y="80"/>
                    <a:pt x="37" y="39"/>
                  </a:cubicBezTo>
                  <a:cubicBezTo>
                    <a:pt x="29" y="14"/>
                    <a:pt x="23" y="0"/>
                    <a:pt x="18"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99" name="Google Shape;299;p29"/>
            <p:cNvSpPr/>
            <p:nvPr/>
          </p:nvSpPr>
          <p:spPr>
            <a:xfrm>
              <a:off x="3051850" y="4582800"/>
              <a:ext cx="750" cy="2350"/>
            </a:xfrm>
            <a:custGeom>
              <a:avLst/>
              <a:gdLst/>
              <a:ahLst/>
              <a:cxnLst/>
              <a:rect l="l" t="t" r="r" b="b"/>
              <a:pathLst>
                <a:path w="30" h="94" extrusionOk="0">
                  <a:moveTo>
                    <a:pt x="13" y="1"/>
                  </a:moveTo>
                  <a:cubicBezTo>
                    <a:pt x="11" y="1"/>
                    <a:pt x="10" y="1"/>
                    <a:pt x="9" y="3"/>
                  </a:cubicBezTo>
                  <a:cubicBezTo>
                    <a:pt x="4" y="15"/>
                    <a:pt x="0" y="40"/>
                    <a:pt x="4" y="93"/>
                  </a:cubicBezTo>
                  <a:lnTo>
                    <a:pt x="29" y="93"/>
                  </a:lnTo>
                  <a:cubicBezTo>
                    <a:pt x="22" y="20"/>
                    <a:pt x="18" y="1"/>
                    <a:pt x="13"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00" name="Google Shape;300;p29"/>
            <p:cNvSpPr/>
            <p:nvPr/>
          </p:nvSpPr>
          <p:spPr>
            <a:xfrm>
              <a:off x="3050100" y="4583100"/>
              <a:ext cx="650" cy="2350"/>
            </a:xfrm>
            <a:custGeom>
              <a:avLst/>
              <a:gdLst/>
              <a:ahLst/>
              <a:cxnLst/>
              <a:rect l="l" t="t" r="r" b="b"/>
              <a:pathLst>
                <a:path w="26" h="94" extrusionOk="0">
                  <a:moveTo>
                    <a:pt x="12" y="0"/>
                  </a:moveTo>
                  <a:cubicBezTo>
                    <a:pt x="11" y="0"/>
                    <a:pt x="10" y="1"/>
                    <a:pt x="9" y="3"/>
                  </a:cubicBezTo>
                  <a:cubicBezTo>
                    <a:pt x="5" y="20"/>
                    <a:pt x="1" y="32"/>
                    <a:pt x="5" y="48"/>
                  </a:cubicBezTo>
                  <a:cubicBezTo>
                    <a:pt x="1" y="61"/>
                    <a:pt x="5" y="73"/>
                    <a:pt x="9" y="85"/>
                  </a:cubicBezTo>
                  <a:cubicBezTo>
                    <a:pt x="11" y="91"/>
                    <a:pt x="14" y="94"/>
                    <a:pt x="16" y="94"/>
                  </a:cubicBezTo>
                  <a:cubicBezTo>
                    <a:pt x="20" y="94"/>
                    <a:pt x="22" y="79"/>
                    <a:pt x="25" y="40"/>
                  </a:cubicBezTo>
                  <a:cubicBezTo>
                    <a:pt x="22" y="12"/>
                    <a:pt x="16" y="0"/>
                    <a:pt x="12"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01" name="Google Shape;301;p29"/>
            <p:cNvSpPr/>
            <p:nvPr/>
          </p:nvSpPr>
          <p:spPr>
            <a:xfrm>
              <a:off x="3048450" y="4582850"/>
              <a:ext cx="650" cy="2350"/>
            </a:xfrm>
            <a:custGeom>
              <a:avLst/>
              <a:gdLst/>
              <a:ahLst/>
              <a:cxnLst/>
              <a:rect l="l" t="t" r="r" b="b"/>
              <a:pathLst>
                <a:path w="26" h="94" extrusionOk="0">
                  <a:moveTo>
                    <a:pt x="13" y="1"/>
                  </a:moveTo>
                  <a:cubicBezTo>
                    <a:pt x="5" y="1"/>
                    <a:pt x="1" y="26"/>
                    <a:pt x="1" y="79"/>
                  </a:cubicBezTo>
                  <a:cubicBezTo>
                    <a:pt x="7" y="89"/>
                    <a:pt x="11" y="94"/>
                    <a:pt x="14" y="94"/>
                  </a:cubicBezTo>
                  <a:cubicBezTo>
                    <a:pt x="18" y="94"/>
                    <a:pt x="21" y="88"/>
                    <a:pt x="26" y="75"/>
                  </a:cubicBezTo>
                  <a:cubicBezTo>
                    <a:pt x="26" y="26"/>
                    <a:pt x="21" y="1"/>
                    <a:pt x="13"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02" name="Google Shape;302;p29"/>
            <p:cNvSpPr/>
            <p:nvPr/>
          </p:nvSpPr>
          <p:spPr>
            <a:xfrm>
              <a:off x="3049700" y="4569325"/>
              <a:ext cx="3300" cy="3525"/>
            </a:xfrm>
            <a:custGeom>
              <a:avLst/>
              <a:gdLst/>
              <a:ahLst/>
              <a:cxnLst/>
              <a:rect l="l" t="t" r="r" b="b"/>
              <a:pathLst>
                <a:path w="132" h="141" extrusionOk="0">
                  <a:moveTo>
                    <a:pt x="67" y="1"/>
                  </a:moveTo>
                  <a:cubicBezTo>
                    <a:pt x="47" y="1"/>
                    <a:pt x="27" y="11"/>
                    <a:pt x="8" y="13"/>
                  </a:cubicBezTo>
                  <a:cubicBezTo>
                    <a:pt x="4" y="13"/>
                    <a:pt x="0" y="37"/>
                    <a:pt x="0" y="91"/>
                  </a:cubicBezTo>
                  <a:cubicBezTo>
                    <a:pt x="6" y="125"/>
                    <a:pt x="17" y="140"/>
                    <a:pt x="28" y="140"/>
                  </a:cubicBezTo>
                  <a:cubicBezTo>
                    <a:pt x="31" y="140"/>
                    <a:pt x="34" y="139"/>
                    <a:pt x="37" y="136"/>
                  </a:cubicBezTo>
                  <a:cubicBezTo>
                    <a:pt x="45" y="132"/>
                    <a:pt x="56" y="130"/>
                    <a:pt x="66" y="130"/>
                  </a:cubicBezTo>
                  <a:cubicBezTo>
                    <a:pt x="77" y="130"/>
                    <a:pt x="88" y="132"/>
                    <a:pt x="99" y="136"/>
                  </a:cubicBezTo>
                  <a:cubicBezTo>
                    <a:pt x="100" y="136"/>
                    <a:pt x="102" y="137"/>
                    <a:pt x="103" y="137"/>
                  </a:cubicBezTo>
                  <a:cubicBezTo>
                    <a:pt x="111" y="137"/>
                    <a:pt x="121" y="126"/>
                    <a:pt x="131" y="74"/>
                  </a:cubicBezTo>
                  <a:cubicBezTo>
                    <a:pt x="127" y="62"/>
                    <a:pt x="123" y="50"/>
                    <a:pt x="119" y="41"/>
                  </a:cubicBezTo>
                  <a:cubicBezTo>
                    <a:pt x="103" y="10"/>
                    <a:pt x="85" y="1"/>
                    <a:pt x="67"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03" name="Google Shape;303;p29"/>
            <p:cNvSpPr/>
            <p:nvPr/>
          </p:nvSpPr>
          <p:spPr>
            <a:xfrm>
              <a:off x="3038725" y="4569500"/>
              <a:ext cx="2475" cy="3550"/>
            </a:xfrm>
            <a:custGeom>
              <a:avLst/>
              <a:gdLst/>
              <a:ahLst/>
              <a:cxnLst/>
              <a:rect l="l" t="t" r="r" b="b"/>
              <a:pathLst>
                <a:path w="99" h="142" extrusionOk="0">
                  <a:moveTo>
                    <a:pt x="75" y="1"/>
                  </a:moveTo>
                  <a:cubicBezTo>
                    <a:pt x="61" y="1"/>
                    <a:pt x="46" y="6"/>
                    <a:pt x="30" y="6"/>
                  </a:cubicBezTo>
                  <a:cubicBezTo>
                    <a:pt x="23" y="6"/>
                    <a:pt x="15" y="5"/>
                    <a:pt x="8" y="2"/>
                  </a:cubicBezTo>
                  <a:cubicBezTo>
                    <a:pt x="8" y="1"/>
                    <a:pt x="7" y="1"/>
                    <a:pt x="7" y="1"/>
                  </a:cubicBezTo>
                  <a:cubicBezTo>
                    <a:pt x="0" y="1"/>
                    <a:pt x="0" y="24"/>
                    <a:pt x="0" y="92"/>
                  </a:cubicBezTo>
                  <a:cubicBezTo>
                    <a:pt x="7" y="120"/>
                    <a:pt x="16" y="136"/>
                    <a:pt x="24" y="136"/>
                  </a:cubicBezTo>
                  <a:cubicBezTo>
                    <a:pt x="30" y="136"/>
                    <a:pt x="36" y="127"/>
                    <a:pt x="41" y="108"/>
                  </a:cubicBezTo>
                  <a:cubicBezTo>
                    <a:pt x="42" y="107"/>
                    <a:pt x="43" y="106"/>
                    <a:pt x="44" y="106"/>
                  </a:cubicBezTo>
                  <a:cubicBezTo>
                    <a:pt x="47" y="106"/>
                    <a:pt x="50" y="117"/>
                    <a:pt x="53" y="121"/>
                  </a:cubicBezTo>
                  <a:cubicBezTo>
                    <a:pt x="60" y="134"/>
                    <a:pt x="66" y="141"/>
                    <a:pt x="71" y="141"/>
                  </a:cubicBezTo>
                  <a:cubicBezTo>
                    <a:pt x="82" y="141"/>
                    <a:pt x="90" y="111"/>
                    <a:pt x="99" y="43"/>
                  </a:cubicBezTo>
                  <a:cubicBezTo>
                    <a:pt x="90" y="30"/>
                    <a:pt x="86" y="6"/>
                    <a:pt x="82" y="2"/>
                  </a:cubicBezTo>
                  <a:cubicBezTo>
                    <a:pt x="80" y="1"/>
                    <a:pt x="77" y="1"/>
                    <a:pt x="75"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04" name="Google Shape;304;p29"/>
            <p:cNvSpPr/>
            <p:nvPr/>
          </p:nvSpPr>
          <p:spPr>
            <a:xfrm>
              <a:off x="3043325" y="4569125"/>
              <a:ext cx="1675" cy="3575"/>
            </a:xfrm>
            <a:custGeom>
              <a:avLst/>
              <a:gdLst/>
              <a:ahLst/>
              <a:cxnLst/>
              <a:rect l="l" t="t" r="r" b="b"/>
              <a:pathLst>
                <a:path w="67" h="143" extrusionOk="0">
                  <a:moveTo>
                    <a:pt x="14" y="4"/>
                  </a:moveTo>
                  <a:cubicBezTo>
                    <a:pt x="8" y="4"/>
                    <a:pt x="4" y="17"/>
                    <a:pt x="1" y="53"/>
                  </a:cubicBezTo>
                  <a:cubicBezTo>
                    <a:pt x="5" y="111"/>
                    <a:pt x="5" y="136"/>
                    <a:pt x="21" y="140"/>
                  </a:cubicBezTo>
                  <a:cubicBezTo>
                    <a:pt x="27" y="140"/>
                    <a:pt x="33" y="143"/>
                    <a:pt x="39" y="143"/>
                  </a:cubicBezTo>
                  <a:cubicBezTo>
                    <a:pt x="49" y="143"/>
                    <a:pt x="59" y="133"/>
                    <a:pt x="66" y="78"/>
                  </a:cubicBezTo>
                  <a:cubicBezTo>
                    <a:pt x="50" y="0"/>
                    <a:pt x="30" y="21"/>
                    <a:pt x="17" y="4"/>
                  </a:cubicBezTo>
                  <a:cubicBezTo>
                    <a:pt x="16" y="4"/>
                    <a:pt x="15" y="4"/>
                    <a:pt x="14" y="4"/>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05" name="Google Shape;305;p29"/>
            <p:cNvSpPr/>
            <p:nvPr/>
          </p:nvSpPr>
          <p:spPr>
            <a:xfrm>
              <a:off x="3045600" y="4569475"/>
              <a:ext cx="1450" cy="3075"/>
            </a:xfrm>
            <a:custGeom>
              <a:avLst/>
              <a:gdLst/>
              <a:ahLst/>
              <a:cxnLst/>
              <a:rect l="l" t="t" r="r" b="b"/>
              <a:pathLst>
                <a:path w="58" h="123" extrusionOk="0">
                  <a:moveTo>
                    <a:pt x="22" y="1"/>
                  </a:moveTo>
                  <a:cubicBezTo>
                    <a:pt x="18" y="1"/>
                    <a:pt x="13" y="2"/>
                    <a:pt x="8" y="3"/>
                  </a:cubicBezTo>
                  <a:cubicBezTo>
                    <a:pt x="4" y="15"/>
                    <a:pt x="4" y="27"/>
                    <a:pt x="4" y="39"/>
                  </a:cubicBezTo>
                  <a:cubicBezTo>
                    <a:pt x="0" y="60"/>
                    <a:pt x="4" y="76"/>
                    <a:pt x="8" y="93"/>
                  </a:cubicBezTo>
                  <a:cubicBezTo>
                    <a:pt x="13" y="113"/>
                    <a:pt x="20" y="123"/>
                    <a:pt x="26" y="123"/>
                  </a:cubicBezTo>
                  <a:cubicBezTo>
                    <a:pt x="37" y="123"/>
                    <a:pt x="48" y="101"/>
                    <a:pt x="57" y="60"/>
                  </a:cubicBezTo>
                  <a:cubicBezTo>
                    <a:pt x="45" y="10"/>
                    <a:pt x="35" y="1"/>
                    <a:pt x="22"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06" name="Google Shape;306;p29"/>
            <p:cNvSpPr/>
            <p:nvPr/>
          </p:nvSpPr>
          <p:spPr>
            <a:xfrm>
              <a:off x="3047750" y="4569625"/>
              <a:ext cx="1250" cy="3300"/>
            </a:xfrm>
            <a:custGeom>
              <a:avLst/>
              <a:gdLst/>
              <a:ahLst/>
              <a:cxnLst/>
              <a:rect l="l" t="t" r="r" b="b"/>
              <a:pathLst>
                <a:path w="50" h="132" extrusionOk="0">
                  <a:moveTo>
                    <a:pt x="29" y="1"/>
                  </a:moveTo>
                  <a:cubicBezTo>
                    <a:pt x="21" y="1"/>
                    <a:pt x="8" y="9"/>
                    <a:pt x="4" y="21"/>
                  </a:cubicBezTo>
                  <a:cubicBezTo>
                    <a:pt x="0" y="38"/>
                    <a:pt x="0" y="58"/>
                    <a:pt x="4" y="79"/>
                  </a:cubicBezTo>
                  <a:cubicBezTo>
                    <a:pt x="10" y="112"/>
                    <a:pt x="16" y="132"/>
                    <a:pt x="22" y="132"/>
                  </a:cubicBezTo>
                  <a:cubicBezTo>
                    <a:pt x="25" y="132"/>
                    <a:pt x="27" y="129"/>
                    <a:pt x="29" y="124"/>
                  </a:cubicBezTo>
                  <a:lnTo>
                    <a:pt x="49" y="79"/>
                  </a:lnTo>
                  <a:cubicBezTo>
                    <a:pt x="45" y="17"/>
                    <a:pt x="41" y="1"/>
                    <a:pt x="29"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07" name="Google Shape;307;p29"/>
            <p:cNvSpPr/>
            <p:nvPr/>
          </p:nvSpPr>
          <p:spPr>
            <a:xfrm>
              <a:off x="3041475" y="4569450"/>
              <a:ext cx="1175" cy="3275"/>
            </a:xfrm>
            <a:custGeom>
              <a:avLst/>
              <a:gdLst/>
              <a:ahLst/>
              <a:cxnLst/>
              <a:rect l="l" t="t" r="r" b="b"/>
              <a:pathLst>
                <a:path w="47" h="131" extrusionOk="0">
                  <a:moveTo>
                    <a:pt x="22" y="1"/>
                  </a:moveTo>
                  <a:cubicBezTo>
                    <a:pt x="18" y="1"/>
                    <a:pt x="16" y="2"/>
                    <a:pt x="13" y="4"/>
                  </a:cubicBezTo>
                  <a:cubicBezTo>
                    <a:pt x="9" y="4"/>
                    <a:pt x="5" y="12"/>
                    <a:pt x="5" y="49"/>
                  </a:cubicBezTo>
                  <a:cubicBezTo>
                    <a:pt x="1" y="73"/>
                    <a:pt x="5" y="98"/>
                    <a:pt x="13" y="123"/>
                  </a:cubicBezTo>
                  <a:cubicBezTo>
                    <a:pt x="17" y="128"/>
                    <a:pt x="20" y="131"/>
                    <a:pt x="23" y="131"/>
                  </a:cubicBezTo>
                  <a:cubicBezTo>
                    <a:pt x="32" y="131"/>
                    <a:pt x="40" y="109"/>
                    <a:pt x="46" y="61"/>
                  </a:cubicBezTo>
                  <a:cubicBezTo>
                    <a:pt x="40" y="11"/>
                    <a:pt x="30" y="1"/>
                    <a:pt x="22"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08" name="Google Shape;308;p29"/>
            <p:cNvSpPr/>
            <p:nvPr/>
          </p:nvSpPr>
          <p:spPr>
            <a:xfrm>
              <a:off x="3035525" y="4569425"/>
              <a:ext cx="850" cy="3050"/>
            </a:xfrm>
            <a:custGeom>
              <a:avLst/>
              <a:gdLst/>
              <a:ahLst/>
              <a:cxnLst/>
              <a:rect l="l" t="t" r="r" b="b"/>
              <a:pathLst>
                <a:path w="34" h="122" extrusionOk="0">
                  <a:moveTo>
                    <a:pt x="17" y="0"/>
                  </a:moveTo>
                  <a:cubicBezTo>
                    <a:pt x="12" y="0"/>
                    <a:pt x="6" y="13"/>
                    <a:pt x="1" y="46"/>
                  </a:cubicBezTo>
                  <a:cubicBezTo>
                    <a:pt x="7" y="97"/>
                    <a:pt x="13" y="121"/>
                    <a:pt x="19" y="121"/>
                  </a:cubicBezTo>
                  <a:cubicBezTo>
                    <a:pt x="21" y="121"/>
                    <a:pt x="23" y="118"/>
                    <a:pt x="26" y="111"/>
                  </a:cubicBezTo>
                  <a:cubicBezTo>
                    <a:pt x="30" y="95"/>
                    <a:pt x="34" y="78"/>
                    <a:pt x="34" y="58"/>
                  </a:cubicBezTo>
                  <a:cubicBezTo>
                    <a:pt x="34" y="41"/>
                    <a:pt x="30" y="25"/>
                    <a:pt x="26" y="9"/>
                  </a:cubicBezTo>
                  <a:cubicBezTo>
                    <a:pt x="23" y="3"/>
                    <a:pt x="20" y="0"/>
                    <a:pt x="17"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09" name="Google Shape;309;p29"/>
            <p:cNvSpPr/>
            <p:nvPr/>
          </p:nvSpPr>
          <p:spPr>
            <a:xfrm>
              <a:off x="3034625" y="4569525"/>
              <a:ext cx="625" cy="2800"/>
            </a:xfrm>
            <a:custGeom>
              <a:avLst/>
              <a:gdLst/>
              <a:ahLst/>
              <a:cxnLst/>
              <a:rect l="l" t="t" r="r" b="b"/>
              <a:pathLst>
                <a:path w="25" h="112" extrusionOk="0">
                  <a:moveTo>
                    <a:pt x="16" y="1"/>
                  </a:moveTo>
                  <a:cubicBezTo>
                    <a:pt x="4" y="1"/>
                    <a:pt x="0" y="21"/>
                    <a:pt x="0" y="50"/>
                  </a:cubicBezTo>
                  <a:cubicBezTo>
                    <a:pt x="0" y="79"/>
                    <a:pt x="4" y="111"/>
                    <a:pt x="8" y="111"/>
                  </a:cubicBezTo>
                  <a:cubicBezTo>
                    <a:pt x="21" y="91"/>
                    <a:pt x="25" y="66"/>
                    <a:pt x="25" y="42"/>
                  </a:cubicBezTo>
                  <a:cubicBezTo>
                    <a:pt x="21" y="25"/>
                    <a:pt x="16" y="13"/>
                    <a:pt x="16"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10" name="Google Shape;310;p29"/>
            <p:cNvSpPr/>
            <p:nvPr/>
          </p:nvSpPr>
          <p:spPr>
            <a:xfrm>
              <a:off x="3037075" y="4569800"/>
              <a:ext cx="650" cy="1950"/>
            </a:xfrm>
            <a:custGeom>
              <a:avLst/>
              <a:gdLst/>
              <a:ahLst/>
              <a:cxnLst/>
              <a:rect l="l" t="t" r="r" b="b"/>
              <a:pathLst>
                <a:path w="26" h="78" extrusionOk="0">
                  <a:moveTo>
                    <a:pt x="13" y="1"/>
                  </a:moveTo>
                  <a:cubicBezTo>
                    <a:pt x="10" y="1"/>
                    <a:pt x="7" y="12"/>
                    <a:pt x="0" y="35"/>
                  </a:cubicBezTo>
                  <a:cubicBezTo>
                    <a:pt x="9" y="63"/>
                    <a:pt x="13" y="78"/>
                    <a:pt x="16" y="78"/>
                  </a:cubicBezTo>
                  <a:cubicBezTo>
                    <a:pt x="19" y="78"/>
                    <a:pt x="21" y="63"/>
                    <a:pt x="25" y="35"/>
                  </a:cubicBezTo>
                  <a:cubicBezTo>
                    <a:pt x="19" y="12"/>
                    <a:pt x="16" y="1"/>
                    <a:pt x="13"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11" name="Google Shape;311;p29"/>
            <p:cNvSpPr/>
            <p:nvPr/>
          </p:nvSpPr>
          <p:spPr>
            <a:xfrm>
              <a:off x="3022925" y="4490425"/>
              <a:ext cx="19000" cy="4750"/>
            </a:xfrm>
            <a:custGeom>
              <a:avLst/>
              <a:gdLst/>
              <a:ahLst/>
              <a:cxnLst/>
              <a:rect l="l" t="t" r="r" b="b"/>
              <a:pathLst>
                <a:path w="760" h="190" extrusionOk="0">
                  <a:moveTo>
                    <a:pt x="554" y="1"/>
                  </a:moveTo>
                  <a:cubicBezTo>
                    <a:pt x="517" y="5"/>
                    <a:pt x="480" y="17"/>
                    <a:pt x="443" y="21"/>
                  </a:cubicBezTo>
                  <a:cubicBezTo>
                    <a:pt x="390" y="30"/>
                    <a:pt x="333" y="42"/>
                    <a:pt x="283" y="46"/>
                  </a:cubicBezTo>
                  <a:cubicBezTo>
                    <a:pt x="271" y="48"/>
                    <a:pt x="259" y="49"/>
                    <a:pt x="246" y="49"/>
                  </a:cubicBezTo>
                  <a:cubicBezTo>
                    <a:pt x="234" y="49"/>
                    <a:pt x="222" y="48"/>
                    <a:pt x="209" y="46"/>
                  </a:cubicBezTo>
                  <a:cubicBezTo>
                    <a:pt x="201" y="46"/>
                    <a:pt x="189" y="34"/>
                    <a:pt x="181" y="34"/>
                  </a:cubicBezTo>
                  <a:cubicBezTo>
                    <a:pt x="156" y="30"/>
                    <a:pt x="132" y="26"/>
                    <a:pt x="111" y="13"/>
                  </a:cubicBezTo>
                  <a:cubicBezTo>
                    <a:pt x="103" y="7"/>
                    <a:pt x="95" y="5"/>
                    <a:pt x="87" y="5"/>
                  </a:cubicBezTo>
                  <a:cubicBezTo>
                    <a:pt x="73" y="5"/>
                    <a:pt x="58" y="13"/>
                    <a:pt x="45" y="26"/>
                  </a:cubicBezTo>
                  <a:cubicBezTo>
                    <a:pt x="40" y="31"/>
                    <a:pt x="34" y="37"/>
                    <a:pt x="28" y="37"/>
                  </a:cubicBezTo>
                  <a:cubicBezTo>
                    <a:pt x="26" y="37"/>
                    <a:pt x="23" y="36"/>
                    <a:pt x="21" y="34"/>
                  </a:cubicBezTo>
                  <a:cubicBezTo>
                    <a:pt x="19" y="32"/>
                    <a:pt x="18" y="31"/>
                    <a:pt x="16" y="31"/>
                  </a:cubicBezTo>
                  <a:cubicBezTo>
                    <a:pt x="9" y="31"/>
                    <a:pt x="1" y="53"/>
                    <a:pt x="4" y="87"/>
                  </a:cubicBezTo>
                  <a:cubicBezTo>
                    <a:pt x="8" y="124"/>
                    <a:pt x="17" y="136"/>
                    <a:pt x="21" y="136"/>
                  </a:cubicBezTo>
                  <a:cubicBezTo>
                    <a:pt x="23" y="136"/>
                    <a:pt x="26" y="133"/>
                    <a:pt x="28" y="133"/>
                  </a:cubicBezTo>
                  <a:cubicBezTo>
                    <a:pt x="28" y="133"/>
                    <a:pt x="29" y="134"/>
                    <a:pt x="29" y="136"/>
                  </a:cubicBezTo>
                  <a:cubicBezTo>
                    <a:pt x="35" y="161"/>
                    <a:pt x="41" y="167"/>
                    <a:pt x="47" y="167"/>
                  </a:cubicBezTo>
                  <a:cubicBezTo>
                    <a:pt x="53" y="167"/>
                    <a:pt x="58" y="160"/>
                    <a:pt x="63" y="160"/>
                  </a:cubicBezTo>
                  <a:cubicBezTo>
                    <a:pt x="66" y="160"/>
                    <a:pt x="68" y="161"/>
                    <a:pt x="70" y="165"/>
                  </a:cubicBezTo>
                  <a:cubicBezTo>
                    <a:pt x="80" y="148"/>
                    <a:pt x="90" y="142"/>
                    <a:pt x="99" y="142"/>
                  </a:cubicBezTo>
                  <a:cubicBezTo>
                    <a:pt x="112" y="142"/>
                    <a:pt x="125" y="154"/>
                    <a:pt x="140" y="161"/>
                  </a:cubicBezTo>
                  <a:cubicBezTo>
                    <a:pt x="160" y="173"/>
                    <a:pt x="181" y="186"/>
                    <a:pt x="205" y="190"/>
                  </a:cubicBezTo>
                  <a:cubicBezTo>
                    <a:pt x="246" y="190"/>
                    <a:pt x="283" y="186"/>
                    <a:pt x="320" y="173"/>
                  </a:cubicBezTo>
                  <a:cubicBezTo>
                    <a:pt x="361" y="169"/>
                    <a:pt x="402" y="161"/>
                    <a:pt x="443" y="153"/>
                  </a:cubicBezTo>
                  <a:cubicBezTo>
                    <a:pt x="455" y="152"/>
                    <a:pt x="468" y="151"/>
                    <a:pt x="480" y="151"/>
                  </a:cubicBezTo>
                  <a:cubicBezTo>
                    <a:pt x="513" y="151"/>
                    <a:pt x="546" y="155"/>
                    <a:pt x="579" y="161"/>
                  </a:cubicBezTo>
                  <a:cubicBezTo>
                    <a:pt x="583" y="161"/>
                    <a:pt x="591" y="149"/>
                    <a:pt x="595" y="149"/>
                  </a:cubicBezTo>
                  <a:cubicBezTo>
                    <a:pt x="624" y="157"/>
                    <a:pt x="649" y="165"/>
                    <a:pt x="677" y="169"/>
                  </a:cubicBezTo>
                  <a:cubicBezTo>
                    <a:pt x="698" y="165"/>
                    <a:pt x="722" y="157"/>
                    <a:pt x="743" y="145"/>
                  </a:cubicBezTo>
                  <a:cubicBezTo>
                    <a:pt x="751" y="140"/>
                    <a:pt x="759" y="108"/>
                    <a:pt x="759" y="46"/>
                  </a:cubicBezTo>
                  <a:cubicBezTo>
                    <a:pt x="751" y="42"/>
                    <a:pt x="747" y="26"/>
                    <a:pt x="743" y="21"/>
                  </a:cubicBezTo>
                  <a:cubicBezTo>
                    <a:pt x="735" y="21"/>
                    <a:pt x="722" y="26"/>
                    <a:pt x="718" y="30"/>
                  </a:cubicBezTo>
                  <a:cubicBezTo>
                    <a:pt x="704" y="41"/>
                    <a:pt x="690" y="45"/>
                    <a:pt x="676" y="45"/>
                  </a:cubicBezTo>
                  <a:cubicBezTo>
                    <a:pt x="649" y="45"/>
                    <a:pt x="622" y="30"/>
                    <a:pt x="595" y="21"/>
                  </a:cubicBezTo>
                  <a:cubicBezTo>
                    <a:pt x="583" y="17"/>
                    <a:pt x="571" y="1"/>
                    <a:pt x="554"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12" name="Google Shape;312;p29"/>
            <p:cNvSpPr/>
            <p:nvPr/>
          </p:nvSpPr>
          <p:spPr>
            <a:xfrm>
              <a:off x="3042200" y="4490500"/>
              <a:ext cx="10275" cy="4000"/>
            </a:xfrm>
            <a:custGeom>
              <a:avLst/>
              <a:gdLst/>
              <a:ahLst/>
              <a:cxnLst/>
              <a:rect l="l" t="t" r="r" b="b"/>
              <a:pathLst>
                <a:path w="411" h="160" extrusionOk="0">
                  <a:moveTo>
                    <a:pt x="181" y="0"/>
                  </a:moveTo>
                  <a:cubicBezTo>
                    <a:pt x="157" y="0"/>
                    <a:pt x="132" y="18"/>
                    <a:pt x="107" y="18"/>
                  </a:cubicBezTo>
                  <a:cubicBezTo>
                    <a:pt x="92" y="18"/>
                    <a:pt x="75" y="28"/>
                    <a:pt x="57" y="28"/>
                  </a:cubicBezTo>
                  <a:cubicBezTo>
                    <a:pt x="46" y="28"/>
                    <a:pt x="36" y="25"/>
                    <a:pt x="25" y="14"/>
                  </a:cubicBezTo>
                  <a:cubicBezTo>
                    <a:pt x="24" y="13"/>
                    <a:pt x="23" y="13"/>
                    <a:pt x="21" y="13"/>
                  </a:cubicBezTo>
                  <a:cubicBezTo>
                    <a:pt x="18" y="13"/>
                    <a:pt x="16" y="14"/>
                    <a:pt x="13" y="14"/>
                  </a:cubicBezTo>
                  <a:cubicBezTo>
                    <a:pt x="5" y="14"/>
                    <a:pt x="1" y="31"/>
                    <a:pt x="1" y="68"/>
                  </a:cubicBezTo>
                  <a:cubicBezTo>
                    <a:pt x="10" y="121"/>
                    <a:pt x="14" y="146"/>
                    <a:pt x="21" y="146"/>
                  </a:cubicBezTo>
                  <a:cubicBezTo>
                    <a:pt x="28" y="146"/>
                    <a:pt x="37" y="128"/>
                    <a:pt x="54" y="96"/>
                  </a:cubicBezTo>
                  <a:cubicBezTo>
                    <a:pt x="58" y="113"/>
                    <a:pt x="62" y="129"/>
                    <a:pt x="66" y="150"/>
                  </a:cubicBezTo>
                  <a:cubicBezTo>
                    <a:pt x="69" y="156"/>
                    <a:pt x="75" y="160"/>
                    <a:pt x="79" y="160"/>
                  </a:cubicBezTo>
                  <a:cubicBezTo>
                    <a:pt x="80" y="160"/>
                    <a:pt x="82" y="159"/>
                    <a:pt x="83" y="158"/>
                  </a:cubicBezTo>
                  <a:cubicBezTo>
                    <a:pt x="93" y="138"/>
                    <a:pt x="103" y="132"/>
                    <a:pt x="113" y="132"/>
                  </a:cubicBezTo>
                  <a:cubicBezTo>
                    <a:pt x="119" y="132"/>
                    <a:pt x="126" y="134"/>
                    <a:pt x="132" y="137"/>
                  </a:cubicBezTo>
                  <a:cubicBezTo>
                    <a:pt x="134" y="139"/>
                    <a:pt x="137" y="139"/>
                    <a:pt x="139" y="139"/>
                  </a:cubicBezTo>
                  <a:cubicBezTo>
                    <a:pt x="144" y="139"/>
                    <a:pt x="148" y="136"/>
                    <a:pt x="148" y="133"/>
                  </a:cubicBezTo>
                  <a:cubicBezTo>
                    <a:pt x="157" y="121"/>
                    <a:pt x="165" y="116"/>
                    <a:pt x="173" y="116"/>
                  </a:cubicBezTo>
                  <a:cubicBezTo>
                    <a:pt x="181" y="116"/>
                    <a:pt x="189" y="121"/>
                    <a:pt x="198" y="129"/>
                  </a:cubicBezTo>
                  <a:cubicBezTo>
                    <a:pt x="202" y="133"/>
                    <a:pt x="206" y="142"/>
                    <a:pt x="210" y="142"/>
                  </a:cubicBezTo>
                  <a:cubicBezTo>
                    <a:pt x="224" y="139"/>
                    <a:pt x="240" y="132"/>
                    <a:pt x="256" y="132"/>
                  </a:cubicBezTo>
                  <a:cubicBezTo>
                    <a:pt x="267" y="132"/>
                    <a:pt x="278" y="136"/>
                    <a:pt x="288" y="146"/>
                  </a:cubicBezTo>
                  <a:cubicBezTo>
                    <a:pt x="289" y="148"/>
                    <a:pt x="291" y="149"/>
                    <a:pt x="292" y="149"/>
                  </a:cubicBezTo>
                  <a:cubicBezTo>
                    <a:pt x="295" y="149"/>
                    <a:pt x="297" y="146"/>
                    <a:pt x="300" y="146"/>
                  </a:cubicBezTo>
                  <a:lnTo>
                    <a:pt x="329" y="142"/>
                  </a:lnTo>
                  <a:lnTo>
                    <a:pt x="354" y="137"/>
                  </a:lnTo>
                  <a:cubicBezTo>
                    <a:pt x="359" y="137"/>
                    <a:pt x="363" y="132"/>
                    <a:pt x="368" y="132"/>
                  </a:cubicBezTo>
                  <a:cubicBezTo>
                    <a:pt x="371" y="132"/>
                    <a:pt x="374" y="133"/>
                    <a:pt x="378" y="137"/>
                  </a:cubicBezTo>
                  <a:cubicBezTo>
                    <a:pt x="380" y="139"/>
                    <a:pt x="383" y="140"/>
                    <a:pt x="385" y="140"/>
                  </a:cubicBezTo>
                  <a:cubicBezTo>
                    <a:pt x="394" y="140"/>
                    <a:pt x="401" y="124"/>
                    <a:pt x="411" y="80"/>
                  </a:cubicBezTo>
                  <a:cubicBezTo>
                    <a:pt x="399" y="47"/>
                    <a:pt x="399" y="31"/>
                    <a:pt x="382" y="31"/>
                  </a:cubicBezTo>
                  <a:cubicBezTo>
                    <a:pt x="374" y="31"/>
                    <a:pt x="364" y="25"/>
                    <a:pt x="355" y="25"/>
                  </a:cubicBezTo>
                  <a:cubicBezTo>
                    <a:pt x="350" y="25"/>
                    <a:pt x="345" y="27"/>
                    <a:pt x="341" y="31"/>
                  </a:cubicBezTo>
                  <a:cubicBezTo>
                    <a:pt x="334" y="36"/>
                    <a:pt x="327" y="38"/>
                    <a:pt x="320" y="38"/>
                  </a:cubicBezTo>
                  <a:cubicBezTo>
                    <a:pt x="294" y="38"/>
                    <a:pt x="268" y="10"/>
                    <a:pt x="241" y="10"/>
                  </a:cubicBezTo>
                  <a:cubicBezTo>
                    <a:pt x="234" y="10"/>
                    <a:pt x="226" y="12"/>
                    <a:pt x="218" y="18"/>
                  </a:cubicBezTo>
                  <a:cubicBezTo>
                    <a:pt x="206" y="5"/>
                    <a:pt x="193" y="0"/>
                    <a:pt x="18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13" name="Google Shape;313;p29"/>
            <p:cNvSpPr/>
            <p:nvPr/>
          </p:nvSpPr>
          <p:spPr>
            <a:xfrm>
              <a:off x="3054400" y="4491050"/>
              <a:ext cx="7825" cy="3225"/>
            </a:xfrm>
            <a:custGeom>
              <a:avLst/>
              <a:gdLst/>
              <a:ahLst/>
              <a:cxnLst/>
              <a:rect l="l" t="t" r="r" b="b"/>
              <a:pathLst>
                <a:path w="313" h="129" extrusionOk="0">
                  <a:moveTo>
                    <a:pt x="26" y="1"/>
                  </a:moveTo>
                  <a:cubicBezTo>
                    <a:pt x="5" y="1"/>
                    <a:pt x="1" y="13"/>
                    <a:pt x="1" y="50"/>
                  </a:cubicBezTo>
                  <a:cubicBezTo>
                    <a:pt x="3" y="88"/>
                    <a:pt x="8" y="97"/>
                    <a:pt x="13" y="97"/>
                  </a:cubicBezTo>
                  <a:cubicBezTo>
                    <a:pt x="17" y="97"/>
                    <a:pt x="22" y="91"/>
                    <a:pt x="26" y="91"/>
                  </a:cubicBezTo>
                  <a:lnTo>
                    <a:pt x="62" y="107"/>
                  </a:lnTo>
                  <a:cubicBezTo>
                    <a:pt x="71" y="107"/>
                    <a:pt x="75" y="115"/>
                    <a:pt x="83" y="115"/>
                  </a:cubicBezTo>
                  <a:cubicBezTo>
                    <a:pt x="97" y="115"/>
                    <a:pt x="112" y="110"/>
                    <a:pt x="127" y="110"/>
                  </a:cubicBezTo>
                  <a:cubicBezTo>
                    <a:pt x="135" y="110"/>
                    <a:pt x="142" y="111"/>
                    <a:pt x="149" y="115"/>
                  </a:cubicBezTo>
                  <a:cubicBezTo>
                    <a:pt x="151" y="116"/>
                    <a:pt x="154" y="117"/>
                    <a:pt x="156" y="117"/>
                  </a:cubicBezTo>
                  <a:cubicBezTo>
                    <a:pt x="169" y="117"/>
                    <a:pt x="181" y="107"/>
                    <a:pt x="194" y="107"/>
                  </a:cubicBezTo>
                  <a:cubicBezTo>
                    <a:pt x="202" y="107"/>
                    <a:pt x="210" y="111"/>
                    <a:pt x="218" y="124"/>
                  </a:cubicBezTo>
                  <a:cubicBezTo>
                    <a:pt x="220" y="127"/>
                    <a:pt x="221" y="129"/>
                    <a:pt x="222" y="129"/>
                  </a:cubicBezTo>
                  <a:cubicBezTo>
                    <a:pt x="225" y="129"/>
                    <a:pt x="229" y="121"/>
                    <a:pt x="235" y="115"/>
                  </a:cubicBezTo>
                  <a:cubicBezTo>
                    <a:pt x="237" y="106"/>
                    <a:pt x="240" y="103"/>
                    <a:pt x="243" y="103"/>
                  </a:cubicBezTo>
                  <a:cubicBezTo>
                    <a:pt x="247" y="103"/>
                    <a:pt x="251" y="107"/>
                    <a:pt x="255" y="111"/>
                  </a:cubicBezTo>
                  <a:cubicBezTo>
                    <a:pt x="263" y="119"/>
                    <a:pt x="271" y="126"/>
                    <a:pt x="279" y="126"/>
                  </a:cubicBezTo>
                  <a:cubicBezTo>
                    <a:pt x="291" y="126"/>
                    <a:pt x="303" y="109"/>
                    <a:pt x="313" y="54"/>
                  </a:cubicBezTo>
                  <a:cubicBezTo>
                    <a:pt x="305" y="25"/>
                    <a:pt x="296" y="25"/>
                    <a:pt x="288" y="21"/>
                  </a:cubicBezTo>
                  <a:cubicBezTo>
                    <a:pt x="272" y="21"/>
                    <a:pt x="255" y="23"/>
                    <a:pt x="239" y="23"/>
                  </a:cubicBezTo>
                  <a:cubicBezTo>
                    <a:pt x="231" y="23"/>
                    <a:pt x="223" y="22"/>
                    <a:pt x="214" y="21"/>
                  </a:cubicBezTo>
                  <a:cubicBezTo>
                    <a:pt x="198" y="21"/>
                    <a:pt x="181" y="5"/>
                    <a:pt x="169" y="5"/>
                  </a:cubicBezTo>
                  <a:cubicBezTo>
                    <a:pt x="140" y="1"/>
                    <a:pt x="112" y="1"/>
                    <a:pt x="83"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14" name="Google Shape;314;p29"/>
            <p:cNvSpPr/>
            <p:nvPr/>
          </p:nvSpPr>
          <p:spPr>
            <a:xfrm>
              <a:off x="3063750" y="4491600"/>
              <a:ext cx="3100" cy="2525"/>
            </a:xfrm>
            <a:custGeom>
              <a:avLst/>
              <a:gdLst/>
              <a:ahLst/>
              <a:cxnLst/>
              <a:rect l="l" t="t" r="r" b="b"/>
              <a:pathLst>
                <a:path w="124" h="101" extrusionOk="0">
                  <a:moveTo>
                    <a:pt x="54" y="0"/>
                  </a:moveTo>
                  <a:cubicBezTo>
                    <a:pt x="36" y="0"/>
                    <a:pt x="19" y="1"/>
                    <a:pt x="0" y="3"/>
                  </a:cubicBezTo>
                  <a:cubicBezTo>
                    <a:pt x="4" y="61"/>
                    <a:pt x="4" y="94"/>
                    <a:pt x="14" y="94"/>
                  </a:cubicBezTo>
                  <a:cubicBezTo>
                    <a:pt x="16" y="94"/>
                    <a:pt x="18" y="92"/>
                    <a:pt x="21" y="89"/>
                  </a:cubicBezTo>
                  <a:cubicBezTo>
                    <a:pt x="24" y="85"/>
                    <a:pt x="28" y="83"/>
                    <a:pt x="32" y="83"/>
                  </a:cubicBezTo>
                  <a:cubicBezTo>
                    <a:pt x="42" y="83"/>
                    <a:pt x="53" y="95"/>
                    <a:pt x="62" y="98"/>
                  </a:cubicBezTo>
                  <a:cubicBezTo>
                    <a:pt x="68" y="100"/>
                    <a:pt x="75" y="101"/>
                    <a:pt x="82" y="101"/>
                  </a:cubicBezTo>
                  <a:cubicBezTo>
                    <a:pt x="90" y="101"/>
                    <a:pt x="97" y="100"/>
                    <a:pt x="103" y="98"/>
                  </a:cubicBezTo>
                  <a:cubicBezTo>
                    <a:pt x="111" y="93"/>
                    <a:pt x="119" y="81"/>
                    <a:pt x="123" y="28"/>
                  </a:cubicBezTo>
                  <a:cubicBezTo>
                    <a:pt x="115" y="20"/>
                    <a:pt x="111" y="3"/>
                    <a:pt x="107" y="3"/>
                  </a:cubicBezTo>
                  <a:cubicBezTo>
                    <a:pt x="89" y="1"/>
                    <a:pt x="71" y="0"/>
                    <a:pt x="54"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15" name="Google Shape;315;p29"/>
            <p:cNvSpPr/>
            <p:nvPr/>
          </p:nvSpPr>
          <p:spPr>
            <a:xfrm>
              <a:off x="3062825" y="4491650"/>
              <a:ext cx="525" cy="2200"/>
            </a:xfrm>
            <a:custGeom>
              <a:avLst/>
              <a:gdLst/>
              <a:ahLst/>
              <a:cxnLst/>
              <a:rect l="l" t="t" r="r" b="b"/>
              <a:pathLst>
                <a:path w="21" h="88" extrusionOk="0">
                  <a:moveTo>
                    <a:pt x="7" y="0"/>
                  </a:moveTo>
                  <a:cubicBezTo>
                    <a:pt x="3" y="0"/>
                    <a:pt x="0" y="11"/>
                    <a:pt x="0" y="46"/>
                  </a:cubicBezTo>
                  <a:cubicBezTo>
                    <a:pt x="0" y="59"/>
                    <a:pt x="0" y="75"/>
                    <a:pt x="5" y="87"/>
                  </a:cubicBezTo>
                  <a:cubicBezTo>
                    <a:pt x="5" y="88"/>
                    <a:pt x="5" y="88"/>
                    <a:pt x="6" y="88"/>
                  </a:cubicBezTo>
                  <a:cubicBezTo>
                    <a:pt x="14" y="88"/>
                    <a:pt x="21" y="57"/>
                    <a:pt x="17" y="34"/>
                  </a:cubicBezTo>
                  <a:cubicBezTo>
                    <a:pt x="17" y="22"/>
                    <a:pt x="13" y="9"/>
                    <a:pt x="9" y="1"/>
                  </a:cubicBezTo>
                  <a:cubicBezTo>
                    <a:pt x="8" y="1"/>
                    <a:pt x="7" y="0"/>
                    <a:pt x="7"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16" name="Google Shape;316;p29"/>
            <p:cNvSpPr/>
            <p:nvPr/>
          </p:nvSpPr>
          <p:spPr>
            <a:xfrm>
              <a:off x="3052975" y="4491350"/>
              <a:ext cx="650" cy="1875"/>
            </a:xfrm>
            <a:custGeom>
              <a:avLst/>
              <a:gdLst/>
              <a:ahLst/>
              <a:cxnLst/>
              <a:rect l="l" t="t" r="r" b="b"/>
              <a:pathLst>
                <a:path w="26" h="75" extrusionOk="0">
                  <a:moveTo>
                    <a:pt x="5" y="1"/>
                  </a:moveTo>
                  <a:cubicBezTo>
                    <a:pt x="0" y="1"/>
                    <a:pt x="0" y="9"/>
                    <a:pt x="0" y="13"/>
                  </a:cubicBezTo>
                  <a:cubicBezTo>
                    <a:pt x="0" y="30"/>
                    <a:pt x="0" y="46"/>
                    <a:pt x="0" y="67"/>
                  </a:cubicBezTo>
                  <a:cubicBezTo>
                    <a:pt x="4" y="71"/>
                    <a:pt x="7" y="74"/>
                    <a:pt x="10" y="74"/>
                  </a:cubicBezTo>
                  <a:cubicBezTo>
                    <a:pt x="15" y="74"/>
                    <a:pt x="20" y="66"/>
                    <a:pt x="25" y="46"/>
                  </a:cubicBezTo>
                  <a:cubicBezTo>
                    <a:pt x="25" y="34"/>
                    <a:pt x="21" y="21"/>
                    <a:pt x="21" y="13"/>
                  </a:cubicBezTo>
                  <a:cubicBezTo>
                    <a:pt x="17" y="5"/>
                    <a:pt x="13" y="5"/>
                    <a:pt x="5"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17" name="Google Shape;317;p29"/>
            <p:cNvSpPr/>
            <p:nvPr/>
          </p:nvSpPr>
          <p:spPr>
            <a:xfrm>
              <a:off x="3018300" y="4593725"/>
              <a:ext cx="16025" cy="7125"/>
            </a:xfrm>
            <a:custGeom>
              <a:avLst/>
              <a:gdLst/>
              <a:ahLst/>
              <a:cxnLst/>
              <a:rect l="l" t="t" r="r" b="b"/>
              <a:pathLst>
                <a:path w="641" h="285" extrusionOk="0">
                  <a:moveTo>
                    <a:pt x="9" y="1"/>
                  </a:moveTo>
                  <a:cubicBezTo>
                    <a:pt x="9" y="1"/>
                    <a:pt x="5" y="1"/>
                    <a:pt x="1" y="5"/>
                  </a:cubicBezTo>
                  <a:lnTo>
                    <a:pt x="1" y="284"/>
                  </a:lnTo>
                  <a:cubicBezTo>
                    <a:pt x="17" y="284"/>
                    <a:pt x="38" y="272"/>
                    <a:pt x="42" y="268"/>
                  </a:cubicBezTo>
                  <a:cubicBezTo>
                    <a:pt x="48" y="267"/>
                    <a:pt x="55" y="266"/>
                    <a:pt x="61" y="266"/>
                  </a:cubicBezTo>
                  <a:cubicBezTo>
                    <a:pt x="78" y="266"/>
                    <a:pt x="93" y="270"/>
                    <a:pt x="111" y="276"/>
                  </a:cubicBezTo>
                  <a:cubicBezTo>
                    <a:pt x="119" y="276"/>
                    <a:pt x="128" y="285"/>
                    <a:pt x="137" y="285"/>
                  </a:cubicBezTo>
                  <a:cubicBezTo>
                    <a:pt x="143" y="285"/>
                    <a:pt x="150" y="281"/>
                    <a:pt x="157" y="268"/>
                  </a:cubicBezTo>
                  <a:cubicBezTo>
                    <a:pt x="161" y="251"/>
                    <a:pt x="173" y="243"/>
                    <a:pt x="189" y="243"/>
                  </a:cubicBezTo>
                  <a:cubicBezTo>
                    <a:pt x="218" y="235"/>
                    <a:pt x="251" y="227"/>
                    <a:pt x="280" y="223"/>
                  </a:cubicBezTo>
                  <a:cubicBezTo>
                    <a:pt x="285" y="223"/>
                    <a:pt x="290" y="223"/>
                    <a:pt x="296" y="223"/>
                  </a:cubicBezTo>
                  <a:cubicBezTo>
                    <a:pt x="304" y="223"/>
                    <a:pt x="313" y="222"/>
                    <a:pt x="321" y="214"/>
                  </a:cubicBezTo>
                  <a:cubicBezTo>
                    <a:pt x="328" y="208"/>
                    <a:pt x="336" y="205"/>
                    <a:pt x="343" y="205"/>
                  </a:cubicBezTo>
                  <a:cubicBezTo>
                    <a:pt x="363" y="205"/>
                    <a:pt x="383" y="222"/>
                    <a:pt x="404" y="222"/>
                  </a:cubicBezTo>
                  <a:cubicBezTo>
                    <a:pt x="414" y="222"/>
                    <a:pt x="425" y="218"/>
                    <a:pt x="436" y="206"/>
                  </a:cubicBezTo>
                  <a:cubicBezTo>
                    <a:pt x="436" y="206"/>
                    <a:pt x="436" y="205"/>
                    <a:pt x="437" y="205"/>
                  </a:cubicBezTo>
                  <a:cubicBezTo>
                    <a:pt x="441" y="205"/>
                    <a:pt x="445" y="218"/>
                    <a:pt x="452" y="218"/>
                  </a:cubicBezTo>
                  <a:cubicBezTo>
                    <a:pt x="454" y="221"/>
                    <a:pt x="458" y="223"/>
                    <a:pt x="462" y="223"/>
                  </a:cubicBezTo>
                  <a:cubicBezTo>
                    <a:pt x="466" y="223"/>
                    <a:pt x="469" y="222"/>
                    <a:pt x="472" y="218"/>
                  </a:cubicBezTo>
                  <a:cubicBezTo>
                    <a:pt x="482" y="209"/>
                    <a:pt x="490" y="204"/>
                    <a:pt x="498" y="204"/>
                  </a:cubicBezTo>
                  <a:cubicBezTo>
                    <a:pt x="504" y="204"/>
                    <a:pt x="510" y="207"/>
                    <a:pt x="518" y="214"/>
                  </a:cubicBezTo>
                  <a:cubicBezTo>
                    <a:pt x="523" y="220"/>
                    <a:pt x="528" y="222"/>
                    <a:pt x="534" y="222"/>
                  </a:cubicBezTo>
                  <a:cubicBezTo>
                    <a:pt x="547" y="222"/>
                    <a:pt x="560" y="210"/>
                    <a:pt x="571" y="181"/>
                  </a:cubicBezTo>
                  <a:cubicBezTo>
                    <a:pt x="571" y="179"/>
                    <a:pt x="573" y="172"/>
                    <a:pt x="575" y="172"/>
                  </a:cubicBezTo>
                  <a:cubicBezTo>
                    <a:pt x="577" y="172"/>
                    <a:pt x="578" y="173"/>
                    <a:pt x="579" y="177"/>
                  </a:cubicBezTo>
                  <a:cubicBezTo>
                    <a:pt x="588" y="205"/>
                    <a:pt x="597" y="209"/>
                    <a:pt x="607" y="209"/>
                  </a:cubicBezTo>
                  <a:cubicBezTo>
                    <a:pt x="612" y="209"/>
                    <a:pt x="617" y="208"/>
                    <a:pt x="622" y="208"/>
                  </a:cubicBezTo>
                  <a:cubicBezTo>
                    <a:pt x="625" y="208"/>
                    <a:pt x="629" y="209"/>
                    <a:pt x="632" y="210"/>
                  </a:cubicBezTo>
                  <a:cubicBezTo>
                    <a:pt x="632" y="210"/>
                    <a:pt x="632" y="206"/>
                    <a:pt x="637" y="206"/>
                  </a:cubicBezTo>
                  <a:cubicBezTo>
                    <a:pt x="637" y="177"/>
                    <a:pt x="641" y="149"/>
                    <a:pt x="641" y="120"/>
                  </a:cubicBezTo>
                  <a:cubicBezTo>
                    <a:pt x="637" y="79"/>
                    <a:pt x="628" y="79"/>
                    <a:pt x="620" y="79"/>
                  </a:cubicBezTo>
                  <a:cubicBezTo>
                    <a:pt x="613" y="77"/>
                    <a:pt x="605" y="76"/>
                    <a:pt x="598" y="76"/>
                  </a:cubicBezTo>
                  <a:cubicBezTo>
                    <a:pt x="585" y="76"/>
                    <a:pt x="571" y="78"/>
                    <a:pt x="558" y="78"/>
                  </a:cubicBezTo>
                  <a:cubicBezTo>
                    <a:pt x="546" y="78"/>
                    <a:pt x="534" y="77"/>
                    <a:pt x="522" y="71"/>
                  </a:cubicBezTo>
                  <a:cubicBezTo>
                    <a:pt x="485" y="58"/>
                    <a:pt x="452" y="50"/>
                    <a:pt x="415" y="50"/>
                  </a:cubicBezTo>
                  <a:cubicBezTo>
                    <a:pt x="411" y="50"/>
                    <a:pt x="407" y="46"/>
                    <a:pt x="407" y="46"/>
                  </a:cubicBezTo>
                  <a:cubicBezTo>
                    <a:pt x="397" y="30"/>
                    <a:pt x="388" y="25"/>
                    <a:pt x="379" y="25"/>
                  </a:cubicBezTo>
                  <a:cubicBezTo>
                    <a:pt x="372" y="25"/>
                    <a:pt x="365" y="28"/>
                    <a:pt x="358" y="30"/>
                  </a:cubicBezTo>
                  <a:cubicBezTo>
                    <a:pt x="351" y="30"/>
                    <a:pt x="347" y="35"/>
                    <a:pt x="342" y="35"/>
                  </a:cubicBezTo>
                  <a:cubicBezTo>
                    <a:pt x="340" y="35"/>
                    <a:pt x="339" y="35"/>
                    <a:pt x="337" y="34"/>
                  </a:cubicBezTo>
                  <a:cubicBezTo>
                    <a:pt x="292" y="26"/>
                    <a:pt x="247" y="17"/>
                    <a:pt x="202" y="9"/>
                  </a:cubicBezTo>
                  <a:cubicBezTo>
                    <a:pt x="193" y="9"/>
                    <a:pt x="181" y="17"/>
                    <a:pt x="169" y="21"/>
                  </a:cubicBezTo>
                  <a:lnTo>
                    <a:pt x="120" y="21"/>
                  </a:lnTo>
                  <a:cubicBezTo>
                    <a:pt x="115" y="21"/>
                    <a:pt x="111" y="17"/>
                    <a:pt x="103" y="17"/>
                  </a:cubicBezTo>
                  <a:cubicBezTo>
                    <a:pt x="99" y="17"/>
                    <a:pt x="87" y="21"/>
                    <a:pt x="74" y="21"/>
                  </a:cubicBezTo>
                  <a:cubicBezTo>
                    <a:pt x="54" y="13"/>
                    <a:pt x="33" y="5"/>
                    <a:pt x="9"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18" name="Google Shape;318;p29"/>
            <p:cNvSpPr/>
            <p:nvPr/>
          </p:nvSpPr>
          <p:spPr>
            <a:xfrm>
              <a:off x="3018200" y="4580675"/>
              <a:ext cx="16125" cy="7125"/>
            </a:xfrm>
            <a:custGeom>
              <a:avLst/>
              <a:gdLst/>
              <a:ahLst/>
              <a:cxnLst/>
              <a:rect l="l" t="t" r="r" b="b"/>
              <a:pathLst>
                <a:path w="645" h="285" extrusionOk="0">
                  <a:moveTo>
                    <a:pt x="59" y="1"/>
                  </a:moveTo>
                  <a:cubicBezTo>
                    <a:pt x="40" y="1"/>
                    <a:pt x="19" y="28"/>
                    <a:pt x="0" y="43"/>
                  </a:cubicBezTo>
                  <a:lnTo>
                    <a:pt x="0" y="285"/>
                  </a:lnTo>
                  <a:lnTo>
                    <a:pt x="13" y="285"/>
                  </a:lnTo>
                  <a:cubicBezTo>
                    <a:pt x="25" y="269"/>
                    <a:pt x="50" y="269"/>
                    <a:pt x="70" y="269"/>
                  </a:cubicBezTo>
                  <a:cubicBezTo>
                    <a:pt x="91" y="269"/>
                    <a:pt x="111" y="264"/>
                    <a:pt x="136" y="260"/>
                  </a:cubicBezTo>
                  <a:cubicBezTo>
                    <a:pt x="151" y="251"/>
                    <a:pt x="169" y="246"/>
                    <a:pt x="187" y="246"/>
                  </a:cubicBezTo>
                  <a:cubicBezTo>
                    <a:pt x="193" y="246"/>
                    <a:pt x="199" y="247"/>
                    <a:pt x="206" y="248"/>
                  </a:cubicBezTo>
                  <a:cubicBezTo>
                    <a:pt x="224" y="253"/>
                    <a:pt x="241" y="260"/>
                    <a:pt x="258" y="260"/>
                  </a:cubicBezTo>
                  <a:cubicBezTo>
                    <a:pt x="268" y="260"/>
                    <a:pt x="277" y="258"/>
                    <a:pt x="288" y="252"/>
                  </a:cubicBezTo>
                  <a:cubicBezTo>
                    <a:pt x="297" y="249"/>
                    <a:pt x="304" y="241"/>
                    <a:pt x="312" y="241"/>
                  </a:cubicBezTo>
                  <a:cubicBezTo>
                    <a:pt x="315" y="241"/>
                    <a:pt x="318" y="242"/>
                    <a:pt x="321" y="244"/>
                  </a:cubicBezTo>
                  <a:cubicBezTo>
                    <a:pt x="326" y="247"/>
                    <a:pt x="331" y="248"/>
                    <a:pt x="337" y="248"/>
                  </a:cubicBezTo>
                  <a:cubicBezTo>
                    <a:pt x="360" y="248"/>
                    <a:pt x="385" y="227"/>
                    <a:pt x="410" y="227"/>
                  </a:cubicBezTo>
                  <a:cubicBezTo>
                    <a:pt x="411" y="227"/>
                    <a:pt x="413" y="227"/>
                    <a:pt x="415" y="228"/>
                  </a:cubicBezTo>
                  <a:cubicBezTo>
                    <a:pt x="431" y="228"/>
                    <a:pt x="447" y="210"/>
                    <a:pt x="465" y="210"/>
                  </a:cubicBezTo>
                  <a:cubicBezTo>
                    <a:pt x="470" y="210"/>
                    <a:pt x="475" y="212"/>
                    <a:pt x="481" y="215"/>
                  </a:cubicBezTo>
                  <a:cubicBezTo>
                    <a:pt x="489" y="222"/>
                    <a:pt x="497" y="224"/>
                    <a:pt x="503" y="224"/>
                  </a:cubicBezTo>
                  <a:cubicBezTo>
                    <a:pt x="509" y="224"/>
                    <a:pt x="515" y="223"/>
                    <a:pt x="520" y="223"/>
                  </a:cubicBezTo>
                  <a:cubicBezTo>
                    <a:pt x="522" y="223"/>
                    <a:pt x="524" y="223"/>
                    <a:pt x="526" y="223"/>
                  </a:cubicBezTo>
                  <a:cubicBezTo>
                    <a:pt x="532" y="226"/>
                    <a:pt x="538" y="227"/>
                    <a:pt x="544" y="227"/>
                  </a:cubicBezTo>
                  <a:cubicBezTo>
                    <a:pt x="560" y="227"/>
                    <a:pt x="574" y="218"/>
                    <a:pt x="583" y="203"/>
                  </a:cubicBezTo>
                  <a:cubicBezTo>
                    <a:pt x="587" y="197"/>
                    <a:pt x="592" y="192"/>
                    <a:pt x="598" y="192"/>
                  </a:cubicBezTo>
                  <a:cubicBezTo>
                    <a:pt x="603" y="192"/>
                    <a:pt x="608" y="197"/>
                    <a:pt x="612" y="211"/>
                  </a:cubicBezTo>
                  <a:cubicBezTo>
                    <a:pt x="616" y="228"/>
                    <a:pt x="628" y="223"/>
                    <a:pt x="636" y="232"/>
                  </a:cubicBezTo>
                  <a:cubicBezTo>
                    <a:pt x="641" y="195"/>
                    <a:pt x="641" y="166"/>
                    <a:pt x="645" y="137"/>
                  </a:cubicBezTo>
                  <a:cubicBezTo>
                    <a:pt x="638" y="94"/>
                    <a:pt x="631" y="77"/>
                    <a:pt x="625" y="77"/>
                  </a:cubicBezTo>
                  <a:cubicBezTo>
                    <a:pt x="623" y="77"/>
                    <a:pt x="622" y="78"/>
                    <a:pt x="620" y="80"/>
                  </a:cubicBezTo>
                  <a:cubicBezTo>
                    <a:pt x="612" y="88"/>
                    <a:pt x="604" y="96"/>
                    <a:pt x="595" y="96"/>
                  </a:cubicBezTo>
                  <a:cubicBezTo>
                    <a:pt x="554" y="92"/>
                    <a:pt x="517" y="80"/>
                    <a:pt x="481" y="67"/>
                  </a:cubicBezTo>
                  <a:cubicBezTo>
                    <a:pt x="468" y="59"/>
                    <a:pt x="453" y="55"/>
                    <a:pt x="437" y="55"/>
                  </a:cubicBezTo>
                  <a:cubicBezTo>
                    <a:pt x="422" y="55"/>
                    <a:pt x="407" y="59"/>
                    <a:pt x="394" y="67"/>
                  </a:cubicBezTo>
                  <a:cubicBezTo>
                    <a:pt x="393" y="68"/>
                    <a:pt x="391" y="69"/>
                    <a:pt x="390" y="69"/>
                  </a:cubicBezTo>
                  <a:cubicBezTo>
                    <a:pt x="383" y="69"/>
                    <a:pt x="376" y="63"/>
                    <a:pt x="370" y="59"/>
                  </a:cubicBezTo>
                  <a:cubicBezTo>
                    <a:pt x="364" y="59"/>
                    <a:pt x="348" y="52"/>
                    <a:pt x="336" y="52"/>
                  </a:cubicBezTo>
                  <a:cubicBezTo>
                    <a:pt x="332" y="52"/>
                    <a:pt x="328" y="53"/>
                    <a:pt x="325" y="55"/>
                  </a:cubicBezTo>
                  <a:cubicBezTo>
                    <a:pt x="318" y="59"/>
                    <a:pt x="310" y="61"/>
                    <a:pt x="302" y="61"/>
                  </a:cubicBezTo>
                  <a:cubicBezTo>
                    <a:pt x="294" y="61"/>
                    <a:pt x="286" y="59"/>
                    <a:pt x="280" y="55"/>
                  </a:cubicBezTo>
                  <a:cubicBezTo>
                    <a:pt x="263" y="47"/>
                    <a:pt x="247" y="43"/>
                    <a:pt x="230" y="43"/>
                  </a:cubicBezTo>
                  <a:cubicBezTo>
                    <a:pt x="217" y="43"/>
                    <a:pt x="207" y="48"/>
                    <a:pt x="195" y="48"/>
                  </a:cubicBezTo>
                  <a:cubicBezTo>
                    <a:pt x="192" y="48"/>
                    <a:pt x="188" y="48"/>
                    <a:pt x="185" y="47"/>
                  </a:cubicBezTo>
                  <a:cubicBezTo>
                    <a:pt x="148" y="35"/>
                    <a:pt x="107" y="18"/>
                    <a:pt x="66" y="2"/>
                  </a:cubicBezTo>
                  <a:cubicBezTo>
                    <a:pt x="64" y="1"/>
                    <a:pt x="62" y="1"/>
                    <a:pt x="59"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19" name="Google Shape;319;p29"/>
            <p:cNvSpPr/>
            <p:nvPr/>
          </p:nvSpPr>
          <p:spPr>
            <a:xfrm>
              <a:off x="3018300" y="4606550"/>
              <a:ext cx="13475" cy="7450"/>
            </a:xfrm>
            <a:custGeom>
              <a:avLst/>
              <a:gdLst/>
              <a:ahLst/>
              <a:cxnLst/>
              <a:rect l="l" t="t" r="r" b="b"/>
              <a:pathLst>
                <a:path w="539" h="298" extrusionOk="0">
                  <a:moveTo>
                    <a:pt x="13" y="1"/>
                  </a:moveTo>
                  <a:cubicBezTo>
                    <a:pt x="5" y="5"/>
                    <a:pt x="1" y="5"/>
                    <a:pt x="1" y="9"/>
                  </a:cubicBezTo>
                  <a:lnTo>
                    <a:pt x="1" y="296"/>
                  </a:lnTo>
                  <a:cubicBezTo>
                    <a:pt x="5" y="297"/>
                    <a:pt x="9" y="297"/>
                    <a:pt x="13" y="297"/>
                  </a:cubicBezTo>
                  <a:cubicBezTo>
                    <a:pt x="33" y="297"/>
                    <a:pt x="53" y="289"/>
                    <a:pt x="66" y="272"/>
                  </a:cubicBezTo>
                  <a:cubicBezTo>
                    <a:pt x="74" y="263"/>
                    <a:pt x="83" y="268"/>
                    <a:pt x="91" y="263"/>
                  </a:cubicBezTo>
                  <a:cubicBezTo>
                    <a:pt x="120" y="263"/>
                    <a:pt x="148" y="255"/>
                    <a:pt x="177" y="251"/>
                  </a:cubicBezTo>
                  <a:cubicBezTo>
                    <a:pt x="206" y="239"/>
                    <a:pt x="239" y="227"/>
                    <a:pt x="267" y="222"/>
                  </a:cubicBezTo>
                  <a:cubicBezTo>
                    <a:pt x="288" y="222"/>
                    <a:pt x="308" y="227"/>
                    <a:pt x="328" y="227"/>
                  </a:cubicBezTo>
                  <a:cubicBezTo>
                    <a:pt x="348" y="227"/>
                    <a:pt x="368" y="222"/>
                    <a:pt x="386" y="206"/>
                  </a:cubicBezTo>
                  <a:cubicBezTo>
                    <a:pt x="388" y="204"/>
                    <a:pt x="390" y="203"/>
                    <a:pt x="393" y="203"/>
                  </a:cubicBezTo>
                  <a:cubicBezTo>
                    <a:pt x="396" y="203"/>
                    <a:pt x="400" y="205"/>
                    <a:pt x="403" y="210"/>
                  </a:cubicBezTo>
                  <a:cubicBezTo>
                    <a:pt x="409" y="222"/>
                    <a:pt x="415" y="227"/>
                    <a:pt x="422" y="227"/>
                  </a:cubicBezTo>
                  <a:cubicBezTo>
                    <a:pt x="430" y="227"/>
                    <a:pt x="437" y="221"/>
                    <a:pt x="444" y="210"/>
                  </a:cubicBezTo>
                  <a:cubicBezTo>
                    <a:pt x="449" y="203"/>
                    <a:pt x="456" y="200"/>
                    <a:pt x="463" y="200"/>
                  </a:cubicBezTo>
                  <a:cubicBezTo>
                    <a:pt x="471" y="200"/>
                    <a:pt x="480" y="204"/>
                    <a:pt x="489" y="206"/>
                  </a:cubicBezTo>
                  <a:cubicBezTo>
                    <a:pt x="505" y="206"/>
                    <a:pt x="518" y="198"/>
                    <a:pt x="530" y="185"/>
                  </a:cubicBezTo>
                  <a:cubicBezTo>
                    <a:pt x="534" y="169"/>
                    <a:pt x="538" y="153"/>
                    <a:pt x="538" y="136"/>
                  </a:cubicBezTo>
                  <a:lnTo>
                    <a:pt x="538" y="108"/>
                  </a:lnTo>
                  <a:cubicBezTo>
                    <a:pt x="530" y="95"/>
                    <a:pt x="522" y="83"/>
                    <a:pt x="513" y="75"/>
                  </a:cubicBezTo>
                  <a:cubicBezTo>
                    <a:pt x="509" y="73"/>
                    <a:pt x="505" y="73"/>
                    <a:pt x="501" y="73"/>
                  </a:cubicBezTo>
                  <a:cubicBezTo>
                    <a:pt x="497" y="73"/>
                    <a:pt x="493" y="73"/>
                    <a:pt x="489" y="71"/>
                  </a:cubicBezTo>
                  <a:cubicBezTo>
                    <a:pt x="444" y="67"/>
                    <a:pt x="403" y="54"/>
                    <a:pt x="358" y="42"/>
                  </a:cubicBezTo>
                  <a:cubicBezTo>
                    <a:pt x="329" y="29"/>
                    <a:pt x="299" y="24"/>
                    <a:pt x="268" y="24"/>
                  </a:cubicBezTo>
                  <a:cubicBezTo>
                    <a:pt x="258" y="24"/>
                    <a:pt x="248" y="24"/>
                    <a:pt x="239" y="25"/>
                  </a:cubicBezTo>
                  <a:cubicBezTo>
                    <a:pt x="232" y="27"/>
                    <a:pt x="224" y="28"/>
                    <a:pt x="217" y="28"/>
                  </a:cubicBezTo>
                  <a:cubicBezTo>
                    <a:pt x="207" y="28"/>
                    <a:pt x="197" y="26"/>
                    <a:pt x="189" y="21"/>
                  </a:cubicBezTo>
                  <a:cubicBezTo>
                    <a:pt x="179" y="13"/>
                    <a:pt x="166" y="9"/>
                    <a:pt x="155" y="9"/>
                  </a:cubicBezTo>
                  <a:cubicBezTo>
                    <a:pt x="148" y="9"/>
                    <a:pt x="142" y="10"/>
                    <a:pt x="136" y="13"/>
                  </a:cubicBezTo>
                  <a:cubicBezTo>
                    <a:pt x="130" y="15"/>
                    <a:pt x="124" y="16"/>
                    <a:pt x="118" y="16"/>
                  </a:cubicBezTo>
                  <a:cubicBezTo>
                    <a:pt x="111" y="16"/>
                    <a:pt x="105" y="15"/>
                    <a:pt x="99" y="13"/>
                  </a:cubicBezTo>
                  <a:cubicBezTo>
                    <a:pt x="96" y="13"/>
                    <a:pt x="92" y="4"/>
                    <a:pt x="86" y="4"/>
                  </a:cubicBezTo>
                  <a:cubicBezTo>
                    <a:pt x="85" y="4"/>
                    <a:pt x="84" y="4"/>
                    <a:pt x="83" y="5"/>
                  </a:cubicBezTo>
                  <a:cubicBezTo>
                    <a:pt x="75" y="17"/>
                    <a:pt x="67" y="21"/>
                    <a:pt x="59" y="21"/>
                  </a:cubicBezTo>
                  <a:cubicBezTo>
                    <a:pt x="44" y="21"/>
                    <a:pt x="28" y="9"/>
                    <a:pt x="13"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20" name="Google Shape;320;p29"/>
            <p:cNvSpPr/>
            <p:nvPr/>
          </p:nvSpPr>
          <p:spPr>
            <a:xfrm>
              <a:off x="3018300" y="4515700"/>
              <a:ext cx="6600" cy="6275"/>
            </a:xfrm>
            <a:custGeom>
              <a:avLst/>
              <a:gdLst/>
              <a:ahLst/>
              <a:cxnLst/>
              <a:rect l="l" t="t" r="r" b="b"/>
              <a:pathLst>
                <a:path w="264" h="251" extrusionOk="0">
                  <a:moveTo>
                    <a:pt x="80" y="0"/>
                  </a:moveTo>
                  <a:cubicBezTo>
                    <a:pt x="70" y="0"/>
                    <a:pt x="60" y="5"/>
                    <a:pt x="50" y="16"/>
                  </a:cubicBezTo>
                  <a:lnTo>
                    <a:pt x="42" y="16"/>
                  </a:lnTo>
                  <a:cubicBezTo>
                    <a:pt x="29" y="12"/>
                    <a:pt x="13" y="8"/>
                    <a:pt x="1" y="8"/>
                  </a:cubicBezTo>
                  <a:lnTo>
                    <a:pt x="1" y="241"/>
                  </a:lnTo>
                  <a:cubicBezTo>
                    <a:pt x="2" y="240"/>
                    <a:pt x="4" y="240"/>
                    <a:pt x="6" y="240"/>
                  </a:cubicBezTo>
                  <a:cubicBezTo>
                    <a:pt x="14" y="240"/>
                    <a:pt x="24" y="251"/>
                    <a:pt x="34" y="251"/>
                  </a:cubicBezTo>
                  <a:cubicBezTo>
                    <a:pt x="38" y="251"/>
                    <a:pt x="42" y="249"/>
                    <a:pt x="46" y="246"/>
                  </a:cubicBezTo>
                  <a:cubicBezTo>
                    <a:pt x="50" y="235"/>
                    <a:pt x="55" y="233"/>
                    <a:pt x="60" y="233"/>
                  </a:cubicBezTo>
                  <a:cubicBezTo>
                    <a:pt x="63" y="233"/>
                    <a:pt x="67" y="234"/>
                    <a:pt x="70" y="234"/>
                  </a:cubicBezTo>
                  <a:cubicBezTo>
                    <a:pt x="72" y="234"/>
                    <a:pt x="73" y="234"/>
                    <a:pt x="74" y="233"/>
                  </a:cubicBezTo>
                  <a:cubicBezTo>
                    <a:pt x="81" y="231"/>
                    <a:pt x="87" y="231"/>
                    <a:pt x="93" y="231"/>
                  </a:cubicBezTo>
                  <a:cubicBezTo>
                    <a:pt x="99" y="231"/>
                    <a:pt x="105" y="231"/>
                    <a:pt x="111" y="229"/>
                  </a:cubicBezTo>
                  <a:cubicBezTo>
                    <a:pt x="128" y="226"/>
                    <a:pt x="144" y="194"/>
                    <a:pt x="161" y="194"/>
                  </a:cubicBezTo>
                  <a:cubicBezTo>
                    <a:pt x="165" y="194"/>
                    <a:pt x="169" y="196"/>
                    <a:pt x="173" y="200"/>
                  </a:cubicBezTo>
                  <a:cubicBezTo>
                    <a:pt x="174" y="202"/>
                    <a:pt x="175" y="202"/>
                    <a:pt x="177" y="202"/>
                  </a:cubicBezTo>
                  <a:cubicBezTo>
                    <a:pt x="179" y="202"/>
                    <a:pt x="182" y="199"/>
                    <a:pt x="185" y="196"/>
                  </a:cubicBezTo>
                  <a:cubicBezTo>
                    <a:pt x="199" y="183"/>
                    <a:pt x="212" y="175"/>
                    <a:pt x="226" y="175"/>
                  </a:cubicBezTo>
                  <a:cubicBezTo>
                    <a:pt x="229" y="175"/>
                    <a:pt x="232" y="175"/>
                    <a:pt x="234" y="176"/>
                  </a:cubicBezTo>
                  <a:cubicBezTo>
                    <a:pt x="235" y="176"/>
                    <a:pt x="236" y="176"/>
                    <a:pt x="236" y="176"/>
                  </a:cubicBezTo>
                  <a:cubicBezTo>
                    <a:pt x="244" y="176"/>
                    <a:pt x="251" y="150"/>
                    <a:pt x="255" y="127"/>
                  </a:cubicBezTo>
                  <a:cubicBezTo>
                    <a:pt x="259" y="102"/>
                    <a:pt x="263" y="77"/>
                    <a:pt x="263" y="53"/>
                  </a:cubicBezTo>
                  <a:cubicBezTo>
                    <a:pt x="251" y="49"/>
                    <a:pt x="243" y="44"/>
                    <a:pt x="234" y="44"/>
                  </a:cubicBezTo>
                  <a:cubicBezTo>
                    <a:pt x="214" y="40"/>
                    <a:pt x="193" y="32"/>
                    <a:pt x="173" y="28"/>
                  </a:cubicBezTo>
                  <a:cubicBezTo>
                    <a:pt x="169" y="28"/>
                    <a:pt x="161" y="32"/>
                    <a:pt x="157" y="32"/>
                  </a:cubicBezTo>
                  <a:cubicBezTo>
                    <a:pt x="153" y="32"/>
                    <a:pt x="150" y="37"/>
                    <a:pt x="147" y="37"/>
                  </a:cubicBezTo>
                  <a:cubicBezTo>
                    <a:pt x="146" y="37"/>
                    <a:pt x="145" y="37"/>
                    <a:pt x="144" y="36"/>
                  </a:cubicBezTo>
                  <a:cubicBezTo>
                    <a:pt x="123" y="17"/>
                    <a:pt x="101" y="0"/>
                    <a:pt x="80"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21" name="Google Shape;321;p29"/>
            <p:cNvSpPr/>
            <p:nvPr/>
          </p:nvSpPr>
          <p:spPr>
            <a:xfrm>
              <a:off x="3018300" y="4567850"/>
              <a:ext cx="15525" cy="6725"/>
            </a:xfrm>
            <a:custGeom>
              <a:avLst/>
              <a:gdLst/>
              <a:ahLst/>
              <a:cxnLst/>
              <a:rect l="l" t="t" r="r" b="b"/>
              <a:pathLst>
                <a:path w="621" h="269" extrusionOk="0">
                  <a:moveTo>
                    <a:pt x="29" y="1"/>
                  </a:moveTo>
                  <a:cubicBezTo>
                    <a:pt x="19" y="1"/>
                    <a:pt x="9" y="3"/>
                    <a:pt x="1" y="6"/>
                  </a:cubicBezTo>
                  <a:lnTo>
                    <a:pt x="1" y="260"/>
                  </a:lnTo>
                  <a:cubicBezTo>
                    <a:pt x="9" y="260"/>
                    <a:pt x="17" y="256"/>
                    <a:pt x="25" y="248"/>
                  </a:cubicBezTo>
                  <a:cubicBezTo>
                    <a:pt x="33" y="230"/>
                    <a:pt x="41" y="224"/>
                    <a:pt x="48" y="224"/>
                  </a:cubicBezTo>
                  <a:cubicBezTo>
                    <a:pt x="65" y="224"/>
                    <a:pt x="81" y="257"/>
                    <a:pt x="102" y="257"/>
                  </a:cubicBezTo>
                  <a:cubicBezTo>
                    <a:pt x="104" y="257"/>
                    <a:pt x="106" y="257"/>
                    <a:pt x="107" y="256"/>
                  </a:cubicBezTo>
                  <a:cubicBezTo>
                    <a:pt x="109" y="256"/>
                    <a:pt x="111" y="256"/>
                    <a:pt x="113" y="256"/>
                  </a:cubicBezTo>
                  <a:cubicBezTo>
                    <a:pt x="134" y="256"/>
                    <a:pt x="152" y="268"/>
                    <a:pt x="171" y="268"/>
                  </a:cubicBezTo>
                  <a:cubicBezTo>
                    <a:pt x="180" y="268"/>
                    <a:pt x="189" y="265"/>
                    <a:pt x="198" y="256"/>
                  </a:cubicBezTo>
                  <a:cubicBezTo>
                    <a:pt x="214" y="244"/>
                    <a:pt x="234" y="236"/>
                    <a:pt x="255" y="228"/>
                  </a:cubicBezTo>
                  <a:cubicBezTo>
                    <a:pt x="256" y="227"/>
                    <a:pt x="257" y="227"/>
                    <a:pt x="258" y="227"/>
                  </a:cubicBezTo>
                  <a:cubicBezTo>
                    <a:pt x="271" y="227"/>
                    <a:pt x="284" y="241"/>
                    <a:pt x="297" y="241"/>
                  </a:cubicBezTo>
                  <a:cubicBezTo>
                    <a:pt x="304" y="241"/>
                    <a:pt x="310" y="238"/>
                    <a:pt x="317" y="228"/>
                  </a:cubicBezTo>
                  <a:cubicBezTo>
                    <a:pt x="317" y="228"/>
                    <a:pt x="321" y="236"/>
                    <a:pt x="321" y="240"/>
                  </a:cubicBezTo>
                  <a:cubicBezTo>
                    <a:pt x="332" y="258"/>
                    <a:pt x="345" y="264"/>
                    <a:pt x="357" y="264"/>
                  </a:cubicBezTo>
                  <a:cubicBezTo>
                    <a:pt x="367" y="264"/>
                    <a:pt x="377" y="260"/>
                    <a:pt x="386" y="256"/>
                  </a:cubicBezTo>
                  <a:cubicBezTo>
                    <a:pt x="399" y="248"/>
                    <a:pt x="411" y="236"/>
                    <a:pt x="423" y="232"/>
                  </a:cubicBezTo>
                  <a:cubicBezTo>
                    <a:pt x="436" y="223"/>
                    <a:pt x="440" y="232"/>
                    <a:pt x="448" y="219"/>
                  </a:cubicBezTo>
                  <a:cubicBezTo>
                    <a:pt x="453" y="212"/>
                    <a:pt x="462" y="200"/>
                    <a:pt x="472" y="200"/>
                  </a:cubicBezTo>
                  <a:cubicBezTo>
                    <a:pt x="478" y="200"/>
                    <a:pt x="484" y="205"/>
                    <a:pt x="489" y="219"/>
                  </a:cubicBezTo>
                  <a:cubicBezTo>
                    <a:pt x="503" y="205"/>
                    <a:pt x="519" y="199"/>
                    <a:pt x="535" y="199"/>
                  </a:cubicBezTo>
                  <a:cubicBezTo>
                    <a:pt x="543" y="199"/>
                    <a:pt x="551" y="200"/>
                    <a:pt x="559" y="203"/>
                  </a:cubicBezTo>
                  <a:cubicBezTo>
                    <a:pt x="560" y="203"/>
                    <a:pt x="561" y="204"/>
                    <a:pt x="563" y="204"/>
                  </a:cubicBezTo>
                  <a:cubicBezTo>
                    <a:pt x="573" y="204"/>
                    <a:pt x="581" y="191"/>
                    <a:pt x="591" y="191"/>
                  </a:cubicBezTo>
                  <a:cubicBezTo>
                    <a:pt x="600" y="191"/>
                    <a:pt x="612" y="174"/>
                    <a:pt x="620" y="109"/>
                  </a:cubicBezTo>
                  <a:cubicBezTo>
                    <a:pt x="612" y="35"/>
                    <a:pt x="600" y="35"/>
                    <a:pt x="587" y="35"/>
                  </a:cubicBezTo>
                  <a:cubicBezTo>
                    <a:pt x="563" y="35"/>
                    <a:pt x="534" y="35"/>
                    <a:pt x="505" y="55"/>
                  </a:cubicBezTo>
                  <a:cubicBezTo>
                    <a:pt x="499" y="61"/>
                    <a:pt x="491" y="65"/>
                    <a:pt x="484" y="65"/>
                  </a:cubicBezTo>
                  <a:cubicBezTo>
                    <a:pt x="481" y="65"/>
                    <a:pt x="479" y="65"/>
                    <a:pt x="477" y="63"/>
                  </a:cubicBezTo>
                  <a:cubicBezTo>
                    <a:pt x="472" y="64"/>
                    <a:pt x="467" y="64"/>
                    <a:pt x="463" y="64"/>
                  </a:cubicBezTo>
                  <a:cubicBezTo>
                    <a:pt x="432" y="64"/>
                    <a:pt x="402" y="51"/>
                    <a:pt x="372" y="51"/>
                  </a:cubicBezTo>
                  <a:cubicBezTo>
                    <a:pt x="353" y="51"/>
                    <a:pt x="335" y="56"/>
                    <a:pt x="317" y="72"/>
                  </a:cubicBezTo>
                  <a:cubicBezTo>
                    <a:pt x="315" y="73"/>
                    <a:pt x="314" y="73"/>
                    <a:pt x="312" y="73"/>
                  </a:cubicBezTo>
                  <a:cubicBezTo>
                    <a:pt x="309" y="73"/>
                    <a:pt x="306" y="72"/>
                    <a:pt x="300" y="72"/>
                  </a:cubicBezTo>
                  <a:cubicBezTo>
                    <a:pt x="276" y="59"/>
                    <a:pt x="251" y="68"/>
                    <a:pt x="226" y="55"/>
                  </a:cubicBezTo>
                  <a:cubicBezTo>
                    <a:pt x="202" y="43"/>
                    <a:pt x="173" y="35"/>
                    <a:pt x="148" y="27"/>
                  </a:cubicBezTo>
                  <a:cubicBezTo>
                    <a:pt x="140" y="24"/>
                    <a:pt x="131" y="23"/>
                    <a:pt x="123" y="23"/>
                  </a:cubicBezTo>
                  <a:cubicBezTo>
                    <a:pt x="118" y="23"/>
                    <a:pt x="114" y="23"/>
                    <a:pt x="109" y="23"/>
                  </a:cubicBezTo>
                  <a:cubicBezTo>
                    <a:pt x="96" y="23"/>
                    <a:pt x="83" y="22"/>
                    <a:pt x="70" y="14"/>
                  </a:cubicBezTo>
                  <a:cubicBezTo>
                    <a:pt x="58" y="5"/>
                    <a:pt x="43" y="1"/>
                    <a:pt x="29"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22" name="Google Shape;322;p29"/>
            <p:cNvSpPr/>
            <p:nvPr/>
          </p:nvSpPr>
          <p:spPr>
            <a:xfrm>
              <a:off x="3018300" y="4554625"/>
              <a:ext cx="18900" cy="7150"/>
            </a:xfrm>
            <a:custGeom>
              <a:avLst/>
              <a:gdLst/>
              <a:ahLst/>
              <a:cxnLst/>
              <a:rect l="l" t="t" r="r" b="b"/>
              <a:pathLst>
                <a:path w="756" h="286" extrusionOk="0">
                  <a:moveTo>
                    <a:pt x="33" y="0"/>
                  </a:moveTo>
                  <a:cubicBezTo>
                    <a:pt x="25" y="0"/>
                    <a:pt x="17" y="2"/>
                    <a:pt x="9" y="6"/>
                  </a:cubicBezTo>
                  <a:cubicBezTo>
                    <a:pt x="5" y="6"/>
                    <a:pt x="1" y="6"/>
                    <a:pt x="1" y="10"/>
                  </a:cubicBezTo>
                  <a:lnTo>
                    <a:pt x="1" y="277"/>
                  </a:lnTo>
                  <a:cubicBezTo>
                    <a:pt x="9" y="277"/>
                    <a:pt x="17" y="281"/>
                    <a:pt x="25" y="285"/>
                  </a:cubicBezTo>
                  <a:cubicBezTo>
                    <a:pt x="26" y="285"/>
                    <a:pt x="27" y="285"/>
                    <a:pt x="28" y="285"/>
                  </a:cubicBezTo>
                  <a:cubicBezTo>
                    <a:pt x="34" y="285"/>
                    <a:pt x="38" y="272"/>
                    <a:pt x="46" y="272"/>
                  </a:cubicBezTo>
                  <a:cubicBezTo>
                    <a:pt x="55" y="268"/>
                    <a:pt x="65" y="266"/>
                    <a:pt x="75" y="266"/>
                  </a:cubicBezTo>
                  <a:cubicBezTo>
                    <a:pt x="83" y="266"/>
                    <a:pt x="91" y="267"/>
                    <a:pt x="99" y="268"/>
                  </a:cubicBezTo>
                  <a:cubicBezTo>
                    <a:pt x="124" y="277"/>
                    <a:pt x="148" y="281"/>
                    <a:pt x="173" y="281"/>
                  </a:cubicBezTo>
                  <a:cubicBezTo>
                    <a:pt x="222" y="277"/>
                    <a:pt x="271" y="264"/>
                    <a:pt x="321" y="256"/>
                  </a:cubicBezTo>
                  <a:cubicBezTo>
                    <a:pt x="345" y="252"/>
                    <a:pt x="370" y="252"/>
                    <a:pt x="394" y="248"/>
                  </a:cubicBezTo>
                  <a:cubicBezTo>
                    <a:pt x="411" y="248"/>
                    <a:pt x="423" y="240"/>
                    <a:pt x="431" y="227"/>
                  </a:cubicBezTo>
                  <a:cubicBezTo>
                    <a:pt x="443" y="206"/>
                    <a:pt x="453" y="201"/>
                    <a:pt x="464" y="201"/>
                  </a:cubicBezTo>
                  <a:cubicBezTo>
                    <a:pt x="468" y="201"/>
                    <a:pt x="472" y="202"/>
                    <a:pt x="477" y="203"/>
                  </a:cubicBezTo>
                  <a:cubicBezTo>
                    <a:pt x="493" y="207"/>
                    <a:pt x="497" y="207"/>
                    <a:pt x="509" y="207"/>
                  </a:cubicBezTo>
                  <a:cubicBezTo>
                    <a:pt x="518" y="211"/>
                    <a:pt x="530" y="207"/>
                    <a:pt x="542" y="219"/>
                  </a:cubicBezTo>
                  <a:cubicBezTo>
                    <a:pt x="548" y="225"/>
                    <a:pt x="553" y="229"/>
                    <a:pt x="557" y="229"/>
                  </a:cubicBezTo>
                  <a:cubicBezTo>
                    <a:pt x="562" y="229"/>
                    <a:pt x="567" y="224"/>
                    <a:pt x="571" y="211"/>
                  </a:cubicBezTo>
                  <a:cubicBezTo>
                    <a:pt x="571" y="208"/>
                    <a:pt x="576" y="202"/>
                    <a:pt x="578" y="202"/>
                  </a:cubicBezTo>
                  <a:cubicBezTo>
                    <a:pt x="579" y="202"/>
                    <a:pt x="579" y="202"/>
                    <a:pt x="579" y="203"/>
                  </a:cubicBezTo>
                  <a:cubicBezTo>
                    <a:pt x="588" y="211"/>
                    <a:pt x="597" y="214"/>
                    <a:pt x="607" y="214"/>
                  </a:cubicBezTo>
                  <a:cubicBezTo>
                    <a:pt x="620" y="214"/>
                    <a:pt x="633" y="209"/>
                    <a:pt x="645" y="207"/>
                  </a:cubicBezTo>
                  <a:cubicBezTo>
                    <a:pt x="657" y="203"/>
                    <a:pt x="665" y="199"/>
                    <a:pt x="678" y="190"/>
                  </a:cubicBezTo>
                  <a:cubicBezTo>
                    <a:pt x="686" y="185"/>
                    <a:pt x="693" y="178"/>
                    <a:pt x="702" y="178"/>
                  </a:cubicBezTo>
                  <a:cubicBezTo>
                    <a:pt x="707" y="178"/>
                    <a:pt x="713" y="180"/>
                    <a:pt x="719" y="186"/>
                  </a:cubicBezTo>
                  <a:cubicBezTo>
                    <a:pt x="723" y="193"/>
                    <a:pt x="726" y="196"/>
                    <a:pt x="730" y="196"/>
                  </a:cubicBezTo>
                  <a:cubicBezTo>
                    <a:pt x="739" y="196"/>
                    <a:pt x="747" y="179"/>
                    <a:pt x="756" y="137"/>
                  </a:cubicBezTo>
                  <a:cubicBezTo>
                    <a:pt x="743" y="80"/>
                    <a:pt x="731" y="67"/>
                    <a:pt x="719" y="67"/>
                  </a:cubicBezTo>
                  <a:cubicBezTo>
                    <a:pt x="714" y="68"/>
                    <a:pt x="710" y="68"/>
                    <a:pt x="705" y="68"/>
                  </a:cubicBezTo>
                  <a:cubicBezTo>
                    <a:pt x="686" y="68"/>
                    <a:pt x="666" y="65"/>
                    <a:pt x="647" y="65"/>
                  </a:cubicBezTo>
                  <a:cubicBezTo>
                    <a:pt x="625" y="65"/>
                    <a:pt x="604" y="68"/>
                    <a:pt x="583" y="84"/>
                  </a:cubicBezTo>
                  <a:cubicBezTo>
                    <a:pt x="575" y="90"/>
                    <a:pt x="567" y="92"/>
                    <a:pt x="558" y="92"/>
                  </a:cubicBezTo>
                  <a:cubicBezTo>
                    <a:pt x="538" y="92"/>
                    <a:pt x="518" y="78"/>
                    <a:pt x="497" y="75"/>
                  </a:cubicBezTo>
                  <a:cubicBezTo>
                    <a:pt x="485" y="71"/>
                    <a:pt x="472" y="67"/>
                    <a:pt x="456" y="67"/>
                  </a:cubicBezTo>
                  <a:cubicBezTo>
                    <a:pt x="423" y="67"/>
                    <a:pt x="386" y="75"/>
                    <a:pt x="353" y="75"/>
                  </a:cubicBezTo>
                  <a:cubicBezTo>
                    <a:pt x="340" y="74"/>
                    <a:pt x="326" y="73"/>
                    <a:pt x="312" y="73"/>
                  </a:cubicBezTo>
                  <a:cubicBezTo>
                    <a:pt x="293" y="73"/>
                    <a:pt x="273" y="75"/>
                    <a:pt x="251" y="80"/>
                  </a:cubicBezTo>
                  <a:cubicBezTo>
                    <a:pt x="234" y="80"/>
                    <a:pt x="222" y="80"/>
                    <a:pt x="206" y="75"/>
                  </a:cubicBezTo>
                  <a:cubicBezTo>
                    <a:pt x="198" y="71"/>
                    <a:pt x="193" y="71"/>
                    <a:pt x="185" y="67"/>
                  </a:cubicBezTo>
                  <a:cubicBezTo>
                    <a:pt x="161" y="67"/>
                    <a:pt x="140" y="55"/>
                    <a:pt x="120" y="43"/>
                  </a:cubicBezTo>
                  <a:cubicBezTo>
                    <a:pt x="91" y="20"/>
                    <a:pt x="62" y="0"/>
                    <a:pt x="33"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23" name="Google Shape;323;p29"/>
            <p:cNvSpPr/>
            <p:nvPr/>
          </p:nvSpPr>
          <p:spPr>
            <a:xfrm>
              <a:off x="3018300" y="4541625"/>
              <a:ext cx="17050" cy="6800"/>
            </a:xfrm>
            <a:custGeom>
              <a:avLst/>
              <a:gdLst/>
              <a:ahLst/>
              <a:cxnLst/>
              <a:rect l="l" t="t" r="r" b="b"/>
              <a:pathLst>
                <a:path w="682" h="272" extrusionOk="0">
                  <a:moveTo>
                    <a:pt x="1" y="0"/>
                  </a:moveTo>
                  <a:lnTo>
                    <a:pt x="1" y="271"/>
                  </a:lnTo>
                  <a:cubicBezTo>
                    <a:pt x="17" y="271"/>
                    <a:pt x="33" y="263"/>
                    <a:pt x="42" y="247"/>
                  </a:cubicBezTo>
                  <a:cubicBezTo>
                    <a:pt x="54" y="222"/>
                    <a:pt x="62" y="214"/>
                    <a:pt x="74" y="214"/>
                  </a:cubicBezTo>
                  <a:cubicBezTo>
                    <a:pt x="87" y="218"/>
                    <a:pt x="111" y="234"/>
                    <a:pt x="128" y="238"/>
                  </a:cubicBezTo>
                  <a:cubicBezTo>
                    <a:pt x="144" y="247"/>
                    <a:pt x="173" y="255"/>
                    <a:pt x="193" y="263"/>
                  </a:cubicBezTo>
                  <a:cubicBezTo>
                    <a:pt x="198" y="265"/>
                    <a:pt x="203" y="267"/>
                    <a:pt x="208" y="267"/>
                  </a:cubicBezTo>
                  <a:cubicBezTo>
                    <a:pt x="216" y="267"/>
                    <a:pt x="224" y="261"/>
                    <a:pt x="234" y="238"/>
                  </a:cubicBezTo>
                  <a:cubicBezTo>
                    <a:pt x="234" y="231"/>
                    <a:pt x="238" y="228"/>
                    <a:pt x="241" y="228"/>
                  </a:cubicBezTo>
                  <a:cubicBezTo>
                    <a:pt x="243" y="228"/>
                    <a:pt x="245" y="229"/>
                    <a:pt x="247" y="230"/>
                  </a:cubicBezTo>
                  <a:cubicBezTo>
                    <a:pt x="250" y="235"/>
                    <a:pt x="254" y="238"/>
                    <a:pt x="259" y="238"/>
                  </a:cubicBezTo>
                  <a:cubicBezTo>
                    <a:pt x="265" y="238"/>
                    <a:pt x="272" y="233"/>
                    <a:pt x="280" y="226"/>
                  </a:cubicBezTo>
                  <a:cubicBezTo>
                    <a:pt x="284" y="220"/>
                    <a:pt x="288" y="219"/>
                    <a:pt x="292" y="219"/>
                  </a:cubicBezTo>
                  <a:cubicBezTo>
                    <a:pt x="294" y="219"/>
                    <a:pt x="296" y="219"/>
                    <a:pt x="298" y="219"/>
                  </a:cubicBezTo>
                  <a:cubicBezTo>
                    <a:pt x="300" y="219"/>
                    <a:pt x="302" y="219"/>
                    <a:pt x="304" y="218"/>
                  </a:cubicBezTo>
                  <a:cubicBezTo>
                    <a:pt x="325" y="218"/>
                    <a:pt x="353" y="218"/>
                    <a:pt x="374" y="214"/>
                  </a:cubicBezTo>
                  <a:cubicBezTo>
                    <a:pt x="394" y="210"/>
                    <a:pt x="415" y="206"/>
                    <a:pt x="436" y="206"/>
                  </a:cubicBezTo>
                  <a:cubicBezTo>
                    <a:pt x="438" y="206"/>
                    <a:pt x="441" y="207"/>
                    <a:pt x="444" y="207"/>
                  </a:cubicBezTo>
                  <a:cubicBezTo>
                    <a:pt x="456" y="207"/>
                    <a:pt x="466" y="197"/>
                    <a:pt x="477" y="156"/>
                  </a:cubicBezTo>
                  <a:cubicBezTo>
                    <a:pt x="482" y="192"/>
                    <a:pt x="490" y="204"/>
                    <a:pt x="498" y="204"/>
                  </a:cubicBezTo>
                  <a:cubicBezTo>
                    <a:pt x="501" y="204"/>
                    <a:pt x="505" y="201"/>
                    <a:pt x="509" y="197"/>
                  </a:cubicBezTo>
                  <a:cubicBezTo>
                    <a:pt x="518" y="189"/>
                    <a:pt x="521" y="182"/>
                    <a:pt x="523" y="182"/>
                  </a:cubicBezTo>
                  <a:cubicBezTo>
                    <a:pt x="524" y="182"/>
                    <a:pt x="525" y="183"/>
                    <a:pt x="526" y="185"/>
                  </a:cubicBezTo>
                  <a:cubicBezTo>
                    <a:pt x="531" y="203"/>
                    <a:pt x="538" y="209"/>
                    <a:pt x="544" y="209"/>
                  </a:cubicBezTo>
                  <a:cubicBezTo>
                    <a:pt x="552" y="209"/>
                    <a:pt x="560" y="200"/>
                    <a:pt x="567" y="193"/>
                  </a:cubicBezTo>
                  <a:cubicBezTo>
                    <a:pt x="572" y="188"/>
                    <a:pt x="576" y="187"/>
                    <a:pt x="579" y="187"/>
                  </a:cubicBezTo>
                  <a:cubicBezTo>
                    <a:pt x="584" y="187"/>
                    <a:pt x="588" y="191"/>
                    <a:pt x="591" y="191"/>
                  </a:cubicBezTo>
                  <a:cubicBezTo>
                    <a:pt x="593" y="191"/>
                    <a:pt x="594" y="191"/>
                    <a:pt x="596" y="189"/>
                  </a:cubicBezTo>
                  <a:cubicBezTo>
                    <a:pt x="602" y="183"/>
                    <a:pt x="610" y="180"/>
                    <a:pt x="619" y="180"/>
                  </a:cubicBezTo>
                  <a:cubicBezTo>
                    <a:pt x="627" y="180"/>
                    <a:pt x="637" y="183"/>
                    <a:pt x="645" y="189"/>
                  </a:cubicBezTo>
                  <a:cubicBezTo>
                    <a:pt x="647" y="191"/>
                    <a:pt x="650" y="192"/>
                    <a:pt x="654" y="192"/>
                  </a:cubicBezTo>
                  <a:cubicBezTo>
                    <a:pt x="657" y="192"/>
                    <a:pt x="661" y="191"/>
                    <a:pt x="665" y="189"/>
                  </a:cubicBezTo>
                  <a:cubicBezTo>
                    <a:pt x="669" y="189"/>
                    <a:pt x="674" y="185"/>
                    <a:pt x="678" y="173"/>
                  </a:cubicBezTo>
                  <a:cubicBezTo>
                    <a:pt x="682" y="156"/>
                    <a:pt x="682" y="140"/>
                    <a:pt x="682" y="124"/>
                  </a:cubicBezTo>
                  <a:cubicBezTo>
                    <a:pt x="682" y="107"/>
                    <a:pt x="682" y="91"/>
                    <a:pt x="678" y="78"/>
                  </a:cubicBezTo>
                  <a:cubicBezTo>
                    <a:pt x="669" y="62"/>
                    <a:pt x="661" y="54"/>
                    <a:pt x="653" y="54"/>
                  </a:cubicBezTo>
                  <a:cubicBezTo>
                    <a:pt x="604" y="54"/>
                    <a:pt x="559" y="54"/>
                    <a:pt x="513" y="58"/>
                  </a:cubicBezTo>
                  <a:cubicBezTo>
                    <a:pt x="511" y="57"/>
                    <a:pt x="509" y="57"/>
                    <a:pt x="507" y="57"/>
                  </a:cubicBezTo>
                  <a:cubicBezTo>
                    <a:pt x="493" y="57"/>
                    <a:pt x="481" y="68"/>
                    <a:pt x="481" y="83"/>
                  </a:cubicBezTo>
                  <a:cubicBezTo>
                    <a:pt x="478" y="88"/>
                    <a:pt x="476" y="91"/>
                    <a:pt x="474" y="91"/>
                  </a:cubicBezTo>
                  <a:cubicBezTo>
                    <a:pt x="466" y="91"/>
                    <a:pt x="460" y="52"/>
                    <a:pt x="451" y="52"/>
                  </a:cubicBezTo>
                  <a:cubicBezTo>
                    <a:pt x="450" y="52"/>
                    <a:pt x="449" y="52"/>
                    <a:pt x="448" y="54"/>
                  </a:cubicBezTo>
                  <a:lnTo>
                    <a:pt x="386" y="54"/>
                  </a:lnTo>
                  <a:lnTo>
                    <a:pt x="247" y="50"/>
                  </a:lnTo>
                  <a:cubicBezTo>
                    <a:pt x="237" y="48"/>
                    <a:pt x="225" y="47"/>
                    <a:pt x="213" y="47"/>
                  </a:cubicBezTo>
                  <a:cubicBezTo>
                    <a:pt x="202" y="47"/>
                    <a:pt x="189" y="48"/>
                    <a:pt x="177" y="50"/>
                  </a:cubicBezTo>
                  <a:cubicBezTo>
                    <a:pt x="174" y="50"/>
                    <a:pt x="171" y="51"/>
                    <a:pt x="168" y="51"/>
                  </a:cubicBezTo>
                  <a:cubicBezTo>
                    <a:pt x="154" y="51"/>
                    <a:pt x="138" y="43"/>
                    <a:pt x="128" y="33"/>
                  </a:cubicBezTo>
                  <a:cubicBezTo>
                    <a:pt x="120" y="21"/>
                    <a:pt x="107" y="13"/>
                    <a:pt x="91" y="9"/>
                  </a:cubicBezTo>
                  <a:cubicBezTo>
                    <a:pt x="80" y="3"/>
                    <a:pt x="70" y="1"/>
                    <a:pt x="59" y="1"/>
                  </a:cubicBezTo>
                  <a:cubicBezTo>
                    <a:pt x="47" y="1"/>
                    <a:pt x="35" y="3"/>
                    <a:pt x="22" y="3"/>
                  </a:cubicBezTo>
                  <a:cubicBezTo>
                    <a:pt x="15" y="3"/>
                    <a:pt x="8" y="2"/>
                    <a:pt x="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24" name="Google Shape;324;p29"/>
            <p:cNvSpPr/>
            <p:nvPr/>
          </p:nvSpPr>
          <p:spPr>
            <a:xfrm>
              <a:off x="3018300" y="4489825"/>
              <a:ext cx="4550" cy="6175"/>
            </a:xfrm>
            <a:custGeom>
              <a:avLst/>
              <a:gdLst/>
              <a:ahLst/>
              <a:cxnLst/>
              <a:rect l="l" t="t" r="r" b="b"/>
              <a:pathLst>
                <a:path w="182" h="247" extrusionOk="0">
                  <a:moveTo>
                    <a:pt x="1" y="0"/>
                  </a:moveTo>
                  <a:lnTo>
                    <a:pt x="1" y="247"/>
                  </a:lnTo>
                  <a:cubicBezTo>
                    <a:pt x="5" y="247"/>
                    <a:pt x="9" y="242"/>
                    <a:pt x="13" y="238"/>
                  </a:cubicBezTo>
                  <a:cubicBezTo>
                    <a:pt x="15" y="229"/>
                    <a:pt x="19" y="226"/>
                    <a:pt x="23" y="226"/>
                  </a:cubicBezTo>
                  <a:cubicBezTo>
                    <a:pt x="32" y="226"/>
                    <a:pt x="42" y="239"/>
                    <a:pt x="48" y="239"/>
                  </a:cubicBezTo>
                  <a:cubicBezTo>
                    <a:pt x="49" y="239"/>
                    <a:pt x="49" y="239"/>
                    <a:pt x="50" y="238"/>
                  </a:cubicBezTo>
                  <a:cubicBezTo>
                    <a:pt x="69" y="231"/>
                    <a:pt x="85" y="201"/>
                    <a:pt x="104" y="201"/>
                  </a:cubicBezTo>
                  <a:cubicBezTo>
                    <a:pt x="105" y="201"/>
                    <a:pt x="106" y="201"/>
                    <a:pt x="107" y="201"/>
                  </a:cubicBezTo>
                  <a:cubicBezTo>
                    <a:pt x="110" y="202"/>
                    <a:pt x="112" y="203"/>
                    <a:pt x="115" y="203"/>
                  </a:cubicBezTo>
                  <a:cubicBezTo>
                    <a:pt x="127" y="203"/>
                    <a:pt x="136" y="192"/>
                    <a:pt x="148" y="192"/>
                  </a:cubicBezTo>
                  <a:cubicBezTo>
                    <a:pt x="152" y="192"/>
                    <a:pt x="156" y="194"/>
                    <a:pt x="161" y="197"/>
                  </a:cubicBezTo>
                  <a:cubicBezTo>
                    <a:pt x="161" y="198"/>
                    <a:pt x="162" y="198"/>
                    <a:pt x="163" y="198"/>
                  </a:cubicBezTo>
                  <a:cubicBezTo>
                    <a:pt x="170" y="198"/>
                    <a:pt x="177" y="156"/>
                    <a:pt x="177" y="111"/>
                  </a:cubicBezTo>
                  <a:cubicBezTo>
                    <a:pt x="181" y="86"/>
                    <a:pt x="177" y="58"/>
                    <a:pt x="161" y="37"/>
                  </a:cubicBezTo>
                  <a:lnTo>
                    <a:pt x="157" y="37"/>
                  </a:lnTo>
                  <a:lnTo>
                    <a:pt x="103" y="13"/>
                  </a:lnTo>
                  <a:cubicBezTo>
                    <a:pt x="99" y="13"/>
                    <a:pt x="95" y="4"/>
                    <a:pt x="91" y="4"/>
                  </a:cubicBezTo>
                  <a:lnTo>
                    <a:pt x="13" y="4"/>
                  </a:lnTo>
                  <a:cubicBezTo>
                    <a:pt x="13" y="0"/>
                    <a:pt x="5" y="0"/>
                    <a:pt x="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25" name="Google Shape;325;p29"/>
            <p:cNvSpPr/>
            <p:nvPr/>
          </p:nvSpPr>
          <p:spPr>
            <a:xfrm>
              <a:off x="3018300" y="4619650"/>
              <a:ext cx="21875" cy="7750"/>
            </a:xfrm>
            <a:custGeom>
              <a:avLst/>
              <a:gdLst/>
              <a:ahLst/>
              <a:cxnLst/>
              <a:rect l="l" t="t" r="r" b="b"/>
              <a:pathLst>
                <a:path w="875" h="310" extrusionOk="0">
                  <a:moveTo>
                    <a:pt x="9" y="0"/>
                  </a:moveTo>
                  <a:cubicBezTo>
                    <a:pt x="6" y="0"/>
                    <a:pt x="3" y="2"/>
                    <a:pt x="1" y="6"/>
                  </a:cubicBezTo>
                  <a:lnTo>
                    <a:pt x="1" y="302"/>
                  </a:lnTo>
                  <a:cubicBezTo>
                    <a:pt x="5" y="306"/>
                    <a:pt x="9" y="306"/>
                    <a:pt x="13" y="310"/>
                  </a:cubicBezTo>
                  <a:cubicBezTo>
                    <a:pt x="42" y="263"/>
                    <a:pt x="71" y="248"/>
                    <a:pt x="97" y="248"/>
                  </a:cubicBezTo>
                  <a:cubicBezTo>
                    <a:pt x="101" y="248"/>
                    <a:pt x="104" y="248"/>
                    <a:pt x="107" y="248"/>
                  </a:cubicBezTo>
                  <a:lnTo>
                    <a:pt x="144" y="248"/>
                  </a:lnTo>
                  <a:cubicBezTo>
                    <a:pt x="147" y="248"/>
                    <a:pt x="151" y="245"/>
                    <a:pt x="155" y="245"/>
                  </a:cubicBezTo>
                  <a:cubicBezTo>
                    <a:pt x="157" y="245"/>
                    <a:pt x="159" y="246"/>
                    <a:pt x="161" y="248"/>
                  </a:cubicBezTo>
                  <a:cubicBezTo>
                    <a:pt x="166" y="256"/>
                    <a:pt x="172" y="259"/>
                    <a:pt x="178" y="259"/>
                  </a:cubicBezTo>
                  <a:cubicBezTo>
                    <a:pt x="184" y="259"/>
                    <a:pt x="191" y="255"/>
                    <a:pt x="198" y="248"/>
                  </a:cubicBezTo>
                  <a:cubicBezTo>
                    <a:pt x="210" y="232"/>
                    <a:pt x="226" y="240"/>
                    <a:pt x="239" y="236"/>
                  </a:cubicBezTo>
                  <a:cubicBezTo>
                    <a:pt x="267" y="228"/>
                    <a:pt x="296" y="228"/>
                    <a:pt x="321" y="228"/>
                  </a:cubicBezTo>
                  <a:cubicBezTo>
                    <a:pt x="333" y="228"/>
                    <a:pt x="341" y="211"/>
                    <a:pt x="349" y="203"/>
                  </a:cubicBezTo>
                  <a:cubicBezTo>
                    <a:pt x="358" y="195"/>
                    <a:pt x="362" y="191"/>
                    <a:pt x="370" y="187"/>
                  </a:cubicBezTo>
                  <a:cubicBezTo>
                    <a:pt x="380" y="185"/>
                    <a:pt x="391" y="184"/>
                    <a:pt x="402" y="184"/>
                  </a:cubicBezTo>
                  <a:cubicBezTo>
                    <a:pt x="434" y="184"/>
                    <a:pt x="466" y="192"/>
                    <a:pt x="493" y="207"/>
                  </a:cubicBezTo>
                  <a:cubicBezTo>
                    <a:pt x="522" y="215"/>
                    <a:pt x="555" y="224"/>
                    <a:pt x="587" y="224"/>
                  </a:cubicBezTo>
                  <a:cubicBezTo>
                    <a:pt x="628" y="224"/>
                    <a:pt x="665" y="220"/>
                    <a:pt x="706" y="215"/>
                  </a:cubicBezTo>
                  <a:cubicBezTo>
                    <a:pt x="733" y="213"/>
                    <a:pt x="759" y="199"/>
                    <a:pt x="787" y="199"/>
                  </a:cubicBezTo>
                  <a:cubicBezTo>
                    <a:pt x="798" y="199"/>
                    <a:pt x="809" y="201"/>
                    <a:pt x="821" y="207"/>
                  </a:cubicBezTo>
                  <a:lnTo>
                    <a:pt x="846" y="207"/>
                  </a:lnTo>
                  <a:cubicBezTo>
                    <a:pt x="854" y="207"/>
                    <a:pt x="866" y="183"/>
                    <a:pt x="875" y="133"/>
                  </a:cubicBezTo>
                  <a:cubicBezTo>
                    <a:pt x="866" y="97"/>
                    <a:pt x="858" y="91"/>
                    <a:pt x="851" y="91"/>
                  </a:cubicBezTo>
                  <a:cubicBezTo>
                    <a:pt x="847" y="91"/>
                    <a:pt x="844" y="92"/>
                    <a:pt x="842" y="92"/>
                  </a:cubicBezTo>
                  <a:lnTo>
                    <a:pt x="731" y="92"/>
                  </a:lnTo>
                  <a:cubicBezTo>
                    <a:pt x="715" y="92"/>
                    <a:pt x="702" y="80"/>
                    <a:pt x="690" y="80"/>
                  </a:cubicBezTo>
                  <a:cubicBezTo>
                    <a:pt x="674" y="80"/>
                    <a:pt x="649" y="92"/>
                    <a:pt x="632" y="92"/>
                  </a:cubicBezTo>
                  <a:cubicBezTo>
                    <a:pt x="604" y="92"/>
                    <a:pt x="579" y="92"/>
                    <a:pt x="555" y="84"/>
                  </a:cubicBezTo>
                  <a:cubicBezTo>
                    <a:pt x="530" y="80"/>
                    <a:pt x="501" y="60"/>
                    <a:pt x="481" y="51"/>
                  </a:cubicBezTo>
                  <a:cubicBezTo>
                    <a:pt x="477" y="51"/>
                    <a:pt x="474" y="50"/>
                    <a:pt x="471" y="50"/>
                  </a:cubicBezTo>
                  <a:cubicBezTo>
                    <a:pt x="462" y="50"/>
                    <a:pt x="453" y="53"/>
                    <a:pt x="445" y="53"/>
                  </a:cubicBezTo>
                  <a:cubicBezTo>
                    <a:pt x="439" y="53"/>
                    <a:pt x="433" y="52"/>
                    <a:pt x="427" y="47"/>
                  </a:cubicBezTo>
                  <a:cubicBezTo>
                    <a:pt x="419" y="43"/>
                    <a:pt x="411" y="42"/>
                    <a:pt x="403" y="42"/>
                  </a:cubicBezTo>
                  <a:cubicBezTo>
                    <a:pt x="378" y="42"/>
                    <a:pt x="354" y="56"/>
                    <a:pt x="329" y="60"/>
                  </a:cubicBezTo>
                  <a:cubicBezTo>
                    <a:pt x="297" y="62"/>
                    <a:pt x="267" y="79"/>
                    <a:pt x="236" y="79"/>
                  </a:cubicBezTo>
                  <a:cubicBezTo>
                    <a:pt x="219" y="79"/>
                    <a:pt x="202" y="74"/>
                    <a:pt x="185" y="60"/>
                  </a:cubicBezTo>
                  <a:cubicBezTo>
                    <a:pt x="177" y="51"/>
                    <a:pt x="169" y="47"/>
                    <a:pt x="157" y="43"/>
                  </a:cubicBezTo>
                  <a:cubicBezTo>
                    <a:pt x="136" y="40"/>
                    <a:pt x="114" y="37"/>
                    <a:pt x="91" y="37"/>
                  </a:cubicBezTo>
                  <a:cubicBezTo>
                    <a:pt x="81" y="37"/>
                    <a:pt x="72" y="38"/>
                    <a:pt x="62" y="39"/>
                  </a:cubicBezTo>
                  <a:cubicBezTo>
                    <a:pt x="46" y="39"/>
                    <a:pt x="33" y="14"/>
                    <a:pt x="17" y="6"/>
                  </a:cubicBezTo>
                  <a:cubicBezTo>
                    <a:pt x="15" y="2"/>
                    <a:pt x="12" y="0"/>
                    <a:pt x="9"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26" name="Google Shape;326;p29"/>
            <p:cNvSpPr/>
            <p:nvPr/>
          </p:nvSpPr>
          <p:spPr>
            <a:xfrm>
              <a:off x="3018200" y="4502450"/>
              <a:ext cx="11300" cy="6775"/>
            </a:xfrm>
            <a:custGeom>
              <a:avLst/>
              <a:gdLst/>
              <a:ahLst/>
              <a:cxnLst/>
              <a:rect l="l" t="t" r="r" b="b"/>
              <a:pathLst>
                <a:path w="452" h="271" extrusionOk="0">
                  <a:moveTo>
                    <a:pt x="33" y="0"/>
                  </a:moveTo>
                  <a:cubicBezTo>
                    <a:pt x="29" y="0"/>
                    <a:pt x="25" y="1"/>
                    <a:pt x="21" y="4"/>
                  </a:cubicBezTo>
                  <a:cubicBezTo>
                    <a:pt x="17" y="4"/>
                    <a:pt x="9" y="8"/>
                    <a:pt x="5" y="8"/>
                  </a:cubicBezTo>
                  <a:lnTo>
                    <a:pt x="0" y="8"/>
                  </a:lnTo>
                  <a:lnTo>
                    <a:pt x="0" y="271"/>
                  </a:lnTo>
                  <a:cubicBezTo>
                    <a:pt x="5" y="267"/>
                    <a:pt x="5" y="267"/>
                    <a:pt x="9" y="263"/>
                  </a:cubicBezTo>
                  <a:cubicBezTo>
                    <a:pt x="12" y="256"/>
                    <a:pt x="15" y="254"/>
                    <a:pt x="18" y="254"/>
                  </a:cubicBezTo>
                  <a:cubicBezTo>
                    <a:pt x="26" y="254"/>
                    <a:pt x="33" y="265"/>
                    <a:pt x="40" y="265"/>
                  </a:cubicBezTo>
                  <a:cubicBezTo>
                    <a:pt x="42" y="265"/>
                    <a:pt x="44" y="264"/>
                    <a:pt x="46" y="263"/>
                  </a:cubicBezTo>
                  <a:cubicBezTo>
                    <a:pt x="58" y="246"/>
                    <a:pt x="70" y="254"/>
                    <a:pt x="78" y="246"/>
                  </a:cubicBezTo>
                  <a:cubicBezTo>
                    <a:pt x="91" y="234"/>
                    <a:pt x="99" y="209"/>
                    <a:pt x="111" y="201"/>
                  </a:cubicBezTo>
                  <a:cubicBezTo>
                    <a:pt x="148" y="189"/>
                    <a:pt x="189" y="181"/>
                    <a:pt x="226" y="181"/>
                  </a:cubicBezTo>
                  <a:cubicBezTo>
                    <a:pt x="238" y="181"/>
                    <a:pt x="251" y="185"/>
                    <a:pt x="263" y="189"/>
                  </a:cubicBezTo>
                  <a:cubicBezTo>
                    <a:pt x="269" y="192"/>
                    <a:pt x="282" y="210"/>
                    <a:pt x="293" y="210"/>
                  </a:cubicBezTo>
                  <a:cubicBezTo>
                    <a:pt x="297" y="210"/>
                    <a:pt x="301" y="208"/>
                    <a:pt x="304" y="201"/>
                  </a:cubicBezTo>
                  <a:cubicBezTo>
                    <a:pt x="310" y="192"/>
                    <a:pt x="316" y="190"/>
                    <a:pt x="321" y="190"/>
                  </a:cubicBezTo>
                  <a:cubicBezTo>
                    <a:pt x="327" y="190"/>
                    <a:pt x="333" y="192"/>
                    <a:pt x="339" y="192"/>
                  </a:cubicBezTo>
                  <a:cubicBezTo>
                    <a:pt x="342" y="192"/>
                    <a:pt x="346" y="192"/>
                    <a:pt x="349" y="189"/>
                  </a:cubicBezTo>
                  <a:cubicBezTo>
                    <a:pt x="361" y="177"/>
                    <a:pt x="379" y="170"/>
                    <a:pt x="396" y="170"/>
                  </a:cubicBezTo>
                  <a:cubicBezTo>
                    <a:pt x="409" y="170"/>
                    <a:pt x="421" y="174"/>
                    <a:pt x="431" y="181"/>
                  </a:cubicBezTo>
                  <a:cubicBezTo>
                    <a:pt x="432" y="181"/>
                    <a:pt x="433" y="181"/>
                    <a:pt x="434" y="181"/>
                  </a:cubicBezTo>
                  <a:cubicBezTo>
                    <a:pt x="444" y="181"/>
                    <a:pt x="448" y="161"/>
                    <a:pt x="452" y="127"/>
                  </a:cubicBezTo>
                  <a:cubicBezTo>
                    <a:pt x="452" y="94"/>
                    <a:pt x="448" y="57"/>
                    <a:pt x="440" y="57"/>
                  </a:cubicBezTo>
                  <a:cubicBezTo>
                    <a:pt x="439" y="58"/>
                    <a:pt x="438" y="58"/>
                    <a:pt x="437" y="58"/>
                  </a:cubicBezTo>
                  <a:cubicBezTo>
                    <a:pt x="426" y="58"/>
                    <a:pt x="416" y="41"/>
                    <a:pt x="405" y="41"/>
                  </a:cubicBezTo>
                  <a:cubicBezTo>
                    <a:pt x="405" y="41"/>
                    <a:pt x="404" y="41"/>
                    <a:pt x="403" y="41"/>
                  </a:cubicBezTo>
                  <a:cubicBezTo>
                    <a:pt x="374" y="49"/>
                    <a:pt x="349" y="62"/>
                    <a:pt x="325" y="78"/>
                  </a:cubicBezTo>
                  <a:cubicBezTo>
                    <a:pt x="322" y="78"/>
                    <a:pt x="319" y="82"/>
                    <a:pt x="316" y="82"/>
                  </a:cubicBezTo>
                  <a:cubicBezTo>
                    <a:pt x="315" y="82"/>
                    <a:pt x="314" y="81"/>
                    <a:pt x="312" y="78"/>
                  </a:cubicBezTo>
                  <a:cubicBezTo>
                    <a:pt x="296" y="53"/>
                    <a:pt x="267" y="33"/>
                    <a:pt x="234" y="29"/>
                  </a:cubicBezTo>
                  <a:cubicBezTo>
                    <a:pt x="226" y="29"/>
                    <a:pt x="214" y="37"/>
                    <a:pt x="202" y="37"/>
                  </a:cubicBezTo>
                  <a:cubicBezTo>
                    <a:pt x="180" y="33"/>
                    <a:pt x="158" y="11"/>
                    <a:pt x="134" y="11"/>
                  </a:cubicBezTo>
                  <a:cubicBezTo>
                    <a:pt x="131" y="11"/>
                    <a:pt x="127" y="11"/>
                    <a:pt x="124" y="12"/>
                  </a:cubicBezTo>
                  <a:cubicBezTo>
                    <a:pt x="121" y="14"/>
                    <a:pt x="118" y="14"/>
                    <a:pt x="115" y="14"/>
                  </a:cubicBezTo>
                  <a:cubicBezTo>
                    <a:pt x="104" y="14"/>
                    <a:pt x="94" y="6"/>
                    <a:pt x="83" y="6"/>
                  </a:cubicBezTo>
                  <a:cubicBezTo>
                    <a:pt x="80" y="6"/>
                    <a:pt x="77" y="7"/>
                    <a:pt x="74" y="8"/>
                  </a:cubicBezTo>
                  <a:cubicBezTo>
                    <a:pt x="72" y="9"/>
                    <a:pt x="71" y="9"/>
                    <a:pt x="69" y="9"/>
                  </a:cubicBezTo>
                  <a:cubicBezTo>
                    <a:pt x="55" y="9"/>
                    <a:pt x="44" y="0"/>
                    <a:pt x="33"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27" name="Google Shape;327;p29"/>
            <p:cNvSpPr/>
            <p:nvPr/>
          </p:nvSpPr>
          <p:spPr>
            <a:xfrm>
              <a:off x="3018300" y="4529000"/>
              <a:ext cx="13875" cy="6225"/>
            </a:xfrm>
            <a:custGeom>
              <a:avLst/>
              <a:gdLst/>
              <a:ahLst/>
              <a:cxnLst/>
              <a:rect l="l" t="t" r="r" b="b"/>
              <a:pathLst>
                <a:path w="555" h="249" extrusionOk="0">
                  <a:moveTo>
                    <a:pt x="1" y="1"/>
                  </a:moveTo>
                  <a:lnTo>
                    <a:pt x="1" y="235"/>
                  </a:lnTo>
                  <a:lnTo>
                    <a:pt x="5" y="235"/>
                  </a:lnTo>
                  <a:cubicBezTo>
                    <a:pt x="11" y="233"/>
                    <a:pt x="18" y="232"/>
                    <a:pt x="24" y="232"/>
                  </a:cubicBezTo>
                  <a:cubicBezTo>
                    <a:pt x="38" y="232"/>
                    <a:pt x="53" y="236"/>
                    <a:pt x="67" y="236"/>
                  </a:cubicBezTo>
                  <a:cubicBezTo>
                    <a:pt x="71" y="236"/>
                    <a:pt x="75" y="235"/>
                    <a:pt x="79" y="235"/>
                  </a:cubicBezTo>
                  <a:cubicBezTo>
                    <a:pt x="103" y="231"/>
                    <a:pt x="128" y="231"/>
                    <a:pt x="148" y="226"/>
                  </a:cubicBezTo>
                  <a:cubicBezTo>
                    <a:pt x="151" y="226"/>
                    <a:pt x="154" y="220"/>
                    <a:pt x="158" y="220"/>
                  </a:cubicBezTo>
                  <a:cubicBezTo>
                    <a:pt x="159" y="220"/>
                    <a:pt x="160" y="220"/>
                    <a:pt x="161" y="222"/>
                  </a:cubicBezTo>
                  <a:cubicBezTo>
                    <a:pt x="165" y="230"/>
                    <a:pt x="170" y="233"/>
                    <a:pt x="176" y="233"/>
                  </a:cubicBezTo>
                  <a:cubicBezTo>
                    <a:pt x="185" y="233"/>
                    <a:pt x="195" y="224"/>
                    <a:pt x="205" y="224"/>
                  </a:cubicBezTo>
                  <a:cubicBezTo>
                    <a:pt x="212" y="224"/>
                    <a:pt x="219" y="229"/>
                    <a:pt x="226" y="247"/>
                  </a:cubicBezTo>
                  <a:cubicBezTo>
                    <a:pt x="226" y="248"/>
                    <a:pt x="227" y="249"/>
                    <a:pt x="227" y="249"/>
                  </a:cubicBezTo>
                  <a:cubicBezTo>
                    <a:pt x="229" y="249"/>
                    <a:pt x="232" y="247"/>
                    <a:pt x="234" y="247"/>
                  </a:cubicBezTo>
                  <a:cubicBezTo>
                    <a:pt x="246" y="221"/>
                    <a:pt x="258" y="209"/>
                    <a:pt x="270" y="209"/>
                  </a:cubicBezTo>
                  <a:cubicBezTo>
                    <a:pt x="274" y="209"/>
                    <a:pt x="279" y="211"/>
                    <a:pt x="284" y="214"/>
                  </a:cubicBezTo>
                  <a:cubicBezTo>
                    <a:pt x="287" y="216"/>
                    <a:pt x="290" y="216"/>
                    <a:pt x="293" y="216"/>
                  </a:cubicBezTo>
                  <a:cubicBezTo>
                    <a:pt x="307" y="216"/>
                    <a:pt x="321" y="205"/>
                    <a:pt x="337" y="202"/>
                  </a:cubicBezTo>
                  <a:cubicBezTo>
                    <a:pt x="340" y="202"/>
                    <a:pt x="343" y="202"/>
                    <a:pt x="346" y="202"/>
                  </a:cubicBezTo>
                  <a:cubicBezTo>
                    <a:pt x="359" y="202"/>
                    <a:pt x="369" y="199"/>
                    <a:pt x="382" y="173"/>
                  </a:cubicBezTo>
                  <a:cubicBezTo>
                    <a:pt x="382" y="170"/>
                    <a:pt x="383" y="169"/>
                    <a:pt x="385" y="169"/>
                  </a:cubicBezTo>
                  <a:cubicBezTo>
                    <a:pt x="388" y="169"/>
                    <a:pt x="392" y="172"/>
                    <a:pt x="394" y="177"/>
                  </a:cubicBezTo>
                  <a:cubicBezTo>
                    <a:pt x="405" y="199"/>
                    <a:pt x="416" y="206"/>
                    <a:pt x="428" y="206"/>
                  </a:cubicBezTo>
                  <a:cubicBezTo>
                    <a:pt x="446" y="206"/>
                    <a:pt x="464" y="188"/>
                    <a:pt x="485" y="185"/>
                  </a:cubicBezTo>
                  <a:cubicBezTo>
                    <a:pt x="492" y="155"/>
                    <a:pt x="501" y="142"/>
                    <a:pt x="512" y="142"/>
                  </a:cubicBezTo>
                  <a:cubicBezTo>
                    <a:pt x="519" y="142"/>
                    <a:pt x="526" y="147"/>
                    <a:pt x="534" y="157"/>
                  </a:cubicBezTo>
                  <a:cubicBezTo>
                    <a:pt x="536" y="158"/>
                    <a:pt x="537" y="159"/>
                    <a:pt x="539" y="159"/>
                  </a:cubicBezTo>
                  <a:cubicBezTo>
                    <a:pt x="548" y="159"/>
                    <a:pt x="555" y="127"/>
                    <a:pt x="555" y="95"/>
                  </a:cubicBezTo>
                  <a:cubicBezTo>
                    <a:pt x="550" y="54"/>
                    <a:pt x="546" y="42"/>
                    <a:pt x="534" y="38"/>
                  </a:cubicBezTo>
                  <a:cubicBezTo>
                    <a:pt x="534" y="38"/>
                    <a:pt x="530" y="38"/>
                    <a:pt x="526" y="46"/>
                  </a:cubicBezTo>
                  <a:cubicBezTo>
                    <a:pt x="520" y="58"/>
                    <a:pt x="513" y="64"/>
                    <a:pt x="507" y="64"/>
                  </a:cubicBezTo>
                  <a:cubicBezTo>
                    <a:pt x="501" y="64"/>
                    <a:pt x="495" y="58"/>
                    <a:pt x="489" y="46"/>
                  </a:cubicBezTo>
                  <a:cubicBezTo>
                    <a:pt x="487" y="42"/>
                    <a:pt x="484" y="41"/>
                    <a:pt x="481" y="41"/>
                  </a:cubicBezTo>
                  <a:cubicBezTo>
                    <a:pt x="478" y="41"/>
                    <a:pt x="475" y="42"/>
                    <a:pt x="472" y="42"/>
                  </a:cubicBezTo>
                  <a:cubicBezTo>
                    <a:pt x="466" y="41"/>
                    <a:pt x="460" y="40"/>
                    <a:pt x="454" y="40"/>
                  </a:cubicBezTo>
                  <a:cubicBezTo>
                    <a:pt x="436" y="40"/>
                    <a:pt x="417" y="45"/>
                    <a:pt x="399" y="54"/>
                  </a:cubicBezTo>
                  <a:cubicBezTo>
                    <a:pt x="394" y="56"/>
                    <a:pt x="389" y="57"/>
                    <a:pt x="384" y="57"/>
                  </a:cubicBezTo>
                  <a:cubicBezTo>
                    <a:pt x="370" y="57"/>
                    <a:pt x="357" y="49"/>
                    <a:pt x="341" y="46"/>
                  </a:cubicBezTo>
                  <a:cubicBezTo>
                    <a:pt x="329" y="42"/>
                    <a:pt x="316" y="40"/>
                    <a:pt x="302" y="40"/>
                  </a:cubicBezTo>
                  <a:cubicBezTo>
                    <a:pt x="289" y="40"/>
                    <a:pt x="276" y="42"/>
                    <a:pt x="263" y="46"/>
                  </a:cubicBezTo>
                  <a:cubicBezTo>
                    <a:pt x="253" y="48"/>
                    <a:pt x="243" y="54"/>
                    <a:pt x="234" y="54"/>
                  </a:cubicBezTo>
                  <a:cubicBezTo>
                    <a:pt x="228" y="54"/>
                    <a:pt x="223" y="52"/>
                    <a:pt x="218" y="46"/>
                  </a:cubicBezTo>
                  <a:cubicBezTo>
                    <a:pt x="214" y="42"/>
                    <a:pt x="210" y="38"/>
                    <a:pt x="206" y="38"/>
                  </a:cubicBezTo>
                  <a:cubicBezTo>
                    <a:pt x="201" y="39"/>
                    <a:pt x="196" y="40"/>
                    <a:pt x="191" y="40"/>
                  </a:cubicBezTo>
                  <a:cubicBezTo>
                    <a:pt x="164" y="40"/>
                    <a:pt x="139" y="22"/>
                    <a:pt x="111" y="5"/>
                  </a:cubicBezTo>
                  <a:cubicBezTo>
                    <a:pt x="103" y="1"/>
                    <a:pt x="91" y="1"/>
                    <a:pt x="79" y="1"/>
                  </a:cubicBezTo>
                  <a:cubicBezTo>
                    <a:pt x="69" y="1"/>
                    <a:pt x="60" y="15"/>
                    <a:pt x="51" y="15"/>
                  </a:cubicBezTo>
                  <a:cubicBezTo>
                    <a:pt x="48" y="15"/>
                    <a:pt x="45" y="13"/>
                    <a:pt x="42" y="9"/>
                  </a:cubicBezTo>
                  <a:cubicBezTo>
                    <a:pt x="37" y="3"/>
                    <a:pt x="32" y="1"/>
                    <a:pt x="27" y="1"/>
                  </a:cubicBezTo>
                  <a:cubicBezTo>
                    <a:pt x="21" y="1"/>
                    <a:pt x="15" y="3"/>
                    <a:pt x="9" y="3"/>
                  </a:cubicBezTo>
                  <a:cubicBezTo>
                    <a:pt x="6" y="3"/>
                    <a:pt x="3" y="3"/>
                    <a:pt x="1"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grpSp>
      <p:sp>
        <p:nvSpPr>
          <p:cNvPr id="328" name="Text Box 12">
            <a:extLst>
              <a:ext uri="{FF2B5EF4-FFF2-40B4-BE49-F238E27FC236}">
                <a16:creationId xmlns:a16="http://schemas.microsoft.com/office/drawing/2014/main" id="{7335251E-1354-F144-9AC0-D24559E56698}"/>
              </a:ext>
            </a:extLst>
          </p:cNvPr>
          <p:cNvSpPr txBox="1">
            <a:spLocks noChangeArrowheads="1"/>
          </p:cNvSpPr>
          <p:nvPr/>
        </p:nvSpPr>
        <p:spPr bwMode="auto">
          <a:xfrm>
            <a:off x="6079031" y="415322"/>
            <a:ext cx="5927763" cy="1712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just" defTabSz="1219170">
              <a:lnSpc>
                <a:spcPct val="150000"/>
              </a:lnSpc>
              <a:buClr>
                <a:srgbClr val="000000"/>
              </a:buClr>
            </a:pPr>
            <a:r>
              <a:rPr lang="en-US" altLang="en-US" sz="3733" kern="0" dirty="0">
                <a:solidFill>
                  <a:srgbClr val="482400"/>
                </a:solidFill>
                <a:latin typeface="Times New Roman" panose="02020603050405020304" pitchFamily="18" charset="0"/>
                <a:cs typeface="Times New Roman" panose="02020603050405020304" pitchFamily="18" charset="0"/>
                <a:sym typeface="Arial"/>
              </a:rPr>
              <a:t>-</a:t>
            </a:r>
            <a:r>
              <a:rPr lang="en-US" altLang="en-US" sz="3733" b="1" kern="0" dirty="0">
                <a:solidFill>
                  <a:srgbClr val="482400"/>
                </a:solidFill>
                <a:latin typeface="Times New Roman" panose="02020603050405020304" pitchFamily="18" charset="0"/>
                <a:cs typeface="Times New Roman" panose="02020603050405020304" pitchFamily="18" charset="0"/>
                <a:sym typeface="Arial"/>
              </a:rPr>
              <a:t> </a:t>
            </a:r>
            <a:r>
              <a:rPr lang="en-US" altLang="en-US" sz="3733" b="1" kern="0" dirty="0" err="1">
                <a:solidFill>
                  <a:srgbClr val="482400"/>
                </a:solidFill>
                <a:latin typeface="Times New Roman" panose="02020603050405020304" pitchFamily="18" charset="0"/>
                <a:cs typeface="Times New Roman" panose="02020603050405020304" pitchFamily="18" charset="0"/>
                <a:sym typeface="Arial"/>
              </a:rPr>
              <a:t>Đinh</a:t>
            </a:r>
            <a:r>
              <a:rPr lang="en-US" altLang="en-US" sz="3733" b="1" kern="0" dirty="0">
                <a:solidFill>
                  <a:srgbClr val="482400"/>
                </a:solidFill>
                <a:latin typeface="Times New Roman" panose="02020603050405020304" pitchFamily="18" charset="0"/>
                <a:cs typeface="Times New Roman" panose="02020603050405020304" pitchFamily="18" charset="0"/>
                <a:sym typeface="Arial"/>
              </a:rPr>
              <a:t>  </a:t>
            </a:r>
            <a:r>
              <a:rPr lang="en-US" altLang="en-US" sz="3733" b="1" kern="0" dirty="0" err="1">
                <a:solidFill>
                  <a:srgbClr val="482400"/>
                </a:solidFill>
                <a:latin typeface="Times New Roman" panose="02020603050405020304" pitchFamily="18" charset="0"/>
                <a:cs typeface="Times New Roman" panose="02020603050405020304" pitchFamily="18" charset="0"/>
                <a:sym typeface="Arial"/>
              </a:rPr>
              <a:t>Bộ</a:t>
            </a:r>
            <a:r>
              <a:rPr lang="en-US" altLang="en-US" sz="3733" b="1" kern="0" dirty="0">
                <a:solidFill>
                  <a:srgbClr val="482400"/>
                </a:solidFill>
                <a:latin typeface="Times New Roman" panose="02020603050405020304" pitchFamily="18" charset="0"/>
                <a:cs typeface="Times New Roman" panose="02020603050405020304" pitchFamily="18" charset="0"/>
                <a:sym typeface="Arial"/>
              </a:rPr>
              <a:t> </a:t>
            </a:r>
            <a:r>
              <a:rPr lang="en-US" altLang="en-US" sz="3733" b="1" kern="0" dirty="0" err="1">
                <a:solidFill>
                  <a:srgbClr val="482400"/>
                </a:solidFill>
                <a:latin typeface="Times New Roman" panose="02020603050405020304" pitchFamily="18" charset="0"/>
                <a:cs typeface="Times New Roman" panose="02020603050405020304" pitchFamily="18" charset="0"/>
                <a:sym typeface="Arial"/>
              </a:rPr>
              <a:t>Lĩnh</a:t>
            </a:r>
            <a:r>
              <a:rPr lang="en-US" altLang="en-US" sz="3733" b="1" kern="0" dirty="0">
                <a:solidFill>
                  <a:srgbClr val="482400"/>
                </a:solidFill>
                <a:latin typeface="Times New Roman" panose="02020603050405020304" pitchFamily="18" charset="0"/>
                <a:cs typeface="Times New Roman" panose="02020603050405020304" pitchFamily="18" charset="0"/>
                <a:sym typeface="Arial"/>
              </a:rPr>
              <a:t> </a:t>
            </a:r>
            <a:r>
              <a:rPr lang="en-US" altLang="en-US" sz="3733" b="1" kern="0" dirty="0" err="1">
                <a:solidFill>
                  <a:srgbClr val="482400"/>
                </a:solidFill>
                <a:latin typeface="Times New Roman" panose="02020603050405020304" pitchFamily="18" charset="0"/>
                <a:cs typeface="Times New Roman" panose="02020603050405020304" pitchFamily="18" charset="0"/>
                <a:sym typeface="Arial"/>
              </a:rPr>
              <a:t>lập</a:t>
            </a:r>
            <a:r>
              <a:rPr lang="en-US" altLang="en-US" sz="3733" b="1" kern="0" dirty="0">
                <a:solidFill>
                  <a:srgbClr val="482400"/>
                </a:solidFill>
                <a:latin typeface="Times New Roman" panose="02020603050405020304" pitchFamily="18" charset="0"/>
                <a:cs typeface="Times New Roman" panose="02020603050405020304" pitchFamily="18" charset="0"/>
                <a:sym typeface="Arial"/>
              </a:rPr>
              <a:t> </a:t>
            </a:r>
            <a:r>
              <a:rPr lang="en-US" altLang="en-US" sz="3733" b="1" kern="0" dirty="0" err="1">
                <a:solidFill>
                  <a:srgbClr val="482400"/>
                </a:solidFill>
                <a:latin typeface="Times New Roman" panose="02020603050405020304" pitchFamily="18" charset="0"/>
                <a:cs typeface="Times New Roman" panose="02020603050405020304" pitchFamily="18" charset="0"/>
                <a:sym typeface="Arial"/>
              </a:rPr>
              <a:t>căn</a:t>
            </a:r>
            <a:r>
              <a:rPr lang="en-US" altLang="en-US" sz="3733" b="1" kern="0" dirty="0">
                <a:solidFill>
                  <a:srgbClr val="482400"/>
                </a:solidFill>
                <a:latin typeface="Times New Roman" panose="02020603050405020304" pitchFamily="18" charset="0"/>
                <a:cs typeface="Times New Roman" panose="02020603050405020304" pitchFamily="18" charset="0"/>
                <a:sym typeface="Arial"/>
              </a:rPr>
              <a:t> </a:t>
            </a:r>
            <a:r>
              <a:rPr lang="en-US" altLang="en-US" sz="3733" b="1" kern="0" dirty="0" err="1">
                <a:solidFill>
                  <a:srgbClr val="482400"/>
                </a:solidFill>
                <a:latin typeface="Times New Roman" panose="02020603050405020304" pitchFamily="18" charset="0"/>
                <a:cs typeface="Times New Roman" panose="02020603050405020304" pitchFamily="18" charset="0"/>
                <a:sym typeface="Arial"/>
              </a:rPr>
              <a:t>cứ</a:t>
            </a:r>
            <a:r>
              <a:rPr lang="en-US" altLang="en-US" sz="3733" b="1" kern="0" dirty="0">
                <a:solidFill>
                  <a:srgbClr val="482400"/>
                </a:solidFill>
                <a:latin typeface="Times New Roman" panose="02020603050405020304" pitchFamily="18" charset="0"/>
                <a:cs typeface="Times New Roman" panose="02020603050405020304" pitchFamily="18" charset="0"/>
                <a:sym typeface="Arial"/>
              </a:rPr>
              <a:t> ở </a:t>
            </a:r>
            <a:r>
              <a:rPr lang="en-US" altLang="en-US" sz="3733" b="1" kern="0" dirty="0" err="1">
                <a:solidFill>
                  <a:srgbClr val="482400"/>
                </a:solidFill>
                <a:latin typeface="Times New Roman" panose="02020603050405020304" pitchFamily="18" charset="0"/>
                <a:cs typeface="Times New Roman" panose="02020603050405020304" pitchFamily="18" charset="0"/>
                <a:sym typeface="Arial"/>
              </a:rPr>
              <a:t>Hoa</a:t>
            </a:r>
            <a:r>
              <a:rPr lang="en-US" altLang="en-US" sz="3733" b="1" kern="0" dirty="0">
                <a:solidFill>
                  <a:srgbClr val="482400"/>
                </a:solidFill>
                <a:latin typeface="Times New Roman" panose="02020603050405020304" pitchFamily="18" charset="0"/>
                <a:cs typeface="Times New Roman" panose="02020603050405020304" pitchFamily="18" charset="0"/>
                <a:sym typeface="Arial"/>
              </a:rPr>
              <a:t> </a:t>
            </a:r>
            <a:r>
              <a:rPr lang="en-US" altLang="en-US" sz="3733" b="1" kern="0" dirty="0" err="1">
                <a:solidFill>
                  <a:srgbClr val="482400"/>
                </a:solidFill>
                <a:latin typeface="Times New Roman" panose="02020603050405020304" pitchFamily="18" charset="0"/>
                <a:cs typeface="Times New Roman" panose="02020603050405020304" pitchFamily="18" charset="0"/>
                <a:sym typeface="Arial"/>
              </a:rPr>
              <a:t>Lư</a:t>
            </a:r>
            <a:r>
              <a:rPr lang="en-US" altLang="en-US" sz="3733" b="1" kern="0" dirty="0">
                <a:solidFill>
                  <a:srgbClr val="482400"/>
                </a:solidFill>
                <a:latin typeface="Times New Roman" panose="02020603050405020304" pitchFamily="18" charset="0"/>
                <a:cs typeface="Times New Roman" panose="02020603050405020304" pitchFamily="18" charset="0"/>
                <a:sym typeface="Arial"/>
              </a:rPr>
              <a:t>.</a:t>
            </a:r>
          </a:p>
        </p:txBody>
      </p:sp>
      <p:grpSp>
        <p:nvGrpSpPr>
          <p:cNvPr id="5" name="Group 4">
            <a:extLst>
              <a:ext uri="{FF2B5EF4-FFF2-40B4-BE49-F238E27FC236}">
                <a16:creationId xmlns:a16="http://schemas.microsoft.com/office/drawing/2014/main" id="{4B8DD8E3-DF50-7043-B3BA-8BECE2892F3F}"/>
              </a:ext>
            </a:extLst>
          </p:cNvPr>
          <p:cNvGrpSpPr/>
          <p:nvPr/>
        </p:nvGrpSpPr>
        <p:grpSpPr>
          <a:xfrm rot="10800000">
            <a:off x="3291655" y="4851963"/>
            <a:ext cx="2311867" cy="2290871"/>
            <a:chOff x="2751791" y="3226864"/>
            <a:chExt cx="1733900" cy="1718153"/>
          </a:xfrm>
        </p:grpSpPr>
        <p:pic>
          <p:nvPicPr>
            <p:cNvPr id="330" name="Google Shape;382;p33">
              <a:extLst>
                <a:ext uri="{FF2B5EF4-FFF2-40B4-BE49-F238E27FC236}">
                  <a16:creationId xmlns:a16="http://schemas.microsoft.com/office/drawing/2014/main" id="{4750DE93-FA74-B24A-BD0C-4EEDAD9A2A41}"/>
                </a:ext>
              </a:extLst>
            </p:cNvPr>
            <p:cNvPicPr preferRelativeResize="0"/>
            <p:nvPr/>
          </p:nvPicPr>
          <p:blipFill>
            <a:blip r:embed="rId3">
              <a:alphaModFix/>
            </a:blip>
            <a:stretch>
              <a:fillRect/>
            </a:stretch>
          </p:blipFill>
          <p:spPr>
            <a:xfrm rot="12177306" flipH="1">
              <a:off x="2751791" y="3226864"/>
              <a:ext cx="1070103" cy="1718153"/>
            </a:xfrm>
            <a:prstGeom prst="rect">
              <a:avLst/>
            </a:prstGeom>
            <a:noFill/>
            <a:ln>
              <a:noFill/>
            </a:ln>
          </p:spPr>
        </p:pic>
        <p:pic>
          <p:nvPicPr>
            <p:cNvPr id="331" name="Google Shape;382;p33">
              <a:extLst>
                <a:ext uri="{FF2B5EF4-FFF2-40B4-BE49-F238E27FC236}">
                  <a16:creationId xmlns:a16="http://schemas.microsoft.com/office/drawing/2014/main" id="{07345812-B87E-3244-AB87-B5C6506D368C}"/>
                </a:ext>
              </a:extLst>
            </p:cNvPr>
            <p:cNvPicPr preferRelativeResize="0"/>
            <p:nvPr/>
          </p:nvPicPr>
          <p:blipFill>
            <a:blip r:embed="rId3">
              <a:alphaModFix/>
            </a:blip>
            <a:stretch>
              <a:fillRect/>
            </a:stretch>
          </p:blipFill>
          <p:spPr>
            <a:xfrm rot="7553571" flipH="1">
              <a:off x="3091563" y="3286842"/>
              <a:ext cx="1070103" cy="1718153"/>
            </a:xfrm>
            <a:prstGeom prst="rect">
              <a:avLst/>
            </a:prstGeom>
            <a:noFill/>
            <a:ln>
              <a:noFill/>
            </a:ln>
          </p:spPr>
        </p:pic>
      </p:grpSp>
      <p:pic>
        <p:nvPicPr>
          <p:cNvPr id="332" name="Picture 331">
            <a:extLst>
              <a:ext uri="{FF2B5EF4-FFF2-40B4-BE49-F238E27FC236}">
                <a16:creationId xmlns:a16="http://schemas.microsoft.com/office/drawing/2014/main" id="{081CDCD6-D281-BB44-8EDA-6734AF429D08}"/>
              </a:ext>
            </a:extLst>
          </p:cNvPr>
          <p:cNvPicPr>
            <a:picLocks noChangeAspect="1"/>
          </p:cNvPicPr>
          <p:nvPr/>
        </p:nvPicPr>
        <p:blipFill>
          <a:blip r:embed="rId4"/>
          <a:srcRect l="9032"/>
          <a:stretch>
            <a:fillRect/>
          </a:stretch>
        </p:blipFill>
        <p:spPr>
          <a:xfrm>
            <a:off x="-65322" y="1089231"/>
            <a:ext cx="3937236" cy="5734316"/>
          </a:xfrm>
          <a:custGeom>
            <a:avLst/>
            <a:gdLst>
              <a:gd name="connsiteX0" fmla="*/ 0 w 2952927"/>
              <a:gd name="connsiteY0" fmla="*/ 0 h 4300737"/>
              <a:gd name="connsiteX1" fmla="*/ 2952927 w 2952927"/>
              <a:gd name="connsiteY1" fmla="*/ 0 h 4300737"/>
              <a:gd name="connsiteX2" fmla="*/ 2952927 w 2952927"/>
              <a:gd name="connsiteY2" fmla="*/ 4300737 h 4300737"/>
              <a:gd name="connsiteX3" fmla="*/ 0 w 2952927"/>
              <a:gd name="connsiteY3" fmla="*/ 4300737 h 4300737"/>
            </a:gdLst>
            <a:ahLst/>
            <a:cxnLst>
              <a:cxn ang="0">
                <a:pos x="connsiteX0" y="connsiteY0"/>
              </a:cxn>
              <a:cxn ang="0">
                <a:pos x="connsiteX1" y="connsiteY1"/>
              </a:cxn>
              <a:cxn ang="0">
                <a:pos x="connsiteX2" y="connsiteY2"/>
              </a:cxn>
              <a:cxn ang="0">
                <a:pos x="connsiteX3" y="connsiteY3"/>
              </a:cxn>
            </a:cxnLst>
            <a:rect l="l" t="t" r="r" b="b"/>
            <a:pathLst>
              <a:path w="2952927" h="4300737">
                <a:moveTo>
                  <a:pt x="0" y="0"/>
                </a:moveTo>
                <a:lnTo>
                  <a:pt x="2952927" y="0"/>
                </a:lnTo>
                <a:lnTo>
                  <a:pt x="2952927" y="4300737"/>
                </a:lnTo>
                <a:lnTo>
                  <a:pt x="0" y="4300737"/>
                </a:lnTo>
                <a:close/>
              </a:path>
            </a:pathLst>
          </a:custGeom>
        </p:spPr>
      </p:pic>
      <p:grpSp>
        <p:nvGrpSpPr>
          <p:cNvPr id="10" name="Group 9">
            <a:extLst>
              <a:ext uri="{FF2B5EF4-FFF2-40B4-BE49-F238E27FC236}">
                <a16:creationId xmlns:a16="http://schemas.microsoft.com/office/drawing/2014/main" id="{59F73D19-4D0D-F943-92AE-34377D94B139}"/>
              </a:ext>
            </a:extLst>
          </p:cNvPr>
          <p:cNvGrpSpPr/>
          <p:nvPr/>
        </p:nvGrpSpPr>
        <p:grpSpPr>
          <a:xfrm>
            <a:off x="2394975" y="381221"/>
            <a:ext cx="3358183" cy="2808547"/>
            <a:chOff x="984504" y="494701"/>
            <a:chExt cx="3090353" cy="2309871"/>
          </a:xfrm>
        </p:grpSpPr>
        <p:sp>
          <p:nvSpPr>
            <p:cNvPr id="8" name="Oval Callout 7">
              <a:extLst>
                <a:ext uri="{FF2B5EF4-FFF2-40B4-BE49-F238E27FC236}">
                  <a16:creationId xmlns:a16="http://schemas.microsoft.com/office/drawing/2014/main" id="{1D7CDF38-71CF-BA4A-94A1-95DB7529EDE9}"/>
                </a:ext>
              </a:extLst>
            </p:cNvPr>
            <p:cNvSpPr/>
            <p:nvPr/>
          </p:nvSpPr>
          <p:spPr>
            <a:xfrm>
              <a:off x="984504" y="494701"/>
              <a:ext cx="3090353" cy="2309871"/>
            </a:xfrm>
            <a:prstGeom prst="wedgeEllipseCallout">
              <a:avLst>
                <a:gd name="adj1" fmla="val -56840"/>
                <a:gd name="adj2" fmla="val 12015"/>
              </a:avLst>
            </a:prstGeom>
            <a:solidFill>
              <a:schemeClr val="tx2">
                <a:lumMod val="90000"/>
                <a:alpha val="64097"/>
              </a:schemeClr>
            </a:solidFill>
            <a:ln>
              <a:solidFill>
                <a:schemeClr val="accent3">
                  <a:lumMod val="75000"/>
                </a:schemeClr>
              </a:solidFill>
            </a:ln>
          </p:spPr>
          <p:style>
            <a:lnRef idx="2">
              <a:schemeClr val="accent6"/>
            </a:lnRef>
            <a:fillRef idx="1">
              <a:schemeClr val="lt1"/>
            </a:fillRef>
            <a:effectRef idx="0">
              <a:schemeClr val="accent6"/>
            </a:effectRef>
            <a:fontRef idx="minor">
              <a:schemeClr val="dk1"/>
            </a:fontRef>
          </p:style>
          <p:txBody>
            <a:bodyPr rtlCol="0" anchor="ctr"/>
            <a:lstStyle/>
            <a:p>
              <a:pPr algn="ctr" defTabSz="1219170">
                <a:buClr>
                  <a:srgbClr val="000000"/>
                </a:buClr>
              </a:pPr>
              <a:endParaRPr lang="en-VN" sz="1867" kern="0" dirty="0">
                <a:solidFill>
                  <a:srgbClr val="482400"/>
                </a:solidFill>
                <a:latin typeface="Arial"/>
                <a:sym typeface="Arial"/>
              </a:endParaRPr>
            </a:p>
          </p:txBody>
        </p:sp>
        <p:sp>
          <p:nvSpPr>
            <p:cNvPr id="9" name="Rectangle 8">
              <a:extLst>
                <a:ext uri="{FF2B5EF4-FFF2-40B4-BE49-F238E27FC236}">
                  <a16:creationId xmlns:a16="http://schemas.microsoft.com/office/drawing/2014/main" id="{EF0EEA9C-2C11-C64D-A52E-103CF5D3147D}"/>
                </a:ext>
              </a:extLst>
            </p:cNvPr>
            <p:cNvSpPr/>
            <p:nvPr/>
          </p:nvSpPr>
          <p:spPr>
            <a:xfrm>
              <a:off x="1289732" y="768153"/>
              <a:ext cx="2578385" cy="1695963"/>
            </a:xfrm>
            <a:prstGeom prst="rect">
              <a:avLst/>
            </a:prstGeom>
          </p:spPr>
          <p:txBody>
            <a:bodyPr wrap="square">
              <a:spAutoFit/>
            </a:bodyPr>
            <a:lstStyle/>
            <a:p>
              <a:pPr algn="ctr" defTabSz="1219170">
                <a:spcAft>
                  <a:spcPts val="2133"/>
                </a:spcAft>
                <a:buClr>
                  <a:srgbClr val="000000"/>
                </a:buClr>
              </a:pPr>
              <a:r>
                <a:rPr lang="vi-VN" altLang="en-US" sz="3200" b="1" kern="0" dirty="0">
                  <a:solidFill>
                    <a:srgbClr val="482400"/>
                  </a:solidFill>
                  <a:latin typeface="Times New Roman" panose="02020603050405020304" pitchFamily="18" charset="0"/>
                  <a:cs typeface="Times New Roman" panose="02020603050405020304" pitchFamily="18" charset="0"/>
                  <a:sym typeface="Arial"/>
                </a:rPr>
                <a:t>Quá trình thống nhất đất nước diễn ra như thế nào?</a:t>
              </a:r>
              <a:endParaRPr lang="vi-VN" sz="3200" kern="0" dirty="0">
                <a:solidFill>
                  <a:srgbClr val="482400"/>
                </a:solidFill>
                <a:latin typeface="Arial"/>
                <a:cs typeface="Arial"/>
                <a:sym typeface="Arial"/>
              </a:endParaRPr>
            </a:p>
          </p:txBody>
        </p:sp>
      </p:grpSp>
      <p:pic>
        <p:nvPicPr>
          <p:cNvPr id="341" name="Google Shape;117;p26">
            <a:extLst>
              <a:ext uri="{FF2B5EF4-FFF2-40B4-BE49-F238E27FC236}">
                <a16:creationId xmlns:a16="http://schemas.microsoft.com/office/drawing/2014/main" id="{FB185552-2A99-1C4A-853C-4CB30E5C0D09}"/>
              </a:ext>
            </a:extLst>
          </p:cNvPr>
          <p:cNvPicPr preferRelativeResize="0"/>
          <p:nvPr/>
        </p:nvPicPr>
        <p:blipFill>
          <a:blip r:embed="rId5">
            <a:alphaModFix/>
          </a:blip>
          <a:stretch>
            <a:fillRect/>
          </a:stretch>
        </p:blipFill>
        <p:spPr>
          <a:xfrm>
            <a:off x="6467729" y="4760194"/>
            <a:ext cx="2592153" cy="1694935"/>
          </a:xfrm>
          <a:prstGeom prst="rect">
            <a:avLst/>
          </a:prstGeom>
          <a:noFill/>
          <a:ln>
            <a:noFill/>
          </a:ln>
        </p:spPr>
      </p:pic>
      <p:pic>
        <p:nvPicPr>
          <p:cNvPr id="342" name="Google Shape;1263;p48">
            <a:extLst>
              <a:ext uri="{FF2B5EF4-FFF2-40B4-BE49-F238E27FC236}">
                <a16:creationId xmlns:a16="http://schemas.microsoft.com/office/drawing/2014/main" id="{68A9956F-3D2B-C247-926E-48C7903DF11A}"/>
              </a:ext>
            </a:extLst>
          </p:cNvPr>
          <p:cNvPicPr preferRelativeResize="0"/>
          <p:nvPr/>
        </p:nvPicPr>
        <p:blipFill>
          <a:blip r:embed="rId6">
            <a:alphaModFix/>
          </a:blip>
          <a:stretch>
            <a:fillRect/>
          </a:stretch>
        </p:blipFill>
        <p:spPr>
          <a:xfrm>
            <a:off x="10414000" y="5021602"/>
            <a:ext cx="1461829" cy="1433527"/>
          </a:xfrm>
          <a:prstGeom prst="rect">
            <a:avLst/>
          </a:prstGeom>
          <a:noFill/>
          <a:ln>
            <a:noFill/>
          </a:ln>
        </p:spPr>
      </p:pic>
    </p:spTree>
    <p:extLst>
      <p:ext uri="{BB962C8B-B14F-4D97-AF65-F5344CB8AC3E}">
        <p14:creationId xmlns:p14="http://schemas.microsoft.com/office/powerpoint/2010/main" val="219543495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14:presetBounceEnd="50000">
                                      <p:stCondLst>
                                        <p:cond delay="0"/>
                                      </p:stCondLst>
                                      <p:childTnLst>
                                        <p:set>
                                          <p:cBhvr>
                                            <p:cTn id="6" dur="1" fill="hold">
                                              <p:stCondLst>
                                                <p:cond delay="0"/>
                                              </p:stCondLst>
                                            </p:cTn>
                                            <p:tgtEl>
                                              <p:spTgt spid="149"/>
                                            </p:tgtEl>
                                            <p:attrNameLst>
                                              <p:attrName>style.visibility</p:attrName>
                                            </p:attrNameLst>
                                          </p:cBhvr>
                                          <p:to>
                                            <p:strVal val="visible"/>
                                          </p:to>
                                        </p:set>
                                        <p:anim calcmode="lin" valueType="num" p14:bounceEnd="50000">
                                          <p:cBhvr additive="base">
                                            <p:cTn id="7" dur="500" fill="hold"/>
                                            <p:tgtEl>
                                              <p:spTgt spid="149"/>
                                            </p:tgtEl>
                                            <p:attrNameLst>
                                              <p:attrName>ppt_x</p:attrName>
                                            </p:attrNameLst>
                                          </p:cBhvr>
                                          <p:tavLst>
                                            <p:tav tm="0">
                                              <p:val>
                                                <p:strVal val="#ppt_x"/>
                                              </p:val>
                                            </p:tav>
                                            <p:tav tm="100000">
                                              <p:val>
                                                <p:strVal val="#ppt_x"/>
                                              </p:val>
                                            </p:tav>
                                          </p:tavLst>
                                        </p:anim>
                                        <p:anim calcmode="lin" valueType="num" p14:bounceEnd="50000">
                                          <p:cBhvr additive="base">
                                            <p:cTn id="8" dur="500" fill="hold"/>
                                            <p:tgtEl>
                                              <p:spTgt spid="149"/>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9" fill="hold" nodeType="afterEffect" p14:presetBounceEnd="50000">
                                      <p:stCondLst>
                                        <p:cond delay="0"/>
                                      </p:stCondLst>
                                      <p:childTnLst>
                                        <p:set>
                                          <p:cBhvr>
                                            <p:cTn id="11" dur="1" fill="hold">
                                              <p:stCondLst>
                                                <p:cond delay="0"/>
                                              </p:stCondLst>
                                            </p:cTn>
                                            <p:tgtEl>
                                              <p:spTgt spid="332"/>
                                            </p:tgtEl>
                                            <p:attrNameLst>
                                              <p:attrName>style.visibility</p:attrName>
                                            </p:attrNameLst>
                                          </p:cBhvr>
                                          <p:to>
                                            <p:strVal val="visible"/>
                                          </p:to>
                                        </p:set>
                                        <p:anim calcmode="lin" valueType="num" p14:bounceEnd="50000">
                                          <p:cBhvr additive="base">
                                            <p:cTn id="12" dur="500" fill="hold"/>
                                            <p:tgtEl>
                                              <p:spTgt spid="332"/>
                                            </p:tgtEl>
                                            <p:attrNameLst>
                                              <p:attrName>ppt_x</p:attrName>
                                            </p:attrNameLst>
                                          </p:cBhvr>
                                          <p:tavLst>
                                            <p:tav tm="0">
                                              <p:val>
                                                <p:strVal val="0-#ppt_w/2"/>
                                              </p:val>
                                            </p:tav>
                                            <p:tav tm="100000">
                                              <p:val>
                                                <p:strVal val="#ppt_x"/>
                                              </p:val>
                                            </p:tav>
                                          </p:tavLst>
                                        </p:anim>
                                        <p:anim calcmode="lin" valueType="num" p14:bounceEnd="50000">
                                          <p:cBhvr additive="base">
                                            <p:cTn id="13" dur="500" fill="hold"/>
                                            <p:tgtEl>
                                              <p:spTgt spid="332"/>
                                            </p:tgtEl>
                                            <p:attrNameLst>
                                              <p:attrName>ppt_y</p:attrName>
                                            </p:attrNameLst>
                                          </p:cBhvr>
                                          <p:tavLst>
                                            <p:tav tm="0">
                                              <p:val>
                                                <p:strVal val="0-#ppt_h/2"/>
                                              </p:val>
                                            </p:tav>
                                            <p:tav tm="100000">
                                              <p:val>
                                                <p:strVal val="#ppt_y"/>
                                              </p:val>
                                            </p:tav>
                                          </p:tavLst>
                                        </p:anim>
                                      </p:childTnLst>
                                    </p:cTn>
                                  </p:par>
                                  <p:par>
                                    <p:cTn id="14" presetID="2" presetClass="entr" presetSubtype="9" fill="hold" nodeType="withEffect" p14:presetBounceEnd="50000">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14:bounceEnd="50000">
                                          <p:cBhvr additive="base">
                                            <p:cTn id="16" dur="500" fill="hold"/>
                                            <p:tgtEl>
                                              <p:spTgt spid="10"/>
                                            </p:tgtEl>
                                            <p:attrNameLst>
                                              <p:attrName>ppt_x</p:attrName>
                                            </p:attrNameLst>
                                          </p:cBhvr>
                                          <p:tavLst>
                                            <p:tav tm="0">
                                              <p:val>
                                                <p:strVal val="0-#ppt_w/2"/>
                                              </p:val>
                                            </p:tav>
                                            <p:tav tm="100000">
                                              <p:val>
                                                <p:strVal val="#ppt_x"/>
                                              </p:val>
                                            </p:tav>
                                          </p:tavLst>
                                        </p:anim>
                                        <p:anim calcmode="lin" valueType="num" p14:bounceEnd="50000">
                                          <p:cBhvr additive="base">
                                            <p:cTn id="17" dur="500" fill="hold"/>
                                            <p:tgtEl>
                                              <p:spTgt spid="10"/>
                                            </p:tgtEl>
                                            <p:attrNameLst>
                                              <p:attrName>ppt_y</p:attrName>
                                            </p:attrNameLst>
                                          </p:cBhvr>
                                          <p:tavLst>
                                            <p:tav tm="0">
                                              <p:val>
                                                <p:strVal val="0-#ppt_h/2"/>
                                              </p:val>
                                            </p:tav>
                                            <p:tav tm="100000">
                                              <p:val>
                                                <p:strVal val="#ppt_y"/>
                                              </p:val>
                                            </p:tav>
                                          </p:tavLst>
                                        </p:anim>
                                      </p:childTnLst>
                                    </p:cTn>
                                  </p:par>
                                  <p:par>
                                    <p:cTn id="18" presetID="2" presetClass="entr" presetSubtype="9" fill="hold" nodeType="withEffect" p14:presetBounceEnd="50000">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14:bounceEnd="50000">
                                          <p:cBhvr additive="base">
                                            <p:cTn id="20" dur="500" fill="hold"/>
                                            <p:tgtEl>
                                              <p:spTgt spid="5"/>
                                            </p:tgtEl>
                                            <p:attrNameLst>
                                              <p:attrName>ppt_x</p:attrName>
                                            </p:attrNameLst>
                                          </p:cBhvr>
                                          <p:tavLst>
                                            <p:tav tm="0">
                                              <p:val>
                                                <p:strVal val="0-#ppt_w/2"/>
                                              </p:val>
                                            </p:tav>
                                            <p:tav tm="100000">
                                              <p:val>
                                                <p:strVal val="#ppt_x"/>
                                              </p:val>
                                            </p:tav>
                                          </p:tavLst>
                                        </p:anim>
                                        <p:anim calcmode="lin" valueType="num" p14:bounceEnd="50000">
                                          <p:cBhvr additive="base">
                                            <p:cTn id="21" dur="500" fill="hold"/>
                                            <p:tgtEl>
                                              <p:spTgt spid="5"/>
                                            </p:tgtEl>
                                            <p:attrNameLst>
                                              <p:attrName>ppt_y</p:attrName>
                                            </p:attrNameLst>
                                          </p:cBhvr>
                                          <p:tavLst>
                                            <p:tav tm="0">
                                              <p:val>
                                                <p:strVal val="0-#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1" presetClass="entr" presetSubtype="0" fill="hold" nodeType="clickEffect">
                                      <p:stCondLst>
                                        <p:cond delay="0"/>
                                      </p:stCondLst>
                                      <p:iterate type="lt">
                                        <p:tmPct val="10000"/>
                                      </p:iterate>
                                      <p:childTnLst>
                                        <p:set>
                                          <p:cBhvr>
                                            <p:cTn id="25" dur="1" fill="hold">
                                              <p:stCondLst>
                                                <p:cond delay="0"/>
                                              </p:stCondLst>
                                            </p:cTn>
                                            <p:tgtEl>
                                              <p:spTgt spid="328">
                                                <p:txEl>
                                                  <p:pRg st="0" end="0"/>
                                                </p:txEl>
                                              </p:spTgt>
                                            </p:tgtEl>
                                            <p:attrNameLst>
                                              <p:attrName>style.visibility</p:attrName>
                                            </p:attrNameLst>
                                          </p:cBhvr>
                                          <p:to>
                                            <p:strVal val="visible"/>
                                          </p:to>
                                        </p:set>
                                        <p:anim calcmode="lin" valueType="num">
                                          <p:cBhvr>
                                            <p:cTn id="26" dur="500" fill="hold"/>
                                            <p:tgtEl>
                                              <p:spTgt spid="328">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27" dur="500" fill="hold"/>
                                            <p:tgtEl>
                                              <p:spTgt spid="328">
                                                <p:txEl>
                                                  <p:pRg st="0" end="0"/>
                                                </p:txEl>
                                              </p:spTgt>
                                            </p:tgtEl>
                                            <p:attrNameLst>
                                              <p:attrName>ppt_y</p:attrName>
                                            </p:attrNameLst>
                                          </p:cBhvr>
                                          <p:tavLst>
                                            <p:tav tm="0">
                                              <p:val>
                                                <p:strVal val="#ppt_y"/>
                                              </p:val>
                                            </p:tav>
                                            <p:tav tm="100000">
                                              <p:val>
                                                <p:strVal val="#ppt_y"/>
                                              </p:val>
                                            </p:tav>
                                          </p:tavLst>
                                        </p:anim>
                                        <p:anim calcmode="lin" valueType="num">
                                          <p:cBhvr>
                                            <p:cTn id="28" dur="500" fill="hold"/>
                                            <p:tgtEl>
                                              <p:spTgt spid="328">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9" dur="500" fill="hold"/>
                                            <p:tgtEl>
                                              <p:spTgt spid="328">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0" dur="500" tmFilter="0,0; .5, 1; 1, 1"/>
                                            <p:tgtEl>
                                              <p:spTgt spid="328">
                                                <p:txEl>
                                                  <p:pRg st="0" end="0"/>
                                                </p:txEl>
                                              </p:spTgt>
                                            </p:tgtEl>
                                          </p:cBhvr>
                                        </p:animEffect>
                                      </p:childTnLst>
                                    </p:cTn>
                                  </p:par>
                                  <p:par>
                                    <p:cTn id="31" presetID="2" presetClass="entr" presetSubtype="1" fill="hold" nodeType="withEffect" p14:presetBounceEnd="50000">
                                      <p:stCondLst>
                                        <p:cond delay="0"/>
                                      </p:stCondLst>
                                      <p:childTnLst>
                                        <p:set>
                                          <p:cBhvr>
                                            <p:cTn id="32" dur="1" fill="hold">
                                              <p:stCondLst>
                                                <p:cond delay="0"/>
                                              </p:stCondLst>
                                            </p:cTn>
                                            <p:tgtEl>
                                              <p:spTgt spid="341"/>
                                            </p:tgtEl>
                                            <p:attrNameLst>
                                              <p:attrName>style.visibility</p:attrName>
                                            </p:attrNameLst>
                                          </p:cBhvr>
                                          <p:to>
                                            <p:strVal val="visible"/>
                                          </p:to>
                                        </p:set>
                                        <p:anim calcmode="lin" valueType="num" p14:bounceEnd="50000">
                                          <p:cBhvr additive="base">
                                            <p:cTn id="33" dur="500" fill="hold"/>
                                            <p:tgtEl>
                                              <p:spTgt spid="341"/>
                                            </p:tgtEl>
                                            <p:attrNameLst>
                                              <p:attrName>ppt_x</p:attrName>
                                            </p:attrNameLst>
                                          </p:cBhvr>
                                          <p:tavLst>
                                            <p:tav tm="0">
                                              <p:val>
                                                <p:strVal val="#ppt_x"/>
                                              </p:val>
                                            </p:tav>
                                            <p:tav tm="100000">
                                              <p:val>
                                                <p:strVal val="#ppt_x"/>
                                              </p:val>
                                            </p:tav>
                                          </p:tavLst>
                                        </p:anim>
                                        <p:anim calcmode="lin" valueType="num" p14:bounceEnd="50000">
                                          <p:cBhvr additive="base">
                                            <p:cTn id="34" dur="500" fill="hold"/>
                                            <p:tgtEl>
                                              <p:spTgt spid="34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49"/>
                                            </p:tgtEl>
                                            <p:attrNameLst>
                                              <p:attrName>style.visibility</p:attrName>
                                            </p:attrNameLst>
                                          </p:cBhvr>
                                          <p:to>
                                            <p:strVal val="visible"/>
                                          </p:to>
                                        </p:set>
                                        <p:anim calcmode="lin" valueType="num">
                                          <p:cBhvr additive="base">
                                            <p:cTn id="7" dur="500" fill="hold"/>
                                            <p:tgtEl>
                                              <p:spTgt spid="149"/>
                                            </p:tgtEl>
                                            <p:attrNameLst>
                                              <p:attrName>ppt_x</p:attrName>
                                            </p:attrNameLst>
                                          </p:cBhvr>
                                          <p:tavLst>
                                            <p:tav tm="0">
                                              <p:val>
                                                <p:strVal val="#ppt_x"/>
                                              </p:val>
                                            </p:tav>
                                            <p:tav tm="100000">
                                              <p:val>
                                                <p:strVal val="#ppt_x"/>
                                              </p:val>
                                            </p:tav>
                                          </p:tavLst>
                                        </p:anim>
                                        <p:anim calcmode="lin" valueType="num">
                                          <p:cBhvr additive="base">
                                            <p:cTn id="8" dur="500" fill="hold"/>
                                            <p:tgtEl>
                                              <p:spTgt spid="149"/>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9" fill="hold" nodeType="afterEffect">
                                      <p:stCondLst>
                                        <p:cond delay="0"/>
                                      </p:stCondLst>
                                      <p:childTnLst>
                                        <p:set>
                                          <p:cBhvr>
                                            <p:cTn id="11" dur="1" fill="hold">
                                              <p:stCondLst>
                                                <p:cond delay="0"/>
                                              </p:stCondLst>
                                            </p:cTn>
                                            <p:tgtEl>
                                              <p:spTgt spid="332"/>
                                            </p:tgtEl>
                                            <p:attrNameLst>
                                              <p:attrName>style.visibility</p:attrName>
                                            </p:attrNameLst>
                                          </p:cBhvr>
                                          <p:to>
                                            <p:strVal val="visible"/>
                                          </p:to>
                                        </p:set>
                                        <p:anim calcmode="lin" valueType="num">
                                          <p:cBhvr additive="base">
                                            <p:cTn id="12" dur="500" fill="hold"/>
                                            <p:tgtEl>
                                              <p:spTgt spid="332"/>
                                            </p:tgtEl>
                                            <p:attrNameLst>
                                              <p:attrName>ppt_x</p:attrName>
                                            </p:attrNameLst>
                                          </p:cBhvr>
                                          <p:tavLst>
                                            <p:tav tm="0">
                                              <p:val>
                                                <p:strVal val="0-#ppt_w/2"/>
                                              </p:val>
                                            </p:tav>
                                            <p:tav tm="100000">
                                              <p:val>
                                                <p:strVal val="#ppt_x"/>
                                              </p:val>
                                            </p:tav>
                                          </p:tavLst>
                                        </p:anim>
                                        <p:anim calcmode="lin" valueType="num">
                                          <p:cBhvr additive="base">
                                            <p:cTn id="13" dur="500" fill="hold"/>
                                            <p:tgtEl>
                                              <p:spTgt spid="332"/>
                                            </p:tgtEl>
                                            <p:attrNameLst>
                                              <p:attrName>ppt_y</p:attrName>
                                            </p:attrNameLst>
                                          </p:cBhvr>
                                          <p:tavLst>
                                            <p:tav tm="0">
                                              <p:val>
                                                <p:strVal val="0-#ppt_h/2"/>
                                              </p:val>
                                            </p:tav>
                                            <p:tav tm="100000">
                                              <p:val>
                                                <p:strVal val="#ppt_y"/>
                                              </p:val>
                                            </p:tav>
                                          </p:tavLst>
                                        </p:anim>
                                      </p:childTnLst>
                                    </p:cTn>
                                  </p:par>
                                  <p:par>
                                    <p:cTn id="14" presetID="2" presetClass="entr" presetSubtype="9" fill="hold" nodeType="with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500" fill="hold"/>
                                            <p:tgtEl>
                                              <p:spTgt spid="10"/>
                                            </p:tgtEl>
                                            <p:attrNameLst>
                                              <p:attrName>ppt_x</p:attrName>
                                            </p:attrNameLst>
                                          </p:cBhvr>
                                          <p:tavLst>
                                            <p:tav tm="0">
                                              <p:val>
                                                <p:strVal val="0-#ppt_w/2"/>
                                              </p:val>
                                            </p:tav>
                                            <p:tav tm="100000">
                                              <p:val>
                                                <p:strVal val="#ppt_x"/>
                                              </p:val>
                                            </p:tav>
                                          </p:tavLst>
                                        </p:anim>
                                        <p:anim calcmode="lin" valueType="num">
                                          <p:cBhvr additive="base">
                                            <p:cTn id="17" dur="500" fill="hold"/>
                                            <p:tgtEl>
                                              <p:spTgt spid="10"/>
                                            </p:tgtEl>
                                            <p:attrNameLst>
                                              <p:attrName>ppt_y</p:attrName>
                                            </p:attrNameLst>
                                          </p:cBhvr>
                                          <p:tavLst>
                                            <p:tav tm="0">
                                              <p:val>
                                                <p:strVal val="0-#ppt_h/2"/>
                                              </p:val>
                                            </p:tav>
                                            <p:tav tm="100000">
                                              <p:val>
                                                <p:strVal val="#ppt_y"/>
                                              </p:val>
                                            </p:tav>
                                          </p:tavLst>
                                        </p:anim>
                                      </p:childTnLst>
                                    </p:cTn>
                                  </p:par>
                                  <p:par>
                                    <p:cTn id="18" presetID="2" presetClass="entr" presetSubtype="9" fill="hold" nodeType="with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additive="base">
                                            <p:cTn id="20" dur="500" fill="hold"/>
                                            <p:tgtEl>
                                              <p:spTgt spid="5"/>
                                            </p:tgtEl>
                                            <p:attrNameLst>
                                              <p:attrName>ppt_x</p:attrName>
                                            </p:attrNameLst>
                                          </p:cBhvr>
                                          <p:tavLst>
                                            <p:tav tm="0">
                                              <p:val>
                                                <p:strVal val="0-#ppt_w/2"/>
                                              </p:val>
                                            </p:tav>
                                            <p:tav tm="100000">
                                              <p:val>
                                                <p:strVal val="#ppt_x"/>
                                              </p:val>
                                            </p:tav>
                                          </p:tavLst>
                                        </p:anim>
                                        <p:anim calcmode="lin" valueType="num">
                                          <p:cBhvr additive="base">
                                            <p:cTn id="21" dur="500" fill="hold"/>
                                            <p:tgtEl>
                                              <p:spTgt spid="5"/>
                                            </p:tgtEl>
                                            <p:attrNameLst>
                                              <p:attrName>ppt_y</p:attrName>
                                            </p:attrNameLst>
                                          </p:cBhvr>
                                          <p:tavLst>
                                            <p:tav tm="0">
                                              <p:val>
                                                <p:strVal val="0-#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1" presetClass="entr" presetSubtype="0" fill="hold" nodeType="clickEffect">
                                      <p:stCondLst>
                                        <p:cond delay="0"/>
                                      </p:stCondLst>
                                      <p:iterate type="lt">
                                        <p:tmPct val="10000"/>
                                      </p:iterate>
                                      <p:childTnLst>
                                        <p:set>
                                          <p:cBhvr>
                                            <p:cTn id="25" dur="1" fill="hold">
                                              <p:stCondLst>
                                                <p:cond delay="0"/>
                                              </p:stCondLst>
                                            </p:cTn>
                                            <p:tgtEl>
                                              <p:spTgt spid="328">
                                                <p:txEl>
                                                  <p:pRg st="0" end="0"/>
                                                </p:txEl>
                                              </p:spTgt>
                                            </p:tgtEl>
                                            <p:attrNameLst>
                                              <p:attrName>style.visibility</p:attrName>
                                            </p:attrNameLst>
                                          </p:cBhvr>
                                          <p:to>
                                            <p:strVal val="visible"/>
                                          </p:to>
                                        </p:set>
                                        <p:anim calcmode="lin" valueType="num">
                                          <p:cBhvr>
                                            <p:cTn id="26" dur="500" fill="hold"/>
                                            <p:tgtEl>
                                              <p:spTgt spid="328">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27" dur="500" fill="hold"/>
                                            <p:tgtEl>
                                              <p:spTgt spid="328">
                                                <p:txEl>
                                                  <p:pRg st="0" end="0"/>
                                                </p:txEl>
                                              </p:spTgt>
                                            </p:tgtEl>
                                            <p:attrNameLst>
                                              <p:attrName>ppt_y</p:attrName>
                                            </p:attrNameLst>
                                          </p:cBhvr>
                                          <p:tavLst>
                                            <p:tav tm="0">
                                              <p:val>
                                                <p:strVal val="#ppt_y"/>
                                              </p:val>
                                            </p:tav>
                                            <p:tav tm="100000">
                                              <p:val>
                                                <p:strVal val="#ppt_y"/>
                                              </p:val>
                                            </p:tav>
                                          </p:tavLst>
                                        </p:anim>
                                        <p:anim calcmode="lin" valueType="num">
                                          <p:cBhvr>
                                            <p:cTn id="28" dur="500" fill="hold"/>
                                            <p:tgtEl>
                                              <p:spTgt spid="328">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9" dur="500" fill="hold"/>
                                            <p:tgtEl>
                                              <p:spTgt spid="328">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0" dur="500" tmFilter="0,0; .5, 1; 1, 1"/>
                                            <p:tgtEl>
                                              <p:spTgt spid="328">
                                                <p:txEl>
                                                  <p:pRg st="0" end="0"/>
                                                </p:txEl>
                                              </p:spTgt>
                                            </p:tgtEl>
                                          </p:cBhvr>
                                        </p:animEffect>
                                      </p:childTnLst>
                                    </p:cTn>
                                  </p:par>
                                  <p:par>
                                    <p:cTn id="31" presetID="2" presetClass="entr" presetSubtype="1" fill="hold" nodeType="withEffect">
                                      <p:stCondLst>
                                        <p:cond delay="0"/>
                                      </p:stCondLst>
                                      <p:childTnLst>
                                        <p:set>
                                          <p:cBhvr>
                                            <p:cTn id="32" dur="1" fill="hold">
                                              <p:stCondLst>
                                                <p:cond delay="0"/>
                                              </p:stCondLst>
                                            </p:cTn>
                                            <p:tgtEl>
                                              <p:spTgt spid="341"/>
                                            </p:tgtEl>
                                            <p:attrNameLst>
                                              <p:attrName>style.visibility</p:attrName>
                                            </p:attrNameLst>
                                          </p:cBhvr>
                                          <p:to>
                                            <p:strVal val="visible"/>
                                          </p:to>
                                        </p:set>
                                        <p:anim calcmode="lin" valueType="num">
                                          <p:cBhvr additive="base">
                                            <p:cTn id="33" dur="500" fill="hold"/>
                                            <p:tgtEl>
                                              <p:spTgt spid="341"/>
                                            </p:tgtEl>
                                            <p:attrNameLst>
                                              <p:attrName>ppt_x</p:attrName>
                                            </p:attrNameLst>
                                          </p:cBhvr>
                                          <p:tavLst>
                                            <p:tav tm="0">
                                              <p:val>
                                                <p:strVal val="#ppt_x"/>
                                              </p:val>
                                            </p:tav>
                                            <p:tav tm="100000">
                                              <p:val>
                                                <p:strVal val="#ppt_x"/>
                                              </p:val>
                                            </p:tav>
                                          </p:tavLst>
                                        </p:anim>
                                        <p:anim calcmode="lin" valueType="num">
                                          <p:cBhvr additive="base">
                                            <p:cTn id="34" dur="500" fill="hold"/>
                                            <p:tgtEl>
                                              <p:spTgt spid="34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2" descr="khu du lịch cố đô hoa lư">
            <a:extLst>
              <a:ext uri="{FF2B5EF4-FFF2-40B4-BE49-F238E27FC236}">
                <a16:creationId xmlns:a16="http://schemas.microsoft.com/office/drawing/2014/main" id="{EC8BA092-112A-9044-A1C2-8901DC708E3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7B63F938-9558-204B-9E07-54B08DBFEECC}"/>
              </a:ext>
            </a:extLst>
          </p:cNvPr>
          <p:cNvSpPr/>
          <p:nvPr/>
        </p:nvSpPr>
        <p:spPr>
          <a:xfrm>
            <a:off x="5749638" y="6242447"/>
            <a:ext cx="6415539" cy="584775"/>
          </a:xfrm>
          <a:prstGeom prst="rect">
            <a:avLst/>
          </a:prstGeom>
          <a:solidFill>
            <a:schemeClr val="accent4">
              <a:lumMod val="20000"/>
              <a:lumOff val="80000"/>
            </a:schemeClr>
          </a:solidFill>
        </p:spPr>
        <p:txBody>
          <a:bodyPr wrap="none">
            <a:spAutoFit/>
          </a:bodyPr>
          <a:lstStyle/>
          <a:p>
            <a:pPr defTabSz="1219170">
              <a:buClr>
                <a:srgbClr val="000000"/>
              </a:buClr>
            </a:pPr>
            <a:r>
              <a:rPr lang="vi-VN" sz="3200" kern="0" dirty="0">
                <a:solidFill>
                  <a:srgbClr val="262626"/>
                </a:solidFill>
                <a:latin typeface="Times New Roman" panose="02020603050405020304" pitchFamily="18" charset="0"/>
                <a:cs typeface="Times New Roman" panose="02020603050405020304" pitchFamily="18" charset="0"/>
                <a:sym typeface="Arial"/>
              </a:rPr>
              <a:t>Toàn cảnh khu du lịch Cố đô Hoa Lư </a:t>
            </a:r>
            <a:endParaRPr lang="en-VN" sz="3200" kern="0" dirty="0">
              <a:solidFill>
                <a:srgbClr val="000000"/>
              </a:solidFill>
              <a:latin typeface="Times New Roman" panose="02020603050405020304" pitchFamily="18" charset="0"/>
              <a:cs typeface="Times New Roman" panose="02020603050405020304" pitchFamily="18" charset="0"/>
              <a:sym typeface="Arial"/>
            </a:endParaRPr>
          </a:p>
        </p:txBody>
      </p:sp>
    </p:spTree>
    <p:extLst>
      <p:ext uri="{BB962C8B-B14F-4D97-AF65-F5344CB8AC3E}">
        <p14:creationId xmlns:p14="http://schemas.microsoft.com/office/powerpoint/2010/main" val="320812924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14:presetBounceEnd="5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50000">
                                          <p:cBhvr additive="base">
                                            <p:cTn id="7" dur="500" fill="hold"/>
                                            <p:tgtEl>
                                              <p:spTgt spid="2"/>
                                            </p:tgtEl>
                                            <p:attrNameLst>
                                              <p:attrName>ppt_x</p:attrName>
                                            </p:attrNameLst>
                                          </p:cBhvr>
                                          <p:tavLst>
                                            <p:tav tm="0">
                                              <p:val>
                                                <p:strVal val="#ppt_x"/>
                                              </p:val>
                                            </p:tav>
                                            <p:tav tm="100000">
                                              <p:val>
                                                <p:strVal val="#ppt_x"/>
                                              </p:val>
                                            </p:tav>
                                          </p:tavLst>
                                        </p:anim>
                                        <p:anim calcmode="lin" valueType="num" p14:bounceEnd="50000">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2" presetClass="entr" presetSubtype="8" fill="hold" nodeType="withEffect" p14:presetBounceEnd="50000">
                                      <p:stCondLst>
                                        <p:cond delay="0"/>
                                      </p:stCondLst>
                                      <p:childTnLst>
                                        <p:set>
                                          <p:cBhvr>
                                            <p:cTn id="10" dur="1" fill="hold">
                                              <p:stCondLst>
                                                <p:cond delay="0"/>
                                              </p:stCondLst>
                                            </p:cTn>
                                            <p:tgtEl>
                                              <p:spTgt spid="23554"/>
                                            </p:tgtEl>
                                            <p:attrNameLst>
                                              <p:attrName>style.visibility</p:attrName>
                                            </p:attrNameLst>
                                          </p:cBhvr>
                                          <p:to>
                                            <p:strVal val="visible"/>
                                          </p:to>
                                        </p:set>
                                        <p:anim calcmode="lin" valueType="num" p14:bounceEnd="50000">
                                          <p:cBhvr additive="base">
                                            <p:cTn id="11" dur="500" fill="hold"/>
                                            <p:tgtEl>
                                              <p:spTgt spid="23554"/>
                                            </p:tgtEl>
                                            <p:attrNameLst>
                                              <p:attrName>ppt_x</p:attrName>
                                            </p:attrNameLst>
                                          </p:cBhvr>
                                          <p:tavLst>
                                            <p:tav tm="0">
                                              <p:val>
                                                <p:strVal val="0-#ppt_w/2"/>
                                              </p:val>
                                            </p:tav>
                                            <p:tav tm="100000">
                                              <p:val>
                                                <p:strVal val="#ppt_x"/>
                                              </p:val>
                                            </p:tav>
                                          </p:tavLst>
                                        </p:anim>
                                        <p:anim calcmode="lin" valueType="num" p14:bounceEnd="50000">
                                          <p:cBhvr additive="base">
                                            <p:cTn id="12" dur="500" fill="hold"/>
                                            <p:tgtEl>
                                              <p:spTgt spid="2355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23554"/>
                                            </p:tgtEl>
                                            <p:attrNameLst>
                                              <p:attrName>style.visibility</p:attrName>
                                            </p:attrNameLst>
                                          </p:cBhvr>
                                          <p:to>
                                            <p:strVal val="visible"/>
                                          </p:to>
                                        </p:set>
                                        <p:anim calcmode="lin" valueType="num">
                                          <p:cBhvr additive="base">
                                            <p:cTn id="11" dur="500" fill="hold"/>
                                            <p:tgtEl>
                                              <p:spTgt spid="23554"/>
                                            </p:tgtEl>
                                            <p:attrNameLst>
                                              <p:attrName>ppt_x</p:attrName>
                                            </p:attrNameLst>
                                          </p:cBhvr>
                                          <p:tavLst>
                                            <p:tav tm="0">
                                              <p:val>
                                                <p:strVal val="0-#ppt_w/2"/>
                                              </p:val>
                                            </p:tav>
                                            <p:tav tm="100000">
                                              <p:val>
                                                <p:strVal val="#ppt_x"/>
                                              </p:val>
                                            </p:tav>
                                          </p:tavLst>
                                        </p:anim>
                                        <p:anim calcmode="lin" valueType="num">
                                          <p:cBhvr additive="base">
                                            <p:cTn id="12" dur="500" fill="hold"/>
                                            <p:tgtEl>
                                              <p:spTgt spid="2355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146"/>
        <p:cNvGrpSpPr/>
        <p:nvPr/>
      </p:nvGrpSpPr>
      <p:grpSpPr>
        <a:xfrm>
          <a:off x="0" y="0"/>
          <a:ext cx="0" cy="0"/>
          <a:chOff x="0" y="0"/>
          <a:chExt cx="0" cy="0"/>
        </a:xfrm>
      </p:grpSpPr>
      <p:grpSp>
        <p:nvGrpSpPr>
          <p:cNvPr id="149" name="Google Shape;149;p29"/>
          <p:cNvGrpSpPr/>
          <p:nvPr/>
        </p:nvGrpSpPr>
        <p:grpSpPr>
          <a:xfrm>
            <a:off x="5753157" y="62887"/>
            <a:ext cx="6381155" cy="6687079"/>
            <a:chOff x="3013175" y="4489825"/>
            <a:chExt cx="1829000" cy="982850"/>
          </a:xfrm>
        </p:grpSpPr>
        <p:sp>
          <p:nvSpPr>
            <p:cNvPr id="150" name="Google Shape;150;p29"/>
            <p:cNvSpPr/>
            <p:nvPr/>
          </p:nvSpPr>
          <p:spPr>
            <a:xfrm>
              <a:off x="3053600" y="4530125"/>
              <a:ext cx="1748175" cy="902150"/>
            </a:xfrm>
            <a:custGeom>
              <a:avLst/>
              <a:gdLst/>
              <a:ahLst/>
              <a:cxnLst/>
              <a:rect l="l" t="t" r="r" b="b"/>
              <a:pathLst>
                <a:path w="69927" h="36086" extrusionOk="0">
                  <a:moveTo>
                    <a:pt x="222" y="206"/>
                  </a:moveTo>
                  <a:lnTo>
                    <a:pt x="56543" y="255"/>
                  </a:lnTo>
                  <a:lnTo>
                    <a:pt x="69665" y="268"/>
                  </a:lnTo>
                  <a:cubicBezTo>
                    <a:pt x="69661" y="5585"/>
                    <a:pt x="69657" y="10907"/>
                    <a:pt x="69653" y="16229"/>
                  </a:cubicBezTo>
                  <a:cubicBezTo>
                    <a:pt x="69649" y="22249"/>
                    <a:pt x="69632" y="28145"/>
                    <a:pt x="69706" y="33553"/>
                  </a:cubicBezTo>
                  <a:cubicBezTo>
                    <a:pt x="69724" y="34904"/>
                    <a:pt x="69753" y="35641"/>
                    <a:pt x="69784" y="35863"/>
                  </a:cubicBezTo>
                  <a:lnTo>
                    <a:pt x="69784" y="35863"/>
                  </a:lnTo>
                  <a:cubicBezTo>
                    <a:pt x="69729" y="35857"/>
                    <a:pt x="69545" y="35851"/>
                    <a:pt x="69300" y="35851"/>
                  </a:cubicBezTo>
                  <a:lnTo>
                    <a:pt x="34714" y="35880"/>
                  </a:lnTo>
                  <a:lnTo>
                    <a:pt x="201" y="35880"/>
                  </a:lnTo>
                  <a:cubicBezTo>
                    <a:pt x="209" y="24058"/>
                    <a:pt x="213" y="12216"/>
                    <a:pt x="222" y="346"/>
                  </a:cubicBezTo>
                  <a:lnTo>
                    <a:pt x="222" y="206"/>
                  </a:lnTo>
                  <a:close/>
                  <a:moveTo>
                    <a:pt x="17" y="1"/>
                  </a:moveTo>
                  <a:lnTo>
                    <a:pt x="17" y="8737"/>
                  </a:lnTo>
                  <a:cubicBezTo>
                    <a:pt x="12" y="17579"/>
                    <a:pt x="4" y="26775"/>
                    <a:pt x="0" y="36081"/>
                  </a:cubicBezTo>
                  <a:lnTo>
                    <a:pt x="18030" y="36085"/>
                  </a:lnTo>
                  <a:lnTo>
                    <a:pt x="35809" y="36065"/>
                  </a:lnTo>
                  <a:cubicBezTo>
                    <a:pt x="47540" y="36036"/>
                    <a:pt x="58960" y="35983"/>
                    <a:pt x="69550" y="35876"/>
                  </a:cubicBezTo>
                  <a:cubicBezTo>
                    <a:pt x="69680" y="35875"/>
                    <a:pt x="69755" y="35872"/>
                    <a:pt x="69785" y="35869"/>
                  </a:cubicBezTo>
                  <a:lnTo>
                    <a:pt x="69785" y="35869"/>
                  </a:lnTo>
                  <a:cubicBezTo>
                    <a:pt x="69792" y="35913"/>
                    <a:pt x="69798" y="35935"/>
                    <a:pt x="69805" y="35935"/>
                  </a:cubicBezTo>
                  <a:cubicBezTo>
                    <a:pt x="69865" y="35935"/>
                    <a:pt x="69926" y="34067"/>
                    <a:pt x="69924" y="31046"/>
                  </a:cubicBezTo>
                  <a:cubicBezTo>
                    <a:pt x="69924" y="20706"/>
                    <a:pt x="69924" y="10362"/>
                    <a:pt x="69920" y="13"/>
                  </a:cubicBezTo>
                  <a:lnTo>
                    <a:pt x="17" y="1"/>
                  </a:lnTo>
                  <a:close/>
                </a:path>
              </a:pathLst>
            </a:custGeom>
            <a:solidFill>
              <a:srgbClr val="5D3D1D"/>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1" name="Google Shape;151;p29"/>
            <p:cNvSpPr/>
            <p:nvPr/>
          </p:nvSpPr>
          <p:spPr>
            <a:xfrm>
              <a:off x="3013175" y="4491050"/>
              <a:ext cx="1829000" cy="981625"/>
            </a:xfrm>
            <a:custGeom>
              <a:avLst/>
              <a:gdLst/>
              <a:ahLst/>
              <a:cxnLst/>
              <a:rect l="l" t="t" r="r" b="b"/>
              <a:pathLst>
                <a:path w="73160" h="39265" extrusionOk="0">
                  <a:moveTo>
                    <a:pt x="222" y="202"/>
                  </a:moveTo>
                  <a:lnTo>
                    <a:pt x="59978" y="255"/>
                  </a:lnTo>
                  <a:lnTo>
                    <a:pt x="72903" y="263"/>
                  </a:lnTo>
                  <a:lnTo>
                    <a:pt x="72891" y="18211"/>
                  </a:lnTo>
                  <a:cubicBezTo>
                    <a:pt x="72887" y="24596"/>
                    <a:pt x="72866" y="30853"/>
                    <a:pt x="72940" y="36585"/>
                  </a:cubicBezTo>
                  <a:cubicBezTo>
                    <a:pt x="72957" y="38029"/>
                    <a:pt x="72986" y="38812"/>
                    <a:pt x="73017" y="39040"/>
                  </a:cubicBezTo>
                  <a:lnTo>
                    <a:pt x="73017" y="39040"/>
                  </a:lnTo>
                  <a:cubicBezTo>
                    <a:pt x="72960" y="39035"/>
                    <a:pt x="72763" y="39031"/>
                    <a:pt x="72501" y="39031"/>
                  </a:cubicBezTo>
                  <a:lnTo>
                    <a:pt x="36314" y="39056"/>
                  </a:lnTo>
                  <a:lnTo>
                    <a:pt x="206" y="39056"/>
                  </a:lnTo>
                  <a:cubicBezTo>
                    <a:pt x="210" y="26184"/>
                    <a:pt x="218" y="13283"/>
                    <a:pt x="222" y="358"/>
                  </a:cubicBezTo>
                  <a:lnTo>
                    <a:pt x="222" y="202"/>
                  </a:lnTo>
                  <a:close/>
                  <a:moveTo>
                    <a:pt x="17" y="1"/>
                  </a:moveTo>
                  <a:lnTo>
                    <a:pt x="17" y="9258"/>
                  </a:lnTo>
                  <a:cubicBezTo>
                    <a:pt x="13" y="18954"/>
                    <a:pt x="9" y="29048"/>
                    <a:pt x="0" y="39261"/>
                  </a:cubicBezTo>
                  <a:lnTo>
                    <a:pt x="18871" y="39265"/>
                  </a:lnTo>
                  <a:lnTo>
                    <a:pt x="37471" y="39240"/>
                  </a:lnTo>
                  <a:cubicBezTo>
                    <a:pt x="49744" y="39216"/>
                    <a:pt x="61681" y="39158"/>
                    <a:pt x="72768" y="39051"/>
                  </a:cubicBezTo>
                  <a:cubicBezTo>
                    <a:pt x="72906" y="39050"/>
                    <a:pt x="72986" y="39048"/>
                    <a:pt x="73017" y="39046"/>
                  </a:cubicBezTo>
                  <a:lnTo>
                    <a:pt x="73017" y="39046"/>
                  </a:lnTo>
                  <a:cubicBezTo>
                    <a:pt x="73024" y="39090"/>
                    <a:pt x="73030" y="39112"/>
                    <a:pt x="73036" y="39112"/>
                  </a:cubicBezTo>
                  <a:cubicBezTo>
                    <a:pt x="73097" y="39112"/>
                    <a:pt x="73160" y="37131"/>
                    <a:pt x="73157" y="33926"/>
                  </a:cubicBezTo>
                  <a:cubicBezTo>
                    <a:pt x="73157" y="22626"/>
                    <a:pt x="73157" y="11321"/>
                    <a:pt x="73153" y="9"/>
                  </a:cubicBezTo>
                  <a:lnTo>
                    <a:pt x="17" y="1"/>
                  </a:lnTo>
                  <a:close/>
                </a:path>
              </a:pathLst>
            </a:custGeom>
            <a:solidFill>
              <a:srgbClr val="5D3D1D"/>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2" name="Google Shape;152;p29"/>
            <p:cNvSpPr/>
            <p:nvPr/>
          </p:nvSpPr>
          <p:spPr>
            <a:xfrm>
              <a:off x="4800975" y="5395600"/>
              <a:ext cx="4725" cy="3775"/>
            </a:xfrm>
            <a:custGeom>
              <a:avLst/>
              <a:gdLst/>
              <a:ahLst/>
              <a:cxnLst/>
              <a:rect l="l" t="t" r="r" b="b"/>
              <a:pathLst>
                <a:path w="189" h="151" extrusionOk="0">
                  <a:moveTo>
                    <a:pt x="42" y="1"/>
                  </a:moveTo>
                  <a:cubicBezTo>
                    <a:pt x="32" y="1"/>
                    <a:pt x="23" y="7"/>
                    <a:pt x="12" y="26"/>
                  </a:cubicBezTo>
                  <a:cubicBezTo>
                    <a:pt x="8" y="42"/>
                    <a:pt x="4" y="55"/>
                    <a:pt x="0" y="71"/>
                  </a:cubicBezTo>
                  <a:cubicBezTo>
                    <a:pt x="9" y="121"/>
                    <a:pt x="18" y="150"/>
                    <a:pt x="28" y="150"/>
                  </a:cubicBezTo>
                  <a:cubicBezTo>
                    <a:pt x="32" y="150"/>
                    <a:pt x="37" y="146"/>
                    <a:pt x="41" y="137"/>
                  </a:cubicBezTo>
                  <a:cubicBezTo>
                    <a:pt x="50" y="120"/>
                    <a:pt x="57" y="110"/>
                    <a:pt x="64" y="110"/>
                  </a:cubicBezTo>
                  <a:cubicBezTo>
                    <a:pt x="71" y="110"/>
                    <a:pt x="78" y="119"/>
                    <a:pt x="86" y="137"/>
                  </a:cubicBezTo>
                  <a:cubicBezTo>
                    <a:pt x="90" y="146"/>
                    <a:pt x="95" y="151"/>
                    <a:pt x="100" y="151"/>
                  </a:cubicBezTo>
                  <a:cubicBezTo>
                    <a:pt x="105" y="151"/>
                    <a:pt x="111" y="145"/>
                    <a:pt x="115" y="137"/>
                  </a:cubicBezTo>
                  <a:cubicBezTo>
                    <a:pt x="122" y="127"/>
                    <a:pt x="130" y="119"/>
                    <a:pt x="139" y="119"/>
                  </a:cubicBezTo>
                  <a:cubicBezTo>
                    <a:pt x="146" y="119"/>
                    <a:pt x="153" y="124"/>
                    <a:pt x="160" y="137"/>
                  </a:cubicBezTo>
                  <a:cubicBezTo>
                    <a:pt x="163" y="143"/>
                    <a:pt x="166" y="146"/>
                    <a:pt x="169" y="146"/>
                  </a:cubicBezTo>
                  <a:cubicBezTo>
                    <a:pt x="174" y="146"/>
                    <a:pt x="179" y="136"/>
                    <a:pt x="185" y="112"/>
                  </a:cubicBezTo>
                  <a:cubicBezTo>
                    <a:pt x="189" y="87"/>
                    <a:pt x="189" y="59"/>
                    <a:pt x="185" y="34"/>
                  </a:cubicBezTo>
                  <a:cubicBezTo>
                    <a:pt x="181" y="30"/>
                    <a:pt x="177" y="26"/>
                    <a:pt x="177" y="26"/>
                  </a:cubicBezTo>
                  <a:cubicBezTo>
                    <a:pt x="175" y="26"/>
                    <a:pt x="174" y="26"/>
                    <a:pt x="172" y="26"/>
                  </a:cubicBezTo>
                  <a:cubicBezTo>
                    <a:pt x="146" y="26"/>
                    <a:pt x="122" y="2"/>
                    <a:pt x="99" y="2"/>
                  </a:cubicBezTo>
                  <a:cubicBezTo>
                    <a:pt x="91" y="2"/>
                    <a:pt x="82" y="5"/>
                    <a:pt x="74" y="14"/>
                  </a:cubicBezTo>
                  <a:cubicBezTo>
                    <a:pt x="72" y="14"/>
                    <a:pt x="71" y="15"/>
                    <a:pt x="70" y="15"/>
                  </a:cubicBezTo>
                  <a:cubicBezTo>
                    <a:pt x="64" y="15"/>
                    <a:pt x="61" y="9"/>
                    <a:pt x="58" y="5"/>
                  </a:cubicBezTo>
                  <a:cubicBezTo>
                    <a:pt x="52" y="2"/>
                    <a:pt x="47" y="1"/>
                    <a:pt x="42"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3" name="Google Shape;153;p29"/>
            <p:cNvSpPr/>
            <p:nvPr/>
          </p:nvSpPr>
          <p:spPr>
            <a:xfrm>
              <a:off x="4810300" y="5395425"/>
              <a:ext cx="3100" cy="3825"/>
            </a:xfrm>
            <a:custGeom>
              <a:avLst/>
              <a:gdLst/>
              <a:ahLst/>
              <a:cxnLst/>
              <a:rect l="l" t="t" r="r" b="b"/>
              <a:pathLst>
                <a:path w="124" h="153" extrusionOk="0">
                  <a:moveTo>
                    <a:pt x="87" y="0"/>
                  </a:moveTo>
                  <a:lnTo>
                    <a:pt x="17" y="12"/>
                  </a:lnTo>
                  <a:lnTo>
                    <a:pt x="13" y="12"/>
                  </a:lnTo>
                  <a:cubicBezTo>
                    <a:pt x="5" y="16"/>
                    <a:pt x="0" y="33"/>
                    <a:pt x="0" y="70"/>
                  </a:cubicBezTo>
                  <a:cubicBezTo>
                    <a:pt x="0" y="107"/>
                    <a:pt x="5" y="144"/>
                    <a:pt x="13" y="144"/>
                  </a:cubicBezTo>
                  <a:cubicBezTo>
                    <a:pt x="19" y="147"/>
                    <a:pt x="31" y="153"/>
                    <a:pt x="42" y="153"/>
                  </a:cubicBezTo>
                  <a:cubicBezTo>
                    <a:pt x="45" y="153"/>
                    <a:pt x="47" y="153"/>
                    <a:pt x="50" y="152"/>
                  </a:cubicBezTo>
                  <a:cubicBezTo>
                    <a:pt x="59" y="146"/>
                    <a:pt x="70" y="121"/>
                    <a:pt x="81" y="121"/>
                  </a:cubicBezTo>
                  <a:cubicBezTo>
                    <a:pt x="84" y="121"/>
                    <a:pt x="88" y="124"/>
                    <a:pt x="91" y="131"/>
                  </a:cubicBezTo>
                  <a:cubicBezTo>
                    <a:pt x="92" y="133"/>
                    <a:pt x="92" y="134"/>
                    <a:pt x="93" y="134"/>
                  </a:cubicBezTo>
                  <a:cubicBezTo>
                    <a:pt x="98" y="134"/>
                    <a:pt x="104" y="121"/>
                    <a:pt x="107" y="111"/>
                  </a:cubicBezTo>
                  <a:cubicBezTo>
                    <a:pt x="119" y="90"/>
                    <a:pt x="124" y="70"/>
                    <a:pt x="119" y="45"/>
                  </a:cubicBezTo>
                  <a:cubicBezTo>
                    <a:pt x="119" y="8"/>
                    <a:pt x="111" y="0"/>
                    <a:pt x="107" y="0"/>
                  </a:cubicBezTo>
                  <a:cubicBezTo>
                    <a:pt x="99" y="0"/>
                    <a:pt x="91" y="0"/>
                    <a:pt x="87" y="4"/>
                  </a:cubicBezTo>
                  <a:lnTo>
                    <a:pt x="87" y="0"/>
                  </a:ln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4" name="Google Shape;154;p29"/>
            <p:cNvSpPr/>
            <p:nvPr/>
          </p:nvSpPr>
          <p:spPr>
            <a:xfrm>
              <a:off x="4813475" y="5395625"/>
              <a:ext cx="1575" cy="2675"/>
            </a:xfrm>
            <a:custGeom>
              <a:avLst/>
              <a:gdLst/>
              <a:ahLst/>
              <a:cxnLst/>
              <a:rect l="l" t="t" r="r" b="b"/>
              <a:pathLst>
                <a:path w="63" h="107" extrusionOk="0">
                  <a:moveTo>
                    <a:pt x="26" y="0"/>
                  </a:moveTo>
                  <a:cubicBezTo>
                    <a:pt x="15" y="0"/>
                    <a:pt x="8" y="3"/>
                    <a:pt x="1" y="70"/>
                  </a:cubicBezTo>
                  <a:cubicBezTo>
                    <a:pt x="13" y="95"/>
                    <a:pt x="25" y="107"/>
                    <a:pt x="36" y="107"/>
                  </a:cubicBezTo>
                  <a:cubicBezTo>
                    <a:pt x="43" y="107"/>
                    <a:pt x="50" y="102"/>
                    <a:pt x="58" y="95"/>
                  </a:cubicBezTo>
                  <a:cubicBezTo>
                    <a:pt x="58" y="82"/>
                    <a:pt x="62" y="70"/>
                    <a:pt x="62" y="58"/>
                  </a:cubicBezTo>
                  <a:cubicBezTo>
                    <a:pt x="62" y="45"/>
                    <a:pt x="58" y="33"/>
                    <a:pt x="58" y="21"/>
                  </a:cubicBezTo>
                  <a:cubicBezTo>
                    <a:pt x="46" y="8"/>
                    <a:pt x="38" y="0"/>
                    <a:pt x="29" y="0"/>
                  </a:cubicBezTo>
                  <a:cubicBezTo>
                    <a:pt x="28" y="0"/>
                    <a:pt x="27" y="0"/>
                    <a:pt x="26"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5" name="Google Shape;155;p29"/>
            <p:cNvSpPr/>
            <p:nvPr/>
          </p:nvSpPr>
          <p:spPr>
            <a:xfrm>
              <a:off x="4815225" y="5395350"/>
              <a:ext cx="1250" cy="3250"/>
            </a:xfrm>
            <a:custGeom>
              <a:avLst/>
              <a:gdLst/>
              <a:ahLst/>
              <a:cxnLst/>
              <a:rect l="l" t="t" r="r" b="b"/>
              <a:pathLst>
                <a:path w="50" h="130" extrusionOk="0">
                  <a:moveTo>
                    <a:pt x="30" y="1"/>
                  </a:moveTo>
                  <a:cubicBezTo>
                    <a:pt x="19" y="1"/>
                    <a:pt x="10" y="20"/>
                    <a:pt x="0" y="69"/>
                  </a:cubicBezTo>
                  <a:cubicBezTo>
                    <a:pt x="11" y="107"/>
                    <a:pt x="19" y="130"/>
                    <a:pt x="29" y="130"/>
                  </a:cubicBezTo>
                  <a:cubicBezTo>
                    <a:pt x="34" y="130"/>
                    <a:pt x="39" y="122"/>
                    <a:pt x="46" y="106"/>
                  </a:cubicBezTo>
                  <a:cubicBezTo>
                    <a:pt x="50" y="89"/>
                    <a:pt x="50" y="69"/>
                    <a:pt x="50" y="52"/>
                  </a:cubicBezTo>
                  <a:cubicBezTo>
                    <a:pt x="50" y="36"/>
                    <a:pt x="46" y="19"/>
                    <a:pt x="41" y="7"/>
                  </a:cubicBezTo>
                  <a:cubicBezTo>
                    <a:pt x="37" y="3"/>
                    <a:pt x="33" y="1"/>
                    <a:pt x="30"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6" name="Google Shape;156;p29"/>
            <p:cNvSpPr/>
            <p:nvPr/>
          </p:nvSpPr>
          <p:spPr>
            <a:xfrm>
              <a:off x="4807625" y="5395850"/>
              <a:ext cx="950" cy="3400"/>
            </a:xfrm>
            <a:custGeom>
              <a:avLst/>
              <a:gdLst/>
              <a:ahLst/>
              <a:cxnLst/>
              <a:rect l="l" t="t" r="r" b="b"/>
              <a:pathLst>
                <a:path w="38" h="136" extrusionOk="0">
                  <a:moveTo>
                    <a:pt x="18" y="0"/>
                  </a:moveTo>
                  <a:cubicBezTo>
                    <a:pt x="13" y="0"/>
                    <a:pt x="9" y="18"/>
                    <a:pt x="1" y="53"/>
                  </a:cubicBezTo>
                  <a:cubicBezTo>
                    <a:pt x="1" y="102"/>
                    <a:pt x="9" y="131"/>
                    <a:pt x="17" y="135"/>
                  </a:cubicBezTo>
                  <a:cubicBezTo>
                    <a:pt x="18" y="135"/>
                    <a:pt x="18" y="135"/>
                    <a:pt x="19" y="135"/>
                  </a:cubicBezTo>
                  <a:cubicBezTo>
                    <a:pt x="27" y="135"/>
                    <a:pt x="34" y="110"/>
                    <a:pt x="38" y="53"/>
                  </a:cubicBezTo>
                  <a:cubicBezTo>
                    <a:pt x="27" y="18"/>
                    <a:pt x="22" y="0"/>
                    <a:pt x="18"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7" name="Google Shape;157;p29"/>
            <p:cNvSpPr/>
            <p:nvPr/>
          </p:nvSpPr>
          <p:spPr>
            <a:xfrm>
              <a:off x="4808975" y="5395925"/>
              <a:ext cx="1050" cy="3425"/>
            </a:xfrm>
            <a:custGeom>
              <a:avLst/>
              <a:gdLst/>
              <a:ahLst/>
              <a:cxnLst/>
              <a:rect l="l" t="t" r="r" b="b"/>
              <a:pathLst>
                <a:path w="42" h="137" extrusionOk="0">
                  <a:moveTo>
                    <a:pt x="21" y="1"/>
                  </a:moveTo>
                  <a:cubicBezTo>
                    <a:pt x="8" y="1"/>
                    <a:pt x="4" y="25"/>
                    <a:pt x="4" y="58"/>
                  </a:cubicBezTo>
                  <a:cubicBezTo>
                    <a:pt x="0" y="83"/>
                    <a:pt x="4" y="111"/>
                    <a:pt x="21" y="136"/>
                  </a:cubicBezTo>
                  <a:cubicBezTo>
                    <a:pt x="21" y="136"/>
                    <a:pt x="22" y="136"/>
                    <a:pt x="22" y="136"/>
                  </a:cubicBezTo>
                  <a:cubicBezTo>
                    <a:pt x="30" y="136"/>
                    <a:pt x="37" y="109"/>
                    <a:pt x="37" y="70"/>
                  </a:cubicBezTo>
                  <a:cubicBezTo>
                    <a:pt x="41" y="58"/>
                    <a:pt x="37" y="42"/>
                    <a:pt x="37" y="29"/>
                  </a:cubicBezTo>
                  <a:cubicBezTo>
                    <a:pt x="33" y="21"/>
                    <a:pt x="29" y="9"/>
                    <a:pt x="25"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8" name="Google Shape;158;p29"/>
            <p:cNvSpPr/>
            <p:nvPr/>
          </p:nvSpPr>
          <p:spPr>
            <a:xfrm>
              <a:off x="4806400" y="5395725"/>
              <a:ext cx="950" cy="3075"/>
            </a:xfrm>
            <a:custGeom>
              <a:avLst/>
              <a:gdLst/>
              <a:ahLst/>
              <a:cxnLst/>
              <a:rect l="l" t="t" r="r" b="b"/>
              <a:pathLst>
                <a:path w="38" h="123" extrusionOk="0">
                  <a:moveTo>
                    <a:pt x="17" y="0"/>
                  </a:moveTo>
                  <a:cubicBezTo>
                    <a:pt x="13" y="9"/>
                    <a:pt x="9" y="21"/>
                    <a:pt x="5" y="33"/>
                  </a:cubicBezTo>
                  <a:cubicBezTo>
                    <a:pt x="1" y="50"/>
                    <a:pt x="1" y="66"/>
                    <a:pt x="5" y="82"/>
                  </a:cubicBezTo>
                  <a:cubicBezTo>
                    <a:pt x="7" y="108"/>
                    <a:pt x="15" y="123"/>
                    <a:pt x="22" y="123"/>
                  </a:cubicBezTo>
                  <a:cubicBezTo>
                    <a:pt x="26" y="123"/>
                    <a:pt x="30" y="118"/>
                    <a:pt x="33" y="107"/>
                  </a:cubicBezTo>
                  <a:cubicBezTo>
                    <a:pt x="33" y="82"/>
                    <a:pt x="37" y="62"/>
                    <a:pt x="37" y="41"/>
                  </a:cubicBezTo>
                  <a:cubicBezTo>
                    <a:pt x="37" y="29"/>
                    <a:pt x="33" y="21"/>
                    <a:pt x="29" y="9"/>
                  </a:cubicBezTo>
                  <a:cubicBezTo>
                    <a:pt x="25" y="4"/>
                    <a:pt x="21" y="4"/>
                    <a:pt x="17"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9" name="Google Shape;159;p29"/>
            <p:cNvSpPr/>
            <p:nvPr/>
          </p:nvSpPr>
          <p:spPr>
            <a:xfrm>
              <a:off x="4806925" y="5434200"/>
              <a:ext cx="9350" cy="4400"/>
            </a:xfrm>
            <a:custGeom>
              <a:avLst/>
              <a:gdLst/>
              <a:ahLst/>
              <a:cxnLst/>
              <a:rect l="l" t="t" r="r" b="b"/>
              <a:pathLst>
                <a:path w="374" h="176" extrusionOk="0">
                  <a:moveTo>
                    <a:pt x="357" y="0"/>
                  </a:moveTo>
                  <a:cubicBezTo>
                    <a:pt x="328" y="0"/>
                    <a:pt x="295" y="0"/>
                    <a:pt x="271" y="4"/>
                  </a:cubicBezTo>
                  <a:cubicBezTo>
                    <a:pt x="213" y="16"/>
                    <a:pt x="160" y="29"/>
                    <a:pt x="111" y="45"/>
                  </a:cubicBezTo>
                  <a:cubicBezTo>
                    <a:pt x="99" y="49"/>
                    <a:pt x="85" y="51"/>
                    <a:pt x="72" y="51"/>
                  </a:cubicBezTo>
                  <a:cubicBezTo>
                    <a:pt x="60" y="51"/>
                    <a:pt x="47" y="49"/>
                    <a:pt x="37" y="45"/>
                  </a:cubicBezTo>
                  <a:cubicBezTo>
                    <a:pt x="21" y="45"/>
                    <a:pt x="8" y="45"/>
                    <a:pt x="0" y="90"/>
                  </a:cubicBezTo>
                  <a:cubicBezTo>
                    <a:pt x="4" y="156"/>
                    <a:pt x="12" y="156"/>
                    <a:pt x="21" y="164"/>
                  </a:cubicBezTo>
                  <a:cubicBezTo>
                    <a:pt x="26" y="170"/>
                    <a:pt x="32" y="176"/>
                    <a:pt x="38" y="176"/>
                  </a:cubicBezTo>
                  <a:cubicBezTo>
                    <a:pt x="40" y="176"/>
                    <a:pt x="43" y="175"/>
                    <a:pt x="45" y="172"/>
                  </a:cubicBezTo>
                  <a:cubicBezTo>
                    <a:pt x="55" y="162"/>
                    <a:pt x="65" y="159"/>
                    <a:pt x="74" y="159"/>
                  </a:cubicBezTo>
                  <a:cubicBezTo>
                    <a:pt x="83" y="159"/>
                    <a:pt x="92" y="162"/>
                    <a:pt x="103" y="164"/>
                  </a:cubicBezTo>
                  <a:cubicBezTo>
                    <a:pt x="107" y="166"/>
                    <a:pt x="111" y="167"/>
                    <a:pt x="115" y="167"/>
                  </a:cubicBezTo>
                  <a:cubicBezTo>
                    <a:pt x="127" y="167"/>
                    <a:pt x="140" y="160"/>
                    <a:pt x="152" y="160"/>
                  </a:cubicBezTo>
                  <a:lnTo>
                    <a:pt x="263" y="144"/>
                  </a:lnTo>
                  <a:cubicBezTo>
                    <a:pt x="271" y="140"/>
                    <a:pt x="275" y="140"/>
                    <a:pt x="283" y="135"/>
                  </a:cubicBezTo>
                  <a:cubicBezTo>
                    <a:pt x="292" y="131"/>
                    <a:pt x="301" y="123"/>
                    <a:pt x="310" y="123"/>
                  </a:cubicBezTo>
                  <a:cubicBezTo>
                    <a:pt x="317" y="123"/>
                    <a:pt x="325" y="129"/>
                    <a:pt x="332" y="148"/>
                  </a:cubicBezTo>
                  <a:cubicBezTo>
                    <a:pt x="338" y="159"/>
                    <a:pt x="343" y="164"/>
                    <a:pt x="347" y="164"/>
                  </a:cubicBezTo>
                  <a:cubicBezTo>
                    <a:pt x="357" y="164"/>
                    <a:pt x="363" y="130"/>
                    <a:pt x="369" y="82"/>
                  </a:cubicBezTo>
                  <a:cubicBezTo>
                    <a:pt x="373" y="57"/>
                    <a:pt x="369" y="33"/>
                    <a:pt x="361" y="4"/>
                  </a:cubicBezTo>
                  <a:cubicBezTo>
                    <a:pt x="361" y="4"/>
                    <a:pt x="357" y="0"/>
                    <a:pt x="357"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0" name="Google Shape;160;p29"/>
            <p:cNvSpPr/>
            <p:nvPr/>
          </p:nvSpPr>
          <p:spPr>
            <a:xfrm>
              <a:off x="4816250" y="5433975"/>
              <a:ext cx="1250" cy="3425"/>
            </a:xfrm>
            <a:custGeom>
              <a:avLst/>
              <a:gdLst/>
              <a:ahLst/>
              <a:cxnLst/>
              <a:rect l="l" t="t" r="r" b="b"/>
              <a:pathLst>
                <a:path w="50" h="137" extrusionOk="0">
                  <a:moveTo>
                    <a:pt x="25" y="0"/>
                  </a:moveTo>
                  <a:cubicBezTo>
                    <a:pt x="17" y="0"/>
                    <a:pt x="9" y="14"/>
                    <a:pt x="0" y="50"/>
                  </a:cubicBezTo>
                  <a:cubicBezTo>
                    <a:pt x="6" y="119"/>
                    <a:pt x="15" y="136"/>
                    <a:pt x="24" y="136"/>
                  </a:cubicBezTo>
                  <a:cubicBezTo>
                    <a:pt x="29" y="136"/>
                    <a:pt x="33" y="132"/>
                    <a:pt x="37" y="128"/>
                  </a:cubicBezTo>
                  <a:cubicBezTo>
                    <a:pt x="50" y="116"/>
                    <a:pt x="50" y="91"/>
                    <a:pt x="50" y="34"/>
                  </a:cubicBezTo>
                  <a:cubicBezTo>
                    <a:pt x="41" y="15"/>
                    <a:pt x="33" y="0"/>
                    <a:pt x="25"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1" name="Google Shape;161;p29"/>
            <p:cNvSpPr/>
            <p:nvPr/>
          </p:nvSpPr>
          <p:spPr>
            <a:xfrm>
              <a:off x="4818000" y="5434525"/>
              <a:ext cx="1250" cy="3325"/>
            </a:xfrm>
            <a:custGeom>
              <a:avLst/>
              <a:gdLst/>
              <a:ahLst/>
              <a:cxnLst/>
              <a:rect l="l" t="t" r="r" b="b"/>
              <a:pathLst>
                <a:path w="50" h="133" extrusionOk="0">
                  <a:moveTo>
                    <a:pt x="27" y="0"/>
                  </a:moveTo>
                  <a:cubicBezTo>
                    <a:pt x="21" y="0"/>
                    <a:pt x="15" y="8"/>
                    <a:pt x="8" y="12"/>
                  </a:cubicBezTo>
                  <a:cubicBezTo>
                    <a:pt x="4" y="36"/>
                    <a:pt x="0" y="57"/>
                    <a:pt x="8" y="81"/>
                  </a:cubicBezTo>
                  <a:cubicBezTo>
                    <a:pt x="12" y="110"/>
                    <a:pt x="19" y="132"/>
                    <a:pt x="26" y="132"/>
                  </a:cubicBezTo>
                  <a:cubicBezTo>
                    <a:pt x="27" y="132"/>
                    <a:pt x="28" y="132"/>
                    <a:pt x="29" y="131"/>
                  </a:cubicBezTo>
                  <a:cubicBezTo>
                    <a:pt x="41" y="122"/>
                    <a:pt x="45" y="86"/>
                    <a:pt x="49" y="32"/>
                  </a:cubicBezTo>
                  <a:cubicBezTo>
                    <a:pt x="41" y="8"/>
                    <a:pt x="34" y="0"/>
                    <a:pt x="27"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2" name="Google Shape;162;p29"/>
            <p:cNvSpPr/>
            <p:nvPr/>
          </p:nvSpPr>
          <p:spPr>
            <a:xfrm>
              <a:off x="4802400" y="5435400"/>
              <a:ext cx="750" cy="2600"/>
            </a:xfrm>
            <a:custGeom>
              <a:avLst/>
              <a:gdLst/>
              <a:ahLst/>
              <a:cxnLst/>
              <a:rect l="l" t="t" r="r" b="b"/>
              <a:pathLst>
                <a:path w="30" h="104" extrusionOk="0">
                  <a:moveTo>
                    <a:pt x="19" y="0"/>
                  </a:moveTo>
                  <a:cubicBezTo>
                    <a:pt x="18" y="0"/>
                    <a:pt x="17" y="1"/>
                    <a:pt x="17" y="1"/>
                  </a:cubicBezTo>
                  <a:cubicBezTo>
                    <a:pt x="13" y="1"/>
                    <a:pt x="5" y="1"/>
                    <a:pt x="1" y="30"/>
                  </a:cubicBezTo>
                  <a:cubicBezTo>
                    <a:pt x="1" y="51"/>
                    <a:pt x="5" y="75"/>
                    <a:pt x="5" y="104"/>
                  </a:cubicBezTo>
                  <a:cubicBezTo>
                    <a:pt x="13" y="96"/>
                    <a:pt x="21" y="96"/>
                    <a:pt x="25" y="87"/>
                  </a:cubicBezTo>
                  <a:cubicBezTo>
                    <a:pt x="29" y="75"/>
                    <a:pt x="29" y="63"/>
                    <a:pt x="29" y="51"/>
                  </a:cubicBezTo>
                  <a:cubicBezTo>
                    <a:pt x="29" y="34"/>
                    <a:pt x="29" y="22"/>
                    <a:pt x="25" y="5"/>
                  </a:cubicBezTo>
                  <a:cubicBezTo>
                    <a:pt x="23" y="1"/>
                    <a:pt x="21" y="0"/>
                    <a:pt x="19"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3" name="Google Shape;163;p29"/>
            <p:cNvSpPr/>
            <p:nvPr/>
          </p:nvSpPr>
          <p:spPr>
            <a:xfrm>
              <a:off x="4812975" y="5355775"/>
              <a:ext cx="15000" cy="5650"/>
            </a:xfrm>
            <a:custGeom>
              <a:avLst/>
              <a:gdLst/>
              <a:ahLst/>
              <a:cxnLst/>
              <a:rect l="l" t="t" r="r" b="b"/>
              <a:pathLst>
                <a:path w="600" h="226" extrusionOk="0">
                  <a:moveTo>
                    <a:pt x="514" y="0"/>
                  </a:moveTo>
                  <a:cubicBezTo>
                    <a:pt x="507" y="0"/>
                    <a:pt x="499" y="21"/>
                    <a:pt x="488" y="64"/>
                  </a:cubicBezTo>
                  <a:cubicBezTo>
                    <a:pt x="477" y="17"/>
                    <a:pt x="465" y="8"/>
                    <a:pt x="452" y="8"/>
                  </a:cubicBezTo>
                  <a:cubicBezTo>
                    <a:pt x="444" y="8"/>
                    <a:pt x="435" y="12"/>
                    <a:pt x="426" y="12"/>
                  </a:cubicBezTo>
                  <a:cubicBezTo>
                    <a:pt x="424" y="12"/>
                    <a:pt x="421" y="11"/>
                    <a:pt x="419" y="10"/>
                  </a:cubicBezTo>
                  <a:cubicBezTo>
                    <a:pt x="417" y="10"/>
                    <a:pt x="416" y="10"/>
                    <a:pt x="414" y="10"/>
                  </a:cubicBezTo>
                  <a:cubicBezTo>
                    <a:pt x="403" y="10"/>
                    <a:pt x="388" y="23"/>
                    <a:pt x="374" y="23"/>
                  </a:cubicBezTo>
                  <a:cubicBezTo>
                    <a:pt x="347" y="25"/>
                    <a:pt x="320" y="35"/>
                    <a:pt x="291" y="35"/>
                  </a:cubicBezTo>
                  <a:cubicBezTo>
                    <a:pt x="275" y="35"/>
                    <a:pt x="259" y="32"/>
                    <a:pt x="242" y="23"/>
                  </a:cubicBezTo>
                  <a:cubicBezTo>
                    <a:pt x="238" y="21"/>
                    <a:pt x="234" y="20"/>
                    <a:pt x="230" y="20"/>
                  </a:cubicBezTo>
                  <a:cubicBezTo>
                    <a:pt x="218" y="20"/>
                    <a:pt x="205" y="28"/>
                    <a:pt x="193" y="31"/>
                  </a:cubicBezTo>
                  <a:cubicBezTo>
                    <a:pt x="185" y="27"/>
                    <a:pt x="177" y="27"/>
                    <a:pt x="172" y="23"/>
                  </a:cubicBezTo>
                  <a:cubicBezTo>
                    <a:pt x="155" y="20"/>
                    <a:pt x="139" y="12"/>
                    <a:pt x="124" y="12"/>
                  </a:cubicBezTo>
                  <a:cubicBezTo>
                    <a:pt x="114" y="12"/>
                    <a:pt x="104" y="15"/>
                    <a:pt x="95" y="27"/>
                  </a:cubicBezTo>
                  <a:cubicBezTo>
                    <a:pt x="88" y="34"/>
                    <a:pt x="81" y="36"/>
                    <a:pt x="74" y="36"/>
                  </a:cubicBezTo>
                  <a:cubicBezTo>
                    <a:pt x="61" y="36"/>
                    <a:pt x="48" y="27"/>
                    <a:pt x="37" y="27"/>
                  </a:cubicBezTo>
                  <a:cubicBezTo>
                    <a:pt x="29" y="27"/>
                    <a:pt x="17" y="31"/>
                    <a:pt x="12" y="39"/>
                  </a:cubicBezTo>
                  <a:cubicBezTo>
                    <a:pt x="8" y="47"/>
                    <a:pt x="4" y="60"/>
                    <a:pt x="4" y="72"/>
                  </a:cubicBezTo>
                  <a:cubicBezTo>
                    <a:pt x="0" y="80"/>
                    <a:pt x="0" y="84"/>
                    <a:pt x="4" y="92"/>
                  </a:cubicBezTo>
                  <a:cubicBezTo>
                    <a:pt x="4" y="113"/>
                    <a:pt x="4" y="129"/>
                    <a:pt x="4" y="146"/>
                  </a:cubicBezTo>
                  <a:cubicBezTo>
                    <a:pt x="8" y="150"/>
                    <a:pt x="12" y="154"/>
                    <a:pt x="12" y="154"/>
                  </a:cubicBezTo>
                  <a:lnTo>
                    <a:pt x="95" y="142"/>
                  </a:lnTo>
                  <a:cubicBezTo>
                    <a:pt x="95" y="142"/>
                    <a:pt x="99" y="146"/>
                    <a:pt x="103" y="146"/>
                  </a:cubicBezTo>
                  <a:cubicBezTo>
                    <a:pt x="106" y="149"/>
                    <a:pt x="114" y="157"/>
                    <a:pt x="119" y="157"/>
                  </a:cubicBezTo>
                  <a:cubicBezTo>
                    <a:pt x="121" y="157"/>
                    <a:pt x="122" y="156"/>
                    <a:pt x="123" y="154"/>
                  </a:cubicBezTo>
                  <a:cubicBezTo>
                    <a:pt x="130" y="140"/>
                    <a:pt x="145" y="132"/>
                    <a:pt x="160" y="132"/>
                  </a:cubicBezTo>
                  <a:cubicBezTo>
                    <a:pt x="163" y="132"/>
                    <a:pt x="166" y="133"/>
                    <a:pt x="168" y="133"/>
                  </a:cubicBezTo>
                  <a:cubicBezTo>
                    <a:pt x="197" y="142"/>
                    <a:pt x="226" y="158"/>
                    <a:pt x="250" y="170"/>
                  </a:cubicBezTo>
                  <a:cubicBezTo>
                    <a:pt x="283" y="183"/>
                    <a:pt x="308" y="203"/>
                    <a:pt x="337" y="224"/>
                  </a:cubicBezTo>
                  <a:cubicBezTo>
                    <a:pt x="338" y="225"/>
                    <a:pt x="339" y="225"/>
                    <a:pt x="340" y="225"/>
                  </a:cubicBezTo>
                  <a:cubicBezTo>
                    <a:pt x="347" y="225"/>
                    <a:pt x="353" y="211"/>
                    <a:pt x="363" y="211"/>
                  </a:cubicBezTo>
                  <a:cubicBezTo>
                    <a:pt x="363" y="211"/>
                    <a:pt x="364" y="211"/>
                    <a:pt x="365" y="211"/>
                  </a:cubicBezTo>
                  <a:cubicBezTo>
                    <a:pt x="366" y="212"/>
                    <a:pt x="367" y="212"/>
                    <a:pt x="367" y="212"/>
                  </a:cubicBezTo>
                  <a:cubicBezTo>
                    <a:pt x="377" y="212"/>
                    <a:pt x="387" y="193"/>
                    <a:pt x="397" y="193"/>
                  </a:cubicBezTo>
                  <a:cubicBezTo>
                    <a:pt x="403" y="193"/>
                    <a:pt x="409" y="199"/>
                    <a:pt x="415" y="220"/>
                  </a:cubicBezTo>
                  <a:lnTo>
                    <a:pt x="488" y="125"/>
                  </a:lnTo>
                  <a:cubicBezTo>
                    <a:pt x="497" y="158"/>
                    <a:pt x="509" y="162"/>
                    <a:pt x="521" y="166"/>
                  </a:cubicBezTo>
                  <a:cubicBezTo>
                    <a:pt x="531" y="166"/>
                    <a:pt x="549" y="151"/>
                    <a:pt x="566" y="151"/>
                  </a:cubicBezTo>
                  <a:cubicBezTo>
                    <a:pt x="570" y="151"/>
                    <a:pt x="575" y="152"/>
                    <a:pt x="579" y="154"/>
                  </a:cubicBezTo>
                  <a:cubicBezTo>
                    <a:pt x="579" y="154"/>
                    <a:pt x="580" y="154"/>
                    <a:pt x="580" y="154"/>
                  </a:cubicBezTo>
                  <a:cubicBezTo>
                    <a:pt x="588" y="154"/>
                    <a:pt x="595" y="126"/>
                    <a:pt x="599" y="72"/>
                  </a:cubicBezTo>
                  <a:cubicBezTo>
                    <a:pt x="599" y="31"/>
                    <a:pt x="593" y="14"/>
                    <a:pt x="585" y="14"/>
                  </a:cubicBezTo>
                  <a:cubicBezTo>
                    <a:pt x="584" y="14"/>
                    <a:pt x="584" y="14"/>
                    <a:pt x="583" y="14"/>
                  </a:cubicBezTo>
                  <a:cubicBezTo>
                    <a:pt x="575" y="17"/>
                    <a:pt x="566" y="19"/>
                    <a:pt x="558" y="19"/>
                  </a:cubicBezTo>
                  <a:cubicBezTo>
                    <a:pt x="543" y="19"/>
                    <a:pt x="528" y="13"/>
                    <a:pt x="517" y="2"/>
                  </a:cubicBezTo>
                  <a:cubicBezTo>
                    <a:pt x="516" y="1"/>
                    <a:pt x="515" y="0"/>
                    <a:pt x="514"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4" name="Google Shape;164;p29"/>
            <p:cNvSpPr/>
            <p:nvPr/>
          </p:nvSpPr>
          <p:spPr>
            <a:xfrm>
              <a:off x="4804975" y="5355825"/>
              <a:ext cx="2375" cy="3125"/>
            </a:xfrm>
            <a:custGeom>
              <a:avLst/>
              <a:gdLst/>
              <a:ahLst/>
              <a:cxnLst/>
              <a:rect l="l" t="t" r="r" b="b"/>
              <a:pathLst>
                <a:path w="95" h="125" extrusionOk="0">
                  <a:moveTo>
                    <a:pt x="25" y="0"/>
                  </a:moveTo>
                  <a:cubicBezTo>
                    <a:pt x="12" y="8"/>
                    <a:pt x="12" y="8"/>
                    <a:pt x="0" y="66"/>
                  </a:cubicBezTo>
                  <a:cubicBezTo>
                    <a:pt x="4" y="111"/>
                    <a:pt x="12" y="119"/>
                    <a:pt x="21" y="119"/>
                  </a:cubicBezTo>
                  <a:cubicBezTo>
                    <a:pt x="22" y="119"/>
                    <a:pt x="23" y="120"/>
                    <a:pt x="24" y="120"/>
                  </a:cubicBezTo>
                  <a:cubicBezTo>
                    <a:pt x="34" y="120"/>
                    <a:pt x="45" y="108"/>
                    <a:pt x="56" y="108"/>
                  </a:cubicBezTo>
                  <a:cubicBezTo>
                    <a:pt x="62" y="108"/>
                    <a:pt x="68" y="112"/>
                    <a:pt x="74" y="123"/>
                  </a:cubicBezTo>
                  <a:cubicBezTo>
                    <a:pt x="74" y="124"/>
                    <a:pt x="74" y="125"/>
                    <a:pt x="74" y="125"/>
                  </a:cubicBezTo>
                  <a:cubicBezTo>
                    <a:pt x="74" y="125"/>
                    <a:pt x="75" y="122"/>
                    <a:pt x="78" y="119"/>
                  </a:cubicBezTo>
                  <a:cubicBezTo>
                    <a:pt x="86" y="99"/>
                    <a:pt x="94" y="74"/>
                    <a:pt x="90" y="53"/>
                  </a:cubicBezTo>
                  <a:cubicBezTo>
                    <a:pt x="90" y="21"/>
                    <a:pt x="86" y="0"/>
                    <a:pt x="74"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5" name="Google Shape;165;p29"/>
            <p:cNvSpPr/>
            <p:nvPr/>
          </p:nvSpPr>
          <p:spPr>
            <a:xfrm>
              <a:off x="4809075" y="5355500"/>
              <a:ext cx="1150" cy="3400"/>
            </a:xfrm>
            <a:custGeom>
              <a:avLst/>
              <a:gdLst/>
              <a:ahLst/>
              <a:cxnLst/>
              <a:rect l="l" t="t" r="r" b="b"/>
              <a:pathLst>
                <a:path w="46" h="136" extrusionOk="0">
                  <a:moveTo>
                    <a:pt x="34" y="0"/>
                  </a:moveTo>
                  <a:cubicBezTo>
                    <a:pt x="34" y="0"/>
                    <a:pt x="33" y="0"/>
                    <a:pt x="33" y="1"/>
                  </a:cubicBezTo>
                  <a:cubicBezTo>
                    <a:pt x="21" y="9"/>
                    <a:pt x="13" y="21"/>
                    <a:pt x="8" y="34"/>
                  </a:cubicBezTo>
                  <a:cubicBezTo>
                    <a:pt x="0" y="62"/>
                    <a:pt x="4" y="95"/>
                    <a:pt x="13" y="124"/>
                  </a:cubicBezTo>
                  <a:cubicBezTo>
                    <a:pt x="18" y="130"/>
                    <a:pt x="22" y="136"/>
                    <a:pt x="27" y="136"/>
                  </a:cubicBezTo>
                  <a:cubicBezTo>
                    <a:pt x="29" y="136"/>
                    <a:pt x="31" y="135"/>
                    <a:pt x="33" y="132"/>
                  </a:cubicBezTo>
                  <a:cubicBezTo>
                    <a:pt x="41" y="112"/>
                    <a:pt x="45" y="87"/>
                    <a:pt x="45" y="66"/>
                  </a:cubicBezTo>
                  <a:cubicBezTo>
                    <a:pt x="42" y="21"/>
                    <a:pt x="38" y="0"/>
                    <a:pt x="34"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6" name="Google Shape;166;p29"/>
            <p:cNvSpPr/>
            <p:nvPr/>
          </p:nvSpPr>
          <p:spPr>
            <a:xfrm>
              <a:off x="4810700" y="5355925"/>
              <a:ext cx="1050" cy="3550"/>
            </a:xfrm>
            <a:custGeom>
              <a:avLst/>
              <a:gdLst/>
              <a:ahLst/>
              <a:cxnLst/>
              <a:rect l="l" t="t" r="r" b="b"/>
              <a:pathLst>
                <a:path w="42" h="142" extrusionOk="0">
                  <a:moveTo>
                    <a:pt x="20" y="0"/>
                  </a:moveTo>
                  <a:cubicBezTo>
                    <a:pt x="15" y="0"/>
                    <a:pt x="10" y="6"/>
                    <a:pt x="5" y="13"/>
                  </a:cubicBezTo>
                  <a:cubicBezTo>
                    <a:pt x="1" y="33"/>
                    <a:pt x="1" y="54"/>
                    <a:pt x="1" y="74"/>
                  </a:cubicBezTo>
                  <a:cubicBezTo>
                    <a:pt x="5" y="111"/>
                    <a:pt x="15" y="141"/>
                    <a:pt x="23" y="141"/>
                  </a:cubicBezTo>
                  <a:cubicBezTo>
                    <a:pt x="24" y="141"/>
                    <a:pt x="25" y="141"/>
                    <a:pt x="25" y="140"/>
                  </a:cubicBezTo>
                  <a:cubicBezTo>
                    <a:pt x="38" y="107"/>
                    <a:pt x="42" y="74"/>
                    <a:pt x="42" y="45"/>
                  </a:cubicBezTo>
                  <a:cubicBezTo>
                    <a:pt x="35" y="12"/>
                    <a:pt x="27" y="0"/>
                    <a:pt x="20"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7" name="Google Shape;167;p29"/>
            <p:cNvSpPr/>
            <p:nvPr/>
          </p:nvSpPr>
          <p:spPr>
            <a:xfrm>
              <a:off x="4811950" y="5356050"/>
              <a:ext cx="825" cy="3500"/>
            </a:xfrm>
            <a:custGeom>
              <a:avLst/>
              <a:gdLst/>
              <a:ahLst/>
              <a:cxnLst/>
              <a:rect l="l" t="t" r="r" b="b"/>
              <a:pathLst>
                <a:path w="33" h="140" extrusionOk="0">
                  <a:moveTo>
                    <a:pt x="18" y="1"/>
                  </a:moveTo>
                  <a:cubicBezTo>
                    <a:pt x="13" y="1"/>
                    <a:pt x="8" y="18"/>
                    <a:pt x="0" y="53"/>
                  </a:cubicBezTo>
                  <a:cubicBezTo>
                    <a:pt x="0" y="114"/>
                    <a:pt x="8" y="135"/>
                    <a:pt x="17" y="139"/>
                  </a:cubicBezTo>
                  <a:cubicBezTo>
                    <a:pt x="17" y="140"/>
                    <a:pt x="18" y="140"/>
                    <a:pt x="19" y="140"/>
                  </a:cubicBezTo>
                  <a:cubicBezTo>
                    <a:pt x="26" y="140"/>
                    <a:pt x="33" y="102"/>
                    <a:pt x="33" y="57"/>
                  </a:cubicBezTo>
                  <a:cubicBezTo>
                    <a:pt x="27" y="19"/>
                    <a:pt x="23" y="1"/>
                    <a:pt x="18"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8" name="Google Shape;168;p29"/>
            <p:cNvSpPr/>
            <p:nvPr/>
          </p:nvSpPr>
          <p:spPr>
            <a:xfrm>
              <a:off x="4807950" y="5355750"/>
              <a:ext cx="825" cy="2775"/>
            </a:xfrm>
            <a:custGeom>
              <a:avLst/>
              <a:gdLst/>
              <a:ahLst/>
              <a:cxnLst/>
              <a:rect l="l" t="t" r="r" b="b"/>
              <a:pathLst>
                <a:path w="33" h="111" extrusionOk="0">
                  <a:moveTo>
                    <a:pt x="18" y="0"/>
                  </a:moveTo>
                  <a:cubicBezTo>
                    <a:pt x="12" y="0"/>
                    <a:pt x="6" y="15"/>
                    <a:pt x="0" y="44"/>
                  </a:cubicBezTo>
                  <a:cubicBezTo>
                    <a:pt x="6" y="97"/>
                    <a:pt x="12" y="110"/>
                    <a:pt x="18" y="110"/>
                  </a:cubicBezTo>
                  <a:cubicBezTo>
                    <a:pt x="20" y="110"/>
                    <a:pt x="22" y="108"/>
                    <a:pt x="25" y="106"/>
                  </a:cubicBezTo>
                  <a:cubicBezTo>
                    <a:pt x="33" y="85"/>
                    <a:pt x="33" y="65"/>
                    <a:pt x="33" y="44"/>
                  </a:cubicBezTo>
                  <a:cubicBezTo>
                    <a:pt x="33" y="32"/>
                    <a:pt x="29" y="20"/>
                    <a:pt x="25" y="7"/>
                  </a:cubicBezTo>
                  <a:cubicBezTo>
                    <a:pt x="22" y="3"/>
                    <a:pt x="20" y="0"/>
                    <a:pt x="18"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9" name="Google Shape;169;p29"/>
            <p:cNvSpPr/>
            <p:nvPr/>
          </p:nvSpPr>
          <p:spPr>
            <a:xfrm>
              <a:off x="4827950" y="5356025"/>
              <a:ext cx="850" cy="2800"/>
            </a:xfrm>
            <a:custGeom>
              <a:avLst/>
              <a:gdLst/>
              <a:ahLst/>
              <a:cxnLst/>
              <a:rect l="l" t="t" r="r" b="b"/>
              <a:pathLst>
                <a:path w="34" h="112" extrusionOk="0">
                  <a:moveTo>
                    <a:pt x="18" y="0"/>
                  </a:moveTo>
                  <a:cubicBezTo>
                    <a:pt x="16" y="0"/>
                    <a:pt x="14" y="2"/>
                    <a:pt x="13" y="4"/>
                  </a:cubicBezTo>
                  <a:cubicBezTo>
                    <a:pt x="4" y="33"/>
                    <a:pt x="0" y="66"/>
                    <a:pt x="8" y="95"/>
                  </a:cubicBezTo>
                  <a:lnTo>
                    <a:pt x="25" y="111"/>
                  </a:lnTo>
                  <a:cubicBezTo>
                    <a:pt x="33" y="78"/>
                    <a:pt x="33" y="45"/>
                    <a:pt x="29" y="17"/>
                  </a:cubicBezTo>
                  <a:cubicBezTo>
                    <a:pt x="26" y="6"/>
                    <a:pt x="22" y="0"/>
                    <a:pt x="18"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70" name="Google Shape;170;p29"/>
            <p:cNvSpPr/>
            <p:nvPr/>
          </p:nvSpPr>
          <p:spPr>
            <a:xfrm>
              <a:off x="4811225" y="5447725"/>
              <a:ext cx="10600" cy="3650"/>
            </a:xfrm>
            <a:custGeom>
              <a:avLst/>
              <a:gdLst/>
              <a:ahLst/>
              <a:cxnLst/>
              <a:rect l="l" t="t" r="r" b="b"/>
              <a:pathLst>
                <a:path w="424" h="146" extrusionOk="0">
                  <a:moveTo>
                    <a:pt x="374" y="5"/>
                  </a:moveTo>
                  <a:cubicBezTo>
                    <a:pt x="349" y="9"/>
                    <a:pt x="329" y="9"/>
                    <a:pt x="308" y="13"/>
                  </a:cubicBezTo>
                  <a:cubicBezTo>
                    <a:pt x="259" y="13"/>
                    <a:pt x="214" y="17"/>
                    <a:pt x="169" y="21"/>
                  </a:cubicBezTo>
                  <a:cubicBezTo>
                    <a:pt x="166" y="22"/>
                    <a:pt x="163" y="22"/>
                    <a:pt x="161" y="22"/>
                  </a:cubicBezTo>
                  <a:cubicBezTo>
                    <a:pt x="146" y="22"/>
                    <a:pt x="133" y="18"/>
                    <a:pt x="120" y="18"/>
                  </a:cubicBezTo>
                  <a:cubicBezTo>
                    <a:pt x="106" y="18"/>
                    <a:pt x="92" y="22"/>
                    <a:pt x="78" y="42"/>
                  </a:cubicBezTo>
                  <a:cubicBezTo>
                    <a:pt x="78" y="42"/>
                    <a:pt x="77" y="43"/>
                    <a:pt x="76" y="43"/>
                  </a:cubicBezTo>
                  <a:cubicBezTo>
                    <a:pt x="72" y="43"/>
                    <a:pt x="65" y="33"/>
                    <a:pt x="62" y="29"/>
                  </a:cubicBezTo>
                  <a:cubicBezTo>
                    <a:pt x="55" y="22"/>
                    <a:pt x="48" y="18"/>
                    <a:pt x="40" y="18"/>
                  </a:cubicBezTo>
                  <a:cubicBezTo>
                    <a:pt x="27" y="18"/>
                    <a:pt x="14" y="33"/>
                    <a:pt x="0" y="79"/>
                  </a:cubicBezTo>
                  <a:cubicBezTo>
                    <a:pt x="12" y="114"/>
                    <a:pt x="24" y="131"/>
                    <a:pt x="36" y="131"/>
                  </a:cubicBezTo>
                  <a:cubicBezTo>
                    <a:pt x="41" y="131"/>
                    <a:pt x="45" y="128"/>
                    <a:pt x="50" y="124"/>
                  </a:cubicBezTo>
                  <a:cubicBezTo>
                    <a:pt x="56" y="119"/>
                    <a:pt x="62" y="117"/>
                    <a:pt x="68" y="117"/>
                  </a:cubicBezTo>
                  <a:cubicBezTo>
                    <a:pt x="76" y="117"/>
                    <a:pt x="85" y="122"/>
                    <a:pt x="95" y="132"/>
                  </a:cubicBezTo>
                  <a:cubicBezTo>
                    <a:pt x="107" y="141"/>
                    <a:pt x="122" y="146"/>
                    <a:pt x="137" y="146"/>
                  </a:cubicBezTo>
                  <a:cubicBezTo>
                    <a:pt x="142" y="146"/>
                    <a:pt x="147" y="145"/>
                    <a:pt x="152" y="144"/>
                  </a:cubicBezTo>
                  <a:cubicBezTo>
                    <a:pt x="230" y="144"/>
                    <a:pt x="304" y="140"/>
                    <a:pt x="382" y="136"/>
                  </a:cubicBezTo>
                  <a:cubicBezTo>
                    <a:pt x="398" y="136"/>
                    <a:pt x="411" y="132"/>
                    <a:pt x="423" y="91"/>
                  </a:cubicBezTo>
                  <a:lnTo>
                    <a:pt x="423" y="34"/>
                  </a:lnTo>
                  <a:cubicBezTo>
                    <a:pt x="407" y="1"/>
                    <a:pt x="390" y="9"/>
                    <a:pt x="374" y="5"/>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71" name="Google Shape;171;p29"/>
            <p:cNvSpPr/>
            <p:nvPr/>
          </p:nvSpPr>
          <p:spPr>
            <a:xfrm>
              <a:off x="4810100" y="5448625"/>
              <a:ext cx="950" cy="2000"/>
            </a:xfrm>
            <a:custGeom>
              <a:avLst/>
              <a:gdLst/>
              <a:ahLst/>
              <a:cxnLst/>
              <a:rect l="l" t="t" r="r" b="b"/>
              <a:pathLst>
                <a:path w="38" h="80" extrusionOk="0">
                  <a:moveTo>
                    <a:pt x="18" y="0"/>
                  </a:moveTo>
                  <a:cubicBezTo>
                    <a:pt x="12" y="0"/>
                    <a:pt x="6" y="9"/>
                    <a:pt x="0" y="34"/>
                  </a:cubicBezTo>
                  <a:cubicBezTo>
                    <a:pt x="8" y="64"/>
                    <a:pt x="14" y="79"/>
                    <a:pt x="19" y="79"/>
                  </a:cubicBezTo>
                  <a:cubicBezTo>
                    <a:pt x="25" y="79"/>
                    <a:pt x="31" y="61"/>
                    <a:pt x="37" y="22"/>
                  </a:cubicBezTo>
                  <a:cubicBezTo>
                    <a:pt x="31" y="11"/>
                    <a:pt x="24" y="0"/>
                    <a:pt x="18"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72" name="Google Shape;172;p29"/>
            <p:cNvSpPr/>
            <p:nvPr/>
          </p:nvSpPr>
          <p:spPr>
            <a:xfrm>
              <a:off x="4803225" y="5460875"/>
              <a:ext cx="10075" cy="3500"/>
            </a:xfrm>
            <a:custGeom>
              <a:avLst/>
              <a:gdLst/>
              <a:ahLst/>
              <a:cxnLst/>
              <a:rect l="l" t="t" r="r" b="b"/>
              <a:pathLst>
                <a:path w="403" h="140" extrusionOk="0">
                  <a:moveTo>
                    <a:pt x="64" y="0"/>
                  </a:moveTo>
                  <a:cubicBezTo>
                    <a:pt x="53" y="0"/>
                    <a:pt x="41" y="2"/>
                    <a:pt x="29" y="8"/>
                  </a:cubicBezTo>
                  <a:cubicBezTo>
                    <a:pt x="21" y="12"/>
                    <a:pt x="13" y="29"/>
                    <a:pt x="0" y="41"/>
                  </a:cubicBezTo>
                  <a:cubicBezTo>
                    <a:pt x="9" y="115"/>
                    <a:pt x="17" y="123"/>
                    <a:pt x="29" y="123"/>
                  </a:cubicBezTo>
                  <a:cubicBezTo>
                    <a:pt x="35" y="125"/>
                    <a:pt x="43" y="125"/>
                    <a:pt x="52" y="125"/>
                  </a:cubicBezTo>
                  <a:cubicBezTo>
                    <a:pt x="61" y="125"/>
                    <a:pt x="70" y="125"/>
                    <a:pt x="78" y="127"/>
                  </a:cubicBezTo>
                  <a:cubicBezTo>
                    <a:pt x="132" y="131"/>
                    <a:pt x="185" y="139"/>
                    <a:pt x="242" y="139"/>
                  </a:cubicBezTo>
                  <a:cubicBezTo>
                    <a:pt x="271" y="135"/>
                    <a:pt x="296" y="131"/>
                    <a:pt x="320" y="123"/>
                  </a:cubicBezTo>
                  <a:lnTo>
                    <a:pt x="374" y="123"/>
                  </a:lnTo>
                  <a:cubicBezTo>
                    <a:pt x="382" y="123"/>
                    <a:pt x="390" y="115"/>
                    <a:pt x="394" y="107"/>
                  </a:cubicBezTo>
                  <a:cubicBezTo>
                    <a:pt x="398" y="90"/>
                    <a:pt x="402" y="74"/>
                    <a:pt x="402" y="61"/>
                  </a:cubicBezTo>
                  <a:cubicBezTo>
                    <a:pt x="402" y="45"/>
                    <a:pt x="398" y="33"/>
                    <a:pt x="394" y="20"/>
                  </a:cubicBezTo>
                  <a:cubicBezTo>
                    <a:pt x="390" y="8"/>
                    <a:pt x="386" y="8"/>
                    <a:pt x="378" y="8"/>
                  </a:cubicBezTo>
                  <a:cubicBezTo>
                    <a:pt x="345" y="12"/>
                    <a:pt x="312" y="20"/>
                    <a:pt x="279" y="20"/>
                  </a:cubicBezTo>
                  <a:cubicBezTo>
                    <a:pt x="238" y="20"/>
                    <a:pt x="193" y="20"/>
                    <a:pt x="152" y="16"/>
                  </a:cubicBezTo>
                  <a:cubicBezTo>
                    <a:pt x="123" y="13"/>
                    <a:pt x="94" y="0"/>
                    <a:pt x="64"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73" name="Google Shape;173;p29"/>
            <p:cNvSpPr/>
            <p:nvPr/>
          </p:nvSpPr>
          <p:spPr>
            <a:xfrm>
              <a:off x="4801175" y="5461000"/>
              <a:ext cx="1775" cy="2950"/>
            </a:xfrm>
            <a:custGeom>
              <a:avLst/>
              <a:gdLst/>
              <a:ahLst/>
              <a:cxnLst/>
              <a:rect l="l" t="t" r="r" b="b"/>
              <a:pathLst>
                <a:path w="71" h="118" extrusionOk="0">
                  <a:moveTo>
                    <a:pt x="34" y="0"/>
                  </a:moveTo>
                  <a:cubicBezTo>
                    <a:pt x="22" y="0"/>
                    <a:pt x="11" y="11"/>
                    <a:pt x="0" y="44"/>
                  </a:cubicBezTo>
                  <a:cubicBezTo>
                    <a:pt x="13" y="104"/>
                    <a:pt x="26" y="118"/>
                    <a:pt x="39" y="118"/>
                  </a:cubicBezTo>
                  <a:cubicBezTo>
                    <a:pt x="47" y="118"/>
                    <a:pt x="54" y="113"/>
                    <a:pt x="62" y="110"/>
                  </a:cubicBezTo>
                  <a:cubicBezTo>
                    <a:pt x="66" y="93"/>
                    <a:pt x="70" y="77"/>
                    <a:pt x="70" y="61"/>
                  </a:cubicBezTo>
                  <a:cubicBezTo>
                    <a:pt x="70" y="44"/>
                    <a:pt x="66" y="32"/>
                    <a:pt x="62" y="15"/>
                  </a:cubicBezTo>
                  <a:cubicBezTo>
                    <a:pt x="52" y="8"/>
                    <a:pt x="43" y="0"/>
                    <a:pt x="34"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74" name="Google Shape;174;p29"/>
            <p:cNvSpPr/>
            <p:nvPr/>
          </p:nvSpPr>
          <p:spPr>
            <a:xfrm>
              <a:off x="4798700" y="5461275"/>
              <a:ext cx="1775" cy="3000"/>
            </a:xfrm>
            <a:custGeom>
              <a:avLst/>
              <a:gdLst/>
              <a:ahLst/>
              <a:cxnLst/>
              <a:rect l="l" t="t" r="r" b="b"/>
              <a:pathLst>
                <a:path w="71" h="120" extrusionOk="0">
                  <a:moveTo>
                    <a:pt x="50" y="0"/>
                  </a:moveTo>
                  <a:cubicBezTo>
                    <a:pt x="34" y="4"/>
                    <a:pt x="21" y="13"/>
                    <a:pt x="13" y="25"/>
                  </a:cubicBezTo>
                  <a:cubicBezTo>
                    <a:pt x="5" y="45"/>
                    <a:pt x="1" y="66"/>
                    <a:pt x="1" y="86"/>
                  </a:cubicBezTo>
                  <a:cubicBezTo>
                    <a:pt x="5" y="99"/>
                    <a:pt x="9" y="119"/>
                    <a:pt x="13" y="119"/>
                  </a:cubicBezTo>
                  <a:cubicBezTo>
                    <a:pt x="25" y="115"/>
                    <a:pt x="42" y="115"/>
                    <a:pt x="54" y="111"/>
                  </a:cubicBezTo>
                  <a:cubicBezTo>
                    <a:pt x="58" y="107"/>
                    <a:pt x="58" y="107"/>
                    <a:pt x="71" y="33"/>
                  </a:cubicBezTo>
                  <a:cubicBezTo>
                    <a:pt x="62" y="21"/>
                    <a:pt x="54" y="0"/>
                    <a:pt x="50"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75" name="Google Shape;175;p29"/>
            <p:cNvSpPr/>
            <p:nvPr/>
          </p:nvSpPr>
          <p:spPr>
            <a:xfrm>
              <a:off x="4796975" y="5461450"/>
              <a:ext cx="825" cy="2150"/>
            </a:xfrm>
            <a:custGeom>
              <a:avLst/>
              <a:gdLst/>
              <a:ahLst/>
              <a:cxnLst/>
              <a:rect l="l" t="t" r="r" b="b"/>
              <a:pathLst>
                <a:path w="33" h="86" extrusionOk="0">
                  <a:moveTo>
                    <a:pt x="16" y="0"/>
                  </a:moveTo>
                  <a:cubicBezTo>
                    <a:pt x="12" y="0"/>
                    <a:pt x="8" y="16"/>
                    <a:pt x="0" y="47"/>
                  </a:cubicBezTo>
                  <a:cubicBezTo>
                    <a:pt x="4" y="72"/>
                    <a:pt x="9" y="85"/>
                    <a:pt x="15" y="85"/>
                  </a:cubicBezTo>
                  <a:cubicBezTo>
                    <a:pt x="21" y="85"/>
                    <a:pt x="27" y="73"/>
                    <a:pt x="33" y="47"/>
                  </a:cubicBezTo>
                  <a:cubicBezTo>
                    <a:pt x="25" y="16"/>
                    <a:pt x="21" y="0"/>
                    <a:pt x="16"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76" name="Google Shape;176;p29"/>
            <p:cNvSpPr/>
            <p:nvPr/>
          </p:nvSpPr>
          <p:spPr>
            <a:xfrm>
              <a:off x="4810700" y="5342200"/>
              <a:ext cx="1050" cy="2875"/>
            </a:xfrm>
            <a:custGeom>
              <a:avLst/>
              <a:gdLst/>
              <a:ahLst/>
              <a:cxnLst/>
              <a:rect l="l" t="t" r="r" b="b"/>
              <a:pathLst>
                <a:path w="42" h="115" extrusionOk="0">
                  <a:moveTo>
                    <a:pt x="24" y="0"/>
                  </a:moveTo>
                  <a:cubicBezTo>
                    <a:pt x="18" y="0"/>
                    <a:pt x="11" y="13"/>
                    <a:pt x="5" y="28"/>
                  </a:cubicBezTo>
                  <a:cubicBezTo>
                    <a:pt x="1" y="53"/>
                    <a:pt x="1" y="77"/>
                    <a:pt x="5" y="98"/>
                  </a:cubicBezTo>
                  <a:cubicBezTo>
                    <a:pt x="13" y="110"/>
                    <a:pt x="21" y="114"/>
                    <a:pt x="25" y="114"/>
                  </a:cubicBezTo>
                  <a:cubicBezTo>
                    <a:pt x="34" y="114"/>
                    <a:pt x="42" y="94"/>
                    <a:pt x="42" y="40"/>
                  </a:cubicBezTo>
                  <a:cubicBezTo>
                    <a:pt x="36" y="11"/>
                    <a:pt x="30" y="0"/>
                    <a:pt x="24"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77" name="Google Shape;177;p29"/>
            <p:cNvSpPr/>
            <p:nvPr/>
          </p:nvSpPr>
          <p:spPr>
            <a:xfrm>
              <a:off x="4818000" y="5342375"/>
              <a:ext cx="850" cy="2725"/>
            </a:xfrm>
            <a:custGeom>
              <a:avLst/>
              <a:gdLst/>
              <a:ahLst/>
              <a:cxnLst/>
              <a:rect l="l" t="t" r="r" b="b"/>
              <a:pathLst>
                <a:path w="34" h="109" extrusionOk="0">
                  <a:moveTo>
                    <a:pt x="16" y="1"/>
                  </a:moveTo>
                  <a:cubicBezTo>
                    <a:pt x="13" y="1"/>
                    <a:pt x="11" y="2"/>
                    <a:pt x="8" y="5"/>
                  </a:cubicBezTo>
                  <a:cubicBezTo>
                    <a:pt x="0" y="13"/>
                    <a:pt x="0" y="25"/>
                    <a:pt x="0" y="38"/>
                  </a:cubicBezTo>
                  <a:cubicBezTo>
                    <a:pt x="0" y="58"/>
                    <a:pt x="0" y="79"/>
                    <a:pt x="4" y="95"/>
                  </a:cubicBezTo>
                  <a:cubicBezTo>
                    <a:pt x="8" y="104"/>
                    <a:pt x="11" y="109"/>
                    <a:pt x="14" y="109"/>
                  </a:cubicBezTo>
                  <a:cubicBezTo>
                    <a:pt x="20" y="109"/>
                    <a:pt x="25" y="88"/>
                    <a:pt x="33" y="46"/>
                  </a:cubicBezTo>
                  <a:cubicBezTo>
                    <a:pt x="27" y="11"/>
                    <a:pt x="21" y="1"/>
                    <a:pt x="16"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78" name="Google Shape;178;p29"/>
            <p:cNvSpPr/>
            <p:nvPr/>
          </p:nvSpPr>
          <p:spPr>
            <a:xfrm>
              <a:off x="4812150" y="5342275"/>
              <a:ext cx="5350" cy="3600"/>
            </a:xfrm>
            <a:custGeom>
              <a:avLst/>
              <a:gdLst/>
              <a:ahLst/>
              <a:cxnLst/>
              <a:rect l="l" t="t" r="r" b="b"/>
              <a:pathLst>
                <a:path w="214" h="144" extrusionOk="0">
                  <a:moveTo>
                    <a:pt x="25" y="1"/>
                  </a:moveTo>
                  <a:cubicBezTo>
                    <a:pt x="17" y="1"/>
                    <a:pt x="9" y="13"/>
                    <a:pt x="0" y="37"/>
                  </a:cubicBezTo>
                  <a:cubicBezTo>
                    <a:pt x="7" y="118"/>
                    <a:pt x="16" y="144"/>
                    <a:pt x="26" y="144"/>
                  </a:cubicBezTo>
                  <a:cubicBezTo>
                    <a:pt x="29" y="144"/>
                    <a:pt x="31" y="142"/>
                    <a:pt x="33" y="140"/>
                  </a:cubicBezTo>
                  <a:cubicBezTo>
                    <a:pt x="40" y="134"/>
                    <a:pt x="47" y="132"/>
                    <a:pt x="53" y="132"/>
                  </a:cubicBezTo>
                  <a:cubicBezTo>
                    <a:pt x="68" y="132"/>
                    <a:pt x="83" y="142"/>
                    <a:pt x="97" y="142"/>
                  </a:cubicBezTo>
                  <a:cubicBezTo>
                    <a:pt x="101" y="142"/>
                    <a:pt x="104" y="141"/>
                    <a:pt x="107" y="140"/>
                  </a:cubicBezTo>
                  <a:cubicBezTo>
                    <a:pt x="109" y="140"/>
                    <a:pt x="112" y="139"/>
                    <a:pt x="114" y="139"/>
                  </a:cubicBezTo>
                  <a:cubicBezTo>
                    <a:pt x="123" y="139"/>
                    <a:pt x="132" y="142"/>
                    <a:pt x="139" y="142"/>
                  </a:cubicBezTo>
                  <a:cubicBezTo>
                    <a:pt x="149" y="142"/>
                    <a:pt x="158" y="138"/>
                    <a:pt x="169" y="120"/>
                  </a:cubicBezTo>
                  <a:cubicBezTo>
                    <a:pt x="169" y="118"/>
                    <a:pt x="170" y="118"/>
                    <a:pt x="171" y="118"/>
                  </a:cubicBezTo>
                  <a:cubicBezTo>
                    <a:pt x="175" y="118"/>
                    <a:pt x="182" y="132"/>
                    <a:pt x="185" y="136"/>
                  </a:cubicBezTo>
                  <a:cubicBezTo>
                    <a:pt x="187" y="138"/>
                    <a:pt x="189" y="139"/>
                    <a:pt x="191" y="139"/>
                  </a:cubicBezTo>
                  <a:cubicBezTo>
                    <a:pt x="197" y="139"/>
                    <a:pt x="202" y="129"/>
                    <a:pt x="205" y="99"/>
                  </a:cubicBezTo>
                  <a:cubicBezTo>
                    <a:pt x="214" y="70"/>
                    <a:pt x="210" y="42"/>
                    <a:pt x="201" y="13"/>
                  </a:cubicBezTo>
                  <a:cubicBezTo>
                    <a:pt x="201" y="9"/>
                    <a:pt x="197" y="5"/>
                    <a:pt x="193" y="5"/>
                  </a:cubicBezTo>
                  <a:lnTo>
                    <a:pt x="107" y="5"/>
                  </a:lnTo>
                  <a:cubicBezTo>
                    <a:pt x="82" y="5"/>
                    <a:pt x="54" y="5"/>
                    <a:pt x="25"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79" name="Google Shape;179;p29"/>
            <p:cNvSpPr/>
            <p:nvPr/>
          </p:nvSpPr>
          <p:spPr>
            <a:xfrm>
              <a:off x="4807825" y="5342725"/>
              <a:ext cx="1175" cy="3075"/>
            </a:xfrm>
            <a:custGeom>
              <a:avLst/>
              <a:gdLst/>
              <a:ahLst/>
              <a:cxnLst/>
              <a:rect l="l" t="t" r="r" b="b"/>
              <a:pathLst>
                <a:path w="47" h="123" extrusionOk="0">
                  <a:moveTo>
                    <a:pt x="28" y="1"/>
                  </a:moveTo>
                  <a:cubicBezTo>
                    <a:pt x="22" y="1"/>
                    <a:pt x="13" y="19"/>
                    <a:pt x="1" y="56"/>
                  </a:cubicBezTo>
                  <a:cubicBezTo>
                    <a:pt x="5" y="110"/>
                    <a:pt x="13" y="122"/>
                    <a:pt x="22" y="122"/>
                  </a:cubicBezTo>
                  <a:cubicBezTo>
                    <a:pt x="30" y="118"/>
                    <a:pt x="42" y="122"/>
                    <a:pt x="46" y="56"/>
                  </a:cubicBezTo>
                  <a:cubicBezTo>
                    <a:pt x="40" y="19"/>
                    <a:pt x="35" y="1"/>
                    <a:pt x="28"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80" name="Google Shape;180;p29"/>
            <p:cNvSpPr/>
            <p:nvPr/>
          </p:nvSpPr>
          <p:spPr>
            <a:xfrm>
              <a:off x="4823025" y="5342800"/>
              <a:ext cx="850" cy="3075"/>
            </a:xfrm>
            <a:custGeom>
              <a:avLst/>
              <a:gdLst/>
              <a:ahLst/>
              <a:cxnLst/>
              <a:rect l="l" t="t" r="r" b="b"/>
              <a:pathLst>
                <a:path w="34" h="123" extrusionOk="0">
                  <a:moveTo>
                    <a:pt x="13" y="0"/>
                  </a:moveTo>
                  <a:cubicBezTo>
                    <a:pt x="4" y="0"/>
                    <a:pt x="0" y="21"/>
                    <a:pt x="0" y="53"/>
                  </a:cubicBezTo>
                  <a:cubicBezTo>
                    <a:pt x="0" y="74"/>
                    <a:pt x="4" y="94"/>
                    <a:pt x="8" y="115"/>
                  </a:cubicBezTo>
                  <a:cubicBezTo>
                    <a:pt x="11" y="120"/>
                    <a:pt x="14" y="122"/>
                    <a:pt x="16" y="122"/>
                  </a:cubicBezTo>
                  <a:cubicBezTo>
                    <a:pt x="23" y="122"/>
                    <a:pt x="27" y="94"/>
                    <a:pt x="33" y="25"/>
                  </a:cubicBezTo>
                  <a:cubicBezTo>
                    <a:pt x="25" y="16"/>
                    <a:pt x="17" y="4"/>
                    <a:pt x="13"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81" name="Google Shape;181;p29"/>
            <p:cNvSpPr/>
            <p:nvPr/>
          </p:nvSpPr>
          <p:spPr>
            <a:xfrm>
              <a:off x="4809475" y="5342575"/>
              <a:ext cx="950" cy="3000"/>
            </a:xfrm>
            <a:custGeom>
              <a:avLst/>
              <a:gdLst/>
              <a:ahLst/>
              <a:cxnLst/>
              <a:rect l="l" t="t" r="r" b="b"/>
              <a:pathLst>
                <a:path w="38" h="120" extrusionOk="0">
                  <a:moveTo>
                    <a:pt x="21" y="0"/>
                  </a:moveTo>
                  <a:cubicBezTo>
                    <a:pt x="17" y="0"/>
                    <a:pt x="12" y="6"/>
                    <a:pt x="9" y="13"/>
                  </a:cubicBezTo>
                  <a:cubicBezTo>
                    <a:pt x="1" y="42"/>
                    <a:pt x="1" y="66"/>
                    <a:pt x="9" y="95"/>
                  </a:cubicBezTo>
                  <a:cubicBezTo>
                    <a:pt x="13" y="112"/>
                    <a:pt x="17" y="120"/>
                    <a:pt x="25" y="120"/>
                  </a:cubicBezTo>
                  <a:cubicBezTo>
                    <a:pt x="29" y="120"/>
                    <a:pt x="29" y="116"/>
                    <a:pt x="38" y="38"/>
                  </a:cubicBezTo>
                  <a:cubicBezTo>
                    <a:pt x="33" y="10"/>
                    <a:pt x="27" y="0"/>
                    <a:pt x="2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82" name="Google Shape;182;p29"/>
            <p:cNvSpPr/>
            <p:nvPr/>
          </p:nvSpPr>
          <p:spPr>
            <a:xfrm>
              <a:off x="4819625" y="5342725"/>
              <a:ext cx="850" cy="3000"/>
            </a:xfrm>
            <a:custGeom>
              <a:avLst/>
              <a:gdLst/>
              <a:ahLst/>
              <a:cxnLst/>
              <a:rect l="l" t="t" r="r" b="b"/>
              <a:pathLst>
                <a:path w="34" h="120" extrusionOk="0">
                  <a:moveTo>
                    <a:pt x="15" y="0"/>
                  </a:moveTo>
                  <a:cubicBezTo>
                    <a:pt x="10" y="0"/>
                    <a:pt x="7" y="14"/>
                    <a:pt x="1" y="40"/>
                  </a:cubicBezTo>
                  <a:cubicBezTo>
                    <a:pt x="5" y="91"/>
                    <a:pt x="8" y="119"/>
                    <a:pt x="18" y="119"/>
                  </a:cubicBezTo>
                  <a:cubicBezTo>
                    <a:pt x="19" y="119"/>
                    <a:pt x="20" y="119"/>
                    <a:pt x="21" y="118"/>
                  </a:cubicBezTo>
                  <a:cubicBezTo>
                    <a:pt x="30" y="97"/>
                    <a:pt x="34" y="73"/>
                    <a:pt x="30" y="52"/>
                  </a:cubicBezTo>
                  <a:cubicBezTo>
                    <a:pt x="30" y="36"/>
                    <a:pt x="25" y="19"/>
                    <a:pt x="21" y="7"/>
                  </a:cubicBezTo>
                  <a:cubicBezTo>
                    <a:pt x="19" y="2"/>
                    <a:pt x="17" y="0"/>
                    <a:pt x="15"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83" name="Google Shape;183;p29"/>
            <p:cNvSpPr/>
            <p:nvPr/>
          </p:nvSpPr>
          <p:spPr>
            <a:xfrm>
              <a:off x="4821900" y="5342675"/>
              <a:ext cx="725" cy="3225"/>
            </a:xfrm>
            <a:custGeom>
              <a:avLst/>
              <a:gdLst/>
              <a:ahLst/>
              <a:cxnLst/>
              <a:rect l="l" t="t" r="r" b="b"/>
              <a:pathLst>
                <a:path w="29" h="129" extrusionOk="0">
                  <a:moveTo>
                    <a:pt x="17" y="1"/>
                  </a:moveTo>
                  <a:cubicBezTo>
                    <a:pt x="8" y="1"/>
                    <a:pt x="4" y="26"/>
                    <a:pt x="0" y="108"/>
                  </a:cubicBezTo>
                  <a:cubicBezTo>
                    <a:pt x="7" y="118"/>
                    <a:pt x="11" y="128"/>
                    <a:pt x="15" y="128"/>
                  </a:cubicBezTo>
                  <a:cubicBezTo>
                    <a:pt x="18" y="128"/>
                    <a:pt x="21" y="121"/>
                    <a:pt x="25" y="99"/>
                  </a:cubicBezTo>
                  <a:cubicBezTo>
                    <a:pt x="29" y="79"/>
                    <a:pt x="29" y="58"/>
                    <a:pt x="29" y="38"/>
                  </a:cubicBezTo>
                  <a:cubicBezTo>
                    <a:pt x="29" y="26"/>
                    <a:pt x="25" y="13"/>
                    <a:pt x="17"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84" name="Google Shape;184;p29"/>
            <p:cNvSpPr/>
            <p:nvPr/>
          </p:nvSpPr>
          <p:spPr>
            <a:xfrm>
              <a:off x="4806300" y="5343325"/>
              <a:ext cx="850" cy="2425"/>
            </a:xfrm>
            <a:custGeom>
              <a:avLst/>
              <a:gdLst/>
              <a:ahLst/>
              <a:cxnLst/>
              <a:rect l="l" t="t" r="r" b="b"/>
              <a:pathLst>
                <a:path w="34" h="97" extrusionOk="0">
                  <a:moveTo>
                    <a:pt x="17" y="1"/>
                  </a:moveTo>
                  <a:cubicBezTo>
                    <a:pt x="12" y="1"/>
                    <a:pt x="6" y="8"/>
                    <a:pt x="0" y="45"/>
                  </a:cubicBezTo>
                  <a:cubicBezTo>
                    <a:pt x="6" y="81"/>
                    <a:pt x="11" y="96"/>
                    <a:pt x="17" y="96"/>
                  </a:cubicBezTo>
                  <a:cubicBezTo>
                    <a:pt x="20" y="96"/>
                    <a:pt x="22" y="92"/>
                    <a:pt x="25" y="86"/>
                  </a:cubicBezTo>
                  <a:cubicBezTo>
                    <a:pt x="29" y="73"/>
                    <a:pt x="33" y="57"/>
                    <a:pt x="33" y="41"/>
                  </a:cubicBezTo>
                  <a:cubicBezTo>
                    <a:pt x="33" y="28"/>
                    <a:pt x="29" y="16"/>
                    <a:pt x="25" y="4"/>
                  </a:cubicBezTo>
                  <a:cubicBezTo>
                    <a:pt x="22" y="2"/>
                    <a:pt x="20" y="1"/>
                    <a:pt x="17"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85" name="Google Shape;185;p29"/>
            <p:cNvSpPr/>
            <p:nvPr/>
          </p:nvSpPr>
          <p:spPr>
            <a:xfrm>
              <a:off x="4820750" y="5342975"/>
              <a:ext cx="550" cy="2625"/>
            </a:xfrm>
            <a:custGeom>
              <a:avLst/>
              <a:gdLst/>
              <a:ahLst/>
              <a:cxnLst/>
              <a:rect l="l" t="t" r="r" b="b"/>
              <a:pathLst>
                <a:path w="22" h="105" extrusionOk="0">
                  <a:moveTo>
                    <a:pt x="12" y="1"/>
                  </a:moveTo>
                  <a:cubicBezTo>
                    <a:pt x="5" y="1"/>
                    <a:pt x="1" y="24"/>
                    <a:pt x="1" y="50"/>
                  </a:cubicBezTo>
                  <a:cubicBezTo>
                    <a:pt x="1" y="79"/>
                    <a:pt x="5" y="104"/>
                    <a:pt x="13" y="104"/>
                  </a:cubicBezTo>
                  <a:cubicBezTo>
                    <a:pt x="14" y="104"/>
                    <a:pt x="14" y="104"/>
                    <a:pt x="14" y="104"/>
                  </a:cubicBezTo>
                  <a:cubicBezTo>
                    <a:pt x="18" y="104"/>
                    <a:pt x="22" y="84"/>
                    <a:pt x="22" y="46"/>
                  </a:cubicBezTo>
                  <a:cubicBezTo>
                    <a:pt x="22" y="22"/>
                    <a:pt x="17" y="1"/>
                    <a:pt x="13" y="1"/>
                  </a:cubicBezTo>
                  <a:cubicBezTo>
                    <a:pt x="13" y="1"/>
                    <a:pt x="12" y="1"/>
                    <a:pt x="12"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86" name="Google Shape;186;p29"/>
            <p:cNvSpPr/>
            <p:nvPr/>
          </p:nvSpPr>
          <p:spPr>
            <a:xfrm>
              <a:off x="4804650" y="5382225"/>
              <a:ext cx="3725" cy="3400"/>
            </a:xfrm>
            <a:custGeom>
              <a:avLst/>
              <a:gdLst/>
              <a:ahLst/>
              <a:cxnLst/>
              <a:rect l="l" t="t" r="r" b="b"/>
              <a:pathLst>
                <a:path w="149" h="136" extrusionOk="0">
                  <a:moveTo>
                    <a:pt x="41" y="0"/>
                  </a:moveTo>
                  <a:cubicBezTo>
                    <a:pt x="27" y="0"/>
                    <a:pt x="14" y="16"/>
                    <a:pt x="1" y="56"/>
                  </a:cubicBezTo>
                  <a:cubicBezTo>
                    <a:pt x="7" y="113"/>
                    <a:pt x="18" y="136"/>
                    <a:pt x="29" y="136"/>
                  </a:cubicBezTo>
                  <a:cubicBezTo>
                    <a:pt x="32" y="136"/>
                    <a:pt x="35" y="134"/>
                    <a:pt x="38" y="130"/>
                  </a:cubicBezTo>
                  <a:cubicBezTo>
                    <a:pt x="47" y="119"/>
                    <a:pt x="56" y="115"/>
                    <a:pt x="65" y="115"/>
                  </a:cubicBezTo>
                  <a:cubicBezTo>
                    <a:pt x="83" y="115"/>
                    <a:pt x="101" y="130"/>
                    <a:pt x="120" y="130"/>
                  </a:cubicBezTo>
                  <a:cubicBezTo>
                    <a:pt x="128" y="130"/>
                    <a:pt x="136" y="122"/>
                    <a:pt x="149" y="118"/>
                  </a:cubicBezTo>
                  <a:cubicBezTo>
                    <a:pt x="149" y="48"/>
                    <a:pt x="144" y="23"/>
                    <a:pt x="136" y="19"/>
                  </a:cubicBezTo>
                  <a:cubicBezTo>
                    <a:pt x="124" y="11"/>
                    <a:pt x="112" y="7"/>
                    <a:pt x="103" y="7"/>
                  </a:cubicBezTo>
                  <a:cubicBezTo>
                    <a:pt x="83" y="7"/>
                    <a:pt x="66" y="3"/>
                    <a:pt x="50" y="3"/>
                  </a:cubicBezTo>
                  <a:cubicBezTo>
                    <a:pt x="47" y="1"/>
                    <a:pt x="44" y="0"/>
                    <a:pt x="4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87" name="Google Shape;187;p29"/>
            <p:cNvSpPr/>
            <p:nvPr/>
          </p:nvSpPr>
          <p:spPr>
            <a:xfrm>
              <a:off x="4802000" y="5383050"/>
              <a:ext cx="1850" cy="2825"/>
            </a:xfrm>
            <a:custGeom>
              <a:avLst/>
              <a:gdLst/>
              <a:ahLst/>
              <a:cxnLst/>
              <a:rect l="l" t="t" r="r" b="b"/>
              <a:pathLst>
                <a:path w="74" h="113" extrusionOk="0">
                  <a:moveTo>
                    <a:pt x="51" y="0"/>
                  </a:moveTo>
                  <a:cubicBezTo>
                    <a:pt x="45" y="0"/>
                    <a:pt x="39" y="7"/>
                    <a:pt x="33" y="11"/>
                  </a:cubicBezTo>
                  <a:cubicBezTo>
                    <a:pt x="17" y="19"/>
                    <a:pt x="8" y="11"/>
                    <a:pt x="0" y="76"/>
                  </a:cubicBezTo>
                  <a:cubicBezTo>
                    <a:pt x="13" y="102"/>
                    <a:pt x="25" y="112"/>
                    <a:pt x="36" y="112"/>
                  </a:cubicBezTo>
                  <a:cubicBezTo>
                    <a:pt x="46" y="112"/>
                    <a:pt x="56" y="105"/>
                    <a:pt x="66" y="93"/>
                  </a:cubicBezTo>
                  <a:cubicBezTo>
                    <a:pt x="70" y="72"/>
                    <a:pt x="74" y="52"/>
                    <a:pt x="74" y="35"/>
                  </a:cubicBezTo>
                  <a:cubicBezTo>
                    <a:pt x="65" y="8"/>
                    <a:pt x="58" y="0"/>
                    <a:pt x="5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88" name="Google Shape;188;p29"/>
            <p:cNvSpPr/>
            <p:nvPr/>
          </p:nvSpPr>
          <p:spPr>
            <a:xfrm>
              <a:off x="4799525" y="5382475"/>
              <a:ext cx="1575" cy="3325"/>
            </a:xfrm>
            <a:custGeom>
              <a:avLst/>
              <a:gdLst/>
              <a:ahLst/>
              <a:cxnLst/>
              <a:rect l="l" t="t" r="r" b="b"/>
              <a:pathLst>
                <a:path w="63" h="133" extrusionOk="0">
                  <a:moveTo>
                    <a:pt x="44" y="17"/>
                  </a:moveTo>
                  <a:cubicBezTo>
                    <a:pt x="44" y="17"/>
                    <a:pt x="43" y="17"/>
                    <a:pt x="42" y="17"/>
                  </a:cubicBezTo>
                  <a:cubicBezTo>
                    <a:pt x="29" y="30"/>
                    <a:pt x="13" y="1"/>
                    <a:pt x="1" y="71"/>
                  </a:cubicBezTo>
                  <a:cubicBezTo>
                    <a:pt x="1" y="124"/>
                    <a:pt x="13" y="132"/>
                    <a:pt x="21" y="132"/>
                  </a:cubicBezTo>
                  <a:cubicBezTo>
                    <a:pt x="29" y="132"/>
                    <a:pt x="50" y="132"/>
                    <a:pt x="62" y="79"/>
                  </a:cubicBezTo>
                  <a:cubicBezTo>
                    <a:pt x="59" y="32"/>
                    <a:pt x="52" y="17"/>
                    <a:pt x="44" y="17"/>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89" name="Google Shape;189;p29"/>
            <p:cNvSpPr/>
            <p:nvPr/>
          </p:nvSpPr>
          <p:spPr>
            <a:xfrm>
              <a:off x="4817175" y="5382575"/>
              <a:ext cx="1150" cy="3525"/>
            </a:xfrm>
            <a:custGeom>
              <a:avLst/>
              <a:gdLst/>
              <a:ahLst/>
              <a:cxnLst/>
              <a:rect l="l" t="t" r="r" b="b"/>
              <a:pathLst>
                <a:path w="46" h="141" extrusionOk="0">
                  <a:moveTo>
                    <a:pt x="28" y="1"/>
                  </a:moveTo>
                  <a:cubicBezTo>
                    <a:pt x="20" y="1"/>
                    <a:pt x="7" y="5"/>
                    <a:pt x="0" y="46"/>
                  </a:cubicBezTo>
                  <a:cubicBezTo>
                    <a:pt x="6" y="109"/>
                    <a:pt x="15" y="141"/>
                    <a:pt x="24" y="141"/>
                  </a:cubicBezTo>
                  <a:cubicBezTo>
                    <a:pt x="29" y="141"/>
                    <a:pt x="33" y="133"/>
                    <a:pt x="37" y="116"/>
                  </a:cubicBezTo>
                  <a:cubicBezTo>
                    <a:pt x="41" y="95"/>
                    <a:pt x="46" y="71"/>
                    <a:pt x="46" y="46"/>
                  </a:cubicBezTo>
                  <a:cubicBezTo>
                    <a:pt x="46" y="9"/>
                    <a:pt x="37" y="1"/>
                    <a:pt x="33" y="1"/>
                  </a:cubicBezTo>
                  <a:cubicBezTo>
                    <a:pt x="32" y="1"/>
                    <a:pt x="30" y="1"/>
                    <a:pt x="28"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90" name="Google Shape;190;p29"/>
            <p:cNvSpPr/>
            <p:nvPr/>
          </p:nvSpPr>
          <p:spPr>
            <a:xfrm>
              <a:off x="4815525" y="5382600"/>
              <a:ext cx="950" cy="2850"/>
            </a:xfrm>
            <a:custGeom>
              <a:avLst/>
              <a:gdLst/>
              <a:ahLst/>
              <a:cxnLst/>
              <a:rect l="l" t="t" r="r" b="b"/>
              <a:pathLst>
                <a:path w="38" h="114" extrusionOk="0">
                  <a:moveTo>
                    <a:pt x="17" y="0"/>
                  </a:moveTo>
                  <a:cubicBezTo>
                    <a:pt x="13" y="4"/>
                    <a:pt x="9" y="8"/>
                    <a:pt x="9" y="17"/>
                  </a:cubicBezTo>
                  <a:cubicBezTo>
                    <a:pt x="1" y="41"/>
                    <a:pt x="1" y="66"/>
                    <a:pt x="9" y="94"/>
                  </a:cubicBezTo>
                  <a:cubicBezTo>
                    <a:pt x="12" y="104"/>
                    <a:pt x="18" y="114"/>
                    <a:pt x="22" y="114"/>
                  </a:cubicBezTo>
                  <a:cubicBezTo>
                    <a:pt x="23" y="114"/>
                    <a:pt x="24" y="113"/>
                    <a:pt x="25" y="111"/>
                  </a:cubicBezTo>
                  <a:cubicBezTo>
                    <a:pt x="29" y="94"/>
                    <a:pt x="34" y="78"/>
                    <a:pt x="34" y="62"/>
                  </a:cubicBezTo>
                  <a:cubicBezTo>
                    <a:pt x="38" y="41"/>
                    <a:pt x="34" y="21"/>
                    <a:pt x="25" y="4"/>
                  </a:cubicBezTo>
                  <a:cubicBezTo>
                    <a:pt x="21" y="0"/>
                    <a:pt x="21" y="0"/>
                    <a:pt x="17"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91" name="Google Shape;191;p29"/>
            <p:cNvSpPr/>
            <p:nvPr/>
          </p:nvSpPr>
          <p:spPr>
            <a:xfrm>
              <a:off x="4808750" y="5382900"/>
              <a:ext cx="750" cy="2475"/>
            </a:xfrm>
            <a:custGeom>
              <a:avLst/>
              <a:gdLst/>
              <a:ahLst/>
              <a:cxnLst/>
              <a:rect l="l" t="t" r="r" b="b"/>
              <a:pathLst>
                <a:path w="30" h="99" extrusionOk="0">
                  <a:moveTo>
                    <a:pt x="14" y="0"/>
                  </a:moveTo>
                  <a:cubicBezTo>
                    <a:pt x="10" y="0"/>
                    <a:pt x="7" y="13"/>
                    <a:pt x="1" y="37"/>
                  </a:cubicBezTo>
                  <a:cubicBezTo>
                    <a:pt x="1" y="70"/>
                    <a:pt x="1" y="95"/>
                    <a:pt x="9" y="99"/>
                  </a:cubicBezTo>
                  <a:cubicBezTo>
                    <a:pt x="10" y="99"/>
                    <a:pt x="11" y="99"/>
                    <a:pt x="12" y="99"/>
                  </a:cubicBezTo>
                  <a:cubicBezTo>
                    <a:pt x="19" y="99"/>
                    <a:pt x="26" y="96"/>
                    <a:pt x="30" y="37"/>
                  </a:cubicBezTo>
                  <a:cubicBezTo>
                    <a:pt x="21" y="13"/>
                    <a:pt x="17" y="0"/>
                    <a:pt x="14"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92" name="Google Shape;192;p29"/>
            <p:cNvSpPr/>
            <p:nvPr/>
          </p:nvSpPr>
          <p:spPr>
            <a:xfrm>
              <a:off x="4812250" y="5382700"/>
              <a:ext cx="650" cy="2600"/>
            </a:xfrm>
            <a:custGeom>
              <a:avLst/>
              <a:gdLst/>
              <a:ahLst/>
              <a:cxnLst/>
              <a:rect l="l" t="t" r="r" b="b"/>
              <a:pathLst>
                <a:path w="26" h="104" extrusionOk="0">
                  <a:moveTo>
                    <a:pt x="9" y="0"/>
                  </a:moveTo>
                  <a:cubicBezTo>
                    <a:pt x="5" y="17"/>
                    <a:pt x="0" y="33"/>
                    <a:pt x="0" y="45"/>
                  </a:cubicBezTo>
                  <a:cubicBezTo>
                    <a:pt x="0" y="78"/>
                    <a:pt x="5" y="99"/>
                    <a:pt x="9" y="103"/>
                  </a:cubicBezTo>
                  <a:cubicBezTo>
                    <a:pt x="9" y="103"/>
                    <a:pt x="10" y="103"/>
                    <a:pt x="11" y="103"/>
                  </a:cubicBezTo>
                  <a:cubicBezTo>
                    <a:pt x="18" y="103"/>
                    <a:pt x="25" y="84"/>
                    <a:pt x="25" y="25"/>
                  </a:cubicBezTo>
                  <a:cubicBezTo>
                    <a:pt x="21" y="17"/>
                    <a:pt x="17" y="0"/>
                    <a:pt x="9"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93" name="Google Shape;193;p29"/>
            <p:cNvSpPr/>
            <p:nvPr/>
          </p:nvSpPr>
          <p:spPr>
            <a:xfrm>
              <a:off x="4810700" y="5382775"/>
              <a:ext cx="550" cy="2375"/>
            </a:xfrm>
            <a:custGeom>
              <a:avLst/>
              <a:gdLst/>
              <a:ahLst/>
              <a:cxnLst/>
              <a:rect l="l" t="t" r="r" b="b"/>
              <a:pathLst>
                <a:path w="22" h="95" extrusionOk="0">
                  <a:moveTo>
                    <a:pt x="12" y="1"/>
                  </a:moveTo>
                  <a:cubicBezTo>
                    <a:pt x="8" y="1"/>
                    <a:pt x="4" y="14"/>
                    <a:pt x="1" y="46"/>
                  </a:cubicBezTo>
                  <a:cubicBezTo>
                    <a:pt x="1" y="79"/>
                    <a:pt x="5" y="94"/>
                    <a:pt x="11" y="94"/>
                  </a:cubicBezTo>
                  <a:cubicBezTo>
                    <a:pt x="13" y="94"/>
                    <a:pt x="15" y="92"/>
                    <a:pt x="17" y="87"/>
                  </a:cubicBezTo>
                  <a:cubicBezTo>
                    <a:pt x="21" y="71"/>
                    <a:pt x="21" y="51"/>
                    <a:pt x="21" y="34"/>
                  </a:cubicBezTo>
                  <a:cubicBezTo>
                    <a:pt x="21" y="22"/>
                    <a:pt x="21" y="10"/>
                    <a:pt x="13" y="1"/>
                  </a:cubicBezTo>
                  <a:cubicBezTo>
                    <a:pt x="13" y="1"/>
                    <a:pt x="12" y="1"/>
                    <a:pt x="12"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94" name="Google Shape;194;p29"/>
            <p:cNvSpPr/>
            <p:nvPr/>
          </p:nvSpPr>
          <p:spPr>
            <a:xfrm>
              <a:off x="4814100" y="5383000"/>
              <a:ext cx="525" cy="2800"/>
            </a:xfrm>
            <a:custGeom>
              <a:avLst/>
              <a:gdLst/>
              <a:ahLst/>
              <a:cxnLst/>
              <a:rect l="l" t="t" r="r" b="b"/>
              <a:pathLst>
                <a:path w="21" h="112" extrusionOk="0">
                  <a:moveTo>
                    <a:pt x="8" y="1"/>
                  </a:moveTo>
                  <a:cubicBezTo>
                    <a:pt x="4" y="1"/>
                    <a:pt x="0" y="13"/>
                    <a:pt x="0" y="25"/>
                  </a:cubicBezTo>
                  <a:cubicBezTo>
                    <a:pt x="0" y="46"/>
                    <a:pt x="0" y="62"/>
                    <a:pt x="0" y="78"/>
                  </a:cubicBezTo>
                  <a:cubicBezTo>
                    <a:pt x="0" y="87"/>
                    <a:pt x="4" y="95"/>
                    <a:pt x="8" y="99"/>
                  </a:cubicBezTo>
                  <a:cubicBezTo>
                    <a:pt x="8" y="103"/>
                    <a:pt x="13" y="107"/>
                    <a:pt x="13" y="111"/>
                  </a:cubicBezTo>
                  <a:cubicBezTo>
                    <a:pt x="21" y="33"/>
                    <a:pt x="21" y="1"/>
                    <a:pt x="8"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95" name="Google Shape;195;p29"/>
            <p:cNvSpPr/>
            <p:nvPr/>
          </p:nvSpPr>
          <p:spPr>
            <a:xfrm>
              <a:off x="4806300" y="5369900"/>
              <a:ext cx="1150" cy="2700"/>
            </a:xfrm>
            <a:custGeom>
              <a:avLst/>
              <a:gdLst/>
              <a:ahLst/>
              <a:cxnLst/>
              <a:rect l="l" t="t" r="r" b="b"/>
              <a:pathLst>
                <a:path w="46" h="108" extrusionOk="0">
                  <a:moveTo>
                    <a:pt x="23" y="1"/>
                  </a:moveTo>
                  <a:cubicBezTo>
                    <a:pt x="15" y="1"/>
                    <a:pt x="8" y="14"/>
                    <a:pt x="0" y="44"/>
                  </a:cubicBezTo>
                  <a:cubicBezTo>
                    <a:pt x="6" y="90"/>
                    <a:pt x="15" y="107"/>
                    <a:pt x="23" y="107"/>
                  </a:cubicBezTo>
                  <a:cubicBezTo>
                    <a:pt x="28" y="107"/>
                    <a:pt x="33" y="102"/>
                    <a:pt x="37" y="94"/>
                  </a:cubicBezTo>
                  <a:cubicBezTo>
                    <a:pt x="46" y="69"/>
                    <a:pt x="46" y="44"/>
                    <a:pt x="41" y="20"/>
                  </a:cubicBezTo>
                  <a:cubicBezTo>
                    <a:pt x="35" y="8"/>
                    <a:pt x="28" y="1"/>
                    <a:pt x="23"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96" name="Google Shape;196;p29"/>
            <p:cNvSpPr/>
            <p:nvPr/>
          </p:nvSpPr>
          <p:spPr>
            <a:xfrm>
              <a:off x="4808450" y="5369900"/>
              <a:ext cx="850" cy="2450"/>
            </a:xfrm>
            <a:custGeom>
              <a:avLst/>
              <a:gdLst/>
              <a:ahLst/>
              <a:cxnLst/>
              <a:rect l="l" t="t" r="r" b="b"/>
              <a:pathLst>
                <a:path w="34" h="98" extrusionOk="0">
                  <a:moveTo>
                    <a:pt x="18" y="1"/>
                  </a:moveTo>
                  <a:cubicBezTo>
                    <a:pt x="13" y="1"/>
                    <a:pt x="8" y="13"/>
                    <a:pt x="1" y="36"/>
                  </a:cubicBezTo>
                  <a:cubicBezTo>
                    <a:pt x="1" y="77"/>
                    <a:pt x="5" y="94"/>
                    <a:pt x="13" y="94"/>
                  </a:cubicBezTo>
                  <a:cubicBezTo>
                    <a:pt x="14" y="95"/>
                    <a:pt x="17" y="97"/>
                    <a:pt x="19" y="97"/>
                  </a:cubicBezTo>
                  <a:cubicBezTo>
                    <a:pt x="25" y="97"/>
                    <a:pt x="31" y="89"/>
                    <a:pt x="33" y="49"/>
                  </a:cubicBezTo>
                  <a:cubicBezTo>
                    <a:pt x="27" y="16"/>
                    <a:pt x="23" y="1"/>
                    <a:pt x="18"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97" name="Google Shape;197;p29"/>
            <p:cNvSpPr/>
            <p:nvPr/>
          </p:nvSpPr>
          <p:spPr>
            <a:xfrm>
              <a:off x="4816250" y="5370100"/>
              <a:ext cx="650" cy="2450"/>
            </a:xfrm>
            <a:custGeom>
              <a:avLst/>
              <a:gdLst/>
              <a:ahLst/>
              <a:cxnLst/>
              <a:rect l="l" t="t" r="r" b="b"/>
              <a:pathLst>
                <a:path w="26" h="98" extrusionOk="0">
                  <a:moveTo>
                    <a:pt x="16" y="0"/>
                  </a:moveTo>
                  <a:cubicBezTo>
                    <a:pt x="15" y="0"/>
                    <a:pt x="14" y="1"/>
                    <a:pt x="13" y="4"/>
                  </a:cubicBezTo>
                  <a:cubicBezTo>
                    <a:pt x="5" y="20"/>
                    <a:pt x="0" y="41"/>
                    <a:pt x="5" y="61"/>
                  </a:cubicBezTo>
                  <a:cubicBezTo>
                    <a:pt x="5" y="86"/>
                    <a:pt x="6" y="98"/>
                    <a:pt x="13" y="98"/>
                  </a:cubicBezTo>
                  <a:cubicBezTo>
                    <a:pt x="16" y="98"/>
                    <a:pt x="20" y="95"/>
                    <a:pt x="25" y="90"/>
                  </a:cubicBezTo>
                  <a:cubicBezTo>
                    <a:pt x="22" y="26"/>
                    <a:pt x="21" y="0"/>
                    <a:pt x="16"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98" name="Google Shape;198;p29"/>
            <p:cNvSpPr/>
            <p:nvPr/>
          </p:nvSpPr>
          <p:spPr>
            <a:xfrm>
              <a:off x="4818100" y="5421825"/>
              <a:ext cx="1350" cy="2750"/>
            </a:xfrm>
            <a:custGeom>
              <a:avLst/>
              <a:gdLst/>
              <a:ahLst/>
              <a:cxnLst/>
              <a:rect l="l" t="t" r="r" b="b"/>
              <a:pathLst>
                <a:path w="54" h="110" extrusionOk="0">
                  <a:moveTo>
                    <a:pt x="28" y="1"/>
                  </a:moveTo>
                  <a:cubicBezTo>
                    <a:pt x="18" y="1"/>
                    <a:pt x="9" y="16"/>
                    <a:pt x="0" y="48"/>
                  </a:cubicBezTo>
                  <a:cubicBezTo>
                    <a:pt x="16" y="88"/>
                    <a:pt x="26" y="109"/>
                    <a:pt x="33" y="109"/>
                  </a:cubicBezTo>
                  <a:cubicBezTo>
                    <a:pt x="42" y="109"/>
                    <a:pt x="47" y="83"/>
                    <a:pt x="54" y="31"/>
                  </a:cubicBezTo>
                  <a:cubicBezTo>
                    <a:pt x="44" y="11"/>
                    <a:pt x="36" y="1"/>
                    <a:pt x="28"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99" name="Google Shape;199;p29"/>
            <p:cNvSpPr/>
            <p:nvPr/>
          </p:nvSpPr>
          <p:spPr>
            <a:xfrm>
              <a:off x="4814100" y="5422200"/>
              <a:ext cx="950" cy="2500"/>
            </a:xfrm>
            <a:custGeom>
              <a:avLst/>
              <a:gdLst/>
              <a:ahLst/>
              <a:cxnLst/>
              <a:rect l="l" t="t" r="r" b="b"/>
              <a:pathLst>
                <a:path w="38" h="100" extrusionOk="0">
                  <a:moveTo>
                    <a:pt x="18" y="1"/>
                  </a:moveTo>
                  <a:cubicBezTo>
                    <a:pt x="13" y="1"/>
                    <a:pt x="8" y="13"/>
                    <a:pt x="0" y="37"/>
                  </a:cubicBezTo>
                  <a:cubicBezTo>
                    <a:pt x="0" y="78"/>
                    <a:pt x="4" y="90"/>
                    <a:pt x="13" y="98"/>
                  </a:cubicBezTo>
                  <a:cubicBezTo>
                    <a:pt x="13" y="99"/>
                    <a:pt x="14" y="99"/>
                    <a:pt x="15" y="99"/>
                  </a:cubicBezTo>
                  <a:cubicBezTo>
                    <a:pt x="20" y="99"/>
                    <a:pt x="30" y="87"/>
                    <a:pt x="37" y="45"/>
                  </a:cubicBezTo>
                  <a:cubicBezTo>
                    <a:pt x="29" y="15"/>
                    <a:pt x="23" y="1"/>
                    <a:pt x="18"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00" name="Google Shape;200;p29"/>
            <p:cNvSpPr/>
            <p:nvPr/>
          </p:nvSpPr>
          <p:spPr>
            <a:xfrm>
              <a:off x="4801375" y="5421875"/>
              <a:ext cx="750" cy="2275"/>
            </a:xfrm>
            <a:custGeom>
              <a:avLst/>
              <a:gdLst/>
              <a:ahLst/>
              <a:cxnLst/>
              <a:rect l="l" t="t" r="r" b="b"/>
              <a:pathLst>
                <a:path w="30" h="91" extrusionOk="0">
                  <a:moveTo>
                    <a:pt x="12" y="0"/>
                  </a:moveTo>
                  <a:cubicBezTo>
                    <a:pt x="7" y="0"/>
                    <a:pt x="4" y="21"/>
                    <a:pt x="0" y="91"/>
                  </a:cubicBezTo>
                  <a:lnTo>
                    <a:pt x="25" y="91"/>
                  </a:lnTo>
                  <a:cubicBezTo>
                    <a:pt x="29" y="38"/>
                    <a:pt x="25" y="13"/>
                    <a:pt x="17" y="5"/>
                  </a:cubicBezTo>
                  <a:cubicBezTo>
                    <a:pt x="15" y="2"/>
                    <a:pt x="13" y="0"/>
                    <a:pt x="12"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01" name="Google Shape;201;p29"/>
            <p:cNvSpPr/>
            <p:nvPr/>
          </p:nvSpPr>
          <p:spPr>
            <a:xfrm>
              <a:off x="4803125" y="5422200"/>
              <a:ext cx="625" cy="2325"/>
            </a:xfrm>
            <a:custGeom>
              <a:avLst/>
              <a:gdLst/>
              <a:ahLst/>
              <a:cxnLst/>
              <a:rect l="l" t="t" r="r" b="b"/>
              <a:pathLst>
                <a:path w="25" h="93" extrusionOk="0">
                  <a:moveTo>
                    <a:pt x="14" y="1"/>
                  </a:moveTo>
                  <a:cubicBezTo>
                    <a:pt x="8" y="1"/>
                    <a:pt x="3" y="10"/>
                    <a:pt x="0" y="37"/>
                  </a:cubicBezTo>
                  <a:cubicBezTo>
                    <a:pt x="3" y="76"/>
                    <a:pt x="8" y="92"/>
                    <a:pt x="13" y="92"/>
                  </a:cubicBezTo>
                  <a:cubicBezTo>
                    <a:pt x="15" y="92"/>
                    <a:pt x="18" y="89"/>
                    <a:pt x="21" y="82"/>
                  </a:cubicBezTo>
                  <a:cubicBezTo>
                    <a:pt x="25" y="57"/>
                    <a:pt x="25" y="29"/>
                    <a:pt x="21" y="4"/>
                  </a:cubicBezTo>
                  <a:cubicBezTo>
                    <a:pt x="19" y="2"/>
                    <a:pt x="16" y="1"/>
                    <a:pt x="14"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02" name="Google Shape;202;p29"/>
            <p:cNvSpPr/>
            <p:nvPr/>
          </p:nvSpPr>
          <p:spPr>
            <a:xfrm>
              <a:off x="4804750" y="5421875"/>
              <a:ext cx="650" cy="2350"/>
            </a:xfrm>
            <a:custGeom>
              <a:avLst/>
              <a:gdLst/>
              <a:ahLst/>
              <a:cxnLst/>
              <a:rect l="l" t="t" r="r" b="b"/>
              <a:pathLst>
                <a:path w="26" h="94" extrusionOk="0">
                  <a:moveTo>
                    <a:pt x="13" y="1"/>
                  </a:moveTo>
                  <a:cubicBezTo>
                    <a:pt x="9" y="1"/>
                    <a:pt x="1" y="25"/>
                    <a:pt x="1" y="75"/>
                  </a:cubicBezTo>
                  <a:cubicBezTo>
                    <a:pt x="5" y="87"/>
                    <a:pt x="9" y="94"/>
                    <a:pt x="14" y="94"/>
                  </a:cubicBezTo>
                  <a:cubicBezTo>
                    <a:pt x="18" y="94"/>
                    <a:pt x="22" y="88"/>
                    <a:pt x="26" y="79"/>
                  </a:cubicBezTo>
                  <a:cubicBezTo>
                    <a:pt x="26" y="29"/>
                    <a:pt x="21" y="5"/>
                    <a:pt x="13"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03" name="Google Shape;203;p29"/>
            <p:cNvSpPr/>
            <p:nvPr/>
          </p:nvSpPr>
          <p:spPr>
            <a:xfrm>
              <a:off x="4800975" y="5408375"/>
              <a:ext cx="3300" cy="3575"/>
            </a:xfrm>
            <a:custGeom>
              <a:avLst/>
              <a:gdLst/>
              <a:ahLst/>
              <a:cxnLst/>
              <a:rect l="l" t="t" r="r" b="b"/>
              <a:pathLst>
                <a:path w="132" h="143" extrusionOk="0">
                  <a:moveTo>
                    <a:pt x="60" y="1"/>
                  </a:moveTo>
                  <a:cubicBezTo>
                    <a:pt x="43" y="1"/>
                    <a:pt x="26" y="9"/>
                    <a:pt x="8" y="40"/>
                  </a:cubicBezTo>
                  <a:cubicBezTo>
                    <a:pt x="4" y="52"/>
                    <a:pt x="0" y="61"/>
                    <a:pt x="0" y="73"/>
                  </a:cubicBezTo>
                  <a:cubicBezTo>
                    <a:pt x="7" y="128"/>
                    <a:pt x="17" y="140"/>
                    <a:pt x="27" y="140"/>
                  </a:cubicBezTo>
                  <a:cubicBezTo>
                    <a:pt x="29" y="140"/>
                    <a:pt x="31" y="139"/>
                    <a:pt x="33" y="139"/>
                  </a:cubicBezTo>
                  <a:cubicBezTo>
                    <a:pt x="45" y="134"/>
                    <a:pt x="55" y="129"/>
                    <a:pt x="66" y="129"/>
                  </a:cubicBezTo>
                  <a:cubicBezTo>
                    <a:pt x="74" y="129"/>
                    <a:pt x="82" y="132"/>
                    <a:pt x="90" y="139"/>
                  </a:cubicBezTo>
                  <a:cubicBezTo>
                    <a:pt x="95" y="141"/>
                    <a:pt x="99" y="143"/>
                    <a:pt x="102" y="143"/>
                  </a:cubicBezTo>
                  <a:cubicBezTo>
                    <a:pt x="115" y="143"/>
                    <a:pt x="122" y="125"/>
                    <a:pt x="131" y="93"/>
                  </a:cubicBezTo>
                  <a:cubicBezTo>
                    <a:pt x="131" y="36"/>
                    <a:pt x="127" y="15"/>
                    <a:pt x="119" y="11"/>
                  </a:cubicBezTo>
                  <a:cubicBezTo>
                    <a:pt x="100" y="11"/>
                    <a:pt x="80" y="1"/>
                    <a:pt x="60"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04" name="Google Shape;204;p29"/>
            <p:cNvSpPr/>
            <p:nvPr/>
          </p:nvSpPr>
          <p:spPr>
            <a:xfrm>
              <a:off x="4812750" y="5408625"/>
              <a:ext cx="2500" cy="3475"/>
            </a:xfrm>
            <a:custGeom>
              <a:avLst/>
              <a:gdLst/>
              <a:ahLst/>
              <a:cxnLst/>
              <a:rect l="l" t="t" r="r" b="b"/>
              <a:pathLst>
                <a:path w="100" h="139" extrusionOk="0">
                  <a:moveTo>
                    <a:pt x="24" y="0"/>
                  </a:moveTo>
                  <a:cubicBezTo>
                    <a:pt x="21" y="0"/>
                    <a:pt x="17" y="1"/>
                    <a:pt x="13" y="1"/>
                  </a:cubicBezTo>
                  <a:cubicBezTo>
                    <a:pt x="9" y="1"/>
                    <a:pt x="5" y="26"/>
                    <a:pt x="1" y="38"/>
                  </a:cubicBezTo>
                  <a:cubicBezTo>
                    <a:pt x="9" y="107"/>
                    <a:pt x="17" y="139"/>
                    <a:pt x="28" y="139"/>
                  </a:cubicBezTo>
                  <a:cubicBezTo>
                    <a:pt x="33" y="139"/>
                    <a:pt x="39" y="131"/>
                    <a:pt x="46" y="116"/>
                  </a:cubicBezTo>
                  <a:cubicBezTo>
                    <a:pt x="50" y="113"/>
                    <a:pt x="53" y="103"/>
                    <a:pt x="57" y="103"/>
                  </a:cubicBezTo>
                  <a:cubicBezTo>
                    <a:pt x="57" y="103"/>
                    <a:pt x="58" y="103"/>
                    <a:pt x="58" y="104"/>
                  </a:cubicBezTo>
                  <a:cubicBezTo>
                    <a:pt x="64" y="123"/>
                    <a:pt x="70" y="132"/>
                    <a:pt x="76" y="132"/>
                  </a:cubicBezTo>
                  <a:cubicBezTo>
                    <a:pt x="84" y="132"/>
                    <a:pt x="92" y="116"/>
                    <a:pt x="99" y="88"/>
                  </a:cubicBezTo>
                  <a:cubicBezTo>
                    <a:pt x="99" y="20"/>
                    <a:pt x="99" y="1"/>
                    <a:pt x="93" y="1"/>
                  </a:cubicBezTo>
                  <a:cubicBezTo>
                    <a:pt x="93" y="1"/>
                    <a:pt x="92" y="1"/>
                    <a:pt x="91" y="1"/>
                  </a:cubicBezTo>
                  <a:cubicBezTo>
                    <a:pt x="84" y="3"/>
                    <a:pt x="76" y="4"/>
                    <a:pt x="69" y="4"/>
                  </a:cubicBezTo>
                  <a:cubicBezTo>
                    <a:pt x="54" y="4"/>
                    <a:pt x="39" y="0"/>
                    <a:pt x="24"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05" name="Google Shape;205;p29"/>
            <p:cNvSpPr/>
            <p:nvPr/>
          </p:nvSpPr>
          <p:spPr>
            <a:xfrm>
              <a:off x="4808975" y="5408125"/>
              <a:ext cx="1650" cy="3650"/>
            </a:xfrm>
            <a:custGeom>
              <a:avLst/>
              <a:gdLst/>
              <a:ahLst/>
              <a:cxnLst/>
              <a:rect l="l" t="t" r="r" b="b"/>
              <a:pathLst>
                <a:path w="66" h="146" extrusionOk="0">
                  <a:moveTo>
                    <a:pt x="52" y="7"/>
                  </a:moveTo>
                  <a:cubicBezTo>
                    <a:pt x="51" y="7"/>
                    <a:pt x="50" y="7"/>
                    <a:pt x="49" y="9"/>
                  </a:cubicBezTo>
                  <a:cubicBezTo>
                    <a:pt x="33" y="21"/>
                    <a:pt x="17" y="1"/>
                    <a:pt x="0" y="79"/>
                  </a:cubicBezTo>
                  <a:cubicBezTo>
                    <a:pt x="8" y="134"/>
                    <a:pt x="18" y="145"/>
                    <a:pt x="28" y="145"/>
                  </a:cubicBezTo>
                  <a:cubicBezTo>
                    <a:pt x="33" y="145"/>
                    <a:pt x="39" y="142"/>
                    <a:pt x="45" y="140"/>
                  </a:cubicBezTo>
                  <a:cubicBezTo>
                    <a:pt x="62" y="140"/>
                    <a:pt x="62" y="112"/>
                    <a:pt x="66" y="54"/>
                  </a:cubicBezTo>
                  <a:cubicBezTo>
                    <a:pt x="62" y="21"/>
                    <a:pt x="56" y="7"/>
                    <a:pt x="52" y="7"/>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06" name="Google Shape;206;p29"/>
            <p:cNvSpPr/>
            <p:nvPr/>
          </p:nvSpPr>
          <p:spPr>
            <a:xfrm>
              <a:off x="4806800" y="5408500"/>
              <a:ext cx="1475" cy="3075"/>
            </a:xfrm>
            <a:custGeom>
              <a:avLst/>
              <a:gdLst/>
              <a:ahLst/>
              <a:cxnLst/>
              <a:rect l="l" t="t" r="r" b="b"/>
              <a:pathLst>
                <a:path w="59" h="123" extrusionOk="0">
                  <a:moveTo>
                    <a:pt x="38" y="0"/>
                  </a:moveTo>
                  <a:cubicBezTo>
                    <a:pt x="26" y="0"/>
                    <a:pt x="13" y="10"/>
                    <a:pt x="1" y="60"/>
                  </a:cubicBezTo>
                  <a:cubicBezTo>
                    <a:pt x="13" y="101"/>
                    <a:pt x="24" y="122"/>
                    <a:pt x="34" y="122"/>
                  </a:cubicBezTo>
                  <a:cubicBezTo>
                    <a:pt x="41" y="122"/>
                    <a:pt x="48" y="112"/>
                    <a:pt x="54" y="93"/>
                  </a:cubicBezTo>
                  <a:cubicBezTo>
                    <a:pt x="54" y="76"/>
                    <a:pt x="58" y="60"/>
                    <a:pt x="58" y="39"/>
                  </a:cubicBezTo>
                  <a:cubicBezTo>
                    <a:pt x="58" y="27"/>
                    <a:pt x="54" y="15"/>
                    <a:pt x="50" y="2"/>
                  </a:cubicBezTo>
                  <a:cubicBezTo>
                    <a:pt x="46" y="1"/>
                    <a:pt x="42" y="0"/>
                    <a:pt x="38"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07" name="Google Shape;207;p29"/>
            <p:cNvSpPr/>
            <p:nvPr/>
          </p:nvSpPr>
          <p:spPr>
            <a:xfrm>
              <a:off x="4804850" y="5408750"/>
              <a:ext cx="1275" cy="3250"/>
            </a:xfrm>
            <a:custGeom>
              <a:avLst/>
              <a:gdLst/>
              <a:ahLst/>
              <a:cxnLst/>
              <a:rect l="l" t="t" r="r" b="b"/>
              <a:pathLst>
                <a:path w="51" h="130" extrusionOk="0">
                  <a:moveTo>
                    <a:pt x="22" y="0"/>
                  </a:moveTo>
                  <a:cubicBezTo>
                    <a:pt x="13" y="0"/>
                    <a:pt x="5" y="13"/>
                    <a:pt x="1" y="78"/>
                  </a:cubicBezTo>
                  <a:cubicBezTo>
                    <a:pt x="9" y="91"/>
                    <a:pt x="13" y="107"/>
                    <a:pt x="22" y="119"/>
                  </a:cubicBezTo>
                  <a:cubicBezTo>
                    <a:pt x="25" y="126"/>
                    <a:pt x="28" y="129"/>
                    <a:pt x="31" y="129"/>
                  </a:cubicBezTo>
                  <a:cubicBezTo>
                    <a:pt x="38" y="129"/>
                    <a:pt x="43" y="108"/>
                    <a:pt x="46" y="78"/>
                  </a:cubicBezTo>
                  <a:cubicBezTo>
                    <a:pt x="50" y="58"/>
                    <a:pt x="50" y="37"/>
                    <a:pt x="46" y="17"/>
                  </a:cubicBezTo>
                  <a:cubicBezTo>
                    <a:pt x="42" y="5"/>
                    <a:pt x="34" y="0"/>
                    <a:pt x="22"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08" name="Google Shape;208;p29"/>
            <p:cNvSpPr/>
            <p:nvPr/>
          </p:nvSpPr>
          <p:spPr>
            <a:xfrm>
              <a:off x="4811225" y="5408475"/>
              <a:ext cx="1150" cy="3275"/>
            </a:xfrm>
            <a:custGeom>
              <a:avLst/>
              <a:gdLst/>
              <a:ahLst/>
              <a:cxnLst/>
              <a:rect l="l" t="t" r="r" b="b"/>
              <a:pathLst>
                <a:path w="46" h="131" extrusionOk="0">
                  <a:moveTo>
                    <a:pt x="25" y="1"/>
                  </a:moveTo>
                  <a:cubicBezTo>
                    <a:pt x="16" y="1"/>
                    <a:pt x="6" y="10"/>
                    <a:pt x="0" y="61"/>
                  </a:cubicBezTo>
                  <a:cubicBezTo>
                    <a:pt x="9" y="109"/>
                    <a:pt x="16" y="131"/>
                    <a:pt x="24" y="131"/>
                  </a:cubicBezTo>
                  <a:cubicBezTo>
                    <a:pt x="27" y="131"/>
                    <a:pt x="30" y="128"/>
                    <a:pt x="33" y="122"/>
                  </a:cubicBezTo>
                  <a:cubicBezTo>
                    <a:pt x="41" y="98"/>
                    <a:pt x="46" y="73"/>
                    <a:pt x="46" y="48"/>
                  </a:cubicBezTo>
                  <a:cubicBezTo>
                    <a:pt x="46" y="11"/>
                    <a:pt x="37" y="3"/>
                    <a:pt x="33" y="3"/>
                  </a:cubicBezTo>
                  <a:cubicBezTo>
                    <a:pt x="31" y="2"/>
                    <a:pt x="28" y="1"/>
                    <a:pt x="25"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09" name="Google Shape;209;p29"/>
            <p:cNvSpPr/>
            <p:nvPr/>
          </p:nvSpPr>
          <p:spPr>
            <a:xfrm>
              <a:off x="4817475" y="5408425"/>
              <a:ext cx="950" cy="3050"/>
            </a:xfrm>
            <a:custGeom>
              <a:avLst/>
              <a:gdLst/>
              <a:ahLst/>
              <a:cxnLst/>
              <a:rect l="l" t="t" r="r" b="b"/>
              <a:pathLst>
                <a:path w="38" h="122" extrusionOk="0">
                  <a:moveTo>
                    <a:pt x="18" y="1"/>
                  </a:moveTo>
                  <a:cubicBezTo>
                    <a:pt x="15" y="1"/>
                    <a:pt x="12" y="4"/>
                    <a:pt x="9" y="9"/>
                  </a:cubicBezTo>
                  <a:cubicBezTo>
                    <a:pt x="5" y="26"/>
                    <a:pt x="1" y="46"/>
                    <a:pt x="1" y="63"/>
                  </a:cubicBezTo>
                  <a:cubicBezTo>
                    <a:pt x="1" y="79"/>
                    <a:pt x="5" y="96"/>
                    <a:pt x="9" y="112"/>
                  </a:cubicBezTo>
                  <a:cubicBezTo>
                    <a:pt x="12" y="119"/>
                    <a:pt x="15" y="122"/>
                    <a:pt x="17" y="122"/>
                  </a:cubicBezTo>
                  <a:cubicBezTo>
                    <a:pt x="24" y="122"/>
                    <a:pt x="29" y="98"/>
                    <a:pt x="38" y="50"/>
                  </a:cubicBezTo>
                  <a:cubicBezTo>
                    <a:pt x="32" y="14"/>
                    <a:pt x="25" y="1"/>
                    <a:pt x="18"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10" name="Google Shape;210;p29"/>
            <p:cNvSpPr/>
            <p:nvPr/>
          </p:nvSpPr>
          <p:spPr>
            <a:xfrm>
              <a:off x="4818600" y="5408550"/>
              <a:ext cx="750" cy="2900"/>
            </a:xfrm>
            <a:custGeom>
              <a:avLst/>
              <a:gdLst/>
              <a:ahLst/>
              <a:cxnLst/>
              <a:rect l="l" t="t" r="r" b="b"/>
              <a:pathLst>
                <a:path w="30" h="116" extrusionOk="0">
                  <a:moveTo>
                    <a:pt x="13" y="0"/>
                  </a:moveTo>
                  <a:cubicBezTo>
                    <a:pt x="9" y="13"/>
                    <a:pt x="5" y="29"/>
                    <a:pt x="5" y="41"/>
                  </a:cubicBezTo>
                  <a:cubicBezTo>
                    <a:pt x="1" y="66"/>
                    <a:pt x="5" y="91"/>
                    <a:pt x="17" y="115"/>
                  </a:cubicBezTo>
                  <a:cubicBezTo>
                    <a:pt x="21" y="115"/>
                    <a:pt x="30" y="82"/>
                    <a:pt x="30" y="49"/>
                  </a:cubicBezTo>
                  <a:cubicBezTo>
                    <a:pt x="30" y="21"/>
                    <a:pt x="25" y="0"/>
                    <a:pt x="13"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11" name="Google Shape;211;p29"/>
            <p:cNvSpPr/>
            <p:nvPr/>
          </p:nvSpPr>
          <p:spPr>
            <a:xfrm>
              <a:off x="4816150" y="5408850"/>
              <a:ext cx="625" cy="1925"/>
            </a:xfrm>
            <a:custGeom>
              <a:avLst/>
              <a:gdLst/>
              <a:ahLst/>
              <a:cxnLst/>
              <a:rect l="l" t="t" r="r" b="b"/>
              <a:pathLst>
                <a:path w="25" h="77" extrusionOk="0">
                  <a:moveTo>
                    <a:pt x="12" y="0"/>
                  </a:moveTo>
                  <a:cubicBezTo>
                    <a:pt x="9" y="0"/>
                    <a:pt x="6" y="11"/>
                    <a:pt x="0" y="33"/>
                  </a:cubicBezTo>
                  <a:cubicBezTo>
                    <a:pt x="5" y="63"/>
                    <a:pt x="7" y="77"/>
                    <a:pt x="10" y="77"/>
                  </a:cubicBezTo>
                  <a:cubicBezTo>
                    <a:pt x="13" y="77"/>
                    <a:pt x="17" y="64"/>
                    <a:pt x="25" y="37"/>
                  </a:cubicBezTo>
                  <a:cubicBezTo>
                    <a:pt x="19" y="12"/>
                    <a:pt x="16" y="0"/>
                    <a:pt x="12"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12" name="Google Shape;212;p29"/>
            <p:cNvSpPr/>
            <p:nvPr/>
          </p:nvSpPr>
          <p:spPr>
            <a:xfrm>
              <a:off x="4811950" y="5329550"/>
              <a:ext cx="18975" cy="4650"/>
            </a:xfrm>
            <a:custGeom>
              <a:avLst/>
              <a:gdLst/>
              <a:ahLst/>
              <a:cxnLst/>
              <a:rect l="l" t="t" r="r" b="b"/>
              <a:pathLst>
                <a:path w="759" h="186" extrusionOk="0">
                  <a:moveTo>
                    <a:pt x="671" y="0"/>
                  </a:moveTo>
                  <a:cubicBezTo>
                    <a:pt x="662" y="0"/>
                    <a:pt x="653" y="3"/>
                    <a:pt x="644" y="9"/>
                  </a:cubicBezTo>
                  <a:cubicBezTo>
                    <a:pt x="624" y="21"/>
                    <a:pt x="603" y="29"/>
                    <a:pt x="579" y="29"/>
                  </a:cubicBezTo>
                  <a:cubicBezTo>
                    <a:pt x="566" y="34"/>
                    <a:pt x="558" y="42"/>
                    <a:pt x="550" y="46"/>
                  </a:cubicBezTo>
                  <a:lnTo>
                    <a:pt x="476" y="46"/>
                  </a:lnTo>
                  <a:cubicBezTo>
                    <a:pt x="423" y="38"/>
                    <a:pt x="369" y="29"/>
                    <a:pt x="316" y="21"/>
                  </a:cubicBezTo>
                  <a:cubicBezTo>
                    <a:pt x="275" y="13"/>
                    <a:pt x="238" y="1"/>
                    <a:pt x="201" y="1"/>
                  </a:cubicBezTo>
                  <a:cubicBezTo>
                    <a:pt x="189" y="1"/>
                    <a:pt x="177" y="13"/>
                    <a:pt x="160" y="17"/>
                  </a:cubicBezTo>
                  <a:cubicBezTo>
                    <a:pt x="136" y="28"/>
                    <a:pt x="109" y="44"/>
                    <a:pt x="82" y="44"/>
                  </a:cubicBezTo>
                  <a:cubicBezTo>
                    <a:pt x="69" y="44"/>
                    <a:pt x="55" y="40"/>
                    <a:pt x="41" y="29"/>
                  </a:cubicBezTo>
                  <a:cubicBezTo>
                    <a:pt x="38" y="23"/>
                    <a:pt x="31" y="20"/>
                    <a:pt x="24" y="20"/>
                  </a:cubicBezTo>
                  <a:cubicBezTo>
                    <a:pt x="21" y="20"/>
                    <a:pt x="19" y="20"/>
                    <a:pt x="17" y="21"/>
                  </a:cubicBezTo>
                  <a:cubicBezTo>
                    <a:pt x="12" y="21"/>
                    <a:pt x="8" y="34"/>
                    <a:pt x="0" y="46"/>
                  </a:cubicBezTo>
                  <a:cubicBezTo>
                    <a:pt x="0" y="107"/>
                    <a:pt x="8" y="140"/>
                    <a:pt x="17" y="144"/>
                  </a:cubicBezTo>
                  <a:cubicBezTo>
                    <a:pt x="37" y="153"/>
                    <a:pt x="58" y="161"/>
                    <a:pt x="82" y="165"/>
                  </a:cubicBezTo>
                  <a:cubicBezTo>
                    <a:pt x="111" y="161"/>
                    <a:pt x="136" y="157"/>
                    <a:pt x="160" y="144"/>
                  </a:cubicBezTo>
                  <a:cubicBezTo>
                    <a:pt x="168" y="144"/>
                    <a:pt x="177" y="157"/>
                    <a:pt x="181" y="157"/>
                  </a:cubicBezTo>
                  <a:cubicBezTo>
                    <a:pt x="226" y="148"/>
                    <a:pt x="271" y="148"/>
                    <a:pt x="316" y="148"/>
                  </a:cubicBezTo>
                  <a:cubicBezTo>
                    <a:pt x="357" y="161"/>
                    <a:pt x="398" y="165"/>
                    <a:pt x="435" y="173"/>
                  </a:cubicBezTo>
                  <a:cubicBezTo>
                    <a:pt x="476" y="181"/>
                    <a:pt x="513" y="185"/>
                    <a:pt x="554" y="185"/>
                  </a:cubicBezTo>
                  <a:cubicBezTo>
                    <a:pt x="579" y="181"/>
                    <a:pt x="599" y="173"/>
                    <a:pt x="620" y="157"/>
                  </a:cubicBezTo>
                  <a:cubicBezTo>
                    <a:pt x="634" y="152"/>
                    <a:pt x="647" y="140"/>
                    <a:pt x="659" y="140"/>
                  </a:cubicBezTo>
                  <a:cubicBezTo>
                    <a:pt x="668" y="140"/>
                    <a:pt x="677" y="146"/>
                    <a:pt x="685" y="165"/>
                  </a:cubicBezTo>
                  <a:cubicBezTo>
                    <a:pt x="689" y="160"/>
                    <a:pt x="692" y="158"/>
                    <a:pt x="695" y="158"/>
                  </a:cubicBezTo>
                  <a:cubicBezTo>
                    <a:pt x="701" y="158"/>
                    <a:pt x="707" y="166"/>
                    <a:pt x="712" y="166"/>
                  </a:cubicBezTo>
                  <a:cubicBezTo>
                    <a:pt x="717" y="166"/>
                    <a:pt x="722" y="160"/>
                    <a:pt x="726" y="136"/>
                  </a:cubicBezTo>
                  <a:cubicBezTo>
                    <a:pt x="726" y="133"/>
                    <a:pt x="727" y="132"/>
                    <a:pt x="729" y="132"/>
                  </a:cubicBezTo>
                  <a:cubicBezTo>
                    <a:pt x="731" y="132"/>
                    <a:pt x="736" y="136"/>
                    <a:pt x="739" y="136"/>
                  </a:cubicBezTo>
                  <a:cubicBezTo>
                    <a:pt x="739" y="137"/>
                    <a:pt x="740" y="137"/>
                    <a:pt x="740" y="137"/>
                  </a:cubicBezTo>
                  <a:cubicBezTo>
                    <a:pt x="744" y="137"/>
                    <a:pt x="751" y="120"/>
                    <a:pt x="755" y="83"/>
                  </a:cubicBezTo>
                  <a:cubicBezTo>
                    <a:pt x="759" y="49"/>
                    <a:pt x="751" y="26"/>
                    <a:pt x="743" y="26"/>
                  </a:cubicBezTo>
                  <a:cubicBezTo>
                    <a:pt x="742" y="26"/>
                    <a:pt x="740" y="27"/>
                    <a:pt x="739" y="29"/>
                  </a:cubicBezTo>
                  <a:cubicBezTo>
                    <a:pt x="736" y="33"/>
                    <a:pt x="734" y="35"/>
                    <a:pt x="731" y="35"/>
                  </a:cubicBezTo>
                  <a:cubicBezTo>
                    <a:pt x="726" y="35"/>
                    <a:pt x="720" y="27"/>
                    <a:pt x="714" y="21"/>
                  </a:cubicBezTo>
                  <a:cubicBezTo>
                    <a:pt x="701" y="8"/>
                    <a:pt x="686" y="0"/>
                    <a:pt x="67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13" name="Google Shape;213;p29"/>
            <p:cNvSpPr/>
            <p:nvPr/>
          </p:nvSpPr>
          <p:spPr>
            <a:xfrm>
              <a:off x="4801375" y="5329500"/>
              <a:ext cx="10275" cy="4075"/>
            </a:xfrm>
            <a:custGeom>
              <a:avLst/>
              <a:gdLst/>
              <a:ahLst/>
              <a:cxnLst/>
              <a:rect l="l" t="t" r="r" b="b"/>
              <a:pathLst>
                <a:path w="411" h="163" extrusionOk="0">
                  <a:moveTo>
                    <a:pt x="230" y="1"/>
                  </a:moveTo>
                  <a:cubicBezTo>
                    <a:pt x="218" y="1"/>
                    <a:pt x="206" y="5"/>
                    <a:pt x="193" y="19"/>
                  </a:cubicBezTo>
                  <a:cubicBezTo>
                    <a:pt x="186" y="14"/>
                    <a:pt x="179" y="12"/>
                    <a:pt x="172" y="12"/>
                  </a:cubicBezTo>
                  <a:cubicBezTo>
                    <a:pt x="145" y="12"/>
                    <a:pt x="119" y="39"/>
                    <a:pt x="92" y="39"/>
                  </a:cubicBezTo>
                  <a:cubicBezTo>
                    <a:pt x="85" y="39"/>
                    <a:pt x="78" y="37"/>
                    <a:pt x="70" y="31"/>
                  </a:cubicBezTo>
                  <a:cubicBezTo>
                    <a:pt x="66" y="27"/>
                    <a:pt x="62" y="26"/>
                    <a:pt x="57" y="26"/>
                  </a:cubicBezTo>
                  <a:cubicBezTo>
                    <a:pt x="47" y="26"/>
                    <a:pt x="37" y="31"/>
                    <a:pt x="29" y="31"/>
                  </a:cubicBezTo>
                  <a:cubicBezTo>
                    <a:pt x="13" y="31"/>
                    <a:pt x="13" y="52"/>
                    <a:pt x="0" y="85"/>
                  </a:cubicBezTo>
                  <a:cubicBezTo>
                    <a:pt x="10" y="124"/>
                    <a:pt x="17" y="142"/>
                    <a:pt x="26" y="142"/>
                  </a:cubicBezTo>
                  <a:cubicBezTo>
                    <a:pt x="28" y="142"/>
                    <a:pt x="31" y="141"/>
                    <a:pt x="33" y="138"/>
                  </a:cubicBezTo>
                  <a:cubicBezTo>
                    <a:pt x="37" y="135"/>
                    <a:pt x="41" y="134"/>
                    <a:pt x="43" y="134"/>
                  </a:cubicBezTo>
                  <a:cubicBezTo>
                    <a:pt x="49" y="134"/>
                    <a:pt x="52" y="138"/>
                    <a:pt x="58" y="138"/>
                  </a:cubicBezTo>
                  <a:lnTo>
                    <a:pt x="83" y="142"/>
                  </a:lnTo>
                  <a:lnTo>
                    <a:pt x="115" y="150"/>
                  </a:lnTo>
                  <a:cubicBezTo>
                    <a:pt x="115" y="150"/>
                    <a:pt x="117" y="152"/>
                    <a:pt x="120" y="152"/>
                  </a:cubicBezTo>
                  <a:cubicBezTo>
                    <a:pt x="121" y="152"/>
                    <a:pt x="122" y="152"/>
                    <a:pt x="124" y="150"/>
                  </a:cubicBezTo>
                  <a:cubicBezTo>
                    <a:pt x="135" y="139"/>
                    <a:pt x="147" y="135"/>
                    <a:pt x="157" y="135"/>
                  </a:cubicBezTo>
                  <a:cubicBezTo>
                    <a:pt x="173" y="135"/>
                    <a:pt x="187" y="142"/>
                    <a:pt x="202" y="142"/>
                  </a:cubicBezTo>
                  <a:cubicBezTo>
                    <a:pt x="206" y="142"/>
                    <a:pt x="210" y="138"/>
                    <a:pt x="214" y="134"/>
                  </a:cubicBezTo>
                  <a:cubicBezTo>
                    <a:pt x="223" y="125"/>
                    <a:pt x="232" y="118"/>
                    <a:pt x="241" y="118"/>
                  </a:cubicBezTo>
                  <a:cubicBezTo>
                    <a:pt x="248" y="118"/>
                    <a:pt x="256" y="123"/>
                    <a:pt x="263" y="134"/>
                  </a:cubicBezTo>
                  <a:cubicBezTo>
                    <a:pt x="263" y="142"/>
                    <a:pt x="271" y="142"/>
                    <a:pt x="280" y="142"/>
                  </a:cubicBezTo>
                  <a:cubicBezTo>
                    <a:pt x="286" y="139"/>
                    <a:pt x="293" y="136"/>
                    <a:pt x="300" y="136"/>
                  </a:cubicBezTo>
                  <a:cubicBezTo>
                    <a:pt x="309" y="136"/>
                    <a:pt x="319" y="142"/>
                    <a:pt x="329" y="159"/>
                  </a:cubicBezTo>
                  <a:cubicBezTo>
                    <a:pt x="330" y="161"/>
                    <a:pt x="331" y="162"/>
                    <a:pt x="333" y="162"/>
                  </a:cubicBezTo>
                  <a:cubicBezTo>
                    <a:pt x="337" y="162"/>
                    <a:pt x="342" y="156"/>
                    <a:pt x="345" y="150"/>
                  </a:cubicBezTo>
                  <a:cubicBezTo>
                    <a:pt x="349" y="142"/>
                    <a:pt x="353" y="113"/>
                    <a:pt x="362" y="97"/>
                  </a:cubicBezTo>
                  <a:cubicBezTo>
                    <a:pt x="377" y="129"/>
                    <a:pt x="385" y="146"/>
                    <a:pt x="391" y="146"/>
                  </a:cubicBezTo>
                  <a:cubicBezTo>
                    <a:pt x="398" y="146"/>
                    <a:pt x="402" y="122"/>
                    <a:pt x="411" y="68"/>
                  </a:cubicBezTo>
                  <a:cubicBezTo>
                    <a:pt x="411" y="36"/>
                    <a:pt x="407" y="15"/>
                    <a:pt x="403" y="15"/>
                  </a:cubicBezTo>
                  <a:cubicBezTo>
                    <a:pt x="397" y="15"/>
                    <a:pt x="393" y="13"/>
                    <a:pt x="390" y="13"/>
                  </a:cubicBezTo>
                  <a:cubicBezTo>
                    <a:pt x="389" y="13"/>
                    <a:pt x="388" y="14"/>
                    <a:pt x="386" y="15"/>
                  </a:cubicBezTo>
                  <a:cubicBezTo>
                    <a:pt x="376" y="26"/>
                    <a:pt x="366" y="30"/>
                    <a:pt x="355" y="30"/>
                  </a:cubicBezTo>
                  <a:cubicBezTo>
                    <a:pt x="339" y="30"/>
                    <a:pt x="321" y="22"/>
                    <a:pt x="304" y="19"/>
                  </a:cubicBezTo>
                  <a:cubicBezTo>
                    <a:pt x="280" y="19"/>
                    <a:pt x="255" y="1"/>
                    <a:pt x="230"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14" name="Google Shape;214;p29"/>
            <p:cNvSpPr/>
            <p:nvPr/>
          </p:nvSpPr>
          <p:spPr>
            <a:xfrm>
              <a:off x="4791625" y="5330075"/>
              <a:ext cx="7825" cy="3275"/>
            </a:xfrm>
            <a:custGeom>
              <a:avLst/>
              <a:gdLst/>
              <a:ahLst/>
              <a:cxnLst/>
              <a:rect l="l" t="t" r="r" b="b"/>
              <a:pathLst>
                <a:path w="313" h="131" extrusionOk="0">
                  <a:moveTo>
                    <a:pt x="230" y="0"/>
                  </a:moveTo>
                  <a:cubicBezTo>
                    <a:pt x="202" y="0"/>
                    <a:pt x="173" y="0"/>
                    <a:pt x="148" y="4"/>
                  </a:cubicBezTo>
                  <a:cubicBezTo>
                    <a:pt x="132" y="4"/>
                    <a:pt x="116" y="21"/>
                    <a:pt x="103" y="25"/>
                  </a:cubicBezTo>
                  <a:cubicBezTo>
                    <a:pt x="95" y="26"/>
                    <a:pt x="86" y="27"/>
                    <a:pt x="78" y="27"/>
                  </a:cubicBezTo>
                  <a:cubicBezTo>
                    <a:pt x="60" y="27"/>
                    <a:pt x="42" y="25"/>
                    <a:pt x="25" y="25"/>
                  </a:cubicBezTo>
                  <a:cubicBezTo>
                    <a:pt x="17" y="25"/>
                    <a:pt x="9" y="25"/>
                    <a:pt x="1" y="54"/>
                  </a:cubicBezTo>
                  <a:cubicBezTo>
                    <a:pt x="13" y="109"/>
                    <a:pt x="24" y="126"/>
                    <a:pt x="36" y="126"/>
                  </a:cubicBezTo>
                  <a:cubicBezTo>
                    <a:pt x="43" y="126"/>
                    <a:pt x="50" y="119"/>
                    <a:pt x="58" y="111"/>
                  </a:cubicBezTo>
                  <a:cubicBezTo>
                    <a:pt x="62" y="107"/>
                    <a:pt x="66" y="104"/>
                    <a:pt x="70" y="104"/>
                  </a:cubicBezTo>
                  <a:cubicBezTo>
                    <a:pt x="75" y="104"/>
                    <a:pt x="79" y="107"/>
                    <a:pt x="83" y="115"/>
                  </a:cubicBezTo>
                  <a:cubicBezTo>
                    <a:pt x="86" y="124"/>
                    <a:pt x="89" y="131"/>
                    <a:pt x="93" y="131"/>
                  </a:cubicBezTo>
                  <a:cubicBezTo>
                    <a:pt x="95" y="131"/>
                    <a:pt x="97" y="130"/>
                    <a:pt x="99" y="127"/>
                  </a:cubicBezTo>
                  <a:cubicBezTo>
                    <a:pt x="106" y="113"/>
                    <a:pt x="114" y="109"/>
                    <a:pt x="121" y="109"/>
                  </a:cubicBezTo>
                  <a:cubicBezTo>
                    <a:pt x="132" y="109"/>
                    <a:pt x="143" y="118"/>
                    <a:pt x="155" y="118"/>
                  </a:cubicBezTo>
                  <a:cubicBezTo>
                    <a:pt x="158" y="118"/>
                    <a:pt x="161" y="117"/>
                    <a:pt x="165" y="115"/>
                  </a:cubicBezTo>
                  <a:cubicBezTo>
                    <a:pt x="172" y="111"/>
                    <a:pt x="179" y="110"/>
                    <a:pt x="186" y="110"/>
                  </a:cubicBezTo>
                  <a:cubicBezTo>
                    <a:pt x="201" y="110"/>
                    <a:pt x="217" y="115"/>
                    <a:pt x="230" y="115"/>
                  </a:cubicBezTo>
                  <a:cubicBezTo>
                    <a:pt x="239" y="115"/>
                    <a:pt x="243" y="111"/>
                    <a:pt x="251" y="107"/>
                  </a:cubicBezTo>
                  <a:lnTo>
                    <a:pt x="288" y="95"/>
                  </a:lnTo>
                  <a:cubicBezTo>
                    <a:pt x="288" y="94"/>
                    <a:pt x="289" y="94"/>
                    <a:pt x="290" y="94"/>
                  </a:cubicBezTo>
                  <a:cubicBezTo>
                    <a:pt x="293" y="94"/>
                    <a:pt x="296" y="97"/>
                    <a:pt x="300" y="97"/>
                  </a:cubicBezTo>
                  <a:cubicBezTo>
                    <a:pt x="305" y="97"/>
                    <a:pt x="310" y="89"/>
                    <a:pt x="313" y="49"/>
                  </a:cubicBezTo>
                  <a:cubicBezTo>
                    <a:pt x="313" y="13"/>
                    <a:pt x="308" y="0"/>
                    <a:pt x="288"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15" name="Google Shape;215;p29"/>
            <p:cNvSpPr/>
            <p:nvPr/>
          </p:nvSpPr>
          <p:spPr>
            <a:xfrm>
              <a:off x="4787125" y="5330625"/>
              <a:ext cx="3100" cy="2525"/>
            </a:xfrm>
            <a:custGeom>
              <a:avLst/>
              <a:gdLst/>
              <a:ahLst/>
              <a:cxnLst/>
              <a:rect l="l" t="t" r="r" b="b"/>
              <a:pathLst>
                <a:path w="124" h="101" extrusionOk="0">
                  <a:moveTo>
                    <a:pt x="68" y="1"/>
                  </a:moveTo>
                  <a:cubicBezTo>
                    <a:pt x="50" y="1"/>
                    <a:pt x="33" y="3"/>
                    <a:pt x="17" y="7"/>
                  </a:cubicBezTo>
                  <a:cubicBezTo>
                    <a:pt x="8" y="7"/>
                    <a:pt x="4" y="19"/>
                    <a:pt x="0" y="27"/>
                  </a:cubicBezTo>
                  <a:cubicBezTo>
                    <a:pt x="4" y="81"/>
                    <a:pt x="12" y="97"/>
                    <a:pt x="21" y="97"/>
                  </a:cubicBezTo>
                  <a:cubicBezTo>
                    <a:pt x="27" y="99"/>
                    <a:pt x="33" y="100"/>
                    <a:pt x="40" y="100"/>
                  </a:cubicBezTo>
                  <a:cubicBezTo>
                    <a:pt x="46" y="100"/>
                    <a:pt x="53" y="99"/>
                    <a:pt x="62" y="97"/>
                  </a:cubicBezTo>
                  <a:cubicBezTo>
                    <a:pt x="71" y="94"/>
                    <a:pt x="82" y="83"/>
                    <a:pt x="92" y="83"/>
                  </a:cubicBezTo>
                  <a:cubicBezTo>
                    <a:pt x="96" y="83"/>
                    <a:pt x="99" y="84"/>
                    <a:pt x="103" y="89"/>
                  </a:cubicBezTo>
                  <a:cubicBezTo>
                    <a:pt x="105" y="93"/>
                    <a:pt x="107" y="95"/>
                    <a:pt x="109" y="95"/>
                  </a:cubicBezTo>
                  <a:cubicBezTo>
                    <a:pt x="115" y="95"/>
                    <a:pt x="117" y="63"/>
                    <a:pt x="123" y="7"/>
                  </a:cubicBezTo>
                  <a:cubicBezTo>
                    <a:pt x="105" y="3"/>
                    <a:pt x="86" y="1"/>
                    <a:pt x="68"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16" name="Google Shape;216;p29"/>
            <p:cNvSpPr/>
            <p:nvPr/>
          </p:nvSpPr>
          <p:spPr>
            <a:xfrm>
              <a:off x="4790500" y="5330650"/>
              <a:ext cx="650" cy="2325"/>
            </a:xfrm>
            <a:custGeom>
              <a:avLst/>
              <a:gdLst/>
              <a:ahLst/>
              <a:cxnLst/>
              <a:rect l="l" t="t" r="r" b="b"/>
              <a:pathLst>
                <a:path w="26" h="93" extrusionOk="0">
                  <a:moveTo>
                    <a:pt x="16" y="1"/>
                  </a:moveTo>
                  <a:cubicBezTo>
                    <a:pt x="15" y="1"/>
                    <a:pt x="14" y="1"/>
                    <a:pt x="13" y="2"/>
                  </a:cubicBezTo>
                  <a:cubicBezTo>
                    <a:pt x="9" y="14"/>
                    <a:pt x="5" y="26"/>
                    <a:pt x="5" y="35"/>
                  </a:cubicBezTo>
                  <a:cubicBezTo>
                    <a:pt x="1" y="59"/>
                    <a:pt x="9" y="92"/>
                    <a:pt x="17" y="92"/>
                  </a:cubicBezTo>
                  <a:cubicBezTo>
                    <a:pt x="21" y="76"/>
                    <a:pt x="25" y="59"/>
                    <a:pt x="25" y="47"/>
                  </a:cubicBezTo>
                  <a:cubicBezTo>
                    <a:pt x="25" y="12"/>
                    <a:pt x="22" y="1"/>
                    <a:pt x="16"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17" name="Google Shape;217;p29"/>
            <p:cNvSpPr/>
            <p:nvPr/>
          </p:nvSpPr>
          <p:spPr>
            <a:xfrm>
              <a:off x="4800350" y="5330475"/>
              <a:ext cx="650" cy="1750"/>
            </a:xfrm>
            <a:custGeom>
              <a:avLst/>
              <a:gdLst/>
              <a:ahLst/>
              <a:cxnLst/>
              <a:rect l="l" t="t" r="r" b="b"/>
              <a:pathLst>
                <a:path w="26" h="70" extrusionOk="0">
                  <a:moveTo>
                    <a:pt x="17" y="1"/>
                  </a:moveTo>
                  <a:cubicBezTo>
                    <a:pt x="9" y="1"/>
                    <a:pt x="5" y="5"/>
                    <a:pt x="0" y="9"/>
                  </a:cubicBezTo>
                  <a:cubicBezTo>
                    <a:pt x="0" y="21"/>
                    <a:pt x="0" y="33"/>
                    <a:pt x="0" y="46"/>
                  </a:cubicBezTo>
                  <a:cubicBezTo>
                    <a:pt x="5" y="63"/>
                    <a:pt x="9" y="70"/>
                    <a:pt x="13" y="70"/>
                  </a:cubicBezTo>
                  <a:cubicBezTo>
                    <a:pt x="15" y="70"/>
                    <a:pt x="18" y="67"/>
                    <a:pt x="21" y="62"/>
                  </a:cubicBezTo>
                  <a:cubicBezTo>
                    <a:pt x="25" y="46"/>
                    <a:pt x="25" y="29"/>
                    <a:pt x="21" y="9"/>
                  </a:cubicBezTo>
                  <a:cubicBezTo>
                    <a:pt x="21" y="5"/>
                    <a:pt x="17" y="1"/>
                    <a:pt x="17"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18" name="Google Shape;218;p29"/>
            <p:cNvSpPr/>
            <p:nvPr/>
          </p:nvSpPr>
          <p:spPr>
            <a:xfrm>
              <a:off x="4819525" y="5432750"/>
              <a:ext cx="16125" cy="7200"/>
            </a:xfrm>
            <a:custGeom>
              <a:avLst/>
              <a:gdLst/>
              <a:ahLst/>
              <a:cxnLst/>
              <a:rect l="l" t="t" r="r" b="b"/>
              <a:pathLst>
                <a:path w="645" h="288" extrusionOk="0">
                  <a:moveTo>
                    <a:pt x="633" y="1"/>
                  </a:moveTo>
                  <a:cubicBezTo>
                    <a:pt x="608" y="5"/>
                    <a:pt x="588" y="13"/>
                    <a:pt x="567" y="21"/>
                  </a:cubicBezTo>
                  <a:cubicBezTo>
                    <a:pt x="565" y="22"/>
                    <a:pt x="563" y="22"/>
                    <a:pt x="561" y="22"/>
                  </a:cubicBezTo>
                  <a:cubicBezTo>
                    <a:pt x="553" y="22"/>
                    <a:pt x="542" y="17"/>
                    <a:pt x="538" y="17"/>
                  </a:cubicBezTo>
                  <a:cubicBezTo>
                    <a:pt x="534" y="17"/>
                    <a:pt x="530" y="21"/>
                    <a:pt x="522" y="21"/>
                  </a:cubicBezTo>
                  <a:lnTo>
                    <a:pt x="473" y="21"/>
                  </a:lnTo>
                  <a:cubicBezTo>
                    <a:pt x="460" y="21"/>
                    <a:pt x="448" y="9"/>
                    <a:pt x="440" y="9"/>
                  </a:cubicBezTo>
                  <a:cubicBezTo>
                    <a:pt x="395" y="17"/>
                    <a:pt x="350" y="29"/>
                    <a:pt x="304" y="38"/>
                  </a:cubicBezTo>
                  <a:cubicBezTo>
                    <a:pt x="300" y="38"/>
                    <a:pt x="292" y="33"/>
                    <a:pt x="288" y="33"/>
                  </a:cubicBezTo>
                  <a:cubicBezTo>
                    <a:pt x="280" y="30"/>
                    <a:pt x="272" y="26"/>
                    <a:pt x="263" y="26"/>
                  </a:cubicBezTo>
                  <a:cubicBezTo>
                    <a:pt x="253" y="26"/>
                    <a:pt x="243" y="31"/>
                    <a:pt x="235" y="46"/>
                  </a:cubicBezTo>
                  <a:cubicBezTo>
                    <a:pt x="235" y="50"/>
                    <a:pt x="231" y="50"/>
                    <a:pt x="226" y="50"/>
                  </a:cubicBezTo>
                  <a:cubicBezTo>
                    <a:pt x="194" y="54"/>
                    <a:pt x="157" y="58"/>
                    <a:pt x="124" y="74"/>
                  </a:cubicBezTo>
                  <a:cubicBezTo>
                    <a:pt x="112" y="80"/>
                    <a:pt x="101" y="82"/>
                    <a:pt x="89" y="82"/>
                  </a:cubicBezTo>
                  <a:cubicBezTo>
                    <a:pt x="72" y="82"/>
                    <a:pt x="55" y="78"/>
                    <a:pt x="37" y="78"/>
                  </a:cubicBezTo>
                  <a:cubicBezTo>
                    <a:pt x="33" y="78"/>
                    <a:pt x="29" y="78"/>
                    <a:pt x="25" y="79"/>
                  </a:cubicBezTo>
                  <a:cubicBezTo>
                    <a:pt x="17" y="79"/>
                    <a:pt x="9" y="79"/>
                    <a:pt x="1" y="120"/>
                  </a:cubicBezTo>
                  <a:cubicBezTo>
                    <a:pt x="1" y="148"/>
                    <a:pt x="5" y="177"/>
                    <a:pt x="9" y="206"/>
                  </a:cubicBezTo>
                  <a:cubicBezTo>
                    <a:pt x="9" y="206"/>
                    <a:pt x="13" y="210"/>
                    <a:pt x="13" y="210"/>
                  </a:cubicBezTo>
                  <a:cubicBezTo>
                    <a:pt x="16" y="208"/>
                    <a:pt x="19" y="208"/>
                    <a:pt x="22" y="208"/>
                  </a:cubicBezTo>
                  <a:cubicBezTo>
                    <a:pt x="26" y="208"/>
                    <a:pt x="30" y="209"/>
                    <a:pt x="35" y="209"/>
                  </a:cubicBezTo>
                  <a:cubicBezTo>
                    <a:pt x="44" y="209"/>
                    <a:pt x="53" y="205"/>
                    <a:pt x="62" y="177"/>
                  </a:cubicBezTo>
                  <a:cubicBezTo>
                    <a:pt x="64" y="175"/>
                    <a:pt x="65" y="174"/>
                    <a:pt x="66" y="174"/>
                  </a:cubicBezTo>
                  <a:cubicBezTo>
                    <a:pt x="69" y="174"/>
                    <a:pt x="72" y="179"/>
                    <a:pt x="75" y="185"/>
                  </a:cubicBezTo>
                  <a:cubicBezTo>
                    <a:pt x="86" y="210"/>
                    <a:pt x="97" y="222"/>
                    <a:pt x="108" y="222"/>
                  </a:cubicBezTo>
                  <a:cubicBezTo>
                    <a:pt x="113" y="222"/>
                    <a:pt x="119" y="219"/>
                    <a:pt x="124" y="214"/>
                  </a:cubicBezTo>
                  <a:cubicBezTo>
                    <a:pt x="131" y="207"/>
                    <a:pt x="138" y="204"/>
                    <a:pt x="144" y="204"/>
                  </a:cubicBezTo>
                  <a:cubicBezTo>
                    <a:pt x="153" y="204"/>
                    <a:pt x="162" y="210"/>
                    <a:pt x="169" y="222"/>
                  </a:cubicBezTo>
                  <a:cubicBezTo>
                    <a:pt x="172" y="224"/>
                    <a:pt x="174" y="224"/>
                    <a:pt x="177" y="224"/>
                  </a:cubicBezTo>
                  <a:cubicBezTo>
                    <a:pt x="182" y="224"/>
                    <a:pt x="187" y="222"/>
                    <a:pt x="190" y="222"/>
                  </a:cubicBezTo>
                  <a:cubicBezTo>
                    <a:pt x="196" y="219"/>
                    <a:pt x="200" y="208"/>
                    <a:pt x="206" y="208"/>
                  </a:cubicBezTo>
                  <a:cubicBezTo>
                    <a:pt x="207" y="208"/>
                    <a:pt x="208" y="208"/>
                    <a:pt x="210" y="210"/>
                  </a:cubicBezTo>
                  <a:cubicBezTo>
                    <a:pt x="219" y="220"/>
                    <a:pt x="229" y="224"/>
                    <a:pt x="238" y="224"/>
                  </a:cubicBezTo>
                  <a:cubicBezTo>
                    <a:pt x="258" y="224"/>
                    <a:pt x="277" y="209"/>
                    <a:pt x="297" y="209"/>
                  </a:cubicBezTo>
                  <a:cubicBezTo>
                    <a:pt x="305" y="209"/>
                    <a:pt x="313" y="211"/>
                    <a:pt x="321" y="218"/>
                  </a:cubicBezTo>
                  <a:cubicBezTo>
                    <a:pt x="325" y="221"/>
                    <a:pt x="330" y="222"/>
                    <a:pt x="336" y="222"/>
                  </a:cubicBezTo>
                  <a:cubicBezTo>
                    <a:pt x="341" y="222"/>
                    <a:pt x="347" y="221"/>
                    <a:pt x="353" y="221"/>
                  </a:cubicBezTo>
                  <a:cubicBezTo>
                    <a:pt x="356" y="221"/>
                    <a:pt x="359" y="221"/>
                    <a:pt x="362" y="222"/>
                  </a:cubicBezTo>
                  <a:cubicBezTo>
                    <a:pt x="395" y="226"/>
                    <a:pt x="423" y="234"/>
                    <a:pt x="456" y="243"/>
                  </a:cubicBezTo>
                  <a:cubicBezTo>
                    <a:pt x="469" y="247"/>
                    <a:pt x="481" y="255"/>
                    <a:pt x="485" y="267"/>
                  </a:cubicBezTo>
                  <a:cubicBezTo>
                    <a:pt x="492" y="281"/>
                    <a:pt x="499" y="286"/>
                    <a:pt x="506" y="286"/>
                  </a:cubicBezTo>
                  <a:cubicBezTo>
                    <a:pt x="515" y="286"/>
                    <a:pt x="525" y="278"/>
                    <a:pt x="534" y="276"/>
                  </a:cubicBezTo>
                  <a:cubicBezTo>
                    <a:pt x="546" y="271"/>
                    <a:pt x="560" y="269"/>
                    <a:pt x="573" y="269"/>
                  </a:cubicBezTo>
                  <a:cubicBezTo>
                    <a:pt x="582" y="269"/>
                    <a:pt x="591" y="270"/>
                    <a:pt x="600" y="271"/>
                  </a:cubicBezTo>
                  <a:cubicBezTo>
                    <a:pt x="608" y="271"/>
                    <a:pt x="624" y="288"/>
                    <a:pt x="645" y="288"/>
                  </a:cubicBezTo>
                  <a:lnTo>
                    <a:pt x="645" y="9"/>
                  </a:lnTo>
                  <a:cubicBezTo>
                    <a:pt x="641" y="5"/>
                    <a:pt x="637" y="1"/>
                    <a:pt x="633"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19" name="Google Shape;219;p29"/>
            <p:cNvSpPr/>
            <p:nvPr/>
          </p:nvSpPr>
          <p:spPr>
            <a:xfrm>
              <a:off x="4819525" y="5419700"/>
              <a:ext cx="16125" cy="7200"/>
            </a:xfrm>
            <a:custGeom>
              <a:avLst/>
              <a:gdLst/>
              <a:ahLst/>
              <a:cxnLst/>
              <a:rect l="l" t="t" r="r" b="b"/>
              <a:pathLst>
                <a:path w="645" h="288" extrusionOk="0">
                  <a:moveTo>
                    <a:pt x="587" y="0"/>
                  </a:moveTo>
                  <a:cubicBezTo>
                    <a:pt x="585" y="0"/>
                    <a:pt x="582" y="1"/>
                    <a:pt x="579" y="1"/>
                  </a:cubicBezTo>
                  <a:cubicBezTo>
                    <a:pt x="542" y="18"/>
                    <a:pt x="501" y="34"/>
                    <a:pt x="460" y="47"/>
                  </a:cubicBezTo>
                  <a:cubicBezTo>
                    <a:pt x="457" y="47"/>
                    <a:pt x="454" y="48"/>
                    <a:pt x="451" y="48"/>
                  </a:cubicBezTo>
                  <a:cubicBezTo>
                    <a:pt x="439" y="48"/>
                    <a:pt x="428" y="43"/>
                    <a:pt x="415" y="43"/>
                  </a:cubicBezTo>
                  <a:cubicBezTo>
                    <a:pt x="399" y="43"/>
                    <a:pt x="382" y="47"/>
                    <a:pt x="366" y="59"/>
                  </a:cubicBezTo>
                  <a:cubicBezTo>
                    <a:pt x="360" y="61"/>
                    <a:pt x="353" y="62"/>
                    <a:pt x="345" y="62"/>
                  </a:cubicBezTo>
                  <a:cubicBezTo>
                    <a:pt x="337" y="62"/>
                    <a:pt x="329" y="61"/>
                    <a:pt x="321" y="59"/>
                  </a:cubicBezTo>
                  <a:cubicBezTo>
                    <a:pt x="317" y="56"/>
                    <a:pt x="312" y="55"/>
                    <a:pt x="307" y="55"/>
                  </a:cubicBezTo>
                  <a:cubicBezTo>
                    <a:pt x="297" y="55"/>
                    <a:pt x="284" y="60"/>
                    <a:pt x="276" y="63"/>
                  </a:cubicBezTo>
                  <a:cubicBezTo>
                    <a:pt x="270" y="63"/>
                    <a:pt x="263" y="70"/>
                    <a:pt x="257" y="70"/>
                  </a:cubicBezTo>
                  <a:cubicBezTo>
                    <a:pt x="255" y="70"/>
                    <a:pt x="253" y="69"/>
                    <a:pt x="251" y="67"/>
                  </a:cubicBezTo>
                  <a:cubicBezTo>
                    <a:pt x="239" y="61"/>
                    <a:pt x="224" y="58"/>
                    <a:pt x="210" y="58"/>
                  </a:cubicBezTo>
                  <a:cubicBezTo>
                    <a:pt x="195" y="58"/>
                    <a:pt x="179" y="61"/>
                    <a:pt x="165" y="67"/>
                  </a:cubicBezTo>
                  <a:cubicBezTo>
                    <a:pt x="128" y="84"/>
                    <a:pt x="91" y="92"/>
                    <a:pt x="54" y="96"/>
                  </a:cubicBezTo>
                  <a:cubicBezTo>
                    <a:pt x="53" y="96"/>
                    <a:pt x="52" y="97"/>
                    <a:pt x="51" y="97"/>
                  </a:cubicBezTo>
                  <a:cubicBezTo>
                    <a:pt x="44" y="97"/>
                    <a:pt x="37" y="87"/>
                    <a:pt x="29" y="79"/>
                  </a:cubicBezTo>
                  <a:cubicBezTo>
                    <a:pt x="27" y="78"/>
                    <a:pt x="25" y="77"/>
                    <a:pt x="23" y="77"/>
                  </a:cubicBezTo>
                  <a:cubicBezTo>
                    <a:pt x="14" y="77"/>
                    <a:pt x="7" y="94"/>
                    <a:pt x="1" y="141"/>
                  </a:cubicBezTo>
                  <a:cubicBezTo>
                    <a:pt x="5" y="170"/>
                    <a:pt x="9" y="198"/>
                    <a:pt x="13" y="231"/>
                  </a:cubicBezTo>
                  <a:cubicBezTo>
                    <a:pt x="21" y="227"/>
                    <a:pt x="29" y="231"/>
                    <a:pt x="34" y="211"/>
                  </a:cubicBezTo>
                  <a:cubicBezTo>
                    <a:pt x="39" y="197"/>
                    <a:pt x="44" y="193"/>
                    <a:pt x="49" y="193"/>
                  </a:cubicBezTo>
                  <a:cubicBezTo>
                    <a:pt x="54" y="193"/>
                    <a:pt x="58" y="198"/>
                    <a:pt x="62" y="203"/>
                  </a:cubicBezTo>
                  <a:cubicBezTo>
                    <a:pt x="73" y="220"/>
                    <a:pt x="91" y="228"/>
                    <a:pt x="109" y="228"/>
                  </a:cubicBezTo>
                  <a:cubicBezTo>
                    <a:pt x="113" y="228"/>
                    <a:pt x="116" y="228"/>
                    <a:pt x="120" y="227"/>
                  </a:cubicBezTo>
                  <a:cubicBezTo>
                    <a:pt x="136" y="223"/>
                    <a:pt x="153" y="227"/>
                    <a:pt x="165" y="219"/>
                  </a:cubicBezTo>
                  <a:cubicBezTo>
                    <a:pt x="171" y="214"/>
                    <a:pt x="178" y="212"/>
                    <a:pt x="184" y="212"/>
                  </a:cubicBezTo>
                  <a:cubicBezTo>
                    <a:pt x="200" y="212"/>
                    <a:pt x="215" y="227"/>
                    <a:pt x="231" y="227"/>
                  </a:cubicBezTo>
                  <a:cubicBezTo>
                    <a:pt x="256" y="227"/>
                    <a:pt x="282" y="250"/>
                    <a:pt x="308" y="250"/>
                  </a:cubicBezTo>
                  <a:cubicBezTo>
                    <a:pt x="315" y="250"/>
                    <a:pt x="322" y="248"/>
                    <a:pt x="329" y="244"/>
                  </a:cubicBezTo>
                  <a:cubicBezTo>
                    <a:pt x="330" y="243"/>
                    <a:pt x="331" y="243"/>
                    <a:pt x="333" y="243"/>
                  </a:cubicBezTo>
                  <a:cubicBezTo>
                    <a:pt x="341" y="243"/>
                    <a:pt x="351" y="252"/>
                    <a:pt x="358" y="256"/>
                  </a:cubicBezTo>
                  <a:cubicBezTo>
                    <a:pt x="366" y="260"/>
                    <a:pt x="375" y="261"/>
                    <a:pt x="383" y="261"/>
                  </a:cubicBezTo>
                  <a:cubicBezTo>
                    <a:pt x="402" y="261"/>
                    <a:pt x="420" y="253"/>
                    <a:pt x="440" y="248"/>
                  </a:cubicBezTo>
                  <a:cubicBezTo>
                    <a:pt x="446" y="247"/>
                    <a:pt x="452" y="246"/>
                    <a:pt x="458" y="246"/>
                  </a:cubicBezTo>
                  <a:cubicBezTo>
                    <a:pt x="477" y="246"/>
                    <a:pt x="495" y="251"/>
                    <a:pt x="514" y="260"/>
                  </a:cubicBezTo>
                  <a:cubicBezTo>
                    <a:pt x="534" y="264"/>
                    <a:pt x="555" y="268"/>
                    <a:pt x="575" y="268"/>
                  </a:cubicBezTo>
                  <a:cubicBezTo>
                    <a:pt x="596" y="272"/>
                    <a:pt x="620" y="268"/>
                    <a:pt x="637" y="285"/>
                  </a:cubicBezTo>
                  <a:cubicBezTo>
                    <a:pt x="637" y="287"/>
                    <a:pt x="638" y="288"/>
                    <a:pt x="639" y="288"/>
                  </a:cubicBezTo>
                  <a:cubicBezTo>
                    <a:pt x="641" y="288"/>
                    <a:pt x="643" y="287"/>
                    <a:pt x="645" y="285"/>
                  </a:cubicBezTo>
                  <a:lnTo>
                    <a:pt x="645" y="43"/>
                  </a:lnTo>
                  <a:cubicBezTo>
                    <a:pt x="627" y="28"/>
                    <a:pt x="608" y="0"/>
                    <a:pt x="587"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20" name="Google Shape;220;p29"/>
            <p:cNvSpPr/>
            <p:nvPr/>
          </p:nvSpPr>
          <p:spPr>
            <a:xfrm>
              <a:off x="4822100" y="5445675"/>
              <a:ext cx="13450" cy="7525"/>
            </a:xfrm>
            <a:custGeom>
              <a:avLst/>
              <a:gdLst/>
              <a:ahLst/>
              <a:cxnLst/>
              <a:rect l="l" t="t" r="r" b="b"/>
              <a:pathLst>
                <a:path w="538" h="301" extrusionOk="0">
                  <a:moveTo>
                    <a:pt x="530" y="1"/>
                  </a:moveTo>
                  <a:cubicBezTo>
                    <a:pt x="514" y="8"/>
                    <a:pt x="499" y="21"/>
                    <a:pt x="483" y="21"/>
                  </a:cubicBezTo>
                  <a:cubicBezTo>
                    <a:pt x="474" y="21"/>
                    <a:pt x="465" y="17"/>
                    <a:pt x="456" y="5"/>
                  </a:cubicBezTo>
                  <a:cubicBezTo>
                    <a:pt x="455" y="4"/>
                    <a:pt x="455" y="4"/>
                    <a:pt x="454" y="4"/>
                  </a:cubicBezTo>
                  <a:cubicBezTo>
                    <a:pt x="449" y="4"/>
                    <a:pt x="443" y="13"/>
                    <a:pt x="439" y="13"/>
                  </a:cubicBezTo>
                  <a:cubicBezTo>
                    <a:pt x="433" y="15"/>
                    <a:pt x="427" y="16"/>
                    <a:pt x="421" y="16"/>
                  </a:cubicBezTo>
                  <a:cubicBezTo>
                    <a:pt x="415" y="16"/>
                    <a:pt x="409" y="15"/>
                    <a:pt x="402" y="13"/>
                  </a:cubicBezTo>
                  <a:cubicBezTo>
                    <a:pt x="397" y="10"/>
                    <a:pt x="390" y="9"/>
                    <a:pt x="384" y="9"/>
                  </a:cubicBezTo>
                  <a:cubicBezTo>
                    <a:pt x="373" y="9"/>
                    <a:pt x="361" y="13"/>
                    <a:pt x="353" y="21"/>
                  </a:cubicBezTo>
                  <a:cubicBezTo>
                    <a:pt x="344" y="26"/>
                    <a:pt x="333" y="28"/>
                    <a:pt x="322" y="28"/>
                  </a:cubicBezTo>
                  <a:cubicBezTo>
                    <a:pt x="314" y="28"/>
                    <a:pt x="307" y="27"/>
                    <a:pt x="300" y="25"/>
                  </a:cubicBezTo>
                  <a:cubicBezTo>
                    <a:pt x="290" y="24"/>
                    <a:pt x="281" y="24"/>
                    <a:pt x="271" y="24"/>
                  </a:cubicBezTo>
                  <a:cubicBezTo>
                    <a:pt x="240" y="24"/>
                    <a:pt x="209" y="29"/>
                    <a:pt x="181" y="42"/>
                  </a:cubicBezTo>
                  <a:cubicBezTo>
                    <a:pt x="140" y="54"/>
                    <a:pt x="95" y="66"/>
                    <a:pt x="50" y="70"/>
                  </a:cubicBezTo>
                  <a:cubicBezTo>
                    <a:pt x="45" y="72"/>
                    <a:pt x="41" y="72"/>
                    <a:pt x="38" y="72"/>
                  </a:cubicBezTo>
                  <a:cubicBezTo>
                    <a:pt x="34" y="72"/>
                    <a:pt x="31" y="72"/>
                    <a:pt x="29" y="74"/>
                  </a:cubicBezTo>
                  <a:cubicBezTo>
                    <a:pt x="17" y="83"/>
                    <a:pt x="9" y="95"/>
                    <a:pt x="0" y="107"/>
                  </a:cubicBezTo>
                  <a:lnTo>
                    <a:pt x="0" y="136"/>
                  </a:lnTo>
                  <a:cubicBezTo>
                    <a:pt x="0" y="152"/>
                    <a:pt x="4" y="169"/>
                    <a:pt x="9" y="185"/>
                  </a:cubicBezTo>
                  <a:cubicBezTo>
                    <a:pt x="21" y="198"/>
                    <a:pt x="37" y="202"/>
                    <a:pt x="50" y="206"/>
                  </a:cubicBezTo>
                  <a:cubicBezTo>
                    <a:pt x="58" y="204"/>
                    <a:pt x="66" y="202"/>
                    <a:pt x="74" y="202"/>
                  </a:cubicBezTo>
                  <a:cubicBezTo>
                    <a:pt x="81" y="202"/>
                    <a:pt x="89" y="204"/>
                    <a:pt x="95" y="210"/>
                  </a:cubicBezTo>
                  <a:cubicBezTo>
                    <a:pt x="103" y="219"/>
                    <a:pt x="111" y="224"/>
                    <a:pt x="118" y="224"/>
                  </a:cubicBezTo>
                  <a:cubicBezTo>
                    <a:pt x="124" y="224"/>
                    <a:pt x="130" y="220"/>
                    <a:pt x="136" y="210"/>
                  </a:cubicBezTo>
                  <a:cubicBezTo>
                    <a:pt x="141" y="205"/>
                    <a:pt x="144" y="203"/>
                    <a:pt x="147" y="203"/>
                  </a:cubicBezTo>
                  <a:cubicBezTo>
                    <a:pt x="149" y="203"/>
                    <a:pt x="150" y="204"/>
                    <a:pt x="152" y="206"/>
                  </a:cubicBezTo>
                  <a:cubicBezTo>
                    <a:pt x="170" y="220"/>
                    <a:pt x="188" y="224"/>
                    <a:pt x="205" y="224"/>
                  </a:cubicBezTo>
                  <a:cubicBezTo>
                    <a:pt x="227" y="224"/>
                    <a:pt x="248" y="218"/>
                    <a:pt x="271" y="218"/>
                  </a:cubicBezTo>
                  <a:cubicBezTo>
                    <a:pt x="304" y="226"/>
                    <a:pt x="333" y="234"/>
                    <a:pt x="361" y="247"/>
                  </a:cubicBezTo>
                  <a:cubicBezTo>
                    <a:pt x="390" y="255"/>
                    <a:pt x="419" y="259"/>
                    <a:pt x="448" y="263"/>
                  </a:cubicBezTo>
                  <a:cubicBezTo>
                    <a:pt x="451" y="263"/>
                    <a:pt x="454" y="263"/>
                    <a:pt x="457" y="263"/>
                  </a:cubicBezTo>
                  <a:cubicBezTo>
                    <a:pt x="462" y="263"/>
                    <a:pt x="467" y="264"/>
                    <a:pt x="472" y="271"/>
                  </a:cubicBezTo>
                  <a:cubicBezTo>
                    <a:pt x="487" y="283"/>
                    <a:pt x="512" y="301"/>
                    <a:pt x="532" y="301"/>
                  </a:cubicBezTo>
                  <a:cubicBezTo>
                    <a:pt x="534" y="301"/>
                    <a:pt x="536" y="301"/>
                    <a:pt x="538" y="300"/>
                  </a:cubicBezTo>
                  <a:lnTo>
                    <a:pt x="538" y="9"/>
                  </a:lnTo>
                  <a:cubicBezTo>
                    <a:pt x="538" y="5"/>
                    <a:pt x="534" y="5"/>
                    <a:pt x="530"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21" name="Google Shape;221;p29"/>
            <p:cNvSpPr/>
            <p:nvPr/>
          </p:nvSpPr>
          <p:spPr>
            <a:xfrm>
              <a:off x="4829075" y="5354725"/>
              <a:ext cx="6475" cy="6325"/>
            </a:xfrm>
            <a:custGeom>
              <a:avLst/>
              <a:gdLst/>
              <a:ahLst/>
              <a:cxnLst/>
              <a:rect l="l" t="t" r="r" b="b"/>
              <a:pathLst>
                <a:path w="259" h="253" extrusionOk="0">
                  <a:moveTo>
                    <a:pt x="183" y="1"/>
                  </a:moveTo>
                  <a:cubicBezTo>
                    <a:pt x="161" y="1"/>
                    <a:pt x="139" y="20"/>
                    <a:pt x="119" y="40"/>
                  </a:cubicBezTo>
                  <a:cubicBezTo>
                    <a:pt x="119" y="41"/>
                    <a:pt x="118" y="41"/>
                    <a:pt x="116" y="41"/>
                  </a:cubicBezTo>
                  <a:cubicBezTo>
                    <a:pt x="112" y="41"/>
                    <a:pt x="106" y="36"/>
                    <a:pt x="103" y="36"/>
                  </a:cubicBezTo>
                  <a:cubicBezTo>
                    <a:pt x="99" y="32"/>
                    <a:pt x="91" y="32"/>
                    <a:pt x="87" y="32"/>
                  </a:cubicBezTo>
                  <a:cubicBezTo>
                    <a:pt x="66" y="36"/>
                    <a:pt x="45" y="40"/>
                    <a:pt x="25" y="44"/>
                  </a:cubicBezTo>
                  <a:cubicBezTo>
                    <a:pt x="17" y="48"/>
                    <a:pt x="9" y="48"/>
                    <a:pt x="0" y="52"/>
                  </a:cubicBezTo>
                  <a:cubicBezTo>
                    <a:pt x="0" y="89"/>
                    <a:pt x="0" y="122"/>
                    <a:pt x="4" y="130"/>
                  </a:cubicBezTo>
                  <a:cubicBezTo>
                    <a:pt x="9" y="151"/>
                    <a:pt x="17" y="180"/>
                    <a:pt x="25" y="180"/>
                  </a:cubicBezTo>
                  <a:cubicBezTo>
                    <a:pt x="29" y="178"/>
                    <a:pt x="34" y="177"/>
                    <a:pt x="38" y="177"/>
                  </a:cubicBezTo>
                  <a:cubicBezTo>
                    <a:pt x="53" y="177"/>
                    <a:pt x="66" y="187"/>
                    <a:pt x="78" y="200"/>
                  </a:cubicBezTo>
                  <a:cubicBezTo>
                    <a:pt x="78" y="200"/>
                    <a:pt x="81" y="205"/>
                    <a:pt x="84" y="205"/>
                  </a:cubicBezTo>
                  <a:cubicBezTo>
                    <a:pt x="85" y="205"/>
                    <a:pt x="86" y="205"/>
                    <a:pt x="87" y="204"/>
                  </a:cubicBezTo>
                  <a:cubicBezTo>
                    <a:pt x="91" y="199"/>
                    <a:pt x="95" y="197"/>
                    <a:pt x="100" y="197"/>
                  </a:cubicBezTo>
                  <a:cubicBezTo>
                    <a:pt x="116" y="197"/>
                    <a:pt x="133" y="226"/>
                    <a:pt x="152" y="229"/>
                  </a:cubicBezTo>
                  <a:cubicBezTo>
                    <a:pt x="164" y="233"/>
                    <a:pt x="177" y="233"/>
                    <a:pt x="185" y="233"/>
                  </a:cubicBezTo>
                  <a:cubicBezTo>
                    <a:pt x="186" y="234"/>
                    <a:pt x="188" y="234"/>
                    <a:pt x="190" y="234"/>
                  </a:cubicBezTo>
                  <a:cubicBezTo>
                    <a:pt x="192" y="234"/>
                    <a:pt x="195" y="233"/>
                    <a:pt x="198" y="233"/>
                  </a:cubicBezTo>
                  <a:cubicBezTo>
                    <a:pt x="203" y="233"/>
                    <a:pt x="209" y="236"/>
                    <a:pt x="214" y="249"/>
                  </a:cubicBezTo>
                  <a:cubicBezTo>
                    <a:pt x="217" y="252"/>
                    <a:pt x="220" y="252"/>
                    <a:pt x="223" y="252"/>
                  </a:cubicBezTo>
                  <a:cubicBezTo>
                    <a:pt x="234" y="252"/>
                    <a:pt x="245" y="240"/>
                    <a:pt x="254" y="240"/>
                  </a:cubicBezTo>
                  <a:cubicBezTo>
                    <a:pt x="256" y="240"/>
                    <a:pt x="257" y="240"/>
                    <a:pt x="259" y="241"/>
                  </a:cubicBezTo>
                  <a:lnTo>
                    <a:pt x="259" y="7"/>
                  </a:lnTo>
                  <a:cubicBezTo>
                    <a:pt x="247" y="11"/>
                    <a:pt x="230" y="11"/>
                    <a:pt x="218" y="15"/>
                  </a:cubicBezTo>
                  <a:lnTo>
                    <a:pt x="214" y="15"/>
                  </a:lnTo>
                  <a:cubicBezTo>
                    <a:pt x="203" y="5"/>
                    <a:pt x="193" y="1"/>
                    <a:pt x="183"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22" name="Google Shape;222;p29"/>
            <p:cNvSpPr/>
            <p:nvPr/>
          </p:nvSpPr>
          <p:spPr>
            <a:xfrm>
              <a:off x="4820050" y="5406925"/>
              <a:ext cx="15600" cy="6700"/>
            </a:xfrm>
            <a:custGeom>
              <a:avLst/>
              <a:gdLst/>
              <a:ahLst/>
              <a:cxnLst/>
              <a:rect l="l" t="t" r="r" b="b"/>
              <a:pathLst>
                <a:path w="624" h="268" extrusionOk="0">
                  <a:moveTo>
                    <a:pt x="594" y="1"/>
                  </a:moveTo>
                  <a:cubicBezTo>
                    <a:pt x="578" y="1"/>
                    <a:pt x="563" y="6"/>
                    <a:pt x="550" y="16"/>
                  </a:cubicBezTo>
                  <a:cubicBezTo>
                    <a:pt x="538" y="24"/>
                    <a:pt x="525" y="25"/>
                    <a:pt x="513" y="25"/>
                  </a:cubicBezTo>
                  <a:cubicBezTo>
                    <a:pt x="509" y="25"/>
                    <a:pt x="505" y="25"/>
                    <a:pt x="501" y="25"/>
                  </a:cubicBezTo>
                  <a:cubicBezTo>
                    <a:pt x="493" y="25"/>
                    <a:pt x="484" y="26"/>
                    <a:pt x="476" y="28"/>
                  </a:cubicBezTo>
                  <a:cubicBezTo>
                    <a:pt x="448" y="37"/>
                    <a:pt x="423" y="45"/>
                    <a:pt x="398" y="57"/>
                  </a:cubicBezTo>
                  <a:cubicBezTo>
                    <a:pt x="374" y="69"/>
                    <a:pt x="349" y="61"/>
                    <a:pt x="320" y="73"/>
                  </a:cubicBezTo>
                  <a:lnTo>
                    <a:pt x="304" y="73"/>
                  </a:lnTo>
                  <a:cubicBezTo>
                    <a:pt x="287" y="57"/>
                    <a:pt x="269" y="51"/>
                    <a:pt x="251" y="51"/>
                  </a:cubicBezTo>
                  <a:cubicBezTo>
                    <a:pt x="220" y="51"/>
                    <a:pt x="189" y="66"/>
                    <a:pt x="160" y="66"/>
                  </a:cubicBezTo>
                  <a:cubicBezTo>
                    <a:pt x="156" y="66"/>
                    <a:pt x="152" y="66"/>
                    <a:pt x="148" y="65"/>
                  </a:cubicBezTo>
                  <a:cubicBezTo>
                    <a:pt x="145" y="66"/>
                    <a:pt x="141" y="67"/>
                    <a:pt x="138" y="67"/>
                  </a:cubicBezTo>
                  <a:cubicBezTo>
                    <a:pt x="129" y="67"/>
                    <a:pt x="121" y="63"/>
                    <a:pt x="115" y="57"/>
                  </a:cubicBezTo>
                  <a:cubicBezTo>
                    <a:pt x="95" y="43"/>
                    <a:pt x="72" y="35"/>
                    <a:pt x="48" y="35"/>
                  </a:cubicBezTo>
                  <a:cubicBezTo>
                    <a:pt x="43" y="35"/>
                    <a:pt x="38" y="36"/>
                    <a:pt x="33" y="37"/>
                  </a:cubicBezTo>
                  <a:cubicBezTo>
                    <a:pt x="25" y="37"/>
                    <a:pt x="8" y="37"/>
                    <a:pt x="0" y="110"/>
                  </a:cubicBezTo>
                  <a:cubicBezTo>
                    <a:pt x="8" y="176"/>
                    <a:pt x="21" y="192"/>
                    <a:pt x="33" y="192"/>
                  </a:cubicBezTo>
                  <a:cubicBezTo>
                    <a:pt x="40" y="192"/>
                    <a:pt x="51" y="205"/>
                    <a:pt x="59" y="205"/>
                  </a:cubicBezTo>
                  <a:cubicBezTo>
                    <a:pt x="60" y="205"/>
                    <a:pt x="61" y="205"/>
                    <a:pt x="62" y="205"/>
                  </a:cubicBezTo>
                  <a:cubicBezTo>
                    <a:pt x="70" y="202"/>
                    <a:pt x="78" y="201"/>
                    <a:pt x="86" y="201"/>
                  </a:cubicBezTo>
                  <a:cubicBezTo>
                    <a:pt x="103" y="201"/>
                    <a:pt x="120" y="207"/>
                    <a:pt x="132" y="221"/>
                  </a:cubicBezTo>
                  <a:cubicBezTo>
                    <a:pt x="138" y="207"/>
                    <a:pt x="144" y="202"/>
                    <a:pt x="150" y="202"/>
                  </a:cubicBezTo>
                  <a:cubicBezTo>
                    <a:pt x="160" y="202"/>
                    <a:pt x="168" y="214"/>
                    <a:pt x="173" y="221"/>
                  </a:cubicBezTo>
                  <a:cubicBezTo>
                    <a:pt x="181" y="229"/>
                    <a:pt x="193" y="225"/>
                    <a:pt x="201" y="229"/>
                  </a:cubicBezTo>
                  <a:cubicBezTo>
                    <a:pt x="210" y="242"/>
                    <a:pt x="226" y="250"/>
                    <a:pt x="238" y="258"/>
                  </a:cubicBezTo>
                  <a:cubicBezTo>
                    <a:pt x="247" y="262"/>
                    <a:pt x="257" y="265"/>
                    <a:pt x="266" y="265"/>
                  </a:cubicBezTo>
                  <a:cubicBezTo>
                    <a:pt x="277" y="265"/>
                    <a:pt x="288" y="260"/>
                    <a:pt x="300" y="242"/>
                  </a:cubicBezTo>
                  <a:cubicBezTo>
                    <a:pt x="304" y="238"/>
                    <a:pt x="308" y="229"/>
                    <a:pt x="308" y="229"/>
                  </a:cubicBezTo>
                  <a:cubicBezTo>
                    <a:pt x="314" y="240"/>
                    <a:pt x="321" y="243"/>
                    <a:pt x="327" y="243"/>
                  </a:cubicBezTo>
                  <a:cubicBezTo>
                    <a:pt x="340" y="243"/>
                    <a:pt x="353" y="229"/>
                    <a:pt x="366" y="229"/>
                  </a:cubicBezTo>
                  <a:cubicBezTo>
                    <a:pt x="367" y="229"/>
                    <a:pt x="368" y="229"/>
                    <a:pt x="370" y="229"/>
                  </a:cubicBezTo>
                  <a:cubicBezTo>
                    <a:pt x="390" y="233"/>
                    <a:pt x="406" y="246"/>
                    <a:pt x="423" y="258"/>
                  </a:cubicBezTo>
                  <a:cubicBezTo>
                    <a:pt x="432" y="265"/>
                    <a:pt x="441" y="267"/>
                    <a:pt x="450" y="267"/>
                  </a:cubicBezTo>
                  <a:cubicBezTo>
                    <a:pt x="469" y="267"/>
                    <a:pt x="487" y="257"/>
                    <a:pt x="506" y="257"/>
                  </a:cubicBezTo>
                  <a:cubicBezTo>
                    <a:pt x="510" y="257"/>
                    <a:pt x="513" y="257"/>
                    <a:pt x="517" y="258"/>
                  </a:cubicBezTo>
                  <a:cubicBezTo>
                    <a:pt x="518" y="258"/>
                    <a:pt x="519" y="258"/>
                    <a:pt x="520" y="258"/>
                  </a:cubicBezTo>
                  <a:cubicBezTo>
                    <a:pt x="539" y="258"/>
                    <a:pt x="557" y="222"/>
                    <a:pt x="576" y="222"/>
                  </a:cubicBezTo>
                  <a:cubicBezTo>
                    <a:pt x="583" y="222"/>
                    <a:pt x="591" y="228"/>
                    <a:pt x="599" y="246"/>
                  </a:cubicBezTo>
                  <a:cubicBezTo>
                    <a:pt x="603" y="254"/>
                    <a:pt x="612" y="262"/>
                    <a:pt x="624" y="262"/>
                  </a:cubicBezTo>
                  <a:lnTo>
                    <a:pt x="624" y="8"/>
                  </a:lnTo>
                  <a:cubicBezTo>
                    <a:pt x="614" y="3"/>
                    <a:pt x="604" y="1"/>
                    <a:pt x="594"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23" name="Google Shape;223;p29"/>
            <p:cNvSpPr/>
            <p:nvPr/>
          </p:nvSpPr>
          <p:spPr>
            <a:xfrm>
              <a:off x="4816650" y="5393650"/>
              <a:ext cx="18900" cy="7125"/>
            </a:xfrm>
            <a:custGeom>
              <a:avLst/>
              <a:gdLst/>
              <a:ahLst/>
              <a:cxnLst/>
              <a:rect l="l" t="t" r="r" b="b"/>
              <a:pathLst>
                <a:path w="756" h="285" extrusionOk="0">
                  <a:moveTo>
                    <a:pt x="725" y="0"/>
                  </a:moveTo>
                  <a:cubicBezTo>
                    <a:pt x="695" y="0"/>
                    <a:pt x="666" y="21"/>
                    <a:pt x="637" y="46"/>
                  </a:cubicBezTo>
                  <a:cubicBezTo>
                    <a:pt x="616" y="59"/>
                    <a:pt x="596" y="67"/>
                    <a:pt x="571" y="71"/>
                  </a:cubicBezTo>
                  <a:cubicBezTo>
                    <a:pt x="563" y="71"/>
                    <a:pt x="559" y="75"/>
                    <a:pt x="551" y="75"/>
                  </a:cubicBezTo>
                  <a:cubicBezTo>
                    <a:pt x="542" y="78"/>
                    <a:pt x="531" y="81"/>
                    <a:pt x="520" y="81"/>
                  </a:cubicBezTo>
                  <a:cubicBezTo>
                    <a:pt x="515" y="81"/>
                    <a:pt x="510" y="80"/>
                    <a:pt x="506" y="79"/>
                  </a:cubicBezTo>
                  <a:cubicBezTo>
                    <a:pt x="479" y="76"/>
                    <a:pt x="455" y="73"/>
                    <a:pt x="432" y="73"/>
                  </a:cubicBezTo>
                  <a:cubicBezTo>
                    <a:pt x="422" y="73"/>
                    <a:pt x="413" y="74"/>
                    <a:pt x="403" y="75"/>
                  </a:cubicBezTo>
                  <a:cubicBezTo>
                    <a:pt x="370" y="75"/>
                    <a:pt x="333" y="67"/>
                    <a:pt x="300" y="67"/>
                  </a:cubicBezTo>
                  <a:cubicBezTo>
                    <a:pt x="288" y="67"/>
                    <a:pt x="272" y="71"/>
                    <a:pt x="259" y="75"/>
                  </a:cubicBezTo>
                  <a:cubicBezTo>
                    <a:pt x="239" y="78"/>
                    <a:pt x="218" y="91"/>
                    <a:pt x="198" y="91"/>
                  </a:cubicBezTo>
                  <a:cubicBezTo>
                    <a:pt x="190" y="91"/>
                    <a:pt x="181" y="89"/>
                    <a:pt x="173" y="83"/>
                  </a:cubicBezTo>
                  <a:cubicBezTo>
                    <a:pt x="154" y="68"/>
                    <a:pt x="134" y="64"/>
                    <a:pt x="113" y="64"/>
                  </a:cubicBezTo>
                  <a:cubicBezTo>
                    <a:pt x="94" y="64"/>
                    <a:pt x="73" y="67"/>
                    <a:pt x="52" y="67"/>
                  </a:cubicBezTo>
                  <a:cubicBezTo>
                    <a:pt x="47" y="67"/>
                    <a:pt x="43" y="67"/>
                    <a:pt x="38" y="67"/>
                  </a:cubicBezTo>
                  <a:cubicBezTo>
                    <a:pt x="25" y="67"/>
                    <a:pt x="13" y="79"/>
                    <a:pt x="1" y="137"/>
                  </a:cubicBezTo>
                  <a:cubicBezTo>
                    <a:pt x="9" y="179"/>
                    <a:pt x="18" y="196"/>
                    <a:pt x="26" y="196"/>
                  </a:cubicBezTo>
                  <a:cubicBezTo>
                    <a:pt x="30" y="196"/>
                    <a:pt x="34" y="192"/>
                    <a:pt x="38" y="186"/>
                  </a:cubicBezTo>
                  <a:cubicBezTo>
                    <a:pt x="44" y="180"/>
                    <a:pt x="49" y="178"/>
                    <a:pt x="54" y="178"/>
                  </a:cubicBezTo>
                  <a:cubicBezTo>
                    <a:pt x="63" y="178"/>
                    <a:pt x="71" y="185"/>
                    <a:pt x="79" y="190"/>
                  </a:cubicBezTo>
                  <a:cubicBezTo>
                    <a:pt x="91" y="198"/>
                    <a:pt x="103" y="202"/>
                    <a:pt x="116" y="206"/>
                  </a:cubicBezTo>
                  <a:cubicBezTo>
                    <a:pt x="128" y="211"/>
                    <a:pt x="140" y="218"/>
                    <a:pt x="152" y="218"/>
                  </a:cubicBezTo>
                  <a:cubicBezTo>
                    <a:pt x="161" y="218"/>
                    <a:pt x="169" y="215"/>
                    <a:pt x="177" y="206"/>
                  </a:cubicBezTo>
                  <a:cubicBezTo>
                    <a:pt x="178" y="205"/>
                    <a:pt x="179" y="205"/>
                    <a:pt x="180" y="205"/>
                  </a:cubicBezTo>
                  <a:cubicBezTo>
                    <a:pt x="182" y="205"/>
                    <a:pt x="183" y="209"/>
                    <a:pt x="186" y="215"/>
                  </a:cubicBezTo>
                  <a:cubicBezTo>
                    <a:pt x="190" y="227"/>
                    <a:pt x="194" y="231"/>
                    <a:pt x="198" y="231"/>
                  </a:cubicBezTo>
                  <a:cubicBezTo>
                    <a:pt x="203" y="231"/>
                    <a:pt x="208" y="227"/>
                    <a:pt x="214" y="223"/>
                  </a:cubicBezTo>
                  <a:cubicBezTo>
                    <a:pt x="227" y="211"/>
                    <a:pt x="239" y="215"/>
                    <a:pt x="247" y="211"/>
                  </a:cubicBezTo>
                  <a:cubicBezTo>
                    <a:pt x="253" y="208"/>
                    <a:pt x="257" y="208"/>
                    <a:pt x="262" y="208"/>
                  </a:cubicBezTo>
                  <a:cubicBezTo>
                    <a:pt x="267" y="208"/>
                    <a:pt x="272" y="208"/>
                    <a:pt x="280" y="206"/>
                  </a:cubicBezTo>
                  <a:cubicBezTo>
                    <a:pt x="285" y="205"/>
                    <a:pt x="289" y="204"/>
                    <a:pt x="294" y="204"/>
                  </a:cubicBezTo>
                  <a:cubicBezTo>
                    <a:pt x="305" y="204"/>
                    <a:pt x="316" y="209"/>
                    <a:pt x="325" y="227"/>
                  </a:cubicBezTo>
                  <a:cubicBezTo>
                    <a:pt x="333" y="243"/>
                    <a:pt x="346" y="252"/>
                    <a:pt x="362" y="252"/>
                  </a:cubicBezTo>
                  <a:cubicBezTo>
                    <a:pt x="387" y="256"/>
                    <a:pt x="411" y="256"/>
                    <a:pt x="436" y="260"/>
                  </a:cubicBezTo>
                  <a:cubicBezTo>
                    <a:pt x="485" y="268"/>
                    <a:pt x="534" y="280"/>
                    <a:pt x="584" y="284"/>
                  </a:cubicBezTo>
                  <a:cubicBezTo>
                    <a:pt x="608" y="280"/>
                    <a:pt x="637" y="276"/>
                    <a:pt x="661" y="268"/>
                  </a:cubicBezTo>
                  <a:cubicBezTo>
                    <a:pt x="670" y="266"/>
                    <a:pt x="678" y="265"/>
                    <a:pt x="686" y="265"/>
                  </a:cubicBezTo>
                  <a:cubicBezTo>
                    <a:pt x="694" y="265"/>
                    <a:pt x="703" y="266"/>
                    <a:pt x="711" y="268"/>
                  </a:cubicBezTo>
                  <a:cubicBezTo>
                    <a:pt x="717" y="271"/>
                    <a:pt x="721" y="283"/>
                    <a:pt x="729" y="283"/>
                  </a:cubicBezTo>
                  <a:cubicBezTo>
                    <a:pt x="731" y="283"/>
                    <a:pt x="733" y="282"/>
                    <a:pt x="735" y="280"/>
                  </a:cubicBezTo>
                  <a:cubicBezTo>
                    <a:pt x="739" y="276"/>
                    <a:pt x="748" y="276"/>
                    <a:pt x="756" y="276"/>
                  </a:cubicBezTo>
                  <a:lnTo>
                    <a:pt x="756" y="9"/>
                  </a:lnTo>
                  <a:lnTo>
                    <a:pt x="752" y="5"/>
                  </a:lnTo>
                  <a:cubicBezTo>
                    <a:pt x="743" y="2"/>
                    <a:pt x="734" y="0"/>
                    <a:pt x="725"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24" name="Google Shape;224;p29"/>
            <p:cNvSpPr/>
            <p:nvPr/>
          </p:nvSpPr>
          <p:spPr>
            <a:xfrm>
              <a:off x="4818500" y="5380750"/>
              <a:ext cx="17050" cy="6800"/>
            </a:xfrm>
            <a:custGeom>
              <a:avLst/>
              <a:gdLst/>
              <a:ahLst/>
              <a:cxnLst/>
              <a:rect l="l" t="t" r="r" b="b"/>
              <a:pathLst>
                <a:path w="682" h="272" extrusionOk="0">
                  <a:moveTo>
                    <a:pt x="682" y="0"/>
                  </a:moveTo>
                  <a:cubicBezTo>
                    <a:pt x="675" y="2"/>
                    <a:pt x="669" y="3"/>
                    <a:pt x="662" y="3"/>
                  </a:cubicBezTo>
                  <a:cubicBezTo>
                    <a:pt x="650" y="3"/>
                    <a:pt x="637" y="1"/>
                    <a:pt x="625" y="1"/>
                  </a:cubicBezTo>
                  <a:cubicBezTo>
                    <a:pt x="613" y="1"/>
                    <a:pt x="602" y="2"/>
                    <a:pt x="592" y="8"/>
                  </a:cubicBezTo>
                  <a:cubicBezTo>
                    <a:pt x="575" y="13"/>
                    <a:pt x="563" y="21"/>
                    <a:pt x="555" y="33"/>
                  </a:cubicBezTo>
                  <a:cubicBezTo>
                    <a:pt x="545" y="43"/>
                    <a:pt x="532" y="51"/>
                    <a:pt x="516" y="51"/>
                  </a:cubicBezTo>
                  <a:cubicBezTo>
                    <a:pt x="513" y="51"/>
                    <a:pt x="509" y="50"/>
                    <a:pt x="505" y="49"/>
                  </a:cubicBezTo>
                  <a:cubicBezTo>
                    <a:pt x="491" y="47"/>
                    <a:pt x="474" y="44"/>
                    <a:pt x="457" y="44"/>
                  </a:cubicBezTo>
                  <a:cubicBezTo>
                    <a:pt x="450" y="44"/>
                    <a:pt x="443" y="44"/>
                    <a:pt x="436" y="45"/>
                  </a:cubicBezTo>
                  <a:cubicBezTo>
                    <a:pt x="386" y="49"/>
                    <a:pt x="341" y="49"/>
                    <a:pt x="296" y="49"/>
                  </a:cubicBezTo>
                  <a:lnTo>
                    <a:pt x="235" y="49"/>
                  </a:lnTo>
                  <a:cubicBezTo>
                    <a:pt x="234" y="49"/>
                    <a:pt x="233" y="48"/>
                    <a:pt x="233" y="48"/>
                  </a:cubicBezTo>
                  <a:cubicBezTo>
                    <a:pt x="226" y="48"/>
                    <a:pt x="220" y="89"/>
                    <a:pt x="212" y="89"/>
                  </a:cubicBezTo>
                  <a:cubicBezTo>
                    <a:pt x="210" y="89"/>
                    <a:pt x="208" y="87"/>
                    <a:pt x="206" y="82"/>
                  </a:cubicBezTo>
                  <a:cubicBezTo>
                    <a:pt x="202" y="68"/>
                    <a:pt x="189" y="57"/>
                    <a:pt x="175" y="57"/>
                  </a:cubicBezTo>
                  <a:cubicBezTo>
                    <a:pt x="173" y="57"/>
                    <a:pt x="171" y="57"/>
                    <a:pt x="169" y="58"/>
                  </a:cubicBezTo>
                  <a:cubicBezTo>
                    <a:pt x="124" y="54"/>
                    <a:pt x="79" y="54"/>
                    <a:pt x="29" y="54"/>
                  </a:cubicBezTo>
                  <a:cubicBezTo>
                    <a:pt x="21" y="54"/>
                    <a:pt x="13" y="62"/>
                    <a:pt x="5" y="78"/>
                  </a:cubicBezTo>
                  <a:cubicBezTo>
                    <a:pt x="5" y="91"/>
                    <a:pt x="1" y="107"/>
                    <a:pt x="1" y="123"/>
                  </a:cubicBezTo>
                  <a:cubicBezTo>
                    <a:pt x="1" y="140"/>
                    <a:pt x="1" y="156"/>
                    <a:pt x="5" y="173"/>
                  </a:cubicBezTo>
                  <a:cubicBezTo>
                    <a:pt x="9" y="185"/>
                    <a:pt x="13" y="189"/>
                    <a:pt x="17" y="189"/>
                  </a:cubicBezTo>
                  <a:cubicBezTo>
                    <a:pt x="21" y="191"/>
                    <a:pt x="25" y="192"/>
                    <a:pt x="29" y="192"/>
                  </a:cubicBezTo>
                  <a:cubicBezTo>
                    <a:pt x="33" y="192"/>
                    <a:pt x="36" y="191"/>
                    <a:pt x="38" y="189"/>
                  </a:cubicBezTo>
                  <a:cubicBezTo>
                    <a:pt x="46" y="183"/>
                    <a:pt x="56" y="180"/>
                    <a:pt x="65" y="180"/>
                  </a:cubicBezTo>
                  <a:cubicBezTo>
                    <a:pt x="75" y="180"/>
                    <a:pt x="83" y="183"/>
                    <a:pt x="87" y="189"/>
                  </a:cubicBezTo>
                  <a:cubicBezTo>
                    <a:pt x="88" y="190"/>
                    <a:pt x="90" y="191"/>
                    <a:pt x="91" y="191"/>
                  </a:cubicBezTo>
                  <a:cubicBezTo>
                    <a:pt x="96" y="191"/>
                    <a:pt x="100" y="187"/>
                    <a:pt x="105" y="187"/>
                  </a:cubicBezTo>
                  <a:cubicBezTo>
                    <a:pt x="108" y="187"/>
                    <a:pt x="112" y="188"/>
                    <a:pt x="116" y="193"/>
                  </a:cubicBezTo>
                  <a:cubicBezTo>
                    <a:pt x="125" y="200"/>
                    <a:pt x="133" y="209"/>
                    <a:pt x="140" y="209"/>
                  </a:cubicBezTo>
                  <a:cubicBezTo>
                    <a:pt x="146" y="209"/>
                    <a:pt x="151" y="203"/>
                    <a:pt x="157" y="185"/>
                  </a:cubicBezTo>
                  <a:cubicBezTo>
                    <a:pt x="158" y="183"/>
                    <a:pt x="159" y="182"/>
                    <a:pt x="159" y="182"/>
                  </a:cubicBezTo>
                  <a:cubicBezTo>
                    <a:pt x="162" y="182"/>
                    <a:pt x="164" y="188"/>
                    <a:pt x="173" y="197"/>
                  </a:cubicBezTo>
                  <a:cubicBezTo>
                    <a:pt x="177" y="201"/>
                    <a:pt x="181" y="204"/>
                    <a:pt x="185" y="204"/>
                  </a:cubicBezTo>
                  <a:cubicBezTo>
                    <a:pt x="193" y="204"/>
                    <a:pt x="200" y="192"/>
                    <a:pt x="206" y="156"/>
                  </a:cubicBezTo>
                  <a:cubicBezTo>
                    <a:pt x="218" y="201"/>
                    <a:pt x="231" y="205"/>
                    <a:pt x="247" y="205"/>
                  </a:cubicBezTo>
                  <a:cubicBezTo>
                    <a:pt x="267" y="205"/>
                    <a:pt x="288" y="210"/>
                    <a:pt x="308" y="214"/>
                  </a:cubicBezTo>
                  <a:cubicBezTo>
                    <a:pt x="333" y="218"/>
                    <a:pt x="358" y="218"/>
                    <a:pt x="378" y="218"/>
                  </a:cubicBezTo>
                  <a:cubicBezTo>
                    <a:pt x="383" y="218"/>
                    <a:pt x="387" y="217"/>
                    <a:pt x="390" y="217"/>
                  </a:cubicBezTo>
                  <a:cubicBezTo>
                    <a:pt x="395" y="217"/>
                    <a:pt x="400" y="219"/>
                    <a:pt x="407" y="226"/>
                  </a:cubicBezTo>
                  <a:cubicBezTo>
                    <a:pt x="412" y="233"/>
                    <a:pt x="418" y="237"/>
                    <a:pt x="424" y="237"/>
                  </a:cubicBezTo>
                  <a:cubicBezTo>
                    <a:pt x="428" y="237"/>
                    <a:pt x="432" y="235"/>
                    <a:pt x="436" y="230"/>
                  </a:cubicBezTo>
                  <a:cubicBezTo>
                    <a:pt x="437" y="228"/>
                    <a:pt x="440" y="227"/>
                    <a:pt x="442" y="227"/>
                  </a:cubicBezTo>
                  <a:cubicBezTo>
                    <a:pt x="445" y="227"/>
                    <a:pt x="448" y="229"/>
                    <a:pt x="448" y="234"/>
                  </a:cubicBezTo>
                  <a:cubicBezTo>
                    <a:pt x="458" y="258"/>
                    <a:pt x="466" y="265"/>
                    <a:pt x="474" y="265"/>
                  </a:cubicBezTo>
                  <a:cubicBezTo>
                    <a:pt x="479" y="265"/>
                    <a:pt x="484" y="262"/>
                    <a:pt x="489" y="259"/>
                  </a:cubicBezTo>
                  <a:cubicBezTo>
                    <a:pt x="514" y="255"/>
                    <a:pt x="538" y="246"/>
                    <a:pt x="555" y="238"/>
                  </a:cubicBezTo>
                  <a:cubicBezTo>
                    <a:pt x="575" y="234"/>
                    <a:pt x="596" y="218"/>
                    <a:pt x="608" y="214"/>
                  </a:cubicBezTo>
                  <a:cubicBezTo>
                    <a:pt x="620" y="214"/>
                    <a:pt x="633" y="222"/>
                    <a:pt x="645" y="246"/>
                  </a:cubicBezTo>
                  <a:cubicBezTo>
                    <a:pt x="649" y="263"/>
                    <a:pt x="665" y="271"/>
                    <a:pt x="682" y="271"/>
                  </a:cubicBezTo>
                  <a:lnTo>
                    <a:pt x="682" y="0"/>
                  </a:ln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25" name="Google Shape;225;p29"/>
            <p:cNvSpPr/>
            <p:nvPr/>
          </p:nvSpPr>
          <p:spPr>
            <a:xfrm>
              <a:off x="4831025" y="5328825"/>
              <a:ext cx="4625" cy="6200"/>
            </a:xfrm>
            <a:custGeom>
              <a:avLst/>
              <a:gdLst/>
              <a:ahLst/>
              <a:cxnLst/>
              <a:rect l="l" t="t" r="r" b="b"/>
              <a:pathLst>
                <a:path w="185" h="248" extrusionOk="0">
                  <a:moveTo>
                    <a:pt x="181" y="1"/>
                  </a:moveTo>
                  <a:cubicBezTo>
                    <a:pt x="177" y="1"/>
                    <a:pt x="169" y="5"/>
                    <a:pt x="169" y="5"/>
                  </a:cubicBezTo>
                  <a:lnTo>
                    <a:pt x="91" y="5"/>
                  </a:lnTo>
                  <a:cubicBezTo>
                    <a:pt x="86" y="5"/>
                    <a:pt x="82" y="17"/>
                    <a:pt x="78" y="17"/>
                  </a:cubicBezTo>
                  <a:lnTo>
                    <a:pt x="25" y="42"/>
                  </a:lnTo>
                  <a:lnTo>
                    <a:pt x="21" y="42"/>
                  </a:lnTo>
                  <a:cubicBezTo>
                    <a:pt x="4" y="63"/>
                    <a:pt x="0" y="87"/>
                    <a:pt x="4" y="112"/>
                  </a:cubicBezTo>
                  <a:cubicBezTo>
                    <a:pt x="4" y="157"/>
                    <a:pt x="11" y="199"/>
                    <a:pt x="22" y="199"/>
                  </a:cubicBezTo>
                  <a:cubicBezTo>
                    <a:pt x="23" y="199"/>
                    <a:pt x="24" y="199"/>
                    <a:pt x="25" y="198"/>
                  </a:cubicBezTo>
                  <a:cubicBezTo>
                    <a:pt x="29" y="194"/>
                    <a:pt x="32" y="193"/>
                    <a:pt x="36" y="193"/>
                  </a:cubicBezTo>
                  <a:cubicBezTo>
                    <a:pt x="46" y="193"/>
                    <a:pt x="56" y="207"/>
                    <a:pt x="70" y="207"/>
                  </a:cubicBezTo>
                  <a:cubicBezTo>
                    <a:pt x="71" y="207"/>
                    <a:pt x="73" y="206"/>
                    <a:pt x="74" y="206"/>
                  </a:cubicBezTo>
                  <a:cubicBezTo>
                    <a:pt x="76" y="205"/>
                    <a:pt x="79" y="205"/>
                    <a:pt x="81" y="205"/>
                  </a:cubicBezTo>
                  <a:cubicBezTo>
                    <a:pt x="98" y="205"/>
                    <a:pt x="113" y="232"/>
                    <a:pt x="132" y="243"/>
                  </a:cubicBezTo>
                  <a:cubicBezTo>
                    <a:pt x="132" y="243"/>
                    <a:pt x="133" y="243"/>
                    <a:pt x="134" y="243"/>
                  </a:cubicBezTo>
                  <a:cubicBezTo>
                    <a:pt x="142" y="243"/>
                    <a:pt x="151" y="229"/>
                    <a:pt x="159" y="229"/>
                  </a:cubicBezTo>
                  <a:cubicBezTo>
                    <a:pt x="163" y="229"/>
                    <a:pt x="166" y="233"/>
                    <a:pt x="169" y="243"/>
                  </a:cubicBezTo>
                  <a:cubicBezTo>
                    <a:pt x="173" y="247"/>
                    <a:pt x="177" y="247"/>
                    <a:pt x="185" y="247"/>
                  </a:cubicBezTo>
                  <a:lnTo>
                    <a:pt x="181" y="1"/>
                  </a:ln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26" name="Google Shape;226;p29"/>
            <p:cNvSpPr/>
            <p:nvPr/>
          </p:nvSpPr>
          <p:spPr>
            <a:xfrm>
              <a:off x="4813675" y="5458725"/>
              <a:ext cx="21875" cy="7700"/>
            </a:xfrm>
            <a:custGeom>
              <a:avLst/>
              <a:gdLst/>
              <a:ahLst/>
              <a:cxnLst/>
              <a:rect l="l" t="t" r="r" b="b"/>
              <a:pathLst>
                <a:path w="875" h="308" extrusionOk="0">
                  <a:moveTo>
                    <a:pt x="867" y="1"/>
                  </a:moveTo>
                  <a:cubicBezTo>
                    <a:pt x="864" y="1"/>
                    <a:pt x="861" y="2"/>
                    <a:pt x="858" y="4"/>
                  </a:cubicBezTo>
                  <a:cubicBezTo>
                    <a:pt x="842" y="16"/>
                    <a:pt x="830" y="37"/>
                    <a:pt x="813" y="37"/>
                  </a:cubicBezTo>
                  <a:cubicBezTo>
                    <a:pt x="805" y="36"/>
                    <a:pt x="796" y="35"/>
                    <a:pt x="787" y="35"/>
                  </a:cubicBezTo>
                  <a:cubicBezTo>
                    <a:pt x="763" y="35"/>
                    <a:pt x="740" y="39"/>
                    <a:pt x="719" y="45"/>
                  </a:cubicBezTo>
                  <a:cubicBezTo>
                    <a:pt x="707" y="45"/>
                    <a:pt x="698" y="49"/>
                    <a:pt x="690" y="57"/>
                  </a:cubicBezTo>
                  <a:cubicBezTo>
                    <a:pt x="672" y="72"/>
                    <a:pt x="654" y="77"/>
                    <a:pt x="636" y="77"/>
                  </a:cubicBezTo>
                  <a:cubicBezTo>
                    <a:pt x="605" y="77"/>
                    <a:pt x="575" y="62"/>
                    <a:pt x="547" y="57"/>
                  </a:cubicBezTo>
                  <a:cubicBezTo>
                    <a:pt x="522" y="54"/>
                    <a:pt x="497" y="39"/>
                    <a:pt x="472" y="39"/>
                  </a:cubicBezTo>
                  <a:cubicBezTo>
                    <a:pt x="464" y="39"/>
                    <a:pt x="456" y="41"/>
                    <a:pt x="448" y="45"/>
                  </a:cubicBezTo>
                  <a:cubicBezTo>
                    <a:pt x="443" y="48"/>
                    <a:pt x="439" y="50"/>
                    <a:pt x="434" y="50"/>
                  </a:cubicBezTo>
                  <a:cubicBezTo>
                    <a:pt x="427" y="50"/>
                    <a:pt x="419" y="47"/>
                    <a:pt x="409" y="47"/>
                  </a:cubicBezTo>
                  <a:cubicBezTo>
                    <a:pt x="405" y="47"/>
                    <a:pt x="400" y="47"/>
                    <a:pt x="395" y="49"/>
                  </a:cubicBezTo>
                  <a:cubicBezTo>
                    <a:pt x="374" y="57"/>
                    <a:pt x="346" y="78"/>
                    <a:pt x="321" y="86"/>
                  </a:cubicBezTo>
                  <a:cubicBezTo>
                    <a:pt x="304" y="89"/>
                    <a:pt x="284" y="92"/>
                    <a:pt x="265" y="92"/>
                  </a:cubicBezTo>
                  <a:cubicBezTo>
                    <a:pt x="258" y="92"/>
                    <a:pt x="250" y="91"/>
                    <a:pt x="243" y="90"/>
                  </a:cubicBezTo>
                  <a:cubicBezTo>
                    <a:pt x="227" y="90"/>
                    <a:pt x="202" y="78"/>
                    <a:pt x="186" y="78"/>
                  </a:cubicBezTo>
                  <a:cubicBezTo>
                    <a:pt x="173" y="78"/>
                    <a:pt x="161" y="90"/>
                    <a:pt x="144" y="90"/>
                  </a:cubicBezTo>
                  <a:lnTo>
                    <a:pt x="34" y="90"/>
                  </a:lnTo>
                  <a:cubicBezTo>
                    <a:pt x="31" y="90"/>
                    <a:pt x="28" y="89"/>
                    <a:pt x="25" y="89"/>
                  </a:cubicBezTo>
                  <a:cubicBezTo>
                    <a:pt x="18" y="89"/>
                    <a:pt x="9" y="95"/>
                    <a:pt x="1" y="131"/>
                  </a:cubicBezTo>
                  <a:cubicBezTo>
                    <a:pt x="9" y="184"/>
                    <a:pt x="21" y="205"/>
                    <a:pt x="30" y="205"/>
                  </a:cubicBezTo>
                  <a:cubicBezTo>
                    <a:pt x="35" y="205"/>
                    <a:pt x="41" y="207"/>
                    <a:pt x="46" y="207"/>
                  </a:cubicBezTo>
                  <a:cubicBezTo>
                    <a:pt x="49" y="207"/>
                    <a:pt x="51" y="206"/>
                    <a:pt x="54" y="205"/>
                  </a:cubicBezTo>
                  <a:cubicBezTo>
                    <a:pt x="64" y="201"/>
                    <a:pt x="74" y="199"/>
                    <a:pt x="84" y="199"/>
                  </a:cubicBezTo>
                  <a:cubicBezTo>
                    <a:pt x="113" y="199"/>
                    <a:pt x="141" y="214"/>
                    <a:pt x="169" y="217"/>
                  </a:cubicBezTo>
                  <a:cubicBezTo>
                    <a:pt x="206" y="221"/>
                    <a:pt x="247" y="225"/>
                    <a:pt x="288" y="225"/>
                  </a:cubicBezTo>
                  <a:cubicBezTo>
                    <a:pt x="317" y="225"/>
                    <a:pt x="350" y="217"/>
                    <a:pt x="382" y="205"/>
                  </a:cubicBezTo>
                  <a:cubicBezTo>
                    <a:pt x="410" y="193"/>
                    <a:pt x="439" y="185"/>
                    <a:pt x="470" y="185"/>
                  </a:cubicBezTo>
                  <a:cubicBezTo>
                    <a:pt x="482" y="185"/>
                    <a:pt x="493" y="186"/>
                    <a:pt x="506" y="188"/>
                  </a:cubicBezTo>
                  <a:cubicBezTo>
                    <a:pt x="510" y="193"/>
                    <a:pt x="518" y="197"/>
                    <a:pt x="526" y="205"/>
                  </a:cubicBezTo>
                  <a:cubicBezTo>
                    <a:pt x="534" y="213"/>
                    <a:pt x="543" y="230"/>
                    <a:pt x="555" y="230"/>
                  </a:cubicBezTo>
                  <a:cubicBezTo>
                    <a:pt x="579" y="230"/>
                    <a:pt x="608" y="230"/>
                    <a:pt x="637" y="238"/>
                  </a:cubicBezTo>
                  <a:cubicBezTo>
                    <a:pt x="649" y="242"/>
                    <a:pt x="666" y="234"/>
                    <a:pt x="678" y="250"/>
                  </a:cubicBezTo>
                  <a:cubicBezTo>
                    <a:pt x="684" y="257"/>
                    <a:pt x="691" y="261"/>
                    <a:pt x="698" y="261"/>
                  </a:cubicBezTo>
                  <a:cubicBezTo>
                    <a:pt x="703" y="261"/>
                    <a:pt x="709" y="258"/>
                    <a:pt x="715" y="250"/>
                  </a:cubicBezTo>
                  <a:cubicBezTo>
                    <a:pt x="717" y="245"/>
                    <a:pt x="718" y="243"/>
                    <a:pt x="720" y="243"/>
                  </a:cubicBezTo>
                  <a:cubicBezTo>
                    <a:pt x="723" y="243"/>
                    <a:pt x="727" y="246"/>
                    <a:pt x="731" y="246"/>
                  </a:cubicBezTo>
                  <a:lnTo>
                    <a:pt x="768" y="246"/>
                  </a:lnTo>
                  <a:cubicBezTo>
                    <a:pt x="771" y="245"/>
                    <a:pt x="775" y="245"/>
                    <a:pt x="778" y="245"/>
                  </a:cubicBezTo>
                  <a:cubicBezTo>
                    <a:pt x="804" y="245"/>
                    <a:pt x="834" y="260"/>
                    <a:pt x="863" y="307"/>
                  </a:cubicBezTo>
                  <a:cubicBezTo>
                    <a:pt x="867" y="307"/>
                    <a:pt x="871" y="303"/>
                    <a:pt x="875" y="299"/>
                  </a:cubicBezTo>
                  <a:lnTo>
                    <a:pt x="875" y="4"/>
                  </a:lnTo>
                  <a:cubicBezTo>
                    <a:pt x="873" y="2"/>
                    <a:pt x="870" y="1"/>
                    <a:pt x="867"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27" name="Google Shape;227;p29"/>
            <p:cNvSpPr/>
            <p:nvPr/>
          </p:nvSpPr>
          <p:spPr>
            <a:xfrm>
              <a:off x="4824350" y="5341500"/>
              <a:ext cx="11200" cy="6850"/>
            </a:xfrm>
            <a:custGeom>
              <a:avLst/>
              <a:gdLst/>
              <a:ahLst/>
              <a:cxnLst/>
              <a:rect l="l" t="t" r="r" b="b"/>
              <a:pathLst>
                <a:path w="448" h="274" extrusionOk="0">
                  <a:moveTo>
                    <a:pt x="421" y="0"/>
                  </a:moveTo>
                  <a:cubicBezTo>
                    <a:pt x="410" y="0"/>
                    <a:pt x="398" y="8"/>
                    <a:pt x="385" y="8"/>
                  </a:cubicBezTo>
                  <a:cubicBezTo>
                    <a:pt x="383" y="8"/>
                    <a:pt x="380" y="7"/>
                    <a:pt x="378" y="7"/>
                  </a:cubicBezTo>
                  <a:cubicBezTo>
                    <a:pt x="375" y="6"/>
                    <a:pt x="373" y="5"/>
                    <a:pt x="370" y="5"/>
                  </a:cubicBezTo>
                  <a:cubicBezTo>
                    <a:pt x="358" y="5"/>
                    <a:pt x="346" y="16"/>
                    <a:pt x="333" y="16"/>
                  </a:cubicBezTo>
                  <a:cubicBezTo>
                    <a:pt x="332" y="16"/>
                    <a:pt x="330" y="15"/>
                    <a:pt x="329" y="15"/>
                  </a:cubicBezTo>
                  <a:cubicBezTo>
                    <a:pt x="325" y="14"/>
                    <a:pt x="322" y="14"/>
                    <a:pt x="318" y="14"/>
                  </a:cubicBezTo>
                  <a:cubicBezTo>
                    <a:pt x="294" y="14"/>
                    <a:pt x="272" y="36"/>
                    <a:pt x="247" y="36"/>
                  </a:cubicBezTo>
                  <a:cubicBezTo>
                    <a:pt x="239" y="36"/>
                    <a:pt x="226" y="27"/>
                    <a:pt x="214" y="27"/>
                  </a:cubicBezTo>
                  <a:cubicBezTo>
                    <a:pt x="185" y="36"/>
                    <a:pt x="157" y="52"/>
                    <a:pt x="140" y="81"/>
                  </a:cubicBezTo>
                  <a:cubicBezTo>
                    <a:pt x="139" y="82"/>
                    <a:pt x="138" y="82"/>
                    <a:pt x="137" y="82"/>
                  </a:cubicBezTo>
                  <a:cubicBezTo>
                    <a:pt x="133" y="82"/>
                    <a:pt x="127" y="77"/>
                    <a:pt x="124" y="77"/>
                  </a:cubicBezTo>
                  <a:cubicBezTo>
                    <a:pt x="103" y="60"/>
                    <a:pt x="74" y="48"/>
                    <a:pt x="50" y="40"/>
                  </a:cubicBezTo>
                  <a:cubicBezTo>
                    <a:pt x="49" y="39"/>
                    <a:pt x="48" y="39"/>
                    <a:pt x="47" y="39"/>
                  </a:cubicBezTo>
                  <a:cubicBezTo>
                    <a:pt x="35" y="39"/>
                    <a:pt x="20" y="60"/>
                    <a:pt x="13" y="60"/>
                  </a:cubicBezTo>
                  <a:cubicBezTo>
                    <a:pt x="13" y="60"/>
                    <a:pt x="12" y="60"/>
                    <a:pt x="12" y="60"/>
                  </a:cubicBezTo>
                  <a:cubicBezTo>
                    <a:pt x="4" y="60"/>
                    <a:pt x="1" y="99"/>
                    <a:pt x="1" y="126"/>
                  </a:cubicBezTo>
                  <a:cubicBezTo>
                    <a:pt x="1" y="163"/>
                    <a:pt x="7" y="180"/>
                    <a:pt x="15" y="180"/>
                  </a:cubicBezTo>
                  <a:cubicBezTo>
                    <a:pt x="15" y="180"/>
                    <a:pt x="16" y="180"/>
                    <a:pt x="17" y="179"/>
                  </a:cubicBezTo>
                  <a:cubicBezTo>
                    <a:pt x="29" y="173"/>
                    <a:pt x="41" y="169"/>
                    <a:pt x="53" y="169"/>
                  </a:cubicBezTo>
                  <a:cubicBezTo>
                    <a:pt x="71" y="169"/>
                    <a:pt x="88" y="177"/>
                    <a:pt x="103" y="192"/>
                  </a:cubicBezTo>
                  <a:cubicBezTo>
                    <a:pt x="105" y="193"/>
                    <a:pt x="108" y="194"/>
                    <a:pt x="110" y="194"/>
                  </a:cubicBezTo>
                  <a:cubicBezTo>
                    <a:pt x="117" y="194"/>
                    <a:pt x="123" y="190"/>
                    <a:pt x="130" y="190"/>
                  </a:cubicBezTo>
                  <a:cubicBezTo>
                    <a:pt x="135" y="190"/>
                    <a:pt x="140" y="192"/>
                    <a:pt x="144" y="200"/>
                  </a:cubicBezTo>
                  <a:cubicBezTo>
                    <a:pt x="149" y="207"/>
                    <a:pt x="154" y="210"/>
                    <a:pt x="159" y="210"/>
                  </a:cubicBezTo>
                  <a:cubicBezTo>
                    <a:pt x="170" y="210"/>
                    <a:pt x="181" y="194"/>
                    <a:pt x="189" y="192"/>
                  </a:cubicBezTo>
                  <a:cubicBezTo>
                    <a:pt x="202" y="183"/>
                    <a:pt x="210" y="179"/>
                    <a:pt x="222" y="179"/>
                  </a:cubicBezTo>
                  <a:cubicBezTo>
                    <a:pt x="263" y="179"/>
                    <a:pt x="300" y="187"/>
                    <a:pt x="341" y="204"/>
                  </a:cubicBezTo>
                  <a:cubicBezTo>
                    <a:pt x="349" y="208"/>
                    <a:pt x="362" y="237"/>
                    <a:pt x="374" y="245"/>
                  </a:cubicBezTo>
                  <a:cubicBezTo>
                    <a:pt x="382" y="253"/>
                    <a:pt x="390" y="249"/>
                    <a:pt x="403" y="261"/>
                  </a:cubicBezTo>
                  <a:cubicBezTo>
                    <a:pt x="405" y="263"/>
                    <a:pt x="407" y="264"/>
                    <a:pt x="409" y="264"/>
                  </a:cubicBezTo>
                  <a:cubicBezTo>
                    <a:pt x="416" y="264"/>
                    <a:pt x="425" y="253"/>
                    <a:pt x="433" y="253"/>
                  </a:cubicBezTo>
                  <a:cubicBezTo>
                    <a:pt x="437" y="253"/>
                    <a:pt x="441" y="255"/>
                    <a:pt x="444" y="261"/>
                  </a:cubicBezTo>
                  <a:cubicBezTo>
                    <a:pt x="444" y="265"/>
                    <a:pt x="448" y="270"/>
                    <a:pt x="448" y="274"/>
                  </a:cubicBezTo>
                  <a:lnTo>
                    <a:pt x="448" y="7"/>
                  </a:lnTo>
                  <a:cubicBezTo>
                    <a:pt x="447" y="8"/>
                    <a:pt x="446" y="8"/>
                    <a:pt x="445" y="8"/>
                  </a:cubicBezTo>
                  <a:cubicBezTo>
                    <a:pt x="441" y="8"/>
                    <a:pt x="435" y="3"/>
                    <a:pt x="431" y="3"/>
                  </a:cubicBezTo>
                  <a:cubicBezTo>
                    <a:pt x="428" y="1"/>
                    <a:pt x="425" y="0"/>
                    <a:pt x="42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28" name="Google Shape;228;p29"/>
            <p:cNvSpPr/>
            <p:nvPr/>
          </p:nvSpPr>
          <p:spPr>
            <a:xfrm>
              <a:off x="4821800" y="5368025"/>
              <a:ext cx="13750" cy="6275"/>
            </a:xfrm>
            <a:custGeom>
              <a:avLst/>
              <a:gdLst/>
              <a:ahLst/>
              <a:cxnLst/>
              <a:rect l="l" t="t" r="r" b="b"/>
              <a:pathLst>
                <a:path w="550" h="251" extrusionOk="0">
                  <a:moveTo>
                    <a:pt x="550" y="0"/>
                  </a:moveTo>
                  <a:cubicBezTo>
                    <a:pt x="547" y="2"/>
                    <a:pt x="544" y="3"/>
                    <a:pt x="541" y="3"/>
                  </a:cubicBezTo>
                  <a:cubicBezTo>
                    <a:pt x="536" y="3"/>
                    <a:pt x="531" y="1"/>
                    <a:pt x="526" y="1"/>
                  </a:cubicBezTo>
                  <a:cubicBezTo>
                    <a:pt x="520" y="1"/>
                    <a:pt x="515" y="3"/>
                    <a:pt x="509" y="9"/>
                  </a:cubicBezTo>
                  <a:cubicBezTo>
                    <a:pt x="505" y="13"/>
                    <a:pt x="502" y="15"/>
                    <a:pt x="498" y="15"/>
                  </a:cubicBezTo>
                  <a:cubicBezTo>
                    <a:pt x="489" y="15"/>
                    <a:pt x="481" y="5"/>
                    <a:pt x="472" y="5"/>
                  </a:cubicBezTo>
                  <a:cubicBezTo>
                    <a:pt x="467" y="3"/>
                    <a:pt x="462" y="2"/>
                    <a:pt x="457" y="2"/>
                  </a:cubicBezTo>
                  <a:cubicBezTo>
                    <a:pt x="450" y="2"/>
                    <a:pt x="444" y="4"/>
                    <a:pt x="439" y="9"/>
                  </a:cubicBezTo>
                  <a:cubicBezTo>
                    <a:pt x="413" y="25"/>
                    <a:pt x="390" y="41"/>
                    <a:pt x="365" y="41"/>
                  </a:cubicBezTo>
                  <a:cubicBezTo>
                    <a:pt x="358" y="41"/>
                    <a:pt x="352" y="40"/>
                    <a:pt x="345" y="37"/>
                  </a:cubicBezTo>
                  <a:cubicBezTo>
                    <a:pt x="341" y="37"/>
                    <a:pt x="336" y="41"/>
                    <a:pt x="336" y="46"/>
                  </a:cubicBezTo>
                  <a:cubicBezTo>
                    <a:pt x="330" y="52"/>
                    <a:pt x="324" y="54"/>
                    <a:pt x="318" y="54"/>
                  </a:cubicBezTo>
                  <a:cubicBezTo>
                    <a:pt x="308" y="54"/>
                    <a:pt x="299" y="48"/>
                    <a:pt x="291" y="46"/>
                  </a:cubicBezTo>
                  <a:cubicBezTo>
                    <a:pt x="280" y="42"/>
                    <a:pt x="269" y="41"/>
                    <a:pt x="259" y="41"/>
                  </a:cubicBezTo>
                  <a:cubicBezTo>
                    <a:pt x="241" y="41"/>
                    <a:pt x="225" y="45"/>
                    <a:pt x="209" y="50"/>
                  </a:cubicBezTo>
                  <a:cubicBezTo>
                    <a:pt x="198" y="50"/>
                    <a:pt x="186" y="60"/>
                    <a:pt x="171" y="60"/>
                  </a:cubicBezTo>
                  <a:cubicBezTo>
                    <a:pt x="165" y="60"/>
                    <a:pt x="159" y="58"/>
                    <a:pt x="152" y="54"/>
                  </a:cubicBezTo>
                  <a:cubicBezTo>
                    <a:pt x="137" y="46"/>
                    <a:pt x="122" y="45"/>
                    <a:pt x="108" y="45"/>
                  </a:cubicBezTo>
                  <a:cubicBezTo>
                    <a:pt x="98" y="45"/>
                    <a:pt x="88" y="46"/>
                    <a:pt x="78" y="46"/>
                  </a:cubicBezTo>
                  <a:cubicBezTo>
                    <a:pt x="76" y="46"/>
                    <a:pt x="74" y="45"/>
                    <a:pt x="72" y="45"/>
                  </a:cubicBezTo>
                  <a:cubicBezTo>
                    <a:pt x="70" y="45"/>
                    <a:pt x="68" y="46"/>
                    <a:pt x="66" y="50"/>
                  </a:cubicBezTo>
                  <a:cubicBezTo>
                    <a:pt x="60" y="62"/>
                    <a:pt x="53" y="68"/>
                    <a:pt x="46" y="68"/>
                  </a:cubicBezTo>
                  <a:cubicBezTo>
                    <a:pt x="39" y="68"/>
                    <a:pt x="31" y="60"/>
                    <a:pt x="25" y="46"/>
                  </a:cubicBezTo>
                  <a:cubicBezTo>
                    <a:pt x="25" y="41"/>
                    <a:pt x="21" y="41"/>
                    <a:pt x="21" y="41"/>
                  </a:cubicBezTo>
                  <a:cubicBezTo>
                    <a:pt x="8" y="46"/>
                    <a:pt x="0" y="58"/>
                    <a:pt x="0" y="95"/>
                  </a:cubicBezTo>
                  <a:cubicBezTo>
                    <a:pt x="0" y="130"/>
                    <a:pt x="6" y="163"/>
                    <a:pt x="13" y="163"/>
                  </a:cubicBezTo>
                  <a:cubicBezTo>
                    <a:pt x="14" y="163"/>
                    <a:pt x="15" y="162"/>
                    <a:pt x="16" y="160"/>
                  </a:cubicBezTo>
                  <a:cubicBezTo>
                    <a:pt x="25" y="151"/>
                    <a:pt x="32" y="145"/>
                    <a:pt x="39" y="145"/>
                  </a:cubicBezTo>
                  <a:cubicBezTo>
                    <a:pt x="50" y="145"/>
                    <a:pt x="60" y="158"/>
                    <a:pt x="70" y="185"/>
                  </a:cubicBezTo>
                  <a:cubicBezTo>
                    <a:pt x="87" y="190"/>
                    <a:pt x="104" y="207"/>
                    <a:pt x="123" y="207"/>
                  </a:cubicBezTo>
                  <a:cubicBezTo>
                    <a:pt x="135" y="207"/>
                    <a:pt x="147" y="200"/>
                    <a:pt x="160" y="177"/>
                  </a:cubicBezTo>
                  <a:cubicBezTo>
                    <a:pt x="163" y="172"/>
                    <a:pt x="165" y="168"/>
                    <a:pt x="168" y="168"/>
                  </a:cubicBezTo>
                  <a:cubicBezTo>
                    <a:pt x="169" y="168"/>
                    <a:pt x="171" y="170"/>
                    <a:pt x="172" y="173"/>
                  </a:cubicBezTo>
                  <a:cubicBezTo>
                    <a:pt x="185" y="210"/>
                    <a:pt x="197" y="201"/>
                    <a:pt x="218" y="206"/>
                  </a:cubicBezTo>
                  <a:cubicBezTo>
                    <a:pt x="230" y="206"/>
                    <a:pt x="243" y="218"/>
                    <a:pt x="255" y="218"/>
                  </a:cubicBezTo>
                  <a:cubicBezTo>
                    <a:pt x="259" y="218"/>
                    <a:pt x="263" y="217"/>
                    <a:pt x="267" y="214"/>
                  </a:cubicBezTo>
                  <a:cubicBezTo>
                    <a:pt x="271" y="211"/>
                    <a:pt x="275" y="209"/>
                    <a:pt x="280" y="209"/>
                  </a:cubicBezTo>
                  <a:cubicBezTo>
                    <a:pt x="293" y="209"/>
                    <a:pt x="308" y="222"/>
                    <a:pt x="320" y="247"/>
                  </a:cubicBezTo>
                  <a:cubicBezTo>
                    <a:pt x="320" y="247"/>
                    <a:pt x="322" y="250"/>
                    <a:pt x="323" y="250"/>
                  </a:cubicBezTo>
                  <a:cubicBezTo>
                    <a:pt x="324" y="250"/>
                    <a:pt x="324" y="249"/>
                    <a:pt x="324" y="247"/>
                  </a:cubicBezTo>
                  <a:cubicBezTo>
                    <a:pt x="331" y="230"/>
                    <a:pt x="338" y="226"/>
                    <a:pt x="345" y="226"/>
                  </a:cubicBezTo>
                  <a:cubicBezTo>
                    <a:pt x="355" y="226"/>
                    <a:pt x="366" y="235"/>
                    <a:pt x="376" y="235"/>
                  </a:cubicBezTo>
                  <a:cubicBezTo>
                    <a:pt x="381" y="235"/>
                    <a:pt x="385" y="232"/>
                    <a:pt x="390" y="226"/>
                  </a:cubicBezTo>
                  <a:cubicBezTo>
                    <a:pt x="391" y="224"/>
                    <a:pt x="392" y="223"/>
                    <a:pt x="393" y="223"/>
                  </a:cubicBezTo>
                  <a:cubicBezTo>
                    <a:pt x="396" y="223"/>
                    <a:pt x="399" y="230"/>
                    <a:pt x="402" y="230"/>
                  </a:cubicBezTo>
                  <a:cubicBezTo>
                    <a:pt x="427" y="234"/>
                    <a:pt x="447" y="234"/>
                    <a:pt x="472" y="238"/>
                  </a:cubicBezTo>
                  <a:cubicBezTo>
                    <a:pt x="476" y="239"/>
                    <a:pt x="479" y="239"/>
                    <a:pt x="483" y="239"/>
                  </a:cubicBezTo>
                  <a:cubicBezTo>
                    <a:pt x="498" y="239"/>
                    <a:pt x="514" y="236"/>
                    <a:pt x="530" y="236"/>
                  </a:cubicBezTo>
                  <a:cubicBezTo>
                    <a:pt x="537" y="236"/>
                    <a:pt x="543" y="236"/>
                    <a:pt x="550" y="238"/>
                  </a:cubicBezTo>
                  <a:lnTo>
                    <a:pt x="550" y="0"/>
                  </a:ln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29" name="Google Shape;229;p29"/>
            <p:cNvSpPr/>
            <p:nvPr/>
          </p:nvSpPr>
          <p:spPr>
            <a:xfrm>
              <a:off x="4835625" y="5368100"/>
              <a:ext cx="750" cy="6100"/>
            </a:xfrm>
            <a:custGeom>
              <a:avLst/>
              <a:gdLst/>
              <a:ahLst/>
              <a:cxnLst/>
              <a:rect l="l" t="t" r="r" b="b"/>
              <a:pathLst>
                <a:path w="30" h="244" extrusionOk="0">
                  <a:moveTo>
                    <a:pt x="5" y="0"/>
                  </a:moveTo>
                  <a:cubicBezTo>
                    <a:pt x="4" y="0"/>
                    <a:pt x="2" y="1"/>
                    <a:pt x="1" y="2"/>
                  </a:cubicBezTo>
                  <a:lnTo>
                    <a:pt x="1" y="240"/>
                  </a:lnTo>
                  <a:cubicBezTo>
                    <a:pt x="1" y="244"/>
                    <a:pt x="5" y="244"/>
                    <a:pt x="5" y="244"/>
                  </a:cubicBezTo>
                  <a:cubicBezTo>
                    <a:pt x="21" y="240"/>
                    <a:pt x="30" y="203"/>
                    <a:pt x="30" y="137"/>
                  </a:cubicBezTo>
                  <a:cubicBezTo>
                    <a:pt x="30" y="40"/>
                    <a:pt x="19" y="0"/>
                    <a:pt x="5"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30" name="Google Shape;230;p29"/>
            <p:cNvSpPr/>
            <p:nvPr/>
          </p:nvSpPr>
          <p:spPr>
            <a:xfrm>
              <a:off x="4835625" y="5380850"/>
              <a:ext cx="750" cy="6900"/>
            </a:xfrm>
            <a:custGeom>
              <a:avLst/>
              <a:gdLst/>
              <a:ahLst/>
              <a:cxnLst/>
              <a:rect l="l" t="t" r="r" b="b"/>
              <a:pathLst>
                <a:path w="30" h="276" extrusionOk="0">
                  <a:moveTo>
                    <a:pt x="2" y="0"/>
                  </a:moveTo>
                  <a:cubicBezTo>
                    <a:pt x="2" y="0"/>
                    <a:pt x="1" y="0"/>
                    <a:pt x="1" y="0"/>
                  </a:cubicBezTo>
                  <a:lnTo>
                    <a:pt x="1" y="275"/>
                  </a:lnTo>
                  <a:lnTo>
                    <a:pt x="5" y="275"/>
                  </a:lnTo>
                  <a:cubicBezTo>
                    <a:pt x="6" y="275"/>
                    <a:pt x="6" y="276"/>
                    <a:pt x="7" y="276"/>
                  </a:cubicBezTo>
                  <a:cubicBezTo>
                    <a:pt x="18" y="276"/>
                    <a:pt x="30" y="231"/>
                    <a:pt x="30" y="156"/>
                  </a:cubicBezTo>
                  <a:cubicBezTo>
                    <a:pt x="30" y="72"/>
                    <a:pt x="18" y="0"/>
                    <a:pt x="2"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31" name="Google Shape;231;p29"/>
            <p:cNvSpPr/>
            <p:nvPr/>
          </p:nvSpPr>
          <p:spPr>
            <a:xfrm>
              <a:off x="4835625" y="5341875"/>
              <a:ext cx="850" cy="6750"/>
            </a:xfrm>
            <a:custGeom>
              <a:avLst/>
              <a:gdLst/>
              <a:ahLst/>
              <a:cxnLst/>
              <a:rect l="l" t="t" r="r" b="b"/>
              <a:pathLst>
                <a:path w="34" h="270" extrusionOk="0">
                  <a:moveTo>
                    <a:pt x="1" y="0"/>
                  </a:moveTo>
                  <a:lnTo>
                    <a:pt x="1" y="263"/>
                  </a:lnTo>
                  <a:cubicBezTo>
                    <a:pt x="3" y="267"/>
                    <a:pt x="6" y="270"/>
                    <a:pt x="8" y="270"/>
                  </a:cubicBezTo>
                  <a:cubicBezTo>
                    <a:pt x="14" y="270"/>
                    <a:pt x="20" y="255"/>
                    <a:pt x="26" y="226"/>
                  </a:cubicBezTo>
                  <a:cubicBezTo>
                    <a:pt x="34" y="177"/>
                    <a:pt x="34" y="123"/>
                    <a:pt x="26" y="74"/>
                  </a:cubicBezTo>
                  <a:cubicBezTo>
                    <a:pt x="17" y="33"/>
                    <a:pt x="9" y="0"/>
                    <a:pt x="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32" name="Google Shape;232;p29"/>
            <p:cNvSpPr/>
            <p:nvPr/>
          </p:nvSpPr>
          <p:spPr>
            <a:xfrm>
              <a:off x="4835625" y="5328950"/>
              <a:ext cx="850" cy="6175"/>
            </a:xfrm>
            <a:custGeom>
              <a:avLst/>
              <a:gdLst/>
              <a:ahLst/>
              <a:cxnLst/>
              <a:rect l="l" t="t" r="r" b="b"/>
              <a:pathLst>
                <a:path w="34" h="247" extrusionOk="0">
                  <a:moveTo>
                    <a:pt x="1" y="0"/>
                  </a:moveTo>
                  <a:lnTo>
                    <a:pt x="1" y="246"/>
                  </a:lnTo>
                  <a:cubicBezTo>
                    <a:pt x="13" y="242"/>
                    <a:pt x="21" y="213"/>
                    <a:pt x="30" y="177"/>
                  </a:cubicBezTo>
                  <a:cubicBezTo>
                    <a:pt x="34" y="140"/>
                    <a:pt x="34" y="99"/>
                    <a:pt x="30" y="62"/>
                  </a:cubicBezTo>
                  <a:cubicBezTo>
                    <a:pt x="21" y="4"/>
                    <a:pt x="13" y="0"/>
                    <a:pt x="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33" name="Google Shape;233;p29"/>
            <p:cNvSpPr/>
            <p:nvPr/>
          </p:nvSpPr>
          <p:spPr>
            <a:xfrm>
              <a:off x="4835625" y="5354900"/>
              <a:ext cx="850" cy="5975"/>
            </a:xfrm>
            <a:custGeom>
              <a:avLst/>
              <a:gdLst/>
              <a:ahLst/>
              <a:cxnLst/>
              <a:rect l="l" t="t" r="r" b="b"/>
              <a:pathLst>
                <a:path w="34" h="239" extrusionOk="0">
                  <a:moveTo>
                    <a:pt x="13" y="0"/>
                  </a:moveTo>
                  <a:lnTo>
                    <a:pt x="1" y="4"/>
                  </a:lnTo>
                  <a:lnTo>
                    <a:pt x="1" y="238"/>
                  </a:lnTo>
                  <a:cubicBezTo>
                    <a:pt x="2" y="238"/>
                    <a:pt x="2" y="238"/>
                    <a:pt x="3" y="238"/>
                  </a:cubicBezTo>
                  <a:cubicBezTo>
                    <a:pt x="22" y="238"/>
                    <a:pt x="34" y="181"/>
                    <a:pt x="30" y="82"/>
                  </a:cubicBezTo>
                  <a:cubicBezTo>
                    <a:pt x="30" y="54"/>
                    <a:pt x="21" y="29"/>
                    <a:pt x="13"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34" name="Google Shape;234;p29"/>
            <p:cNvSpPr/>
            <p:nvPr/>
          </p:nvSpPr>
          <p:spPr>
            <a:xfrm>
              <a:off x="4835625" y="5433050"/>
              <a:ext cx="850" cy="7000"/>
            </a:xfrm>
            <a:custGeom>
              <a:avLst/>
              <a:gdLst/>
              <a:ahLst/>
              <a:cxnLst/>
              <a:rect l="l" t="t" r="r" b="b"/>
              <a:pathLst>
                <a:path w="34" h="280" extrusionOk="0">
                  <a:moveTo>
                    <a:pt x="1" y="1"/>
                  </a:moveTo>
                  <a:lnTo>
                    <a:pt x="1" y="280"/>
                  </a:lnTo>
                  <a:cubicBezTo>
                    <a:pt x="17" y="280"/>
                    <a:pt x="30" y="264"/>
                    <a:pt x="30" y="210"/>
                  </a:cubicBezTo>
                  <a:cubicBezTo>
                    <a:pt x="34" y="149"/>
                    <a:pt x="30" y="87"/>
                    <a:pt x="13" y="30"/>
                  </a:cubicBezTo>
                  <a:cubicBezTo>
                    <a:pt x="13" y="17"/>
                    <a:pt x="5" y="9"/>
                    <a:pt x="1"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35" name="Google Shape;235;p29"/>
            <p:cNvSpPr/>
            <p:nvPr/>
          </p:nvSpPr>
          <p:spPr>
            <a:xfrm>
              <a:off x="4835525" y="5446100"/>
              <a:ext cx="950" cy="7200"/>
            </a:xfrm>
            <a:custGeom>
              <a:avLst/>
              <a:gdLst/>
              <a:ahLst/>
              <a:cxnLst/>
              <a:rect l="l" t="t" r="r" b="b"/>
              <a:pathLst>
                <a:path w="38" h="288" extrusionOk="0">
                  <a:moveTo>
                    <a:pt x="1" y="0"/>
                  </a:moveTo>
                  <a:lnTo>
                    <a:pt x="1" y="287"/>
                  </a:lnTo>
                  <a:cubicBezTo>
                    <a:pt x="17" y="279"/>
                    <a:pt x="34" y="263"/>
                    <a:pt x="34" y="222"/>
                  </a:cubicBezTo>
                  <a:cubicBezTo>
                    <a:pt x="38" y="107"/>
                    <a:pt x="34" y="25"/>
                    <a:pt x="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36" name="Google Shape;236;p29"/>
            <p:cNvSpPr/>
            <p:nvPr/>
          </p:nvSpPr>
          <p:spPr>
            <a:xfrm>
              <a:off x="4835625" y="5458800"/>
              <a:ext cx="950" cy="7425"/>
            </a:xfrm>
            <a:custGeom>
              <a:avLst/>
              <a:gdLst/>
              <a:ahLst/>
              <a:cxnLst/>
              <a:rect l="l" t="t" r="r" b="b"/>
              <a:pathLst>
                <a:path w="38" h="297" extrusionOk="0">
                  <a:moveTo>
                    <a:pt x="1" y="1"/>
                  </a:moveTo>
                  <a:lnTo>
                    <a:pt x="1" y="296"/>
                  </a:lnTo>
                  <a:cubicBezTo>
                    <a:pt x="30" y="251"/>
                    <a:pt x="38" y="194"/>
                    <a:pt x="30" y="140"/>
                  </a:cubicBezTo>
                  <a:cubicBezTo>
                    <a:pt x="21" y="54"/>
                    <a:pt x="13" y="13"/>
                    <a:pt x="1"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37" name="Google Shape;237;p29"/>
            <p:cNvSpPr/>
            <p:nvPr/>
          </p:nvSpPr>
          <p:spPr>
            <a:xfrm>
              <a:off x="4835625" y="5407200"/>
              <a:ext cx="750" cy="6400"/>
            </a:xfrm>
            <a:custGeom>
              <a:avLst/>
              <a:gdLst/>
              <a:ahLst/>
              <a:cxnLst/>
              <a:rect l="l" t="t" r="r" b="b"/>
              <a:pathLst>
                <a:path w="30" h="256" extrusionOk="0">
                  <a:moveTo>
                    <a:pt x="1" y="1"/>
                  </a:moveTo>
                  <a:lnTo>
                    <a:pt x="1" y="255"/>
                  </a:lnTo>
                  <a:cubicBezTo>
                    <a:pt x="5" y="251"/>
                    <a:pt x="13" y="247"/>
                    <a:pt x="21" y="227"/>
                  </a:cubicBezTo>
                  <a:cubicBezTo>
                    <a:pt x="30" y="181"/>
                    <a:pt x="30" y="132"/>
                    <a:pt x="30" y="87"/>
                  </a:cubicBezTo>
                  <a:cubicBezTo>
                    <a:pt x="26" y="34"/>
                    <a:pt x="17" y="9"/>
                    <a:pt x="1"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38" name="Google Shape;238;p29"/>
            <p:cNvSpPr/>
            <p:nvPr/>
          </p:nvSpPr>
          <p:spPr>
            <a:xfrm>
              <a:off x="4835525" y="5393975"/>
              <a:ext cx="950" cy="6825"/>
            </a:xfrm>
            <a:custGeom>
              <a:avLst/>
              <a:gdLst/>
              <a:ahLst/>
              <a:cxnLst/>
              <a:rect l="l" t="t" r="r" b="b"/>
              <a:pathLst>
                <a:path w="38" h="273" extrusionOk="0">
                  <a:moveTo>
                    <a:pt x="1" y="1"/>
                  </a:moveTo>
                  <a:lnTo>
                    <a:pt x="1" y="271"/>
                  </a:lnTo>
                  <a:lnTo>
                    <a:pt x="5" y="271"/>
                  </a:lnTo>
                  <a:cubicBezTo>
                    <a:pt x="6" y="272"/>
                    <a:pt x="8" y="272"/>
                    <a:pt x="9" y="272"/>
                  </a:cubicBezTo>
                  <a:cubicBezTo>
                    <a:pt x="27" y="272"/>
                    <a:pt x="38" y="223"/>
                    <a:pt x="34" y="128"/>
                  </a:cubicBezTo>
                  <a:cubicBezTo>
                    <a:pt x="25" y="42"/>
                    <a:pt x="21" y="13"/>
                    <a:pt x="1"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39" name="Google Shape;239;p29"/>
            <p:cNvSpPr/>
            <p:nvPr/>
          </p:nvSpPr>
          <p:spPr>
            <a:xfrm>
              <a:off x="4835625" y="5420950"/>
              <a:ext cx="750" cy="6075"/>
            </a:xfrm>
            <a:custGeom>
              <a:avLst/>
              <a:gdLst/>
              <a:ahLst/>
              <a:cxnLst/>
              <a:rect l="l" t="t" r="r" b="b"/>
              <a:pathLst>
                <a:path w="30" h="243" extrusionOk="0">
                  <a:moveTo>
                    <a:pt x="1" y="1"/>
                  </a:moveTo>
                  <a:lnTo>
                    <a:pt x="1" y="243"/>
                  </a:lnTo>
                  <a:cubicBezTo>
                    <a:pt x="30" y="231"/>
                    <a:pt x="30" y="157"/>
                    <a:pt x="30" y="124"/>
                  </a:cubicBezTo>
                  <a:cubicBezTo>
                    <a:pt x="30" y="62"/>
                    <a:pt x="26" y="13"/>
                    <a:pt x="13" y="9"/>
                  </a:cubicBezTo>
                  <a:cubicBezTo>
                    <a:pt x="9" y="5"/>
                    <a:pt x="5" y="1"/>
                    <a:pt x="1"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40" name="Google Shape;240;p29"/>
            <p:cNvSpPr/>
            <p:nvPr/>
          </p:nvSpPr>
          <p:spPr>
            <a:xfrm>
              <a:off x="3017475" y="4529075"/>
              <a:ext cx="850" cy="6100"/>
            </a:xfrm>
            <a:custGeom>
              <a:avLst/>
              <a:gdLst/>
              <a:ahLst/>
              <a:cxnLst/>
              <a:rect l="l" t="t" r="r" b="b"/>
              <a:pathLst>
                <a:path w="34" h="244" extrusionOk="0">
                  <a:moveTo>
                    <a:pt x="28" y="1"/>
                  </a:moveTo>
                  <a:cubicBezTo>
                    <a:pt x="12" y="1"/>
                    <a:pt x="4" y="37"/>
                    <a:pt x="1" y="137"/>
                  </a:cubicBezTo>
                  <a:cubicBezTo>
                    <a:pt x="1" y="203"/>
                    <a:pt x="9" y="236"/>
                    <a:pt x="25" y="244"/>
                  </a:cubicBezTo>
                  <a:cubicBezTo>
                    <a:pt x="25" y="244"/>
                    <a:pt x="29" y="244"/>
                    <a:pt x="34" y="240"/>
                  </a:cubicBezTo>
                  <a:lnTo>
                    <a:pt x="34" y="2"/>
                  </a:lnTo>
                  <a:cubicBezTo>
                    <a:pt x="32" y="1"/>
                    <a:pt x="30" y="1"/>
                    <a:pt x="28"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41" name="Google Shape;241;p29"/>
            <p:cNvSpPr/>
            <p:nvPr/>
          </p:nvSpPr>
          <p:spPr>
            <a:xfrm>
              <a:off x="3017475" y="4541825"/>
              <a:ext cx="850" cy="6825"/>
            </a:xfrm>
            <a:custGeom>
              <a:avLst/>
              <a:gdLst/>
              <a:ahLst/>
              <a:cxnLst/>
              <a:rect l="l" t="t" r="r" b="b"/>
              <a:pathLst>
                <a:path w="34" h="273" extrusionOk="0">
                  <a:moveTo>
                    <a:pt x="31" y="0"/>
                  </a:moveTo>
                  <a:cubicBezTo>
                    <a:pt x="12" y="0"/>
                    <a:pt x="1" y="71"/>
                    <a:pt x="1" y="153"/>
                  </a:cubicBezTo>
                  <a:cubicBezTo>
                    <a:pt x="1" y="225"/>
                    <a:pt x="11" y="272"/>
                    <a:pt x="26" y="272"/>
                  </a:cubicBezTo>
                  <a:cubicBezTo>
                    <a:pt x="27" y="272"/>
                    <a:pt x="28" y="272"/>
                    <a:pt x="29" y="271"/>
                  </a:cubicBezTo>
                  <a:lnTo>
                    <a:pt x="34" y="271"/>
                  </a:lnTo>
                  <a:lnTo>
                    <a:pt x="34" y="1"/>
                  </a:lnTo>
                  <a:cubicBezTo>
                    <a:pt x="33" y="0"/>
                    <a:pt x="32" y="0"/>
                    <a:pt x="3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42" name="Google Shape;242;p29"/>
            <p:cNvSpPr/>
            <p:nvPr/>
          </p:nvSpPr>
          <p:spPr>
            <a:xfrm>
              <a:off x="3017375" y="4502750"/>
              <a:ext cx="850" cy="6850"/>
            </a:xfrm>
            <a:custGeom>
              <a:avLst/>
              <a:gdLst/>
              <a:ahLst/>
              <a:cxnLst/>
              <a:rect l="l" t="t" r="r" b="b"/>
              <a:pathLst>
                <a:path w="34" h="274" extrusionOk="0">
                  <a:moveTo>
                    <a:pt x="33" y="0"/>
                  </a:moveTo>
                  <a:cubicBezTo>
                    <a:pt x="29" y="0"/>
                    <a:pt x="17" y="37"/>
                    <a:pt x="13" y="78"/>
                  </a:cubicBezTo>
                  <a:cubicBezTo>
                    <a:pt x="1" y="128"/>
                    <a:pt x="1" y="181"/>
                    <a:pt x="13" y="230"/>
                  </a:cubicBezTo>
                  <a:cubicBezTo>
                    <a:pt x="16" y="257"/>
                    <a:pt x="21" y="273"/>
                    <a:pt x="27" y="273"/>
                  </a:cubicBezTo>
                  <a:cubicBezTo>
                    <a:pt x="29" y="273"/>
                    <a:pt x="31" y="271"/>
                    <a:pt x="33" y="267"/>
                  </a:cubicBezTo>
                  <a:lnTo>
                    <a:pt x="33" y="0"/>
                  </a:ln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43" name="Google Shape;243;p29"/>
            <p:cNvSpPr/>
            <p:nvPr/>
          </p:nvSpPr>
          <p:spPr>
            <a:xfrm>
              <a:off x="3017475" y="4489925"/>
              <a:ext cx="850" cy="6175"/>
            </a:xfrm>
            <a:custGeom>
              <a:avLst/>
              <a:gdLst/>
              <a:ahLst/>
              <a:cxnLst/>
              <a:rect l="l" t="t" r="r" b="b"/>
              <a:pathLst>
                <a:path w="34" h="247" extrusionOk="0">
                  <a:moveTo>
                    <a:pt x="34" y="0"/>
                  </a:moveTo>
                  <a:cubicBezTo>
                    <a:pt x="17" y="0"/>
                    <a:pt x="9" y="0"/>
                    <a:pt x="5" y="62"/>
                  </a:cubicBezTo>
                  <a:cubicBezTo>
                    <a:pt x="1" y="99"/>
                    <a:pt x="1" y="140"/>
                    <a:pt x="5" y="177"/>
                  </a:cubicBezTo>
                  <a:cubicBezTo>
                    <a:pt x="13" y="214"/>
                    <a:pt x="21" y="243"/>
                    <a:pt x="34" y="247"/>
                  </a:cubicBezTo>
                  <a:lnTo>
                    <a:pt x="34" y="0"/>
                  </a:ln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44" name="Google Shape;244;p29"/>
            <p:cNvSpPr/>
            <p:nvPr/>
          </p:nvSpPr>
          <p:spPr>
            <a:xfrm>
              <a:off x="3017400" y="4515875"/>
              <a:ext cx="825" cy="6000"/>
            </a:xfrm>
            <a:custGeom>
              <a:avLst/>
              <a:gdLst/>
              <a:ahLst/>
              <a:cxnLst/>
              <a:rect l="l" t="t" r="r" b="b"/>
              <a:pathLst>
                <a:path w="33" h="240" extrusionOk="0">
                  <a:moveTo>
                    <a:pt x="20" y="1"/>
                  </a:moveTo>
                  <a:cubicBezTo>
                    <a:pt x="12" y="29"/>
                    <a:pt x="8" y="54"/>
                    <a:pt x="8" y="83"/>
                  </a:cubicBezTo>
                  <a:cubicBezTo>
                    <a:pt x="0" y="179"/>
                    <a:pt x="11" y="239"/>
                    <a:pt x="29" y="239"/>
                  </a:cubicBezTo>
                  <a:cubicBezTo>
                    <a:pt x="30" y="239"/>
                    <a:pt x="31" y="239"/>
                    <a:pt x="32" y="239"/>
                  </a:cubicBezTo>
                  <a:lnTo>
                    <a:pt x="32" y="5"/>
                  </a:lnTo>
                  <a:lnTo>
                    <a:pt x="20" y="1"/>
                  </a:ln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45" name="Google Shape;245;p29"/>
            <p:cNvSpPr/>
            <p:nvPr/>
          </p:nvSpPr>
          <p:spPr>
            <a:xfrm>
              <a:off x="3017375" y="4594050"/>
              <a:ext cx="950" cy="7000"/>
            </a:xfrm>
            <a:custGeom>
              <a:avLst/>
              <a:gdLst/>
              <a:ahLst/>
              <a:cxnLst/>
              <a:rect l="l" t="t" r="r" b="b"/>
              <a:pathLst>
                <a:path w="38" h="280" extrusionOk="0">
                  <a:moveTo>
                    <a:pt x="38" y="0"/>
                  </a:moveTo>
                  <a:cubicBezTo>
                    <a:pt x="29" y="4"/>
                    <a:pt x="25" y="17"/>
                    <a:pt x="21" y="25"/>
                  </a:cubicBezTo>
                  <a:cubicBezTo>
                    <a:pt x="9" y="86"/>
                    <a:pt x="1" y="144"/>
                    <a:pt x="5" y="205"/>
                  </a:cubicBezTo>
                  <a:cubicBezTo>
                    <a:pt x="5" y="259"/>
                    <a:pt x="21" y="275"/>
                    <a:pt x="38" y="279"/>
                  </a:cubicBezTo>
                  <a:lnTo>
                    <a:pt x="38" y="0"/>
                  </a:ln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46" name="Google Shape;246;p29"/>
            <p:cNvSpPr/>
            <p:nvPr/>
          </p:nvSpPr>
          <p:spPr>
            <a:xfrm>
              <a:off x="3017475" y="4606975"/>
              <a:ext cx="850" cy="7200"/>
            </a:xfrm>
            <a:custGeom>
              <a:avLst/>
              <a:gdLst/>
              <a:ahLst/>
              <a:cxnLst/>
              <a:rect l="l" t="t" r="r" b="b"/>
              <a:pathLst>
                <a:path w="34" h="288" extrusionOk="0">
                  <a:moveTo>
                    <a:pt x="34" y="0"/>
                  </a:moveTo>
                  <a:cubicBezTo>
                    <a:pt x="5" y="29"/>
                    <a:pt x="1" y="107"/>
                    <a:pt x="1" y="222"/>
                  </a:cubicBezTo>
                  <a:cubicBezTo>
                    <a:pt x="1" y="267"/>
                    <a:pt x="17" y="283"/>
                    <a:pt x="34" y="287"/>
                  </a:cubicBezTo>
                  <a:lnTo>
                    <a:pt x="34" y="0"/>
                  </a:ln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47" name="Google Shape;247;p29"/>
            <p:cNvSpPr/>
            <p:nvPr/>
          </p:nvSpPr>
          <p:spPr>
            <a:xfrm>
              <a:off x="3017275" y="4619800"/>
              <a:ext cx="1050" cy="7400"/>
            </a:xfrm>
            <a:custGeom>
              <a:avLst/>
              <a:gdLst/>
              <a:ahLst/>
              <a:cxnLst/>
              <a:rect l="l" t="t" r="r" b="b"/>
              <a:pathLst>
                <a:path w="42" h="296" extrusionOk="0">
                  <a:moveTo>
                    <a:pt x="42" y="0"/>
                  </a:moveTo>
                  <a:cubicBezTo>
                    <a:pt x="25" y="12"/>
                    <a:pt x="17" y="54"/>
                    <a:pt x="13" y="140"/>
                  </a:cubicBezTo>
                  <a:cubicBezTo>
                    <a:pt x="1" y="193"/>
                    <a:pt x="9" y="250"/>
                    <a:pt x="42" y="296"/>
                  </a:cubicBezTo>
                  <a:lnTo>
                    <a:pt x="42" y="0"/>
                  </a:ln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48" name="Google Shape;248;p29"/>
            <p:cNvSpPr/>
            <p:nvPr/>
          </p:nvSpPr>
          <p:spPr>
            <a:xfrm>
              <a:off x="3017475" y="4568200"/>
              <a:ext cx="850" cy="6275"/>
            </a:xfrm>
            <a:custGeom>
              <a:avLst/>
              <a:gdLst/>
              <a:ahLst/>
              <a:cxnLst/>
              <a:rect l="l" t="t" r="r" b="b"/>
              <a:pathLst>
                <a:path w="34" h="251" extrusionOk="0">
                  <a:moveTo>
                    <a:pt x="29" y="0"/>
                  </a:moveTo>
                  <a:cubicBezTo>
                    <a:pt x="13" y="8"/>
                    <a:pt x="9" y="33"/>
                    <a:pt x="5" y="82"/>
                  </a:cubicBezTo>
                  <a:cubicBezTo>
                    <a:pt x="1" y="132"/>
                    <a:pt x="1" y="177"/>
                    <a:pt x="9" y="226"/>
                  </a:cubicBezTo>
                  <a:cubicBezTo>
                    <a:pt x="17" y="242"/>
                    <a:pt x="25" y="251"/>
                    <a:pt x="34" y="251"/>
                  </a:cubicBezTo>
                  <a:lnTo>
                    <a:pt x="34" y="0"/>
                  </a:ln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49" name="Google Shape;249;p29"/>
            <p:cNvSpPr/>
            <p:nvPr/>
          </p:nvSpPr>
          <p:spPr>
            <a:xfrm>
              <a:off x="3017400" y="4554950"/>
              <a:ext cx="925" cy="6750"/>
            </a:xfrm>
            <a:custGeom>
              <a:avLst/>
              <a:gdLst/>
              <a:ahLst/>
              <a:cxnLst/>
              <a:rect l="l" t="t" r="r" b="b"/>
              <a:pathLst>
                <a:path w="37" h="270" extrusionOk="0">
                  <a:moveTo>
                    <a:pt x="37" y="1"/>
                  </a:moveTo>
                  <a:cubicBezTo>
                    <a:pt x="20" y="13"/>
                    <a:pt x="12" y="42"/>
                    <a:pt x="8" y="128"/>
                  </a:cubicBezTo>
                  <a:cubicBezTo>
                    <a:pt x="0" y="220"/>
                    <a:pt x="10" y="269"/>
                    <a:pt x="27" y="269"/>
                  </a:cubicBezTo>
                  <a:cubicBezTo>
                    <a:pt x="28" y="269"/>
                    <a:pt x="30" y="269"/>
                    <a:pt x="32" y="268"/>
                  </a:cubicBezTo>
                  <a:lnTo>
                    <a:pt x="37" y="268"/>
                  </a:lnTo>
                  <a:lnTo>
                    <a:pt x="37" y="1"/>
                  </a:ln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50" name="Google Shape;250;p29"/>
            <p:cNvSpPr/>
            <p:nvPr/>
          </p:nvSpPr>
          <p:spPr>
            <a:xfrm>
              <a:off x="3017475" y="4581825"/>
              <a:ext cx="850" cy="6100"/>
            </a:xfrm>
            <a:custGeom>
              <a:avLst/>
              <a:gdLst/>
              <a:ahLst/>
              <a:cxnLst/>
              <a:rect l="l" t="t" r="r" b="b"/>
              <a:pathLst>
                <a:path w="34" h="244" extrusionOk="0">
                  <a:moveTo>
                    <a:pt x="34" y="1"/>
                  </a:moveTo>
                  <a:cubicBezTo>
                    <a:pt x="29" y="5"/>
                    <a:pt x="21" y="9"/>
                    <a:pt x="17" y="9"/>
                  </a:cubicBezTo>
                  <a:cubicBezTo>
                    <a:pt x="9" y="13"/>
                    <a:pt x="1" y="67"/>
                    <a:pt x="1" y="124"/>
                  </a:cubicBezTo>
                  <a:cubicBezTo>
                    <a:pt x="1" y="157"/>
                    <a:pt x="1" y="235"/>
                    <a:pt x="34" y="243"/>
                  </a:cubicBezTo>
                  <a:lnTo>
                    <a:pt x="34" y="1"/>
                  </a:ln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51" name="Google Shape;251;p29"/>
            <p:cNvSpPr/>
            <p:nvPr/>
          </p:nvSpPr>
          <p:spPr>
            <a:xfrm>
              <a:off x="3048150" y="4556525"/>
              <a:ext cx="4750" cy="3825"/>
            </a:xfrm>
            <a:custGeom>
              <a:avLst/>
              <a:gdLst/>
              <a:ahLst/>
              <a:cxnLst/>
              <a:rect l="l" t="t" r="r" b="b"/>
              <a:pathLst>
                <a:path w="190" h="153" extrusionOk="0">
                  <a:moveTo>
                    <a:pt x="149" y="1"/>
                  </a:moveTo>
                  <a:cubicBezTo>
                    <a:pt x="145" y="1"/>
                    <a:pt x="140" y="2"/>
                    <a:pt x="136" y="4"/>
                  </a:cubicBezTo>
                  <a:cubicBezTo>
                    <a:pt x="133" y="7"/>
                    <a:pt x="127" y="15"/>
                    <a:pt x="123" y="15"/>
                  </a:cubicBezTo>
                  <a:cubicBezTo>
                    <a:pt x="122" y="15"/>
                    <a:pt x="121" y="14"/>
                    <a:pt x="120" y="12"/>
                  </a:cubicBezTo>
                  <a:cubicBezTo>
                    <a:pt x="112" y="4"/>
                    <a:pt x="104" y="1"/>
                    <a:pt x="96" y="1"/>
                  </a:cubicBezTo>
                  <a:cubicBezTo>
                    <a:pt x="72" y="1"/>
                    <a:pt x="48" y="28"/>
                    <a:pt x="21" y="28"/>
                  </a:cubicBezTo>
                  <a:cubicBezTo>
                    <a:pt x="20" y="28"/>
                    <a:pt x="18" y="28"/>
                    <a:pt x="17" y="28"/>
                  </a:cubicBezTo>
                  <a:cubicBezTo>
                    <a:pt x="13" y="28"/>
                    <a:pt x="9" y="28"/>
                    <a:pt x="9" y="36"/>
                  </a:cubicBezTo>
                  <a:cubicBezTo>
                    <a:pt x="1" y="61"/>
                    <a:pt x="1" y="86"/>
                    <a:pt x="5" y="114"/>
                  </a:cubicBezTo>
                  <a:cubicBezTo>
                    <a:pt x="10" y="136"/>
                    <a:pt x="18" y="147"/>
                    <a:pt x="24" y="147"/>
                  </a:cubicBezTo>
                  <a:cubicBezTo>
                    <a:pt x="28" y="147"/>
                    <a:pt x="31" y="144"/>
                    <a:pt x="33" y="139"/>
                  </a:cubicBezTo>
                  <a:cubicBezTo>
                    <a:pt x="39" y="125"/>
                    <a:pt x="45" y="120"/>
                    <a:pt x="51" y="120"/>
                  </a:cubicBezTo>
                  <a:cubicBezTo>
                    <a:pt x="59" y="120"/>
                    <a:pt x="67" y="129"/>
                    <a:pt x="74" y="139"/>
                  </a:cubicBezTo>
                  <a:cubicBezTo>
                    <a:pt x="81" y="147"/>
                    <a:pt x="86" y="151"/>
                    <a:pt x="90" y="151"/>
                  </a:cubicBezTo>
                  <a:cubicBezTo>
                    <a:pt x="95" y="151"/>
                    <a:pt x="99" y="147"/>
                    <a:pt x="103" y="139"/>
                  </a:cubicBezTo>
                  <a:cubicBezTo>
                    <a:pt x="111" y="121"/>
                    <a:pt x="119" y="113"/>
                    <a:pt x="127" y="113"/>
                  </a:cubicBezTo>
                  <a:cubicBezTo>
                    <a:pt x="135" y="113"/>
                    <a:pt x="142" y="122"/>
                    <a:pt x="148" y="139"/>
                  </a:cubicBezTo>
                  <a:cubicBezTo>
                    <a:pt x="153" y="148"/>
                    <a:pt x="157" y="153"/>
                    <a:pt x="161" y="153"/>
                  </a:cubicBezTo>
                  <a:cubicBezTo>
                    <a:pt x="172" y="153"/>
                    <a:pt x="181" y="124"/>
                    <a:pt x="189" y="73"/>
                  </a:cubicBezTo>
                  <a:cubicBezTo>
                    <a:pt x="185" y="57"/>
                    <a:pt x="181" y="40"/>
                    <a:pt x="177" y="28"/>
                  </a:cubicBezTo>
                  <a:cubicBezTo>
                    <a:pt x="169" y="6"/>
                    <a:pt x="159" y="1"/>
                    <a:pt x="149"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52" name="Google Shape;252;p29"/>
            <p:cNvSpPr/>
            <p:nvPr/>
          </p:nvSpPr>
          <p:spPr>
            <a:xfrm>
              <a:off x="3040450" y="4556400"/>
              <a:ext cx="3100" cy="3900"/>
            </a:xfrm>
            <a:custGeom>
              <a:avLst/>
              <a:gdLst/>
              <a:ahLst/>
              <a:cxnLst/>
              <a:rect l="l" t="t" r="r" b="b"/>
              <a:pathLst>
                <a:path w="124" h="156" extrusionOk="0">
                  <a:moveTo>
                    <a:pt x="21" y="0"/>
                  </a:moveTo>
                  <a:cubicBezTo>
                    <a:pt x="13" y="0"/>
                    <a:pt x="5" y="9"/>
                    <a:pt x="5" y="50"/>
                  </a:cubicBezTo>
                  <a:cubicBezTo>
                    <a:pt x="1" y="70"/>
                    <a:pt x="5" y="95"/>
                    <a:pt x="17" y="111"/>
                  </a:cubicBezTo>
                  <a:cubicBezTo>
                    <a:pt x="21" y="121"/>
                    <a:pt x="27" y="134"/>
                    <a:pt x="31" y="134"/>
                  </a:cubicBezTo>
                  <a:cubicBezTo>
                    <a:pt x="32" y="134"/>
                    <a:pt x="33" y="133"/>
                    <a:pt x="34" y="132"/>
                  </a:cubicBezTo>
                  <a:cubicBezTo>
                    <a:pt x="38" y="126"/>
                    <a:pt x="41" y="123"/>
                    <a:pt x="45" y="123"/>
                  </a:cubicBezTo>
                  <a:cubicBezTo>
                    <a:pt x="56" y="123"/>
                    <a:pt x="65" y="146"/>
                    <a:pt x="75" y="152"/>
                  </a:cubicBezTo>
                  <a:cubicBezTo>
                    <a:pt x="79" y="155"/>
                    <a:pt x="83" y="156"/>
                    <a:pt x="87" y="156"/>
                  </a:cubicBezTo>
                  <a:cubicBezTo>
                    <a:pt x="96" y="156"/>
                    <a:pt x="106" y="151"/>
                    <a:pt x="112" y="148"/>
                  </a:cubicBezTo>
                  <a:cubicBezTo>
                    <a:pt x="120" y="144"/>
                    <a:pt x="124" y="107"/>
                    <a:pt x="124" y="70"/>
                  </a:cubicBezTo>
                  <a:cubicBezTo>
                    <a:pt x="124" y="33"/>
                    <a:pt x="120" y="21"/>
                    <a:pt x="112" y="13"/>
                  </a:cubicBezTo>
                  <a:lnTo>
                    <a:pt x="108" y="13"/>
                  </a:lnTo>
                  <a:lnTo>
                    <a:pt x="42" y="0"/>
                  </a:lnTo>
                  <a:lnTo>
                    <a:pt x="42" y="4"/>
                  </a:lnTo>
                  <a:cubicBezTo>
                    <a:pt x="34" y="4"/>
                    <a:pt x="26" y="0"/>
                    <a:pt x="2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53" name="Google Shape;253;p29"/>
            <p:cNvSpPr/>
            <p:nvPr/>
          </p:nvSpPr>
          <p:spPr>
            <a:xfrm>
              <a:off x="3038825" y="4556575"/>
              <a:ext cx="1550" cy="2650"/>
            </a:xfrm>
            <a:custGeom>
              <a:avLst/>
              <a:gdLst/>
              <a:ahLst/>
              <a:cxnLst/>
              <a:rect l="l" t="t" r="r" b="b"/>
              <a:pathLst>
                <a:path w="62" h="106" extrusionOk="0">
                  <a:moveTo>
                    <a:pt x="32" y="1"/>
                  </a:moveTo>
                  <a:cubicBezTo>
                    <a:pt x="23" y="1"/>
                    <a:pt x="16" y="11"/>
                    <a:pt x="8" y="18"/>
                  </a:cubicBezTo>
                  <a:cubicBezTo>
                    <a:pt x="4" y="30"/>
                    <a:pt x="0" y="43"/>
                    <a:pt x="4" y="59"/>
                  </a:cubicBezTo>
                  <a:cubicBezTo>
                    <a:pt x="0" y="71"/>
                    <a:pt x="4" y="84"/>
                    <a:pt x="8" y="96"/>
                  </a:cubicBezTo>
                  <a:cubicBezTo>
                    <a:pt x="14" y="102"/>
                    <a:pt x="20" y="105"/>
                    <a:pt x="26" y="105"/>
                  </a:cubicBezTo>
                  <a:cubicBezTo>
                    <a:pt x="37" y="105"/>
                    <a:pt x="49" y="95"/>
                    <a:pt x="62" y="71"/>
                  </a:cubicBezTo>
                  <a:cubicBezTo>
                    <a:pt x="54" y="5"/>
                    <a:pt x="47" y="2"/>
                    <a:pt x="40" y="2"/>
                  </a:cubicBezTo>
                  <a:cubicBezTo>
                    <a:pt x="39" y="2"/>
                    <a:pt x="38" y="2"/>
                    <a:pt x="37" y="2"/>
                  </a:cubicBezTo>
                  <a:cubicBezTo>
                    <a:pt x="35" y="1"/>
                    <a:pt x="34" y="1"/>
                    <a:pt x="32"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54" name="Google Shape;254;p29"/>
            <p:cNvSpPr/>
            <p:nvPr/>
          </p:nvSpPr>
          <p:spPr>
            <a:xfrm>
              <a:off x="3037375" y="4556275"/>
              <a:ext cx="1275" cy="3325"/>
            </a:xfrm>
            <a:custGeom>
              <a:avLst/>
              <a:gdLst/>
              <a:ahLst/>
              <a:cxnLst/>
              <a:rect l="l" t="t" r="r" b="b"/>
              <a:pathLst>
                <a:path w="51" h="133" extrusionOk="0">
                  <a:moveTo>
                    <a:pt x="22" y="0"/>
                  </a:moveTo>
                  <a:cubicBezTo>
                    <a:pt x="18" y="0"/>
                    <a:pt x="14" y="4"/>
                    <a:pt x="9" y="9"/>
                  </a:cubicBezTo>
                  <a:cubicBezTo>
                    <a:pt x="5" y="22"/>
                    <a:pt x="1" y="38"/>
                    <a:pt x="1" y="50"/>
                  </a:cubicBezTo>
                  <a:cubicBezTo>
                    <a:pt x="1" y="71"/>
                    <a:pt x="5" y="87"/>
                    <a:pt x="9" y="108"/>
                  </a:cubicBezTo>
                  <a:cubicBezTo>
                    <a:pt x="14" y="125"/>
                    <a:pt x="19" y="132"/>
                    <a:pt x="24" y="132"/>
                  </a:cubicBezTo>
                  <a:cubicBezTo>
                    <a:pt x="33" y="132"/>
                    <a:pt x="42" y="110"/>
                    <a:pt x="50" y="71"/>
                  </a:cubicBezTo>
                  <a:cubicBezTo>
                    <a:pt x="41" y="21"/>
                    <a:pt x="32" y="0"/>
                    <a:pt x="22"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55" name="Google Shape;255;p29"/>
            <p:cNvSpPr/>
            <p:nvPr/>
          </p:nvSpPr>
          <p:spPr>
            <a:xfrm>
              <a:off x="3045275" y="4556825"/>
              <a:ext cx="950" cy="3400"/>
            </a:xfrm>
            <a:custGeom>
              <a:avLst/>
              <a:gdLst/>
              <a:ahLst/>
              <a:cxnLst/>
              <a:rect l="l" t="t" r="r" b="b"/>
              <a:pathLst>
                <a:path w="38" h="136" extrusionOk="0">
                  <a:moveTo>
                    <a:pt x="21" y="1"/>
                  </a:moveTo>
                  <a:cubicBezTo>
                    <a:pt x="16" y="1"/>
                    <a:pt x="11" y="18"/>
                    <a:pt x="1" y="53"/>
                  </a:cubicBezTo>
                  <a:cubicBezTo>
                    <a:pt x="5" y="110"/>
                    <a:pt x="12" y="136"/>
                    <a:pt x="20" y="136"/>
                  </a:cubicBezTo>
                  <a:cubicBezTo>
                    <a:pt x="20" y="136"/>
                    <a:pt x="21" y="135"/>
                    <a:pt x="21" y="135"/>
                  </a:cubicBezTo>
                  <a:cubicBezTo>
                    <a:pt x="29" y="127"/>
                    <a:pt x="38" y="98"/>
                    <a:pt x="38" y="53"/>
                  </a:cubicBezTo>
                  <a:cubicBezTo>
                    <a:pt x="29" y="18"/>
                    <a:pt x="25" y="1"/>
                    <a:pt x="21"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56" name="Google Shape;256;p29"/>
            <p:cNvSpPr/>
            <p:nvPr/>
          </p:nvSpPr>
          <p:spPr>
            <a:xfrm>
              <a:off x="3043850" y="4556800"/>
              <a:ext cx="1050" cy="3425"/>
            </a:xfrm>
            <a:custGeom>
              <a:avLst/>
              <a:gdLst/>
              <a:ahLst/>
              <a:cxnLst/>
              <a:rect l="l" t="t" r="r" b="b"/>
              <a:pathLst>
                <a:path w="42" h="137" extrusionOk="0">
                  <a:moveTo>
                    <a:pt x="17" y="1"/>
                  </a:moveTo>
                  <a:cubicBezTo>
                    <a:pt x="13" y="9"/>
                    <a:pt x="9" y="21"/>
                    <a:pt x="4" y="29"/>
                  </a:cubicBezTo>
                  <a:cubicBezTo>
                    <a:pt x="0" y="46"/>
                    <a:pt x="0" y="58"/>
                    <a:pt x="4" y="71"/>
                  </a:cubicBezTo>
                  <a:cubicBezTo>
                    <a:pt x="4" y="109"/>
                    <a:pt x="12" y="137"/>
                    <a:pt x="19" y="137"/>
                  </a:cubicBezTo>
                  <a:cubicBezTo>
                    <a:pt x="20" y="137"/>
                    <a:pt x="20" y="136"/>
                    <a:pt x="21" y="136"/>
                  </a:cubicBezTo>
                  <a:cubicBezTo>
                    <a:pt x="37" y="112"/>
                    <a:pt x="41" y="87"/>
                    <a:pt x="41" y="58"/>
                  </a:cubicBezTo>
                  <a:cubicBezTo>
                    <a:pt x="41" y="25"/>
                    <a:pt x="33" y="5"/>
                    <a:pt x="21"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57" name="Google Shape;257;p29"/>
            <p:cNvSpPr/>
            <p:nvPr/>
          </p:nvSpPr>
          <p:spPr>
            <a:xfrm>
              <a:off x="3046500" y="4556600"/>
              <a:ext cx="950" cy="3175"/>
            </a:xfrm>
            <a:custGeom>
              <a:avLst/>
              <a:gdLst/>
              <a:ahLst/>
              <a:cxnLst/>
              <a:rect l="l" t="t" r="r" b="b"/>
              <a:pathLst>
                <a:path w="38" h="127" extrusionOk="0">
                  <a:moveTo>
                    <a:pt x="21" y="1"/>
                  </a:moveTo>
                  <a:cubicBezTo>
                    <a:pt x="17" y="5"/>
                    <a:pt x="13" y="5"/>
                    <a:pt x="9" y="13"/>
                  </a:cubicBezTo>
                  <a:cubicBezTo>
                    <a:pt x="5" y="21"/>
                    <a:pt x="5" y="33"/>
                    <a:pt x="1" y="46"/>
                  </a:cubicBezTo>
                  <a:cubicBezTo>
                    <a:pt x="1" y="66"/>
                    <a:pt x="5" y="87"/>
                    <a:pt x="9" y="107"/>
                  </a:cubicBezTo>
                  <a:cubicBezTo>
                    <a:pt x="11" y="120"/>
                    <a:pt x="14" y="126"/>
                    <a:pt x="18" y="126"/>
                  </a:cubicBezTo>
                  <a:cubicBezTo>
                    <a:pt x="24" y="126"/>
                    <a:pt x="31" y="112"/>
                    <a:pt x="34" y="87"/>
                  </a:cubicBezTo>
                  <a:cubicBezTo>
                    <a:pt x="38" y="70"/>
                    <a:pt x="38" y="54"/>
                    <a:pt x="34" y="33"/>
                  </a:cubicBezTo>
                  <a:cubicBezTo>
                    <a:pt x="34" y="21"/>
                    <a:pt x="26" y="13"/>
                    <a:pt x="21"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58" name="Google Shape;258;p29"/>
            <p:cNvSpPr/>
            <p:nvPr/>
          </p:nvSpPr>
          <p:spPr>
            <a:xfrm>
              <a:off x="3037700" y="4595075"/>
              <a:ext cx="9350" cy="4425"/>
            </a:xfrm>
            <a:custGeom>
              <a:avLst/>
              <a:gdLst/>
              <a:ahLst/>
              <a:cxnLst/>
              <a:rect l="l" t="t" r="r" b="b"/>
              <a:pathLst>
                <a:path w="374" h="177" extrusionOk="0">
                  <a:moveTo>
                    <a:pt x="17" y="0"/>
                  </a:moveTo>
                  <a:cubicBezTo>
                    <a:pt x="12" y="0"/>
                    <a:pt x="8" y="4"/>
                    <a:pt x="8" y="8"/>
                  </a:cubicBezTo>
                  <a:cubicBezTo>
                    <a:pt x="4" y="33"/>
                    <a:pt x="0" y="58"/>
                    <a:pt x="4" y="86"/>
                  </a:cubicBezTo>
                  <a:cubicBezTo>
                    <a:pt x="7" y="131"/>
                    <a:pt x="14" y="165"/>
                    <a:pt x="24" y="165"/>
                  </a:cubicBezTo>
                  <a:cubicBezTo>
                    <a:pt x="28" y="165"/>
                    <a:pt x="32" y="159"/>
                    <a:pt x="37" y="148"/>
                  </a:cubicBezTo>
                  <a:cubicBezTo>
                    <a:pt x="46" y="129"/>
                    <a:pt x="55" y="123"/>
                    <a:pt x="63" y="123"/>
                  </a:cubicBezTo>
                  <a:cubicBezTo>
                    <a:pt x="73" y="123"/>
                    <a:pt x="82" y="131"/>
                    <a:pt x="90" y="136"/>
                  </a:cubicBezTo>
                  <a:cubicBezTo>
                    <a:pt x="94" y="140"/>
                    <a:pt x="103" y="140"/>
                    <a:pt x="111" y="144"/>
                  </a:cubicBezTo>
                  <a:lnTo>
                    <a:pt x="222" y="160"/>
                  </a:lnTo>
                  <a:cubicBezTo>
                    <a:pt x="234" y="160"/>
                    <a:pt x="246" y="167"/>
                    <a:pt x="259" y="167"/>
                  </a:cubicBezTo>
                  <a:cubicBezTo>
                    <a:pt x="263" y="167"/>
                    <a:pt x="267" y="166"/>
                    <a:pt x="271" y="164"/>
                  </a:cubicBezTo>
                  <a:cubicBezTo>
                    <a:pt x="278" y="163"/>
                    <a:pt x="286" y="161"/>
                    <a:pt x="293" y="161"/>
                  </a:cubicBezTo>
                  <a:cubicBezTo>
                    <a:pt x="303" y="161"/>
                    <a:pt x="313" y="164"/>
                    <a:pt x="324" y="173"/>
                  </a:cubicBezTo>
                  <a:cubicBezTo>
                    <a:pt x="327" y="175"/>
                    <a:pt x="329" y="176"/>
                    <a:pt x="331" y="176"/>
                  </a:cubicBezTo>
                  <a:cubicBezTo>
                    <a:pt x="337" y="176"/>
                    <a:pt x="343" y="170"/>
                    <a:pt x="349" y="164"/>
                  </a:cubicBezTo>
                  <a:cubicBezTo>
                    <a:pt x="357" y="156"/>
                    <a:pt x="369" y="156"/>
                    <a:pt x="373" y="91"/>
                  </a:cubicBezTo>
                  <a:cubicBezTo>
                    <a:pt x="361" y="50"/>
                    <a:pt x="349" y="50"/>
                    <a:pt x="337" y="50"/>
                  </a:cubicBezTo>
                  <a:cubicBezTo>
                    <a:pt x="324" y="52"/>
                    <a:pt x="312" y="53"/>
                    <a:pt x="300" y="53"/>
                  </a:cubicBezTo>
                  <a:cubicBezTo>
                    <a:pt x="287" y="53"/>
                    <a:pt x="275" y="52"/>
                    <a:pt x="263" y="50"/>
                  </a:cubicBezTo>
                  <a:cubicBezTo>
                    <a:pt x="209" y="29"/>
                    <a:pt x="156" y="17"/>
                    <a:pt x="103" y="4"/>
                  </a:cubicBezTo>
                  <a:cubicBezTo>
                    <a:pt x="74" y="0"/>
                    <a:pt x="45" y="0"/>
                    <a:pt x="17"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59" name="Google Shape;259;p29"/>
            <p:cNvSpPr/>
            <p:nvPr/>
          </p:nvSpPr>
          <p:spPr>
            <a:xfrm>
              <a:off x="3036350" y="4594950"/>
              <a:ext cx="1250" cy="3425"/>
            </a:xfrm>
            <a:custGeom>
              <a:avLst/>
              <a:gdLst/>
              <a:ahLst/>
              <a:cxnLst/>
              <a:rect l="l" t="t" r="r" b="b"/>
              <a:pathLst>
                <a:path w="50" h="137" extrusionOk="0">
                  <a:moveTo>
                    <a:pt x="27" y="0"/>
                  </a:moveTo>
                  <a:cubicBezTo>
                    <a:pt x="19" y="0"/>
                    <a:pt x="11" y="15"/>
                    <a:pt x="5" y="34"/>
                  </a:cubicBezTo>
                  <a:cubicBezTo>
                    <a:pt x="1" y="91"/>
                    <a:pt x="1" y="112"/>
                    <a:pt x="13" y="128"/>
                  </a:cubicBezTo>
                  <a:cubicBezTo>
                    <a:pt x="18" y="132"/>
                    <a:pt x="23" y="136"/>
                    <a:pt x="28" y="136"/>
                  </a:cubicBezTo>
                  <a:cubicBezTo>
                    <a:pt x="37" y="136"/>
                    <a:pt x="44" y="119"/>
                    <a:pt x="50" y="46"/>
                  </a:cubicBezTo>
                  <a:cubicBezTo>
                    <a:pt x="42" y="13"/>
                    <a:pt x="34" y="0"/>
                    <a:pt x="27"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60" name="Google Shape;260;p29"/>
            <p:cNvSpPr/>
            <p:nvPr/>
          </p:nvSpPr>
          <p:spPr>
            <a:xfrm>
              <a:off x="3034725" y="4595450"/>
              <a:ext cx="1150" cy="3375"/>
            </a:xfrm>
            <a:custGeom>
              <a:avLst/>
              <a:gdLst/>
              <a:ahLst/>
              <a:cxnLst/>
              <a:rect l="l" t="t" r="r" b="b"/>
              <a:pathLst>
                <a:path w="46" h="135" extrusionOk="0">
                  <a:moveTo>
                    <a:pt x="19" y="1"/>
                  </a:moveTo>
                  <a:cubicBezTo>
                    <a:pt x="12" y="1"/>
                    <a:pt x="6" y="8"/>
                    <a:pt x="0" y="30"/>
                  </a:cubicBezTo>
                  <a:cubicBezTo>
                    <a:pt x="0" y="88"/>
                    <a:pt x="8" y="125"/>
                    <a:pt x="17" y="133"/>
                  </a:cubicBezTo>
                  <a:cubicBezTo>
                    <a:pt x="18" y="134"/>
                    <a:pt x="20" y="135"/>
                    <a:pt x="21" y="135"/>
                  </a:cubicBezTo>
                  <a:cubicBezTo>
                    <a:pt x="31" y="135"/>
                    <a:pt x="38" y="112"/>
                    <a:pt x="41" y="80"/>
                  </a:cubicBezTo>
                  <a:cubicBezTo>
                    <a:pt x="45" y="59"/>
                    <a:pt x="45" y="35"/>
                    <a:pt x="37" y="14"/>
                  </a:cubicBezTo>
                  <a:cubicBezTo>
                    <a:pt x="31" y="8"/>
                    <a:pt x="25" y="1"/>
                    <a:pt x="19"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61" name="Google Shape;261;p29"/>
            <p:cNvSpPr/>
            <p:nvPr/>
          </p:nvSpPr>
          <p:spPr>
            <a:xfrm>
              <a:off x="3050725" y="4596300"/>
              <a:ext cx="725" cy="2600"/>
            </a:xfrm>
            <a:custGeom>
              <a:avLst/>
              <a:gdLst/>
              <a:ahLst/>
              <a:cxnLst/>
              <a:rect l="l" t="t" r="r" b="b"/>
              <a:pathLst>
                <a:path w="29" h="104" extrusionOk="0">
                  <a:moveTo>
                    <a:pt x="17" y="1"/>
                  </a:moveTo>
                  <a:cubicBezTo>
                    <a:pt x="13" y="5"/>
                    <a:pt x="8" y="1"/>
                    <a:pt x="8" y="9"/>
                  </a:cubicBezTo>
                  <a:cubicBezTo>
                    <a:pt x="4" y="21"/>
                    <a:pt x="4" y="37"/>
                    <a:pt x="4" y="54"/>
                  </a:cubicBezTo>
                  <a:cubicBezTo>
                    <a:pt x="0" y="66"/>
                    <a:pt x="4" y="78"/>
                    <a:pt x="8" y="87"/>
                  </a:cubicBezTo>
                  <a:cubicBezTo>
                    <a:pt x="13" y="95"/>
                    <a:pt x="21" y="99"/>
                    <a:pt x="29" y="103"/>
                  </a:cubicBezTo>
                  <a:cubicBezTo>
                    <a:pt x="29" y="74"/>
                    <a:pt x="29" y="50"/>
                    <a:pt x="29" y="33"/>
                  </a:cubicBezTo>
                  <a:cubicBezTo>
                    <a:pt x="29" y="1"/>
                    <a:pt x="21" y="1"/>
                    <a:pt x="17"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62" name="Google Shape;262;p29"/>
            <p:cNvSpPr/>
            <p:nvPr/>
          </p:nvSpPr>
          <p:spPr>
            <a:xfrm>
              <a:off x="3026000" y="4516750"/>
              <a:ext cx="14900" cy="5650"/>
            </a:xfrm>
            <a:custGeom>
              <a:avLst/>
              <a:gdLst/>
              <a:ahLst/>
              <a:cxnLst/>
              <a:rect l="l" t="t" r="r" b="b"/>
              <a:pathLst>
                <a:path w="596" h="226" extrusionOk="0">
                  <a:moveTo>
                    <a:pt x="82" y="1"/>
                  </a:moveTo>
                  <a:cubicBezTo>
                    <a:pt x="81" y="1"/>
                    <a:pt x="79" y="1"/>
                    <a:pt x="78" y="2"/>
                  </a:cubicBezTo>
                  <a:cubicBezTo>
                    <a:pt x="67" y="13"/>
                    <a:pt x="53" y="19"/>
                    <a:pt x="38" y="19"/>
                  </a:cubicBezTo>
                  <a:cubicBezTo>
                    <a:pt x="31" y="19"/>
                    <a:pt x="24" y="18"/>
                    <a:pt x="17" y="15"/>
                  </a:cubicBezTo>
                  <a:cubicBezTo>
                    <a:pt x="16" y="14"/>
                    <a:pt x="15" y="14"/>
                    <a:pt x="14" y="14"/>
                  </a:cubicBezTo>
                  <a:cubicBezTo>
                    <a:pt x="7" y="14"/>
                    <a:pt x="0" y="32"/>
                    <a:pt x="0" y="72"/>
                  </a:cubicBezTo>
                  <a:cubicBezTo>
                    <a:pt x="0" y="123"/>
                    <a:pt x="7" y="152"/>
                    <a:pt x="17" y="152"/>
                  </a:cubicBezTo>
                  <a:cubicBezTo>
                    <a:pt x="18" y="152"/>
                    <a:pt x="19" y="151"/>
                    <a:pt x="21" y="150"/>
                  </a:cubicBezTo>
                  <a:cubicBezTo>
                    <a:pt x="23" y="149"/>
                    <a:pt x="26" y="149"/>
                    <a:pt x="28" y="149"/>
                  </a:cubicBezTo>
                  <a:cubicBezTo>
                    <a:pt x="43" y="149"/>
                    <a:pt x="60" y="163"/>
                    <a:pt x="71" y="163"/>
                  </a:cubicBezTo>
                  <a:cubicBezTo>
                    <a:pt x="72" y="163"/>
                    <a:pt x="73" y="163"/>
                    <a:pt x="74" y="163"/>
                  </a:cubicBezTo>
                  <a:cubicBezTo>
                    <a:pt x="86" y="158"/>
                    <a:pt x="99" y="154"/>
                    <a:pt x="107" y="121"/>
                  </a:cubicBezTo>
                  <a:lnTo>
                    <a:pt x="181" y="216"/>
                  </a:lnTo>
                  <a:cubicBezTo>
                    <a:pt x="187" y="196"/>
                    <a:pt x="193" y="189"/>
                    <a:pt x="200" y="189"/>
                  </a:cubicBezTo>
                  <a:cubicBezTo>
                    <a:pt x="213" y="189"/>
                    <a:pt x="225" y="212"/>
                    <a:pt x="230" y="212"/>
                  </a:cubicBezTo>
                  <a:cubicBezTo>
                    <a:pt x="231" y="211"/>
                    <a:pt x="232" y="211"/>
                    <a:pt x="233" y="211"/>
                  </a:cubicBezTo>
                  <a:cubicBezTo>
                    <a:pt x="242" y="211"/>
                    <a:pt x="249" y="226"/>
                    <a:pt x="255" y="226"/>
                  </a:cubicBezTo>
                  <a:cubicBezTo>
                    <a:pt x="256" y="226"/>
                    <a:pt x="258" y="225"/>
                    <a:pt x="259" y="224"/>
                  </a:cubicBezTo>
                  <a:cubicBezTo>
                    <a:pt x="288" y="204"/>
                    <a:pt x="312" y="183"/>
                    <a:pt x="345" y="167"/>
                  </a:cubicBezTo>
                  <a:cubicBezTo>
                    <a:pt x="370" y="158"/>
                    <a:pt x="398" y="142"/>
                    <a:pt x="427" y="134"/>
                  </a:cubicBezTo>
                  <a:cubicBezTo>
                    <a:pt x="431" y="132"/>
                    <a:pt x="436" y="131"/>
                    <a:pt x="441" y="131"/>
                  </a:cubicBezTo>
                  <a:cubicBezTo>
                    <a:pt x="454" y="131"/>
                    <a:pt x="466" y="138"/>
                    <a:pt x="472" y="150"/>
                  </a:cubicBezTo>
                  <a:cubicBezTo>
                    <a:pt x="474" y="154"/>
                    <a:pt x="476" y="156"/>
                    <a:pt x="478" y="156"/>
                  </a:cubicBezTo>
                  <a:cubicBezTo>
                    <a:pt x="483" y="156"/>
                    <a:pt x="490" y="149"/>
                    <a:pt x="493" y="146"/>
                  </a:cubicBezTo>
                  <a:cubicBezTo>
                    <a:pt x="497" y="146"/>
                    <a:pt x="501" y="142"/>
                    <a:pt x="505" y="142"/>
                  </a:cubicBezTo>
                  <a:cubicBezTo>
                    <a:pt x="530" y="142"/>
                    <a:pt x="554" y="150"/>
                    <a:pt x="583" y="154"/>
                  </a:cubicBezTo>
                  <a:cubicBezTo>
                    <a:pt x="583" y="154"/>
                    <a:pt x="587" y="150"/>
                    <a:pt x="591" y="146"/>
                  </a:cubicBezTo>
                  <a:cubicBezTo>
                    <a:pt x="595" y="130"/>
                    <a:pt x="595" y="113"/>
                    <a:pt x="595" y="93"/>
                  </a:cubicBezTo>
                  <a:cubicBezTo>
                    <a:pt x="595" y="85"/>
                    <a:pt x="595" y="76"/>
                    <a:pt x="595" y="72"/>
                  </a:cubicBezTo>
                  <a:cubicBezTo>
                    <a:pt x="591" y="60"/>
                    <a:pt x="591" y="48"/>
                    <a:pt x="583" y="35"/>
                  </a:cubicBezTo>
                  <a:cubicBezTo>
                    <a:pt x="579" y="31"/>
                    <a:pt x="571" y="27"/>
                    <a:pt x="558" y="27"/>
                  </a:cubicBezTo>
                  <a:cubicBezTo>
                    <a:pt x="547" y="27"/>
                    <a:pt x="535" y="36"/>
                    <a:pt x="523" y="36"/>
                  </a:cubicBezTo>
                  <a:cubicBezTo>
                    <a:pt x="516" y="36"/>
                    <a:pt x="510" y="34"/>
                    <a:pt x="505" y="27"/>
                  </a:cubicBezTo>
                  <a:cubicBezTo>
                    <a:pt x="494" y="16"/>
                    <a:pt x="483" y="12"/>
                    <a:pt x="472" y="12"/>
                  </a:cubicBezTo>
                  <a:cubicBezTo>
                    <a:pt x="456" y="12"/>
                    <a:pt x="440" y="21"/>
                    <a:pt x="423" y="23"/>
                  </a:cubicBezTo>
                  <a:cubicBezTo>
                    <a:pt x="419" y="23"/>
                    <a:pt x="411" y="27"/>
                    <a:pt x="402" y="27"/>
                  </a:cubicBezTo>
                  <a:cubicBezTo>
                    <a:pt x="391" y="27"/>
                    <a:pt x="379" y="18"/>
                    <a:pt x="367" y="18"/>
                  </a:cubicBezTo>
                  <a:cubicBezTo>
                    <a:pt x="362" y="18"/>
                    <a:pt x="358" y="20"/>
                    <a:pt x="353" y="23"/>
                  </a:cubicBezTo>
                  <a:cubicBezTo>
                    <a:pt x="338" y="31"/>
                    <a:pt x="324" y="34"/>
                    <a:pt x="309" y="34"/>
                  </a:cubicBezTo>
                  <a:cubicBezTo>
                    <a:pt x="280" y="34"/>
                    <a:pt x="252" y="23"/>
                    <a:pt x="222" y="23"/>
                  </a:cubicBezTo>
                  <a:cubicBezTo>
                    <a:pt x="209" y="20"/>
                    <a:pt x="195" y="8"/>
                    <a:pt x="184" y="8"/>
                  </a:cubicBezTo>
                  <a:cubicBezTo>
                    <a:pt x="182" y="8"/>
                    <a:pt x="179" y="9"/>
                    <a:pt x="177" y="11"/>
                  </a:cubicBezTo>
                  <a:cubicBezTo>
                    <a:pt x="174" y="12"/>
                    <a:pt x="172" y="12"/>
                    <a:pt x="169" y="12"/>
                  </a:cubicBezTo>
                  <a:cubicBezTo>
                    <a:pt x="160" y="12"/>
                    <a:pt x="151" y="8"/>
                    <a:pt x="143" y="8"/>
                  </a:cubicBezTo>
                  <a:cubicBezTo>
                    <a:pt x="131" y="8"/>
                    <a:pt x="120" y="16"/>
                    <a:pt x="111" y="60"/>
                  </a:cubicBezTo>
                  <a:cubicBezTo>
                    <a:pt x="97" y="21"/>
                    <a:pt x="89" y="1"/>
                    <a:pt x="82"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63" name="Google Shape;263;p29"/>
            <p:cNvSpPr/>
            <p:nvPr/>
          </p:nvSpPr>
          <p:spPr>
            <a:xfrm>
              <a:off x="3046500" y="4516725"/>
              <a:ext cx="2400" cy="3175"/>
            </a:xfrm>
            <a:custGeom>
              <a:avLst/>
              <a:gdLst/>
              <a:ahLst/>
              <a:cxnLst/>
              <a:rect l="l" t="t" r="r" b="b"/>
              <a:pathLst>
                <a:path w="96" h="127" extrusionOk="0">
                  <a:moveTo>
                    <a:pt x="47" y="0"/>
                  </a:moveTo>
                  <a:cubicBezTo>
                    <a:pt x="38" y="0"/>
                    <a:pt x="30" y="1"/>
                    <a:pt x="21" y="3"/>
                  </a:cubicBezTo>
                  <a:cubicBezTo>
                    <a:pt x="13" y="3"/>
                    <a:pt x="5" y="20"/>
                    <a:pt x="5" y="53"/>
                  </a:cubicBezTo>
                  <a:cubicBezTo>
                    <a:pt x="1" y="77"/>
                    <a:pt x="9" y="102"/>
                    <a:pt x="21" y="122"/>
                  </a:cubicBezTo>
                  <a:cubicBezTo>
                    <a:pt x="21" y="127"/>
                    <a:pt x="26" y="127"/>
                    <a:pt x="26" y="127"/>
                  </a:cubicBezTo>
                  <a:cubicBezTo>
                    <a:pt x="31" y="115"/>
                    <a:pt x="37" y="112"/>
                    <a:pt x="43" y="112"/>
                  </a:cubicBezTo>
                  <a:cubicBezTo>
                    <a:pt x="52" y="112"/>
                    <a:pt x="60" y="120"/>
                    <a:pt x="69" y="120"/>
                  </a:cubicBezTo>
                  <a:cubicBezTo>
                    <a:pt x="71" y="120"/>
                    <a:pt x="73" y="119"/>
                    <a:pt x="75" y="118"/>
                  </a:cubicBezTo>
                  <a:cubicBezTo>
                    <a:pt x="83" y="118"/>
                    <a:pt x="91" y="110"/>
                    <a:pt x="95" y="69"/>
                  </a:cubicBezTo>
                  <a:cubicBezTo>
                    <a:pt x="87" y="12"/>
                    <a:pt x="87" y="8"/>
                    <a:pt x="75" y="3"/>
                  </a:cubicBezTo>
                  <a:cubicBezTo>
                    <a:pt x="65" y="1"/>
                    <a:pt x="55" y="0"/>
                    <a:pt x="47"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64" name="Google Shape;264;p29"/>
            <p:cNvSpPr/>
            <p:nvPr/>
          </p:nvSpPr>
          <p:spPr>
            <a:xfrm>
              <a:off x="3043750" y="4516450"/>
              <a:ext cx="1050" cy="3350"/>
            </a:xfrm>
            <a:custGeom>
              <a:avLst/>
              <a:gdLst/>
              <a:ahLst/>
              <a:cxnLst/>
              <a:rect l="l" t="t" r="r" b="b"/>
              <a:pathLst>
                <a:path w="42" h="134" extrusionOk="0">
                  <a:moveTo>
                    <a:pt x="11" y="1"/>
                  </a:moveTo>
                  <a:cubicBezTo>
                    <a:pt x="7" y="1"/>
                    <a:pt x="4" y="25"/>
                    <a:pt x="0" y="68"/>
                  </a:cubicBezTo>
                  <a:cubicBezTo>
                    <a:pt x="0" y="88"/>
                    <a:pt x="4" y="109"/>
                    <a:pt x="13" y="129"/>
                  </a:cubicBezTo>
                  <a:cubicBezTo>
                    <a:pt x="14" y="132"/>
                    <a:pt x="16" y="134"/>
                    <a:pt x="18" y="134"/>
                  </a:cubicBezTo>
                  <a:cubicBezTo>
                    <a:pt x="22" y="134"/>
                    <a:pt x="28" y="129"/>
                    <a:pt x="33" y="121"/>
                  </a:cubicBezTo>
                  <a:cubicBezTo>
                    <a:pt x="41" y="92"/>
                    <a:pt x="41" y="64"/>
                    <a:pt x="37" y="35"/>
                  </a:cubicBezTo>
                  <a:cubicBezTo>
                    <a:pt x="33" y="23"/>
                    <a:pt x="25" y="10"/>
                    <a:pt x="13" y="2"/>
                  </a:cubicBezTo>
                  <a:cubicBezTo>
                    <a:pt x="12" y="1"/>
                    <a:pt x="11" y="1"/>
                    <a:pt x="11"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65" name="Google Shape;265;p29"/>
            <p:cNvSpPr/>
            <p:nvPr/>
          </p:nvSpPr>
          <p:spPr>
            <a:xfrm>
              <a:off x="3042100" y="4516875"/>
              <a:ext cx="1150" cy="3475"/>
            </a:xfrm>
            <a:custGeom>
              <a:avLst/>
              <a:gdLst/>
              <a:ahLst/>
              <a:cxnLst/>
              <a:rect l="l" t="t" r="r" b="b"/>
              <a:pathLst>
                <a:path w="46" h="139" extrusionOk="0">
                  <a:moveTo>
                    <a:pt x="22" y="0"/>
                  </a:moveTo>
                  <a:cubicBezTo>
                    <a:pt x="15" y="0"/>
                    <a:pt x="9" y="11"/>
                    <a:pt x="5" y="43"/>
                  </a:cubicBezTo>
                  <a:cubicBezTo>
                    <a:pt x="1" y="75"/>
                    <a:pt x="5" y="108"/>
                    <a:pt x="17" y="137"/>
                  </a:cubicBezTo>
                  <a:cubicBezTo>
                    <a:pt x="18" y="138"/>
                    <a:pt x="19" y="138"/>
                    <a:pt x="20" y="138"/>
                  </a:cubicBezTo>
                  <a:cubicBezTo>
                    <a:pt x="28" y="138"/>
                    <a:pt x="38" y="108"/>
                    <a:pt x="42" y="71"/>
                  </a:cubicBezTo>
                  <a:cubicBezTo>
                    <a:pt x="46" y="51"/>
                    <a:pt x="42" y="30"/>
                    <a:pt x="37" y="14"/>
                  </a:cubicBezTo>
                  <a:cubicBezTo>
                    <a:pt x="32" y="7"/>
                    <a:pt x="27" y="0"/>
                    <a:pt x="22"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66" name="Google Shape;266;p29"/>
            <p:cNvSpPr/>
            <p:nvPr/>
          </p:nvSpPr>
          <p:spPr>
            <a:xfrm>
              <a:off x="3041075" y="4516950"/>
              <a:ext cx="950" cy="3575"/>
            </a:xfrm>
            <a:custGeom>
              <a:avLst/>
              <a:gdLst/>
              <a:ahLst/>
              <a:cxnLst/>
              <a:rect l="l" t="t" r="r" b="b"/>
              <a:pathLst>
                <a:path w="38" h="143" extrusionOk="0">
                  <a:moveTo>
                    <a:pt x="16" y="0"/>
                  </a:moveTo>
                  <a:cubicBezTo>
                    <a:pt x="11" y="0"/>
                    <a:pt x="7" y="19"/>
                    <a:pt x="1" y="56"/>
                  </a:cubicBezTo>
                  <a:cubicBezTo>
                    <a:pt x="4" y="107"/>
                    <a:pt x="8" y="143"/>
                    <a:pt x="16" y="143"/>
                  </a:cubicBezTo>
                  <a:cubicBezTo>
                    <a:pt x="16" y="143"/>
                    <a:pt x="17" y="142"/>
                    <a:pt x="17" y="142"/>
                  </a:cubicBezTo>
                  <a:cubicBezTo>
                    <a:pt x="29" y="134"/>
                    <a:pt x="37" y="113"/>
                    <a:pt x="37" y="52"/>
                  </a:cubicBezTo>
                  <a:cubicBezTo>
                    <a:pt x="27" y="18"/>
                    <a:pt x="21" y="0"/>
                    <a:pt x="16"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67" name="Google Shape;267;p29"/>
            <p:cNvSpPr/>
            <p:nvPr/>
          </p:nvSpPr>
          <p:spPr>
            <a:xfrm>
              <a:off x="3045075" y="4516675"/>
              <a:ext cx="850" cy="2800"/>
            </a:xfrm>
            <a:custGeom>
              <a:avLst/>
              <a:gdLst/>
              <a:ahLst/>
              <a:cxnLst/>
              <a:rect l="l" t="t" r="r" b="b"/>
              <a:pathLst>
                <a:path w="34" h="112" extrusionOk="0">
                  <a:moveTo>
                    <a:pt x="16" y="1"/>
                  </a:moveTo>
                  <a:cubicBezTo>
                    <a:pt x="14" y="1"/>
                    <a:pt x="11" y="3"/>
                    <a:pt x="9" y="10"/>
                  </a:cubicBezTo>
                  <a:cubicBezTo>
                    <a:pt x="5" y="22"/>
                    <a:pt x="1" y="34"/>
                    <a:pt x="1" y="47"/>
                  </a:cubicBezTo>
                  <a:cubicBezTo>
                    <a:pt x="1" y="67"/>
                    <a:pt x="5" y="88"/>
                    <a:pt x="9" y="108"/>
                  </a:cubicBezTo>
                  <a:cubicBezTo>
                    <a:pt x="11" y="110"/>
                    <a:pt x="13" y="112"/>
                    <a:pt x="15" y="112"/>
                  </a:cubicBezTo>
                  <a:cubicBezTo>
                    <a:pt x="23" y="112"/>
                    <a:pt x="30" y="98"/>
                    <a:pt x="33" y="42"/>
                  </a:cubicBezTo>
                  <a:cubicBezTo>
                    <a:pt x="28" y="16"/>
                    <a:pt x="22" y="1"/>
                    <a:pt x="16"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68" name="Google Shape;268;p29"/>
            <p:cNvSpPr/>
            <p:nvPr/>
          </p:nvSpPr>
          <p:spPr>
            <a:xfrm>
              <a:off x="3025075" y="4516975"/>
              <a:ext cx="850" cy="2825"/>
            </a:xfrm>
            <a:custGeom>
              <a:avLst/>
              <a:gdLst/>
              <a:ahLst/>
              <a:cxnLst/>
              <a:rect l="l" t="t" r="r" b="b"/>
              <a:pathLst>
                <a:path w="34" h="113" extrusionOk="0">
                  <a:moveTo>
                    <a:pt x="14" y="0"/>
                  </a:moveTo>
                  <a:cubicBezTo>
                    <a:pt x="11" y="0"/>
                    <a:pt x="7" y="4"/>
                    <a:pt x="5" y="14"/>
                  </a:cubicBezTo>
                  <a:cubicBezTo>
                    <a:pt x="0" y="47"/>
                    <a:pt x="0" y="80"/>
                    <a:pt x="9" y="112"/>
                  </a:cubicBezTo>
                  <a:lnTo>
                    <a:pt x="29" y="96"/>
                  </a:lnTo>
                  <a:cubicBezTo>
                    <a:pt x="33" y="67"/>
                    <a:pt x="29" y="35"/>
                    <a:pt x="21" y="6"/>
                  </a:cubicBezTo>
                  <a:cubicBezTo>
                    <a:pt x="19" y="2"/>
                    <a:pt x="17" y="0"/>
                    <a:pt x="14"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69" name="Google Shape;269;p29"/>
            <p:cNvSpPr/>
            <p:nvPr/>
          </p:nvSpPr>
          <p:spPr>
            <a:xfrm>
              <a:off x="3032050" y="4608600"/>
              <a:ext cx="10700" cy="3775"/>
            </a:xfrm>
            <a:custGeom>
              <a:avLst/>
              <a:gdLst/>
              <a:ahLst/>
              <a:cxnLst/>
              <a:rect l="l" t="t" r="r" b="b"/>
              <a:pathLst>
                <a:path w="428" h="151" extrusionOk="0">
                  <a:moveTo>
                    <a:pt x="50" y="9"/>
                  </a:moveTo>
                  <a:cubicBezTo>
                    <a:pt x="33" y="13"/>
                    <a:pt x="17" y="1"/>
                    <a:pt x="0" y="38"/>
                  </a:cubicBezTo>
                  <a:lnTo>
                    <a:pt x="0" y="95"/>
                  </a:lnTo>
                  <a:cubicBezTo>
                    <a:pt x="13" y="136"/>
                    <a:pt x="25" y="140"/>
                    <a:pt x="41" y="140"/>
                  </a:cubicBezTo>
                  <a:cubicBezTo>
                    <a:pt x="119" y="140"/>
                    <a:pt x="193" y="149"/>
                    <a:pt x="271" y="149"/>
                  </a:cubicBezTo>
                  <a:cubicBezTo>
                    <a:pt x="276" y="150"/>
                    <a:pt x="281" y="150"/>
                    <a:pt x="286" y="150"/>
                  </a:cubicBezTo>
                  <a:cubicBezTo>
                    <a:pt x="301" y="150"/>
                    <a:pt x="316" y="145"/>
                    <a:pt x="329" y="132"/>
                  </a:cubicBezTo>
                  <a:cubicBezTo>
                    <a:pt x="339" y="125"/>
                    <a:pt x="347" y="119"/>
                    <a:pt x="356" y="119"/>
                  </a:cubicBezTo>
                  <a:cubicBezTo>
                    <a:pt x="361" y="119"/>
                    <a:pt x="367" y="122"/>
                    <a:pt x="374" y="128"/>
                  </a:cubicBezTo>
                  <a:cubicBezTo>
                    <a:pt x="378" y="133"/>
                    <a:pt x="383" y="135"/>
                    <a:pt x="387" y="135"/>
                  </a:cubicBezTo>
                  <a:cubicBezTo>
                    <a:pt x="399" y="135"/>
                    <a:pt x="412" y="118"/>
                    <a:pt x="427" y="79"/>
                  </a:cubicBezTo>
                  <a:cubicBezTo>
                    <a:pt x="411" y="37"/>
                    <a:pt x="397" y="20"/>
                    <a:pt x="384" y="20"/>
                  </a:cubicBezTo>
                  <a:cubicBezTo>
                    <a:pt x="376" y="20"/>
                    <a:pt x="369" y="25"/>
                    <a:pt x="362" y="34"/>
                  </a:cubicBezTo>
                  <a:cubicBezTo>
                    <a:pt x="358" y="37"/>
                    <a:pt x="354" y="47"/>
                    <a:pt x="351" y="47"/>
                  </a:cubicBezTo>
                  <a:cubicBezTo>
                    <a:pt x="350" y="47"/>
                    <a:pt x="350" y="47"/>
                    <a:pt x="349" y="46"/>
                  </a:cubicBezTo>
                  <a:cubicBezTo>
                    <a:pt x="334" y="26"/>
                    <a:pt x="320" y="20"/>
                    <a:pt x="306" y="20"/>
                  </a:cubicBezTo>
                  <a:cubicBezTo>
                    <a:pt x="292" y="20"/>
                    <a:pt x="277" y="26"/>
                    <a:pt x="262" y="26"/>
                  </a:cubicBezTo>
                  <a:cubicBezTo>
                    <a:pt x="259" y="26"/>
                    <a:pt x="257" y="26"/>
                    <a:pt x="255" y="26"/>
                  </a:cubicBezTo>
                  <a:cubicBezTo>
                    <a:pt x="210" y="17"/>
                    <a:pt x="165" y="21"/>
                    <a:pt x="119" y="17"/>
                  </a:cubicBezTo>
                  <a:cubicBezTo>
                    <a:pt x="95" y="13"/>
                    <a:pt x="74" y="9"/>
                    <a:pt x="50" y="9"/>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70" name="Google Shape;270;p29"/>
            <p:cNvSpPr/>
            <p:nvPr/>
          </p:nvSpPr>
          <p:spPr>
            <a:xfrm>
              <a:off x="3042825" y="4609575"/>
              <a:ext cx="950" cy="2025"/>
            </a:xfrm>
            <a:custGeom>
              <a:avLst/>
              <a:gdLst/>
              <a:ahLst/>
              <a:cxnLst/>
              <a:rect l="l" t="t" r="r" b="b"/>
              <a:pathLst>
                <a:path w="38" h="81" extrusionOk="0">
                  <a:moveTo>
                    <a:pt x="21" y="0"/>
                  </a:moveTo>
                  <a:cubicBezTo>
                    <a:pt x="15" y="0"/>
                    <a:pt x="9" y="11"/>
                    <a:pt x="0" y="23"/>
                  </a:cubicBezTo>
                  <a:cubicBezTo>
                    <a:pt x="7" y="62"/>
                    <a:pt x="12" y="81"/>
                    <a:pt x="18" y="81"/>
                  </a:cubicBezTo>
                  <a:cubicBezTo>
                    <a:pt x="23" y="81"/>
                    <a:pt x="29" y="65"/>
                    <a:pt x="37" y="36"/>
                  </a:cubicBezTo>
                  <a:cubicBezTo>
                    <a:pt x="31" y="10"/>
                    <a:pt x="26" y="0"/>
                    <a:pt x="2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71" name="Google Shape;271;p29"/>
            <p:cNvSpPr/>
            <p:nvPr/>
          </p:nvSpPr>
          <p:spPr>
            <a:xfrm>
              <a:off x="3040550" y="4621775"/>
              <a:ext cx="10200" cy="3575"/>
            </a:xfrm>
            <a:custGeom>
              <a:avLst/>
              <a:gdLst/>
              <a:ahLst/>
              <a:cxnLst/>
              <a:rect l="l" t="t" r="r" b="b"/>
              <a:pathLst>
                <a:path w="408" h="143" extrusionOk="0">
                  <a:moveTo>
                    <a:pt x="338" y="1"/>
                  </a:moveTo>
                  <a:cubicBezTo>
                    <a:pt x="310" y="1"/>
                    <a:pt x="282" y="13"/>
                    <a:pt x="251" y="16"/>
                  </a:cubicBezTo>
                  <a:cubicBezTo>
                    <a:pt x="210" y="20"/>
                    <a:pt x="169" y="24"/>
                    <a:pt x="128" y="24"/>
                  </a:cubicBezTo>
                  <a:cubicBezTo>
                    <a:pt x="91" y="24"/>
                    <a:pt x="58" y="11"/>
                    <a:pt x="26" y="7"/>
                  </a:cubicBezTo>
                  <a:cubicBezTo>
                    <a:pt x="22" y="7"/>
                    <a:pt x="13" y="11"/>
                    <a:pt x="9" y="20"/>
                  </a:cubicBezTo>
                  <a:cubicBezTo>
                    <a:pt x="5" y="32"/>
                    <a:pt x="1" y="48"/>
                    <a:pt x="5" y="61"/>
                  </a:cubicBezTo>
                  <a:cubicBezTo>
                    <a:pt x="1" y="77"/>
                    <a:pt x="5" y="94"/>
                    <a:pt x="9" y="106"/>
                  </a:cubicBezTo>
                  <a:cubicBezTo>
                    <a:pt x="17" y="118"/>
                    <a:pt x="26" y="126"/>
                    <a:pt x="30" y="126"/>
                  </a:cubicBezTo>
                  <a:lnTo>
                    <a:pt x="83" y="126"/>
                  </a:lnTo>
                  <a:cubicBezTo>
                    <a:pt x="108" y="135"/>
                    <a:pt x="136" y="139"/>
                    <a:pt x="161" y="143"/>
                  </a:cubicBezTo>
                  <a:cubicBezTo>
                    <a:pt x="218" y="143"/>
                    <a:pt x="272" y="135"/>
                    <a:pt x="329" y="130"/>
                  </a:cubicBezTo>
                  <a:cubicBezTo>
                    <a:pt x="346" y="126"/>
                    <a:pt x="366" y="126"/>
                    <a:pt x="374" y="126"/>
                  </a:cubicBezTo>
                  <a:cubicBezTo>
                    <a:pt x="387" y="122"/>
                    <a:pt x="399" y="114"/>
                    <a:pt x="407" y="40"/>
                  </a:cubicBezTo>
                  <a:cubicBezTo>
                    <a:pt x="399" y="28"/>
                    <a:pt x="387" y="20"/>
                    <a:pt x="378" y="11"/>
                  </a:cubicBezTo>
                  <a:cubicBezTo>
                    <a:pt x="365" y="3"/>
                    <a:pt x="352" y="1"/>
                    <a:pt x="338"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72" name="Google Shape;272;p29"/>
            <p:cNvSpPr/>
            <p:nvPr/>
          </p:nvSpPr>
          <p:spPr>
            <a:xfrm>
              <a:off x="3050925" y="4621925"/>
              <a:ext cx="1775" cy="2925"/>
            </a:xfrm>
            <a:custGeom>
              <a:avLst/>
              <a:gdLst/>
              <a:ahLst/>
              <a:cxnLst/>
              <a:rect l="l" t="t" r="r" b="b"/>
              <a:pathLst>
                <a:path w="71" h="117" extrusionOk="0">
                  <a:moveTo>
                    <a:pt x="38" y="0"/>
                  </a:moveTo>
                  <a:cubicBezTo>
                    <a:pt x="28" y="0"/>
                    <a:pt x="18" y="8"/>
                    <a:pt x="9" y="14"/>
                  </a:cubicBezTo>
                  <a:cubicBezTo>
                    <a:pt x="5" y="30"/>
                    <a:pt x="0" y="46"/>
                    <a:pt x="5" y="59"/>
                  </a:cubicBezTo>
                  <a:cubicBezTo>
                    <a:pt x="0" y="75"/>
                    <a:pt x="5" y="92"/>
                    <a:pt x="9" y="108"/>
                  </a:cubicBezTo>
                  <a:cubicBezTo>
                    <a:pt x="17" y="111"/>
                    <a:pt x="25" y="117"/>
                    <a:pt x="32" y="117"/>
                  </a:cubicBezTo>
                  <a:cubicBezTo>
                    <a:pt x="45" y="117"/>
                    <a:pt x="58" y="103"/>
                    <a:pt x="70" y="42"/>
                  </a:cubicBezTo>
                  <a:cubicBezTo>
                    <a:pt x="59" y="10"/>
                    <a:pt x="48" y="0"/>
                    <a:pt x="38"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73" name="Google Shape;273;p29"/>
            <p:cNvSpPr/>
            <p:nvPr/>
          </p:nvSpPr>
          <p:spPr>
            <a:xfrm>
              <a:off x="3053500" y="4622150"/>
              <a:ext cx="1750" cy="3000"/>
            </a:xfrm>
            <a:custGeom>
              <a:avLst/>
              <a:gdLst/>
              <a:ahLst/>
              <a:cxnLst/>
              <a:rect l="l" t="t" r="r" b="b"/>
              <a:pathLst>
                <a:path w="70" h="120" extrusionOk="0">
                  <a:moveTo>
                    <a:pt x="21" y="1"/>
                  </a:moveTo>
                  <a:cubicBezTo>
                    <a:pt x="12" y="1"/>
                    <a:pt x="8" y="21"/>
                    <a:pt x="0" y="33"/>
                  </a:cubicBezTo>
                  <a:cubicBezTo>
                    <a:pt x="8" y="111"/>
                    <a:pt x="8" y="111"/>
                    <a:pt x="12" y="111"/>
                  </a:cubicBezTo>
                  <a:cubicBezTo>
                    <a:pt x="29" y="115"/>
                    <a:pt x="41" y="120"/>
                    <a:pt x="57" y="120"/>
                  </a:cubicBezTo>
                  <a:cubicBezTo>
                    <a:pt x="62" y="120"/>
                    <a:pt x="66" y="103"/>
                    <a:pt x="70" y="87"/>
                  </a:cubicBezTo>
                  <a:cubicBezTo>
                    <a:pt x="66" y="66"/>
                    <a:pt x="62" y="46"/>
                    <a:pt x="57" y="25"/>
                  </a:cubicBezTo>
                  <a:cubicBezTo>
                    <a:pt x="49" y="13"/>
                    <a:pt x="33" y="5"/>
                    <a:pt x="21"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74" name="Google Shape;274;p29"/>
            <p:cNvSpPr/>
            <p:nvPr/>
          </p:nvSpPr>
          <p:spPr>
            <a:xfrm>
              <a:off x="3056150" y="4622425"/>
              <a:ext cx="850" cy="2100"/>
            </a:xfrm>
            <a:custGeom>
              <a:avLst/>
              <a:gdLst/>
              <a:ahLst/>
              <a:cxnLst/>
              <a:rect l="l" t="t" r="r" b="b"/>
              <a:pathLst>
                <a:path w="34" h="84" extrusionOk="0">
                  <a:moveTo>
                    <a:pt x="16" y="1"/>
                  </a:moveTo>
                  <a:cubicBezTo>
                    <a:pt x="11" y="1"/>
                    <a:pt x="7" y="16"/>
                    <a:pt x="1" y="47"/>
                  </a:cubicBezTo>
                  <a:cubicBezTo>
                    <a:pt x="7" y="72"/>
                    <a:pt x="12" y="84"/>
                    <a:pt x="17" y="84"/>
                  </a:cubicBezTo>
                  <a:cubicBezTo>
                    <a:pt x="22" y="84"/>
                    <a:pt x="27" y="72"/>
                    <a:pt x="34" y="47"/>
                  </a:cubicBezTo>
                  <a:cubicBezTo>
                    <a:pt x="25" y="16"/>
                    <a:pt x="20" y="1"/>
                    <a:pt x="16"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75" name="Google Shape;275;p29"/>
            <p:cNvSpPr/>
            <p:nvPr/>
          </p:nvSpPr>
          <p:spPr>
            <a:xfrm>
              <a:off x="3042100" y="4503175"/>
              <a:ext cx="1050" cy="2875"/>
            </a:xfrm>
            <a:custGeom>
              <a:avLst/>
              <a:gdLst/>
              <a:ahLst/>
              <a:cxnLst/>
              <a:rect l="l" t="t" r="r" b="b"/>
              <a:pathLst>
                <a:path w="42" h="115" extrusionOk="0">
                  <a:moveTo>
                    <a:pt x="18" y="1"/>
                  </a:moveTo>
                  <a:cubicBezTo>
                    <a:pt x="12" y="1"/>
                    <a:pt x="6" y="11"/>
                    <a:pt x="1" y="41"/>
                  </a:cubicBezTo>
                  <a:cubicBezTo>
                    <a:pt x="5" y="94"/>
                    <a:pt x="13" y="115"/>
                    <a:pt x="17" y="115"/>
                  </a:cubicBezTo>
                  <a:cubicBezTo>
                    <a:pt x="25" y="115"/>
                    <a:pt x="29" y="111"/>
                    <a:pt x="37" y="98"/>
                  </a:cubicBezTo>
                  <a:cubicBezTo>
                    <a:pt x="42" y="74"/>
                    <a:pt x="42" y="53"/>
                    <a:pt x="37" y="28"/>
                  </a:cubicBezTo>
                  <a:cubicBezTo>
                    <a:pt x="31" y="13"/>
                    <a:pt x="25" y="1"/>
                    <a:pt x="18"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76" name="Google Shape;276;p29"/>
            <p:cNvSpPr/>
            <p:nvPr/>
          </p:nvSpPr>
          <p:spPr>
            <a:xfrm>
              <a:off x="3035025" y="4503325"/>
              <a:ext cx="850" cy="2775"/>
            </a:xfrm>
            <a:custGeom>
              <a:avLst/>
              <a:gdLst/>
              <a:ahLst/>
              <a:cxnLst/>
              <a:rect l="l" t="t" r="r" b="b"/>
              <a:pathLst>
                <a:path w="34" h="111" extrusionOk="0">
                  <a:moveTo>
                    <a:pt x="21" y="0"/>
                  </a:moveTo>
                  <a:cubicBezTo>
                    <a:pt x="13" y="0"/>
                    <a:pt x="7" y="9"/>
                    <a:pt x="0" y="47"/>
                  </a:cubicBezTo>
                  <a:cubicBezTo>
                    <a:pt x="9" y="89"/>
                    <a:pt x="15" y="110"/>
                    <a:pt x="21" y="110"/>
                  </a:cubicBezTo>
                  <a:cubicBezTo>
                    <a:pt x="24" y="110"/>
                    <a:pt x="27" y="105"/>
                    <a:pt x="29" y="96"/>
                  </a:cubicBezTo>
                  <a:cubicBezTo>
                    <a:pt x="33" y="76"/>
                    <a:pt x="33" y="59"/>
                    <a:pt x="33" y="39"/>
                  </a:cubicBezTo>
                  <a:cubicBezTo>
                    <a:pt x="33" y="27"/>
                    <a:pt x="33" y="14"/>
                    <a:pt x="29" y="2"/>
                  </a:cubicBezTo>
                  <a:cubicBezTo>
                    <a:pt x="26" y="1"/>
                    <a:pt x="24" y="0"/>
                    <a:pt x="2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77" name="Google Shape;277;p29"/>
            <p:cNvSpPr/>
            <p:nvPr/>
          </p:nvSpPr>
          <p:spPr>
            <a:xfrm>
              <a:off x="3036450" y="4503300"/>
              <a:ext cx="5275" cy="3625"/>
            </a:xfrm>
            <a:custGeom>
              <a:avLst/>
              <a:gdLst/>
              <a:ahLst/>
              <a:cxnLst/>
              <a:rect l="l" t="t" r="r" b="b"/>
              <a:pathLst>
                <a:path w="211" h="145" extrusionOk="0">
                  <a:moveTo>
                    <a:pt x="190" y="1"/>
                  </a:moveTo>
                  <a:cubicBezTo>
                    <a:pt x="188" y="1"/>
                    <a:pt x="187" y="2"/>
                    <a:pt x="186" y="3"/>
                  </a:cubicBezTo>
                  <a:lnTo>
                    <a:pt x="103" y="7"/>
                  </a:lnTo>
                  <a:lnTo>
                    <a:pt x="17" y="7"/>
                  </a:lnTo>
                  <a:cubicBezTo>
                    <a:pt x="13" y="7"/>
                    <a:pt x="13" y="7"/>
                    <a:pt x="9" y="11"/>
                  </a:cubicBezTo>
                  <a:cubicBezTo>
                    <a:pt x="1" y="40"/>
                    <a:pt x="1" y="69"/>
                    <a:pt x="5" y="97"/>
                  </a:cubicBezTo>
                  <a:cubicBezTo>
                    <a:pt x="8" y="131"/>
                    <a:pt x="14" y="140"/>
                    <a:pt x="21" y="140"/>
                  </a:cubicBezTo>
                  <a:cubicBezTo>
                    <a:pt x="22" y="140"/>
                    <a:pt x="24" y="139"/>
                    <a:pt x="25" y="138"/>
                  </a:cubicBezTo>
                  <a:cubicBezTo>
                    <a:pt x="29" y="131"/>
                    <a:pt x="35" y="116"/>
                    <a:pt x="40" y="116"/>
                  </a:cubicBezTo>
                  <a:cubicBezTo>
                    <a:pt x="40" y="116"/>
                    <a:pt x="41" y="117"/>
                    <a:pt x="42" y="118"/>
                  </a:cubicBezTo>
                  <a:cubicBezTo>
                    <a:pt x="52" y="138"/>
                    <a:pt x="61" y="142"/>
                    <a:pt x="71" y="142"/>
                  </a:cubicBezTo>
                  <a:cubicBezTo>
                    <a:pt x="78" y="142"/>
                    <a:pt x="84" y="141"/>
                    <a:pt x="92" y="141"/>
                  </a:cubicBezTo>
                  <a:cubicBezTo>
                    <a:pt x="95" y="141"/>
                    <a:pt x="99" y="141"/>
                    <a:pt x="103" y="142"/>
                  </a:cubicBezTo>
                  <a:cubicBezTo>
                    <a:pt x="105" y="143"/>
                    <a:pt x="107" y="143"/>
                    <a:pt x="109" y="143"/>
                  </a:cubicBezTo>
                  <a:cubicBezTo>
                    <a:pt x="124" y="143"/>
                    <a:pt x="139" y="132"/>
                    <a:pt x="155" y="132"/>
                  </a:cubicBezTo>
                  <a:cubicBezTo>
                    <a:pt x="162" y="132"/>
                    <a:pt x="170" y="135"/>
                    <a:pt x="177" y="142"/>
                  </a:cubicBezTo>
                  <a:cubicBezTo>
                    <a:pt x="179" y="144"/>
                    <a:pt x="181" y="144"/>
                    <a:pt x="183" y="144"/>
                  </a:cubicBezTo>
                  <a:cubicBezTo>
                    <a:pt x="193" y="144"/>
                    <a:pt x="203" y="121"/>
                    <a:pt x="210" y="40"/>
                  </a:cubicBezTo>
                  <a:cubicBezTo>
                    <a:pt x="203" y="16"/>
                    <a:pt x="197" y="1"/>
                    <a:pt x="190"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78" name="Google Shape;278;p29"/>
            <p:cNvSpPr/>
            <p:nvPr/>
          </p:nvSpPr>
          <p:spPr>
            <a:xfrm>
              <a:off x="3044875" y="4503675"/>
              <a:ext cx="1150" cy="3000"/>
            </a:xfrm>
            <a:custGeom>
              <a:avLst/>
              <a:gdLst/>
              <a:ahLst/>
              <a:cxnLst/>
              <a:rect l="l" t="t" r="r" b="b"/>
              <a:pathLst>
                <a:path w="46" h="120" extrusionOk="0">
                  <a:moveTo>
                    <a:pt x="19" y="0"/>
                  </a:moveTo>
                  <a:cubicBezTo>
                    <a:pt x="12" y="0"/>
                    <a:pt x="7" y="20"/>
                    <a:pt x="0" y="58"/>
                  </a:cubicBezTo>
                  <a:cubicBezTo>
                    <a:pt x="4" y="119"/>
                    <a:pt x="17" y="115"/>
                    <a:pt x="25" y="119"/>
                  </a:cubicBezTo>
                  <a:cubicBezTo>
                    <a:pt x="26" y="120"/>
                    <a:pt x="28" y="120"/>
                    <a:pt x="29" y="120"/>
                  </a:cubicBezTo>
                  <a:cubicBezTo>
                    <a:pt x="38" y="120"/>
                    <a:pt x="42" y="105"/>
                    <a:pt x="45" y="54"/>
                  </a:cubicBezTo>
                  <a:cubicBezTo>
                    <a:pt x="33" y="18"/>
                    <a:pt x="25" y="0"/>
                    <a:pt x="19"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79" name="Google Shape;279;p29"/>
            <p:cNvSpPr/>
            <p:nvPr/>
          </p:nvSpPr>
          <p:spPr>
            <a:xfrm>
              <a:off x="3030000" y="4503750"/>
              <a:ext cx="850" cy="3050"/>
            </a:xfrm>
            <a:custGeom>
              <a:avLst/>
              <a:gdLst/>
              <a:ahLst/>
              <a:cxnLst/>
              <a:rect l="l" t="t" r="r" b="b"/>
              <a:pathLst>
                <a:path w="34" h="122" extrusionOk="0">
                  <a:moveTo>
                    <a:pt x="26" y="1"/>
                  </a:moveTo>
                  <a:cubicBezTo>
                    <a:pt x="26" y="1"/>
                    <a:pt x="25" y="1"/>
                    <a:pt x="25" y="1"/>
                  </a:cubicBezTo>
                  <a:cubicBezTo>
                    <a:pt x="17" y="5"/>
                    <a:pt x="9" y="14"/>
                    <a:pt x="0" y="26"/>
                  </a:cubicBezTo>
                  <a:cubicBezTo>
                    <a:pt x="6" y="93"/>
                    <a:pt x="10" y="122"/>
                    <a:pt x="17" y="122"/>
                  </a:cubicBezTo>
                  <a:cubicBezTo>
                    <a:pt x="19" y="122"/>
                    <a:pt x="22" y="118"/>
                    <a:pt x="25" y="112"/>
                  </a:cubicBezTo>
                  <a:cubicBezTo>
                    <a:pt x="29" y="92"/>
                    <a:pt x="33" y="71"/>
                    <a:pt x="33" y="51"/>
                  </a:cubicBezTo>
                  <a:cubicBezTo>
                    <a:pt x="33" y="21"/>
                    <a:pt x="30" y="1"/>
                    <a:pt x="26"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80" name="Google Shape;280;p29"/>
            <p:cNvSpPr/>
            <p:nvPr/>
          </p:nvSpPr>
          <p:spPr>
            <a:xfrm>
              <a:off x="3043525" y="4503525"/>
              <a:ext cx="850" cy="3050"/>
            </a:xfrm>
            <a:custGeom>
              <a:avLst/>
              <a:gdLst/>
              <a:ahLst/>
              <a:cxnLst/>
              <a:rect l="l" t="t" r="r" b="b"/>
              <a:pathLst>
                <a:path w="34" h="122" extrusionOk="0">
                  <a:moveTo>
                    <a:pt x="16" y="0"/>
                  </a:moveTo>
                  <a:cubicBezTo>
                    <a:pt x="10" y="0"/>
                    <a:pt x="6" y="11"/>
                    <a:pt x="1" y="39"/>
                  </a:cubicBezTo>
                  <a:cubicBezTo>
                    <a:pt x="9" y="117"/>
                    <a:pt x="5" y="121"/>
                    <a:pt x="13" y="121"/>
                  </a:cubicBezTo>
                  <a:cubicBezTo>
                    <a:pt x="17" y="117"/>
                    <a:pt x="26" y="109"/>
                    <a:pt x="30" y="92"/>
                  </a:cubicBezTo>
                  <a:cubicBezTo>
                    <a:pt x="34" y="68"/>
                    <a:pt x="34" y="39"/>
                    <a:pt x="30" y="14"/>
                  </a:cubicBezTo>
                  <a:cubicBezTo>
                    <a:pt x="24" y="6"/>
                    <a:pt x="20" y="0"/>
                    <a:pt x="16"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81" name="Google Shape;281;p29"/>
            <p:cNvSpPr/>
            <p:nvPr/>
          </p:nvSpPr>
          <p:spPr>
            <a:xfrm>
              <a:off x="3033475" y="4503650"/>
              <a:ext cx="850" cy="3025"/>
            </a:xfrm>
            <a:custGeom>
              <a:avLst/>
              <a:gdLst/>
              <a:ahLst/>
              <a:cxnLst/>
              <a:rect l="l" t="t" r="r" b="b"/>
              <a:pathLst>
                <a:path w="34" h="121" extrusionOk="0">
                  <a:moveTo>
                    <a:pt x="17" y="0"/>
                  </a:moveTo>
                  <a:cubicBezTo>
                    <a:pt x="15" y="0"/>
                    <a:pt x="14" y="2"/>
                    <a:pt x="13" y="5"/>
                  </a:cubicBezTo>
                  <a:cubicBezTo>
                    <a:pt x="9" y="22"/>
                    <a:pt x="5" y="38"/>
                    <a:pt x="5" y="55"/>
                  </a:cubicBezTo>
                  <a:cubicBezTo>
                    <a:pt x="1" y="75"/>
                    <a:pt x="5" y="100"/>
                    <a:pt x="13" y="120"/>
                  </a:cubicBezTo>
                  <a:cubicBezTo>
                    <a:pt x="14" y="121"/>
                    <a:pt x="15" y="121"/>
                    <a:pt x="16" y="121"/>
                  </a:cubicBezTo>
                  <a:cubicBezTo>
                    <a:pt x="26" y="121"/>
                    <a:pt x="30" y="96"/>
                    <a:pt x="34" y="42"/>
                  </a:cubicBezTo>
                  <a:cubicBezTo>
                    <a:pt x="25" y="13"/>
                    <a:pt x="20" y="0"/>
                    <a:pt x="17"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82" name="Google Shape;282;p29"/>
            <p:cNvSpPr/>
            <p:nvPr/>
          </p:nvSpPr>
          <p:spPr>
            <a:xfrm>
              <a:off x="3031225" y="4503675"/>
              <a:ext cx="750" cy="3150"/>
            </a:xfrm>
            <a:custGeom>
              <a:avLst/>
              <a:gdLst/>
              <a:ahLst/>
              <a:cxnLst/>
              <a:rect l="l" t="t" r="r" b="b"/>
              <a:pathLst>
                <a:path w="30" h="126" extrusionOk="0">
                  <a:moveTo>
                    <a:pt x="13" y="0"/>
                  </a:moveTo>
                  <a:cubicBezTo>
                    <a:pt x="9" y="0"/>
                    <a:pt x="5" y="17"/>
                    <a:pt x="5" y="33"/>
                  </a:cubicBezTo>
                  <a:cubicBezTo>
                    <a:pt x="1" y="54"/>
                    <a:pt x="5" y="78"/>
                    <a:pt x="5" y="99"/>
                  </a:cubicBezTo>
                  <a:cubicBezTo>
                    <a:pt x="8" y="119"/>
                    <a:pt x="12" y="126"/>
                    <a:pt x="16" y="126"/>
                  </a:cubicBezTo>
                  <a:cubicBezTo>
                    <a:pt x="20" y="126"/>
                    <a:pt x="25" y="114"/>
                    <a:pt x="29" y="103"/>
                  </a:cubicBezTo>
                  <a:cubicBezTo>
                    <a:pt x="25" y="25"/>
                    <a:pt x="17" y="0"/>
                    <a:pt x="13"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83" name="Google Shape;283;p29"/>
            <p:cNvSpPr/>
            <p:nvPr/>
          </p:nvSpPr>
          <p:spPr>
            <a:xfrm>
              <a:off x="3046725" y="4504300"/>
              <a:ext cx="850" cy="2375"/>
            </a:xfrm>
            <a:custGeom>
              <a:avLst/>
              <a:gdLst/>
              <a:ahLst/>
              <a:cxnLst/>
              <a:rect l="l" t="t" r="r" b="b"/>
              <a:pathLst>
                <a:path w="34" h="95" extrusionOk="0">
                  <a:moveTo>
                    <a:pt x="17" y="1"/>
                  </a:moveTo>
                  <a:cubicBezTo>
                    <a:pt x="14" y="1"/>
                    <a:pt x="11" y="3"/>
                    <a:pt x="8" y="4"/>
                  </a:cubicBezTo>
                  <a:cubicBezTo>
                    <a:pt x="4" y="16"/>
                    <a:pt x="0" y="29"/>
                    <a:pt x="4" y="41"/>
                  </a:cubicBezTo>
                  <a:cubicBezTo>
                    <a:pt x="0" y="57"/>
                    <a:pt x="4" y="70"/>
                    <a:pt x="8" y="86"/>
                  </a:cubicBezTo>
                  <a:cubicBezTo>
                    <a:pt x="11" y="91"/>
                    <a:pt x="14" y="94"/>
                    <a:pt x="17" y="94"/>
                  </a:cubicBezTo>
                  <a:cubicBezTo>
                    <a:pt x="24" y="94"/>
                    <a:pt x="30" y="80"/>
                    <a:pt x="33" y="41"/>
                  </a:cubicBezTo>
                  <a:cubicBezTo>
                    <a:pt x="28" y="8"/>
                    <a:pt x="22" y="1"/>
                    <a:pt x="17"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84" name="Google Shape;284;p29"/>
            <p:cNvSpPr/>
            <p:nvPr/>
          </p:nvSpPr>
          <p:spPr>
            <a:xfrm>
              <a:off x="3032675" y="4503875"/>
              <a:ext cx="525" cy="2700"/>
            </a:xfrm>
            <a:custGeom>
              <a:avLst/>
              <a:gdLst/>
              <a:ahLst/>
              <a:cxnLst/>
              <a:rect l="l" t="t" r="r" b="b"/>
              <a:pathLst>
                <a:path w="21" h="108" extrusionOk="0">
                  <a:moveTo>
                    <a:pt x="8" y="0"/>
                  </a:moveTo>
                  <a:cubicBezTo>
                    <a:pt x="0" y="0"/>
                    <a:pt x="0" y="25"/>
                    <a:pt x="0" y="46"/>
                  </a:cubicBezTo>
                  <a:cubicBezTo>
                    <a:pt x="0" y="87"/>
                    <a:pt x="0" y="107"/>
                    <a:pt x="8" y="107"/>
                  </a:cubicBezTo>
                  <a:cubicBezTo>
                    <a:pt x="12" y="107"/>
                    <a:pt x="21" y="78"/>
                    <a:pt x="21" y="50"/>
                  </a:cubicBezTo>
                  <a:cubicBezTo>
                    <a:pt x="21" y="25"/>
                    <a:pt x="12" y="0"/>
                    <a:pt x="8"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85" name="Google Shape;285;p29"/>
            <p:cNvSpPr/>
            <p:nvPr/>
          </p:nvSpPr>
          <p:spPr>
            <a:xfrm>
              <a:off x="3045475" y="4543150"/>
              <a:ext cx="3825" cy="3450"/>
            </a:xfrm>
            <a:custGeom>
              <a:avLst/>
              <a:gdLst/>
              <a:ahLst/>
              <a:cxnLst/>
              <a:rect l="l" t="t" r="r" b="b"/>
              <a:pathLst>
                <a:path w="153" h="138" extrusionOk="0">
                  <a:moveTo>
                    <a:pt x="106" y="0"/>
                  </a:moveTo>
                  <a:cubicBezTo>
                    <a:pt x="104" y="0"/>
                    <a:pt x="102" y="1"/>
                    <a:pt x="99" y="1"/>
                  </a:cubicBezTo>
                  <a:cubicBezTo>
                    <a:pt x="83" y="5"/>
                    <a:pt x="67" y="9"/>
                    <a:pt x="50" y="9"/>
                  </a:cubicBezTo>
                  <a:cubicBezTo>
                    <a:pt x="38" y="9"/>
                    <a:pt x="26" y="13"/>
                    <a:pt x="17" y="22"/>
                  </a:cubicBezTo>
                  <a:cubicBezTo>
                    <a:pt x="9" y="26"/>
                    <a:pt x="1" y="50"/>
                    <a:pt x="5" y="116"/>
                  </a:cubicBezTo>
                  <a:cubicBezTo>
                    <a:pt x="13" y="120"/>
                    <a:pt x="21" y="132"/>
                    <a:pt x="30" y="132"/>
                  </a:cubicBezTo>
                  <a:cubicBezTo>
                    <a:pt x="49" y="132"/>
                    <a:pt x="68" y="116"/>
                    <a:pt x="87" y="116"/>
                  </a:cubicBezTo>
                  <a:cubicBezTo>
                    <a:pt x="97" y="116"/>
                    <a:pt x="106" y="120"/>
                    <a:pt x="116" y="132"/>
                  </a:cubicBezTo>
                  <a:cubicBezTo>
                    <a:pt x="118" y="136"/>
                    <a:pt x="121" y="138"/>
                    <a:pt x="124" y="138"/>
                  </a:cubicBezTo>
                  <a:cubicBezTo>
                    <a:pt x="133" y="138"/>
                    <a:pt x="143" y="113"/>
                    <a:pt x="153" y="58"/>
                  </a:cubicBezTo>
                  <a:cubicBezTo>
                    <a:pt x="138" y="15"/>
                    <a:pt x="124" y="0"/>
                    <a:pt x="106"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86" name="Google Shape;286;p29"/>
            <p:cNvSpPr/>
            <p:nvPr/>
          </p:nvSpPr>
          <p:spPr>
            <a:xfrm>
              <a:off x="3050100" y="4544000"/>
              <a:ext cx="1875" cy="2800"/>
            </a:xfrm>
            <a:custGeom>
              <a:avLst/>
              <a:gdLst/>
              <a:ahLst/>
              <a:cxnLst/>
              <a:rect l="l" t="t" r="r" b="b"/>
              <a:pathLst>
                <a:path w="75" h="112" extrusionOk="0">
                  <a:moveTo>
                    <a:pt x="23" y="1"/>
                  </a:moveTo>
                  <a:cubicBezTo>
                    <a:pt x="16" y="1"/>
                    <a:pt x="9" y="8"/>
                    <a:pt x="1" y="33"/>
                  </a:cubicBezTo>
                  <a:cubicBezTo>
                    <a:pt x="1" y="53"/>
                    <a:pt x="5" y="74"/>
                    <a:pt x="9" y="90"/>
                  </a:cubicBezTo>
                  <a:cubicBezTo>
                    <a:pt x="19" y="102"/>
                    <a:pt x="29" y="111"/>
                    <a:pt x="39" y="111"/>
                  </a:cubicBezTo>
                  <a:cubicBezTo>
                    <a:pt x="50" y="111"/>
                    <a:pt x="62" y="101"/>
                    <a:pt x="74" y="74"/>
                  </a:cubicBezTo>
                  <a:cubicBezTo>
                    <a:pt x="66" y="12"/>
                    <a:pt x="58" y="16"/>
                    <a:pt x="42" y="12"/>
                  </a:cubicBezTo>
                  <a:cubicBezTo>
                    <a:pt x="35" y="8"/>
                    <a:pt x="29" y="1"/>
                    <a:pt x="23"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87" name="Google Shape;287;p29"/>
            <p:cNvSpPr/>
            <p:nvPr/>
          </p:nvSpPr>
          <p:spPr>
            <a:xfrm>
              <a:off x="3052875" y="4543850"/>
              <a:ext cx="1550" cy="2925"/>
            </a:xfrm>
            <a:custGeom>
              <a:avLst/>
              <a:gdLst/>
              <a:ahLst/>
              <a:cxnLst/>
              <a:rect l="l" t="t" r="r" b="b"/>
              <a:pathLst>
                <a:path w="62" h="117" extrusionOk="0">
                  <a:moveTo>
                    <a:pt x="31" y="1"/>
                  </a:moveTo>
                  <a:cubicBezTo>
                    <a:pt x="26" y="1"/>
                    <a:pt x="22" y="2"/>
                    <a:pt x="19" y="2"/>
                  </a:cubicBezTo>
                  <a:cubicBezTo>
                    <a:pt x="18" y="2"/>
                    <a:pt x="18" y="2"/>
                    <a:pt x="17" y="2"/>
                  </a:cubicBezTo>
                  <a:cubicBezTo>
                    <a:pt x="16" y="1"/>
                    <a:pt x="15" y="1"/>
                    <a:pt x="14" y="1"/>
                  </a:cubicBezTo>
                  <a:cubicBezTo>
                    <a:pt x="8" y="1"/>
                    <a:pt x="4" y="16"/>
                    <a:pt x="0" y="63"/>
                  </a:cubicBezTo>
                  <a:cubicBezTo>
                    <a:pt x="13" y="117"/>
                    <a:pt x="33" y="117"/>
                    <a:pt x="41" y="117"/>
                  </a:cubicBezTo>
                  <a:cubicBezTo>
                    <a:pt x="50" y="117"/>
                    <a:pt x="58" y="108"/>
                    <a:pt x="62" y="55"/>
                  </a:cubicBezTo>
                  <a:cubicBezTo>
                    <a:pt x="54" y="8"/>
                    <a:pt x="41" y="1"/>
                    <a:pt x="31"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88" name="Google Shape;288;p29"/>
            <p:cNvSpPr/>
            <p:nvPr/>
          </p:nvSpPr>
          <p:spPr>
            <a:xfrm>
              <a:off x="3035525" y="4543450"/>
              <a:ext cx="1175" cy="3650"/>
            </a:xfrm>
            <a:custGeom>
              <a:avLst/>
              <a:gdLst/>
              <a:ahLst/>
              <a:cxnLst/>
              <a:rect l="l" t="t" r="r" b="b"/>
              <a:pathLst>
                <a:path w="47" h="146" extrusionOk="0">
                  <a:moveTo>
                    <a:pt x="18" y="1"/>
                  </a:moveTo>
                  <a:cubicBezTo>
                    <a:pt x="16" y="1"/>
                    <a:pt x="14" y="1"/>
                    <a:pt x="13" y="1"/>
                  </a:cubicBezTo>
                  <a:cubicBezTo>
                    <a:pt x="9" y="5"/>
                    <a:pt x="1" y="14"/>
                    <a:pt x="1" y="51"/>
                  </a:cubicBezTo>
                  <a:cubicBezTo>
                    <a:pt x="5" y="71"/>
                    <a:pt x="5" y="96"/>
                    <a:pt x="9" y="120"/>
                  </a:cubicBezTo>
                  <a:cubicBezTo>
                    <a:pt x="15" y="137"/>
                    <a:pt x="20" y="145"/>
                    <a:pt x="24" y="145"/>
                  </a:cubicBezTo>
                  <a:cubicBezTo>
                    <a:pt x="33" y="145"/>
                    <a:pt x="41" y="113"/>
                    <a:pt x="46" y="51"/>
                  </a:cubicBezTo>
                  <a:cubicBezTo>
                    <a:pt x="40" y="6"/>
                    <a:pt x="26" y="1"/>
                    <a:pt x="18"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89" name="Google Shape;289;p29"/>
            <p:cNvSpPr/>
            <p:nvPr/>
          </p:nvSpPr>
          <p:spPr>
            <a:xfrm>
              <a:off x="3037375" y="4543575"/>
              <a:ext cx="950" cy="2825"/>
            </a:xfrm>
            <a:custGeom>
              <a:avLst/>
              <a:gdLst/>
              <a:ahLst/>
              <a:cxnLst/>
              <a:rect l="l" t="t" r="r" b="b"/>
              <a:pathLst>
                <a:path w="38" h="113" extrusionOk="0">
                  <a:moveTo>
                    <a:pt x="21" y="0"/>
                  </a:moveTo>
                  <a:cubicBezTo>
                    <a:pt x="17" y="0"/>
                    <a:pt x="17" y="0"/>
                    <a:pt x="13" y="5"/>
                  </a:cubicBezTo>
                  <a:cubicBezTo>
                    <a:pt x="5" y="21"/>
                    <a:pt x="1" y="41"/>
                    <a:pt x="5" y="58"/>
                  </a:cubicBezTo>
                  <a:cubicBezTo>
                    <a:pt x="5" y="78"/>
                    <a:pt x="9" y="95"/>
                    <a:pt x="13" y="111"/>
                  </a:cubicBezTo>
                  <a:cubicBezTo>
                    <a:pt x="14" y="112"/>
                    <a:pt x="15" y="112"/>
                    <a:pt x="16" y="112"/>
                  </a:cubicBezTo>
                  <a:cubicBezTo>
                    <a:pt x="22" y="112"/>
                    <a:pt x="27" y="101"/>
                    <a:pt x="34" y="91"/>
                  </a:cubicBezTo>
                  <a:cubicBezTo>
                    <a:pt x="38" y="66"/>
                    <a:pt x="38" y="37"/>
                    <a:pt x="34" y="13"/>
                  </a:cubicBezTo>
                  <a:cubicBezTo>
                    <a:pt x="30" y="9"/>
                    <a:pt x="25" y="5"/>
                    <a:pt x="2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90" name="Google Shape;290;p29"/>
            <p:cNvSpPr/>
            <p:nvPr/>
          </p:nvSpPr>
          <p:spPr>
            <a:xfrm>
              <a:off x="3044350" y="4543850"/>
              <a:ext cx="850" cy="2525"/>
            </a:xfrm>
            <a:custGeom>
              <a:avLst/>
              <a:gdLst/>
              <a:ahLst/>
              <a:cxnLst/>
              <a:rect l="l" t="t" r="r" b="b"/>
              <a:pathLst>
                <a:path w="34" h="101" extrusionOk="0">
                  <a:moveTo>
                    <a:pt x="17" y="1"/>
                  </a:moveTo>
                  <a:cubicBezTo>
                    <a:pt x="13" y="1"/>
                    <a:pt x="9" y="12"/>
                    <a:pt x="1" y="35"/>
                  </a:cubicBezTo>
                  <a:cubicBezTo>
                    <a:pt x="4" y="97"/>
                    <a:pt x="11" y="100"/>
                    <a:pt x="19" y="100"/>
                  </a:cubicBezTo>
                  <a:cubicBezTo>
                    <a:pt x="20" y="100"/>
                    <a:pt x="20" y="100"/>
                    <a:pt x="21" y="100"/>
                  </a:cubicBezTo>
                  <a:cubicBezTo>
                    <a:pt x="30" y="96"/>
                    <a:pt x="34" y="72"/>
                    <a:pt x="34" y="35"/>
                  </a:cubicBezTo>
                  <a:cubicBezTo>
                    <a:pt x="25" y="12"/>
                    <a:pt x="21" y="1"/>
                    <a:pt x="17"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91" name="Google Shape;291;p29"/>
            <p:cNvSpPr/>
            <p:nvPr/>
          </p:nvSpPr>
          <p:spPr>
            <a:xfrm>
              <a:off x="3040975" y="4543675"/>
              <a:ext cx="650" cy="2600"/>
            </a:xfrm>
            <a:custGeom>
              <a:avLst/>
              <a:gdLst/>
              <a:ahLst/>
              <a:cxnLst/>
              <a:rect l="l" t="t" r="r" b="b"/>
              <a:pathLst>
                <a:path w="26" h="104" extrusionOk="0">
                  <a:moveTo>
                    <a:pt x="17" y="1"/>
                  </a:moveTo>
                  <a:cubicBezTo>
                    <a:pt x="13" y="1"/>
                    <a:pt x="5" y="13"/>
                    <a:pt x="0" y="21"/>
                  </a:cubicBezTo>
                  <a:cubicBezTo>
                    <a:pt x="4" y="81"/>
                    <a:pt x="8" y="104"/>
                    <a:pt x="15" y="104"/>
                  </a:cubicBezTo>
                  <a:cubicBezTo>
                    <a:pt x="16" y="104"/>
                    <a:pt x="16" y="103"/>
                    <a:pt x="17" y="103"/>
                  </a:cubicBezTo>
                  <a:cubicBezTo>
                    <a:pt x="21" y="95"/>
                    <a:pt x="25" y="79"/>
                    <a:pt x="25" y="46"/>
                  </a:cubicBezTo>
                  <a:cubicBezTo>
                    <a:pt x="25" y="29"/>
                    <a:pt x="21" y="13"/>
                    <a:pt x="17"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92" name="Google Shape;292;p29"/>
            <p:cNvSpPr/>
            <p:nvPr/>
          </p:nvSpPr>
          <p:spPr>
            <a:xfrm>
              <a:off x="3042625" y="4543750"/>
              <a:ext cx="525" cy="2425"/>
            </a:xfrm>
            <a:custGeom>
              <a:avLst/>
              <a:gdLst/>
              <a:ahLst/>
              <a:cxnLst/>
              <a:rect l="l" t="t" r="r" b="b"/>
              <a:pathLst>
                <a:path w="21" h="97" extrusionOk="0">
                  <a:moveTo>
                    <a:pt x="10" y="1"/>
                  </a:moveTo>
                  <a:cubicBezTo>
                    <a:pt x="9" y="1"/>
                    <a:pt x="9" y="1"/>
                    <a:pt x="8" y="2"/>
                  </a:cubicBezTo>
                  <a:cubicBezTo>
                    <a:pt x="0" y="10"/>
                    <a:pt x="0" y="22"/>
                    <a:pt x="0" y="34"/>
                  </a:cubicBezTo>
                  <a:cubicBezTo>
                    <a:pt x="0" y="51"/>
                    <a:pt x="0" y="71"/>
                    <a:pt x="4" y="92"/>
                  </a:cubicBezTo>
                  <a:cubicBezTo>
                    <a:pt x="6" y="95"/>
                    <a:pt x="9" y="97"/>
                    <a:pt x="11" y="97"/>
                  </a:cubicBezTo>
                  <a:cubicBezTo>
                    <a:pt x="16" y="97"/>
                    <a:pt x="21" y="83"/>
                    <a:pt x="21" y="47"/>
                  </a:cubicBezTo>
                  <a:cubicBezTo>
                    <a:pt x="17" y="12"/>
                    <a:pt x="14" y="1"/>
                    <a:pt x="10"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93" name="Google Shape;293;p29"/>
            <p:cNvSpPr/>
            <p:nvPr/>
          </p:nvSpPr>
          <p:spPr>
            <a:xfrm>
              <a:off x="3039225" y="4543975"/>
              <a:ext cx="650" cy="2700"/>
            </a:xfrm>
            <a:custGeom>
              <a:avLst/>
              <a:gdLst/>
              <a:ahLst/>
              <a:cxnLst/>
              <a:rect l="l" t="t" r="r" b="b"/>
              <a:pathLst>
                <a:path w="26" h="108" extrusionOk="0">
                  <a:moveTo>
                    <a:pt x="13" y="1"/>
                  </a:moveTo>
                  <a:cubicBezTo>
                    <a:pt x="1" y="1"/>
                    <a:pt x="1" y="34"/>
                    <a:pt x="9" y="108"/>
                  </a:cubicBezTo>
                  <a:cubicBezTo>
                    <a:pt x="13" y="103"/>
                    <a:pt x="13" y="99"/>
                    <a:pt x="17" y="95"/>
                  </a:cubicBezTo>
                  <a:cubicBezTo>
                    <a:pt x="21" y="91"/>
                    <a:pt x="21" y="83"/>
                    <a:pt x="21" y="75"/>
                  </a:cubicBezTo>
                  <a:cubicBezTo>
                    <a:pt x="25" y="58"/>
                    <a:pt x="25" y="42"/>
                    <a:pt x="21" y="25"/>
                  </a:cubicBezTo>
                  <a:cubicBezTo>
                    <a:pt x="21" y="13"/>
                    <a:pt x="17" y="1"/>
                    <a:pt x="13"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94" name="Google Shape;294;p29"/>
            <p:cNvSpPr/>
            <p:nvPr/>
          </p:nvSpPr>
          <p:spPr>
            <a:xfrm>
              <a:off x="3046400" y="4530775"/>
              <a:ext cx="1275" cy="2775"/>
            </a:xfrm>
            <a:custGeom>
              <a:avLst/>
              <a:gdLst/>
              <a:ahLst/>
              <a:cxnLst/>
              <a:rect l="l" t="t" r="r" b="b"/>
              <a:pathLst>
                <a:path w="51" h="111" extrusionOk="0">
                  <a:moveTo>
                    <a:pt x="24" y="1"/>
                  </a:moveTo>
                  <a:cubicBezTo>
                    <a:pt x="18" y="1"/>
                    <a:pt x="12" y="8"/>
                    <a:pt x="5" y="20"/>
                  </a:cubicBezTo>
                  <a:cubicBezTo>
                    <a:pt x="1" y="45"/>
                    <a:pt x="5" y="73"/>
                    <a:pt x="9" y="98"/>
                  </a:cubicBezTo>
                  <a:cubicBezTo>
                    <a:pt x="14" y="106"/>
                    <a:pt x="19" y="111"/>
                    <a:pt x="24" y="111"/>
                  </a:cubicBezTo>
                  <a:cubicBezTo>
                    <a:pt x="34" y="111"/>
                    <a:pt x="42" y="92"/>
                    <a:pt x="50" y="45"/>
                  </a:cubicBezTo>
                  <a:cubicBezTo>
                    <a:pt x="41" y="14"/>
                    <a:pt x="33" y="1"/>
                    <a:pt x="24"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95" name="Google Shape;295;p29"/>
            <p:cNvSpPr/>
            <p:nvPr/>
          </p:nvSpPr>
          <p:spPr>
            <a:xfrm>
              <a:off x="3044575" y="4530875"/>
              <a:ext cx="825" cy="2450"/>
            </a:xfrm>
            <a:custGeom>
              <a:avLst/>
              <a:gdLst/>
              <a:ahLst/>
              <a:cxnLst/>
              <a:rect l="l" t="t" r="r" b="b"/>
              <a:pathLst>
                <a:path w="33" h="98" extrusionOk="0">
                  <a:moveTo>
                    <a:pt x="17" y="1"/>
                  </a:moveTo>
                  <a:cubicBezTo>
                    <a:pt x="13" y="1"/>
                    <a:pt x="9" y="15"/>
                    <a:pt x="0" y="45"/>
                  </a:cubicBezTo>
                  <a:cubicBezTo>
                    <a:pt x="3" y="89"/>
                    <a:pt x="9" y="98"/>
                    <a:pt x="16" y="98"/>
                  </a:cubicBezTo>
                  <a:cubicBezTo>
                    <a:pt x="19" y="98"/>
                    <a:pt x="22" y="95"/>
                    <a:pt x="25" y="94"/>
                  </a:cubicBezTo>
                  <a:cubicBezTo>
                    <a:pt x="29" y="94"/>
                    <a:pt x="33" y="78"/>
                    <a:pt x="33" y="37"/>
                  </a:cubicBezTo>
                  <a:cubicBezTo>
                    <a:pt x="25" y="13"/>
                    <a:pt x="21" y="1"/>
                    <a:pt x="17"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96" name="Google Shape;296;p29"/>
            <p:cNvSpPr/>
            <p:nvPr/>
          </p:nvSpPr>
          <p:spPr>
            <a:xfrm>
              <a:off x="3036975" y="4531000"/>
              <a:ext cx="625" cy="2525"/>
            </a:xfrm>
            <a:custGeom>
              <a:avLst/>
              <a:gdLst/>
              <a:ahLst/>
              <a:cxnLst/>
              <a:rect l="l" t="t" r="r" b="b"/>
              <a:pathLst>
                <a:path w="25" h="101" extrusionOk="0">
                  <a:moveTo>
                    <a:pt x="9" y="1"/>
                  </a:moveTo>
                  <a:cubicBezTo>
                    <a:pt x="3" y="1"/>
                    <a:pt x="0" y="23"/>
                    <a:pt x="0" y="93"/>
                  </a:cubicBezTo>
                  <a:cubicBezTo>
                    <a:pt x="5" y="98"/>
                    <a:pt x="9" y="100"/>
                    <a:pt x="12" y="100"/>
                  </a:cubicBezTo>
                  <a:cubicBezTo>
                    <a:pt x="19" y="100"/>
                    <a:pt x="21" y="86"/>
                    <a:pt x="21" y="60"/>
                  </a:cubicBezTo>
                  <a:cubicBezTo>
                    <a:pt x="25" y="40"/>
                    <a:pt x="21" y="23"/>
                    <a:pt x="13" y="3"/>
                  </a:cubicBezTo>
                  <a:cubicBezTo>
                    <a:pt x="11" y="2"/>
                    <a:pt x="10" y="1"/>
                    <a:pt x="9"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97" name="Google Shape;297;p29"/>
            <p:cNvSpPr/>
            <p:nvPr/>
          </p:nvSpPr>
          <p:spPr>
            <a:xfrm>
              <a:off x="3034500" y="4582750"/>
              <a:ext cx="1275" cy="2725"/>
            </a:xfrm>
            <a:custGeom>
              <a:avLst/>
              <a:gdLst/>
              <a:ahLst/>
              <a:cxnLst/>
              <a:rect l="l" t="t" r="r" b="b"/>
              <a:pathLst>
                <a:path w="51" h="109" extrusionOk="0">
                  <a:moveTo>
                    <a:pt x="23" y="0"/>
                  </a:moveTo>
                  <a:cubicBezTo>
                    <a:pt x="16" y="0"/>
                    <a:pt x="8" y="11"/>
                    <a:pt x="1" y="34"/>
                  </a:cubicBezTo>
                  <a:cubicBezTo>
                    <a:pt x="5" y="84"/>
                    <a:pt x="11" y="108"/>
                    <a:pt x="19" y="108"/>
                  </a:cubicBezTo>
                  <a:cubicBezTo>
                    <a:pt x="27" y="108"/>
                    <a:pt x="37" y="89"/>
                    <a:pt x="50" y="50"/>
                  </a:cubicBezTo>
                  <a:cubicBezTo>
                    <a:pt x="41" y="16"/>
                    <a:pt x="32" y="0"/>
                    <a:pt x="23"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98" name="Google Shape;298;p29"/>
            <p:cNvSpPr/>
            <p:nvPr/>
          </p:nvSpPr>
          <p:spPr>
            <a:xfrm>
              <a:off x="3038925" y="4583125"/>
              <a:ext cx="950" cy="2500"/>
            </a:xfrm>
            <a:custGeom>
              <a:avLst/>
              <a:gdLst/>
              <a:ahLst/>
              <a:cxnLst/>
              <a:rect l="l" t="t" r="r" b="b"/>
              <a:pathLst>
                <a:path w="38" h="100" extrusionOk="0">
                  <a:moveTo>
                    <a:pt x="18" y="0"/>
                  </a:moveTo>
                  <a:cubicBezTo>
                    <a:pt x="12" y="0"/>
                    <a:pt x="7" y="16"/>
                    <a:pt x="0" y="47"/>
                  </a:cubicBezTo>
                  <a:cubicBezTo>
                    <a:pt x="7" y="86"/>
                    <a:pt x="13" y="99"/>
                    <a:pt x="20" y="99"/>
                  </a:cubicBezTo>
                  <a:cubicBezTo>
                    <a:pt x="21" y="99"/>
                    <a:pt x="23" y="98"/>
                    <a:pt x="25" y="97"/>
                  </a:cubicBezTo>
                  <a:cubicBezTo>
                    <a:pt x="29" y="93"/>
                    <a:pt x="37" y="80"/>
                    <a:pt x="37" y="39"/>
                  </a:cubicBezTo>
                  <a:cubicBezTo>
                    <a:pt x="29" y="14"/>
                    <a:pt x="23" y="0"/>
                    <a:pt x="18"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99" name="Google Shape;299;p29"/>
            <p:cNvSpPr/>
            <p:nvPr/>
          </p:nvSpPr>
          <p:spPr>
            <a:xfrm>
              <a:off x="3051850" y="4582800"/>
              <a:ext cx="750" cy="2350"/>
            </a:xfrm>
            <a:custGeom>
              <a:avLst/>
              <a:gdLst/>
              <a:ahLst/>
              <a:cxnLst/>
              <a:rect l="l" t="t" r="r" b="b"/>
              <a:pathLst>
                <a:path w="30" h="94" extrusionOk="0">
                  <a:moveTo>
                    <a:pt x="13" y="1"/>
                  </a:moveTo>
                  <a:cubicBezTo>
                    <a:pt x="11" y="1"/>
                    <a:pt x="10" y="1"/>
                    <a:pt x="9" y="3"/>
                  </a:cubicBezTo>
                  <a:cubicBezTo>
                    <a:pt x="4" y="15"/>
                    <a:pt x="0" y="40"/>
                    <a:pt x="4" y="93"/>
                  </a:cubicBezTo>
                  <a:lnTo>
                    <a:pt x="29" y="93"/>
                  </a:lnTo>
                  <a:cubicBezTo>
                    <a:pt x="22" y="20"/>
                    <a:pt x="18" y="1"/>
                    <a:pt x="13"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00" name="Google Shape;300;p29"/>
            <p:cNvSpPr/>
            <p:nvPr/>
          </p:nvSpPr>
          <p:spPr>
            <a:xfrm>
              <a:off x="3050100" y="4583100"/>
              <a:ext cx="650" cy="2350"/>
            </a:xfrm>
            <a:custGeom>
              <a:avLst/>
              <a:gdLst/>
              <a:ahLst/>
              <a:cxnLst/>
              <a:rect l="l" t="t" r="r" b="b"/>
              <a:pathLst>
                <a:path w="26" h="94" extrusionOk="0">
                  <a:moveTo>
                    <a:pt x="12" y="0"/>
                  </a:moveTo>
                  <a:cubicBezTo>
                    <a:pt x="11" y="0"/>
                    <a:pt x="10" y="1"/>
                    <a:pt x="9" y="3"/>
                  </a:cubicBezTo>
                  <a:cubicBezTo>
                    <a:pt x="5" y="20"/>
                    <a:pt x="1" y="32"/>
                    <a:pt x="5" y="48"/>
                  </a:cubicBezTo>
                  <a:cubicBezTo>
                    <a:pt x="1" y="61"/>
                    <a:pt x="5" y="73"/>
                    <a:pt x="9" y="85"/>
                  </a:cubicBezTo>
                  <a:cubicBezTo>
                    <a:pt x="11" y="91"/>
                    <a:pt x="14" y="94"/>
                    <a:pt x="16" y="94"/>
                  </a:cubicBezTo>
                  <a:cubicBezTo>
                    <a:pt x="20" y="94"/>
                    <a:pt x="22" y="79"/>
                    <a:pt x="25" y="40"/>
                  </a:cubicBezTo>
                  <a:cubicBezTo>
                    <a:pt x="22" y="12"/>
                    <a:pt x="16" y="0"/>
                    <a:pt x="12"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01" name="Google Shape;301;p29"/>
            <p:cNvSpPr/>
            <p:nvPr/>
          </p:nvSpPr>
          <p:spPr>
            <a:xfrm>
              <a:off x="3048450" y="4582850"/>
              <a:ext cx="650" cy="2350"/>
            </a:xfrm>
            <a:custGeom>
              <a:avLst/>
              <a:gdLst/>
              <a:ahLst/>
              <a:cxnLst/>
              <a:rect l="l" t="t" r="r" b="b"/>
              <a:pathLst>
                <a:path w="26" h="94" extrusionOk="0">
                  <a:moveTo>
                    <a:pt x="13" y="1"/>
                  </a:moveTo>
                  <a:cubicBezTo>
                    <a:pt x="5" y="1"/>
                    <a:pt x="1" y="26"/>
                    <a:pt x="1" y="79"/>
                  </a:cubicBezTo>
                  <a:cubicBezTo>
                    <a:pt x="7" y="89"/>
                    <a:pt x="11" y="94"/>
                    <a:pt x="14" y="94"/>
                  </a:cubicBezTo>
                  <a:cubicBezTo>
                    <a:pt x="18" y="94"/>
                    <a:pt x="21" y="88"/>
                    <a:pt x="26" y="75"/>
                  </a:cubicBezTo>
                  <a:cubicBezTo>
                    <a:pt x="26" y="26"/>
                    <a:pt x="21" y="1"/>
                    <a:pt x="13"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02" name="Google Shape;302;p29"/>
            <p:cNvSpPr/>
            <p:nvPr/>
          </p:nvSpPr>
          <p:spPr>
            <a:xfrm>
              <a:off x="3049700" y="4569325"/>
              <a:ext cx="3300" cy="3525"/>
            </a:xfrm>
            <a:custGeom>
              <a:avLst/>
              <a:gdLst/>
              <a:ahLst/>
              <a:cxnLst/>
              <a:rect l="l" t="t" r="r" b="b"/>
              <a:pathLst>
                <a:path w="132" h="141" extrusionOk="0">
                  <a:moveTo>
                    <a:pt x="67" y="1"/>
                  </a:moveTo>
                  <a:cubicBezTo>
                    <a:pt x="47" y="1"/>
                    <a:pt x="27" y="11"/>
                    <a:pt x="8" y="13"/>
                  </a:cubicBezTo>
                  <a:cubicBezTo>
                    <a:pt x="4" y="13"/>
                    <a:pt x="0" y="37"/>
                    <a:pt x="0" y="91"/>
                  </a:cubicBezTo>
                  <a:cubicBezTo>
                    <a:pt x="6" y="125"/>
                    <a:pt x="17" y="140"/>
                    <a:pt x="28" y="140"/>
                  </a:cubicBezTo>
                  <a:cubicBezTo>
                    <a:pt x="31" y="140"/>
                    <a:pt x="34" y="139"/>
                    <a:pt x="37" y="136"/>
                  </a:cubicBezTo>
                  <a:cubicBezTo>
                    <a:pt x="45" y="132"/>
                    <a:pt x="56" y="130"/>
                    <a:pt x="66" y="130"/>
                  </a:cubicBezTo>
                  <a:cubicBezTo>
                    <a:pt x="77" y="130"/>
                    <a:pt x="88" y="132"/>
                    <a:pt x="99" y="136"/>
                  </a:cubicBezTo>
                  <a:cubicBezTo>
                    <a:pt x="100" y="136"/>
                    <a:pt x="102" y="137"/>
                    <a:pt x="103" y="137"/>
                  </a:cubicBezTo>
                  <a:cubicBezTo>
                    <a:pt x="111" y="137"/>
                    <a:pt x="121" y="126"/>
                    <a:pt x="131" y="74"/>
                  </a:cubicBezTo>
                  <a:cubicBezTo>
                    <a:pt x="127" y="62"/>
                    <a:pt x="123" y="50"/>
                    <a:pt x="119" y="41"/>
                  </a:cubicBezTo>
                  <a:cubicBezTo>
                    <a:pt x="103" y="10"/>
                    <a:pt x="85" y="1"/>
                    <a:pt x="67"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03" name="Google Shape;303;p29"/>
            <p:cNvSpPr/>
            <p:nvPr/>
          </p:nvSpPr>
          <p:spPr>
            <a:xfrm>
              <a:off x="3038725" y="4569500"/>
              <a:ext cx="2475" cy="3550"/>
            </a:xfrm>
            <a:custGeom>
              <a:avLst/>
              <a:gdLst/>
              <a:ahLst/>
              <a:cxnLst/>
              <a:rect l="l" t="t" r="r" b="b"/>
              <a:pathLst>
                <a:path w="99" h="142" extrusionOk="0">
                  <a:moveTo>
                    <a:pt x="75" y="1"/>
                  </a:moveTo>
                  <a:cubicBezTo>
                    <a:pt x="61" y="1"/>
                    <a:pt x="46" y="6"/>
                    <a:pt x="30" y="6"/>
                  </a:cubicBezTo>
                  <a:cubicBezTo>
                    <a:pt x="23" y="6"/>
                    <a:pt x="15" y="5"/>
                    <a:pt x="8" y="2"/>
                  </a:cubicBezTo>
                  <a:cubicBezTo>
                    <a:pt x="8" y="1"/>
                    <a:pt x="7" y="1"/>
                    <a:pt x="7" y="1"/>
                  </a:cubicBezTo>
                  <a:cubicBezTo>
                    <a:pt x="0" y="1"/>
                    <a:pt x="0" y="24"/>
                    <a:pt x="0" y="92"/>
                  </a:cubicBezTo>
                  <a:cubicBezTo>
                    <a:pt x="7" y="120"/>
                    <a:pt x="16" y="136"/>
                    <a:pt x="24" y="136"/>
                  </a:cubicBezTo>
                  <a:cubicBezTo>
                    <a:pt x="30" y="136"/>
                    <a:pt x="36" y="127"/>
                    <a:pt x="41" y="108"/>
                  </a:cubicBezTo>
                  <a:cubicBezTo>
                    <a:pt x="42" y="107"/>
                    <a:pt x="43" y="106"/>
                    <a:pt x="44" y="106"/>
                  </a:cubicBezTo>
                  <a:cubicBezTo>
                    <a:pt x="47" y="106"/>
                    <a:pt x="50" y="117"/>
                    <a:pt x="53" y="121"/>
                  </a:cubicBezTo>
                  <a:cubicBezTo>
                    <a:pt x="60" y="134"/>
                    <a:pt x="66" y="141"/>
                    <a:pt x="71" y="141"/>
                  </a:cubicBezTo>
                  <a:cubicBezTo>
                    <a:pt x="82" y="141"/>
                    <a:pt x="90" y="111"/>
                    <a:pt x="99" y="43"/>
                  </a:cubicBezTo>
                  <a:cubicBezTo>
                    <a:pt x="90" y="30"/>
                    <a:pt x="86" y="6"/>
                    <a:pt x="82" y="2"/>
                  </a:cubicBezTo>
                  <a:cubicBezTo>
                    <a:pt x="80" y="1"/>
                    <a:pt x="77" y="1"/>
                    <a:pt x="75"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04" name="Google Shape;304;p29"/>
            <p:cNvSpPr/>
            <p:nvPr/>
          </p:nvSpPr>
          <p:spPr>
            <a:xfrm>
              <a:off x="3043325" y="4569125"/>
              <a:ext cx="1675" cy="3575"/>
            </a:xfrm>
            <a:custGeom>
              <a:avLst/>
              <a:gdLst/>
              <a:ahLst/>
              <a:cxnLst/>
              <a:rect l="l" t="t" r="r" b="b"/>
              <a:pathLst>
                <a:path w="67" h="143" extrusionOk="0">
                  <a:moveTo>
                    <a:pt x="14" y="4"/>
                  </a:moveTo>
                  <a:cubicBezTo>
                    <a:pt x="8" y="4"/>
                    <a:pt x="4" y="17"/>
                    <a:pt x="1" y="53"/>
                  </a:cubicBezTo>
                  <a:cubicBezTo>
                    <a:pt x="5" y="111"/>
                    <a:pt x="5" y="136"/>
                    <a:pt x="21" y="140"/>
                  </a:cubicBezTo>
                  <a:cubicBezTo>
                    <a:pt x="27" y="140"/>
                    <a:pt x="33" y="143"/>
                    <a:pt x="39" y="143"/>
                  </a:cubicBezTo>
                  <a:cubicBezTo>
                    <a:pt x="49" y="143"/>
                    <a:pt x="59" y="133"/>
                    <a:pt x="66" y="78"/>
                  </a:cubicBezTo>
                  <a:cubicBezTo>
                    <a:pt x="50" y="0"/>
                    <a:pt x="30" y="21"/>
                    <a:pt x="17" y="4"/>
                  </a:cubicBezTo>
                  <a:cubicBezTo>
                    <a:pt x="16" y="4"/>
                    <a:pt x="15" y="4"/>
                    <a:pt x="14" y="4"/>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05" name="Google Shape;305;p29"/>
            <p:cNvSpPr/>
            <p:nvPr/>
          </p:nvSpPr>
          <p:spPr>
            <a:xfrm>
              <a:off x="3045600" y="4569475"/>
              <a:ext cx="1450" cy="3075"/>
            </a:xfrm>
            <a:custGeom>
              <a:avLst/>
              <a:gdLst/>
              <a:ahLst/>
              <a:cxnLst/>
              <a:rect l="l" t="t" r="r" b="b"/>
              <a:pathLst>
                <a:path w="58" h="123" extrusionOk="0">
                  <a:moveTo>
                    <a:pt x="22" y="1"/>
                  </a:moveTo>
                  <a:cubicBezTo>
                    <a:pt x="18" y="1"/>
                    <a:pt x="13" y="2"/>
                    <a:pt x="8" y="3"/>
                  </a:cubicBezTo>
                  <a:cubicBezTo>
                    <a:pt x="4" y="15"/>
                    <a:pt x="4" y="27"/>
                    <a:pt x="4" y="39"/>
                  </a:cubicBezTo>
                  <a:cubicBezTo>
                    <a:pt x="0" y="60"/>
                    <a:pt x="4" y="76"/>
                    <a:pt x="8" y="93"/>
                  </a:cubicBezTo>
                  <a:cubicBezTo>
                    <a:pt x="13" y="113"/>
                    <a:pt x="20" y="123"/>
                    <a:pt x="26" y="123"/>
                  </a:cubicBezTo>
                  <a:cubicBezTo>
                    <a:pt x="37" y="123"/>
                    <a:pt x="48" y="101"/>
                    <a:pt x="57" y="60"/>
                  </a:cubicBezTo>
                  <a:cubicBezTo>
                    <a:pt x="45" y="10"/>
                    <a:pt x="35" y="1"/>
                    <a:pt x="22"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06" name="Google Shape;306;p29"/>
            <p:cNvSpPr/>
            <p:nvPr/>
          </p:nvSpPr>
          <p:spPr>
            <a:xfrm>
              <a:off x="3047750" y="4569625"/>
              <a:ext cx="1250" cy="3300"/>
            </a:xfrm>
            <a:custGeom>
              <a:avLst/>
              <a:gdLst/>
              <a:ahLst/>
              <a:cxnLst/>
              <a:rect l="l" t="t" r="r" b="b"/>
              <a:pathLst>
                <a:path w="50" h="132" extrusionOk="0">
                  <a:moveTo>
                    <a:pt x="29" y="1"/>
                  </a:moveTo>
                  <a:cubicBezTo>
                    <a:pt x="21" y="1"/>
                    <a:pt x="8" y="9"/>
                    <a:pt x="4" y="21"/>
                  </a:cubicBezTo>
                  <a:cubicBezTo>
                    <a:pt x="0" y="38"/>
                    <a:pt x="0" y="58"/>
                    <a:pt x="4" y="79"/>
                  </a:cubicBezTo>
                  <a:cubicBezTo>
                    <a:pt x="10" y="112"/>
                    <a:pt x="16" y="132"/>
                    <a:pt x="22" y="132"/>
                  </a:cubicBezTo>
                  <a:cubicBezTo>
                    <a:pt x="25" y="132"/>
                    <a:pt x="27" y="129"/>
                    <a:pt x="29" y="124"/>
                  </a:cubicBezTo>
                  <a:lnTo>
                    <a:pt x="49" y="79"/>
                  </a:lnTo>
                  <a:cubicBezTo>
                    <a:pt x="45" y="17"/>
                    <a:pt x="41" y="1"/>
                    <a:pt x="29"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07" name="Google Shape;307;p29"/>
            <p:cNvSpPr/>
            <p:nvPr/>
          </p:nvSpPr>
          <p:spPr>
            <a:xfrm>
              <a:off x="3041475" y="4569450"/>
              <a:ext cx="1175" cy="3275"/>
            </a:xfrm>
            <a:custGeom>
              <a:avLst/>
              <a:gdLst/>
              <a:ahLst/>
              <a:cxnLst/>
              <a:rect l="l" t="t" r="r" b="b"/>
              <a:pathLst>
                <a:path w="47" h="131" extrusionOk="0">
                  <a:moveTo>
                    <a:pt x="22" y="1"/>
                  </a:moveTo>
                  <a:cubicBezTo>
                    <a:pt x="18" y="1"/>
                    <a:pt x="16" y="2"/>
                    <a:pt x="13" y="4"/>
                  </a:cubicBezTo>
                  <a:cubicBezTo>
                    <a:pt x="9" y="4"/>
                    <a:pt x="5" y="12"/>
                    <a:pt x="5" y="49"/>
                  </a:cubicBezTo>
                  <a:cubicBezTo>
                    <a:pt x="1" y="73"/>
                    <a:pt x="5" y="98"/>
                    <a:pt x="13" y="123"/>
                  </a:cubicBezTo>
                  <a:cubicBezTo>
                    <a:pt x="17" y="128"/>
                    <a:pt x="20" y="131"/>
                    <a:pt x="23" y="131"/>
                  </a:cubicBezTo>
                  <a:cubicBezTo>
                    <a:pt x="32" y="131"/>
                    <a:pt x="40" y="109"/>
                    <a:pt x="46" y="61"/>
                  </a:cubicBezTo>
                  <a:cubicBezTo>
                    <a:pt x="40" y="11"/>
                    <a:pt x="30" y="1"/>
                    <a:pt x="22"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08" name="Google Shape;308;p29"/>
            <p:cNvSpPr/>
            <p:nvPr/>
          </p:nvSpPr>
          <p:spPr>
            <a:xfrm>
              <a:off x="3035525" y="4569425"/>
              <a:ext cx="850" cy="3050"/>
            </a:xfrm>
            <a:custGeom>
              <a:avLst/>
              <a:gdLst/>
              <a:ahLst/>
              <a:cxnLst/>
              <a:rect l="l" t="t" r="r" b="b"/>
              <a:pathLst>
                <a:path w="34" h="122" extrusionOk="0">
                  <a:moveTo>
                    <a:pt x="17" y="0"/>
                  </a:moveTo>
                  <a:cubicBezTo>
                    <a:pt x="12" y="0"/>
                    <a:pt x="6" y="13"/>
                    <a:pt x="1" y="46"/>
                  </a:cubicBezTo>
                  <a:cubicBezTo>
                    <a:pt x="7" y="97"/>
                    <a:pt x="13" y="121"/>
                    <a:pt x="19" y="121"/>
                  </a:cubicBezTo>
                  <a:cubicBezTo>
                    <a:pt x="21" y="121"/>
                    <a:pt x="23" y="118"/>
                    <a:pt x="26" y="111"/>
                  </a:cubicBezTo>
                  <a:cubicBezTo>
                    <a:pt x="30" y="95"/>
                    <a:pt x="34" y="78"/>
                    <a:pt x="34" y="58"/>
                  </a:cubicBezTo>
                  <a:cubicBezTo>
                    <a:pt x="34" y="41"/>
                    <a:pt x="30" y="25"/>
                    <a:pt x="26" y="9"/>
                  </a:cubicBezTo>
                  <a:cubicBezTo>
                    <a:pt x="23" y="3"/>
                    <a:pt x="20" y="0"/>
                    <a:pt x="17"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09" name="Google Shape;309;p29"/>
            <p:cNvSpPr/>
            <p:nvPr/>
          </p:nvSpPr>
          <p:spPr>
            <a:xfrm>
              <a:off x="3034625" y="4569525"/>
              <a:ext cx="625" cy="2800"/>
            </a:xfrm>
            <a:custGeom>
              <a:avLst/>
              <a:gdLst/>
              <a:ahLst/>
              <a:cxnLst/>
              <a:rect l="l" t="t" r="r" b="b"/>
              <a:pathLst>
                <a:path w="25" h="112" extrusionOk="0">
                  <a:moveTo>
                    <a:pt x="16" y="1"/>
                  </a:moveTo>
                  <a:cubicBezTo>
                    <a:pt x="4" y="1"/>
                    <a:pt x="0" y="21"/>
                    <a:pt x="0" y="50"/>
                  </a:cubicBezTo>
                  <a:cubicBezTo>
                    <a:pt x="0" y="79"/>
                    <a:pt x="4" y="111"/>
                    <a:pt x="8" y="111"/>
                  </a:cubicBezTo>
                  <a:cubicBezTo>
                    <a:pt x="21" y="91"/>
                    <a:pt x="25" y="66"/>
                    <a:pt x="25" y="42"/>
                  </a:cubicBezTo>
                  <a:cubicBezTo>
                    <a:pt x="21" y="25"/>
                    <a:pt x="16" y="13"/>
                    <a:pt x="16"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10" name="Google Shape;310;p29"/>
            <p:cNvSpPr/>
            <p:nvPr/>
          </p:nvSpPr>
          <p:spPr>
            <a:xfrm>
              <a:off x="3037075" y="4569800"/>
              <a:ext cx="650" cy="1950"/>
            </a:xfrm>
            <a:custGeom>
              <a:avLst/>
              <a:gdLst/>
              <a:ahLst/>
              <a:cxnLst/>
              <a:rect l="l" t="t" r="r" b="b"/>
              <a:pathLst>
                <a:path w="26" h="78" extrusionOk="0">
                  <a:moveTo>
                    <a:pt x="13" y="1"/>
                  </a:moveTo>
                  <a:cubicBezTo>
                    <a:pt x="10" y="1"/>
                    <a:pt x="7" y="12"/>
                    <a:pt x="0" y="35"/>
                  </a:cubicBezTo>
                  <a:cubicBezTo>
                    <a:pt x="9" y="63"/>
                    <a:pt x="13" y="78"/>
                    <a:pt x="16" y="78"/>
                  </a:cubicBezTo>
                  <a:cubicBezTo>
                    <a:pt x="19" y="78"/>
                    <a:pt x="21" y="63"/>
                    <a:pt x="25" y="35"/>
                  </a:cubicBezTo>
                  <a:cubicBezTo>
                    <a:pt x="19" y="12"/>
                    <a:pt x="16" y="1"/>
                    <a:pt x="13"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11" name="Google Shape;311;p29"/>
            <p:cNvSpPr/>
            <p:nvPr/>
          </p:nvSpPr>
          <p:spPr>
            <a:xfrm>
              <a:off x="3022925" y="4490425"/>
              <a:ext cx="19000" cy="4750"/>
            </a:xfrm>
            <a:custGeom>
              <a:avLst/>
              <a:gdLst/>
              <a:ahLst/>
              <a:cxnLst/>
              <a:rect l="l" t="t" r="r" b="b"/>
              <a:pathLst>
                <a:path w="760" h="190" extrusionOk="0">
                  <a:moveTo>
                    <a:pt x="554" y="1"/>
                  </a:moveTo>
                  <a:cubicBezTo>
                    <a:pt x="517" y="5"/>
                    <a:pt x="480" y="17"/>
                    <a:pt x="443" y="21"/>
                  </a:cubicBezTo>
                  <a:cubicBezTo>
                    <a:pt x="390" y="30"/>
                    <a:pt x="333" y="42"/>
                    <a:pt x="283" y="46"/>
                  </a:cubicBezTo>
                  <a:cubicBezTo>
                    <a:pt x="271" y="48"/>
                    <a:pt x="259" y="49"/>
                    <a:pt x="246" y="49"/>
                  </a:cubicBezTo>
                  <a:cubicBezTo>
                    <a:pt x="234" y="49"/>
                    <a:pt x="222" y="48"/>
                    <a:pt x="209" y="46"/>
                  </a:cubicBezTo>
                  <a:cubicBezTo>
                    <a:pt x="201" y="46"/>
                    <a:pt x="189" y="34"/>
                    <a:pt x="181" y="34"/>
                  </a:cubicBezTo>
                  <a:cubicBezTo>
                    <a:pt x="156" y="30"/>
                    <a:pt x="132" y="26"/>
                    <a:pt x="111" y="13"/>
                  </a:cubicBezTo>
                  <a:cubicBezTo>
                    <a:pt x="103" y="7"/>
                    <a:pt x="95" y="5"/>
                    <a:pt x="87" y="5"/>
                  </a:cubicBezTo>
                  <a:cubicBezTo>
                    <a:pt x="73" y="5"/>
                    <a:pt x="58" y="13"/>
                    <a:pt x="45" y="26"/>
                  </a:cubicBezTo>
                  <a:cubicBezTo>
                    <a:pt x="40" y="31"/>
                    <a:pt x="34" y="37"/>
                    <a:pt x="28" y="37"/>
                  </a:cubicBezTo>
                  <a:cubicBezTo>
                    <a:pt x="26" y="37"/>
                    <a:pt x="23" y="36"/>
                    <a:pt x="21" y="34"/>
                  </a:cubicBezTo>
                  <a:cubicBezTo>
                    <a:pt x="19" y="32"/>
                    <a:pt x="18" y="31"/>
                    <a:pt x="16" y="31"/>
                  </a:cubicBezTo>
                  <a:cubicBezTo>
                    <a:pt x="9" y="31"/>
                    <a:pt x="1" y="53"/>
                    <a:pt x="4" y="87"/>
                  </a:cubicBezTo>
                  <a:cubicBezTo>
                    <a:pt x="8" y="124"/>
                    <a:pt x="17" y="136"/>
                    <a:pt x="21" y="136"/>
                  </a:cubicBezTo>
                  <a:cubicBezTo>
                    <a:pt x="23" y="136"/>
                    <a:pt x="26" y="133"/>
                    <a:pt x="28" y="133"/>
                  </a:cubicBezTo>
                  <a:cubicBezTo>
                    <a:pt x="28" y="133"/>
                    <a:pt x="29" y="134"/>
                    <a:pt x="29" y="136"/>
                  </a:cubicBezTo>
                  <a:cubicBezTo>
                    <a:pt x="35" y="161"/>
                    <a:pt x="41" y="167"/>
                    <a:pt x="47" y="167"/>
                  </a:cubicBezTo>
                  <a:cubicBezTo>
                    <a:pt x="53" y="167"/>
                    <a:pt x="58" y="160"/>
                    <a:pt x="63" y="160"/>
                  </a:cubicBezTo>
                  <a:cubicBezTo>
                    <a:pt x="66" y="160"/>
                    <a:pt x="68" y="161"/>
                    <a:pt x="70" y="165"/>
                  </a:cubicBezTo>
                  <a:cubicBezTo>
                    <a:pt x="80" y="148"/>
                    <a:pt x="90" y="142"/>
                    <a:pt x="99" y="142"/>
                  </a:cubicBezTo>
                  <a:cubicBezTo>
                    <a:pt x="112" y="142"/>
                    <a:pt x="125" y="154"/>
                    <a:pt x="140" y="161"/>
                  </a:cubicBezTo>
                  <a:cubicBezTo>
                    <a:pt x="160" y="173"/>
                    <a:pt x="181" y="186"/>
                    <a:pt x="205" y="190"/>
                  </a:cubicBezTo>
                  <a:cubicBezTo>
                    <a:pt x="246" y="190"/>
                    <a:pt x="283" y="186"/>
                    <a:pt x="320" y="173"/>
                  </a:cubicBezTo>
                  <a:cubicBezTo>
                    <a:pt x="361" y="169"/>
                    <a:pt x="402" y="161"/>
                    <a:pt x="443" y="153"/>
                  </a:cubicBezTo>
                  <a:cubicBezTo>
                    <a:pt x="455" y="152"/>
                    <a:pt x="468" y="151"/>
                    <a:pt x="480" y="151"/>
                  </a:cubicBezTo>
                  <a:cubicBezTo>
                    <a:pt x="513" y="151"/>
                    <a:pt x="546" y="155"/>
                    <a:pt x="579" y="161"/>
                  </a:cubicBezTo>
                  <a:cubicBezTo>
                    <a:pt x="583" y="161"/>
                    <a:pt x="591" y="149"/>
                    <a:pt x="595" y="149"/>
                  </a:cubicBezTo>
                  <a:cubicBezTo>
                    <a:pt x="624" y="157"/>
                    <a:pt x="649" y="165"/>
                    <a:pt x="677" y="169"/>
                  </a:cubicBezTo>
                  <a:cubicBezTo>
                    <a:pt x="698" y="165"/>
                    <a:pt x="722" y="157"/>
                    <a:pt x="743" y="145"/>
                  </a:cubicBezTo>
                  <a:cubicBezTo>
                    <a:pt x="751" y="140"/>
                    <a:pt x="759" y="108"/>
                    <a:pt x="759" y="46"/>
                  </a:cubicBezTo>
                  <a:cubicBezTo>
                    <a:pt x="751" y="42"/>
                    <a:pt x="747" y="26"/>
                    <a:pt x="743" y="21"/>
                  </a:cubicBezTo>
                  <a:cubicBezTo>
                    <a:pt x="735" y="21"/>
                    <a:pt x="722" y="26"/>
                    <a:pt x="718" y="30"/>
                  </a:cubicBezTo>
                  <a:cubicBezTo>
                    <a:pt x="704" y="41"/>
                    <a:pt x="690" y="45"/>
                    <a:pt x="676" y="45"/>
                  </a:cubicBezTo>
                  <a:cubicBezTo>
                    <a:pt x="649" y="45"/>
                    <a:pt x="622" y="30"/>
                    <a:pt x="595" y="21"/>
                  </a:cubicBezTo>
                  <a:cubicBezTo>
                    <a:pt x="583" y="17"/>
                    <a:pt x="571" y="1"/>
                    <a:pt x="554"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12" name="Google Shape;312;p29"/>
            <p:cNvSpPr/>
            <p:nvPr/>
          </p:nvSpPr>
          <p:spPr>
            <a:xfrm>
              <a:off x="3042200" y="4490500"/>
              <a:ext cx="10275" cy="4000"/>
            </a:xfrm>
            <a:custGeom>
              <a:avLst/>
              <a:gdLst/>
              <a:ahLst/>
              <a:cxnLst/>
              <a:rect l="l" t="t" r="r" b="b"/>
              <a:pathLst>
                <a:path w="411" h="160" extrusionOk="0">
                  <a:moveTo>
                    <a:pt x="181" y="0"/>
                  </a:moveTo>
                  <a:cubicBezTo>
                    <a:pt x="157" y="0"/>
                    <a:pt x="132" y="18"/>
                    <a:pt x="107" y="18"/>
                  </a:cubicBezTo>
                  <a:cubicBezTo>
                    <a:pt x="92" y="18"/>
                    <a:pt x="75" y="28"/>
                    <a:pt x="57" y="28"/>
                  </a:cubicBezTo>
                  <a:cubicBezTo>
                    <a:pt x="46" y="28"/>
                    <a:pt x="36" y="25"/>
                    <a:pt x="25" y="14"/>
                  </a:cubicBezTo>
                  <a:cubicBezTo>
                    <a:pt x="24" y="13"/>
                    <a:pt x="23" y="13"/>
                    <a:pt x="21" y="13"/>
                  </a:cubicBezTo>
                  <a:cubicBezTo>
                    <a:pt x="18" y="13"/>
                    <a:pt x="16" y="14"/>
                    <a:pt x="13" y="14"/>
                  </a:cubicBezTo>
                  <a:cubicBezTo>
                    <a:pt x="5" y="14"/>
                    <a:pt x="1" y="31"/>
                    <a:pt x="1" y="68"/>
                  </a:cubicBezTo>
                  <a:cubicBezTo>
                    <a:pt x="10" y="121"/>
                    <a:pt x="14" y="146"/>
                    <a:pt x="21" y="146"/>
                  </a:cubicBezTo>
                  <a:cubicBezTo>
                    <a:pt x="28" y="146"/>
                    <a:pt x="37" y="128"/>
                    <a:pt x="54" y="96"/>
                  </a:cubicBezTo>
                  <a:cubicBezTo>
                    <a:pt x="58" y="113"/>
                    <a:pt x="62" y="129"/>
                    <a:pt x="66" y="150"/>
                  </a:cubicBezTo>
                  <a:cubicBezTo>
                    <a:pt x="69" y="156"/>
                    <a:pt x="75" y="160"/>
                    <a:pt x="79" y="160"/>
                  </a:cubicBezTo>
                  <a:cubicBezTo>
                    <a:pt x="80" y="160"/>
                    <a:pt x="82" y="159"/>
                    <a:pt x="83" y="158"/>
                  </a:cubicBezTo>
                  <a:cubicBezTo>
                    <a:pt x="93" y="138"/>
                    <a:pt x="103" y="132"/>
                    <a:pt x="113" y="132"/>
                  </a:cubicBezTo>
                  <a:cubicBezTo>
                    <a:pt x="119" y="132"/>
                    <a:pt x="126" y="134"/>
                    <a:pt x="132" y="137"/>
                  </a:cubicBezTo>
                  <a:cubicBezTo>
                    <a:pt x="134" y="139"/>
                    <a:pt x="137" y="139"/>
                    <a:pt x="139" y="139"/>
                  </a:cubicBezTo>
                  <a:cubicBezTo>
                    <a:pt x="144" y="139"/>
                    <a:pt x="148" y="136"/>
                    <a:pt x="148" y="133"/>
                  </a:cubicBezTo>
                  <a:cubicBezTo>
                    <a:pt x="157" y="121"/>
                    <a:pt x="165" y="116"/>
                    <a:pt x="173" y="116"/>
                  </a:cubicBezTo>
                  <a:cubicBezTo>
                    <a:pt x="181" y="116"/>
                    <a:pt x="189" y="121"/>
                    <a:pt x="198" y="129"/>
                  </a:cubicBezTo>
                  <a:cubicBezTo>
                    <a:pt x="202" y="133"/>
                    <a:pt x="206" y="142"/>
                    <a:pt x="210" y="142"/>
                  </a:cubicBezTo>
                  <a:cubicBezTo>
                    <a:pt x="224" y="139"/>
                    <a:pt x="240" y="132"/>
                    <a:pt x="256" y="132"/>
                  </a:cubicBezTo>
                  <a:cubicBezTo>
                    <a:pt x="267" y="132"/>
                    <a:pt x="278" y="136"/>
                    <a:pt x="288" y="146"/>
                  </a:cubicBezTo>
                  <a:cubicBezTo>
                    <a:pt x="289" y="148"/>
                    <a:pt x="291" y="149"/>
                    <a:pt x="292" y="149"/>
                  </a:cubicBezTo>
                  <a:cubicBezTo>
                    <a:pt x="295" y="149"/>
                    <a:pt x="297" y="146"/>
                    <a:pt x="300" y="146"/>
                  </a:cubicBezTo>
                  <a:lnTo>
                    <a:pt x="329" y="142"/>
                  </a:lnTo>
                  <a:lnTo>
                    <a:pt x="354" y="137"/>
                  </a:lnTo>
                  <a:cubicBezTo>
                    <a:pt x="359" y="137"/>
                    <a:pt x="363" y="132"/>
                    <a:pt x="368" y="132"/>
                  </a:cubicBezTo>
                  <a:cubicBezTo>
                    <a:pt x="371" y="132"/>
                    <a:pt x="374" y="133"/>
                    <a:pt x="378" y="137"/>
                  </a:cubicBezTo>
                  <a:cubicBezTo>
                    <a:pt x="380" y="139"/>
                    <a:pt x="383" y="140"/>
                    <a:pt x="385" y="140"/>
                  </a:cubicBezTo>
                  <a:cubicBezTo>
                    <a:pt x="394" y="140"/>
                    <a:pt x="401" y="124"/>
                    <a:pt x="411" y="80"/>
                  </a:cubicBezTo>
                  <a:cubicBezTo>
                    <a:pt x="399" y="47"/>
                    <a:pt x="399" y="31"/>
                    <a:pt x="382" y="31"/>
                  </a:cubicBezTo>
                  <a:cubicBezTo>
                    <a:pt x="374" y="31"/>
                    <a:pt x="364" y="25"/>
                    <a:pt x="355" y="25"/>
                  </a:cubicBezTo>
                  <a:cubicBezTo>
                    <a:pt x="350" y="25"/>
                    <a:pt x="345" y="27"/>
                    <a:pt x="341" y="31"/>
                  </a:cubicBezTo>
                  <a:cubicBezTo>
                    <a:pt x="334" y="36"/>
                    <a:pt x="327" y="38"/>
                    <a:pt x="320" y="38"/>
                  </a:cubicBezTo>
                  <a:cubicBezTo>
                    <a:pt x="294" y="38"/>
                    <a:pt x="268" y="10"/>
                    <a:pt x="241" y="10"/>
                  </a:cubicBezTo>
                  <a:cubicBezTo>
                    <a:pt x="234" y="10"/>
                    <a:pt x="226" y="12"/>
                    <a:pt x="218" y="18"/>
                  </a:cubicBezTo>
                  <a:cubicBezTo>
                    <a:pt x="206" y="5"/>
                    <a:pt x="193" y="0"/>
                    <a:pt x="18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13" name="Google Shape;313;p29"/>
            <p:cNvSpPr/>
            <p:nvPr/>
          </p:nvSpPr>
          <p:spPr>
            <a:xfrm>
              <a:off x="3054400" y="4491050"/>
              <a:ext cx="7825" cy="3225"/>
            </a:xfrm>
            <a:custGeom>
              <a:avLst/>
              <a:gdLst/>
              <a:ahLst/>
              <a:cxnLst/>
              <a:rect l="l" t="t" r="r" b="b"/>
              <a:pathLst>
                <a:path w="313" h="129" extrusionOk="0">
                  <a:moveTo>
                    <a:pt x="26" y="1"/>
                  </a:moveTo>
                  <a:cubicBezTo>
                    <a:pt x="5" y="1"/>
                    <a:pt x="1" y="13"/>
                    <a:pt x="1" y="50"/>
                  </a:cubicBezTo>
                  <a:cubicBezTo>
                    <a:pt x="3" y="88"/>
                    <a:pt x="8" y="97"/>
                    <a:pt x="13" y="97"/>
                  </a:cubicBezTo>
                  <a:cubicBezTo>
                    <a:pt x="17" y="97"/>
                    <a:pt x="22" y="91"/>
                    <a:pt x="26" y="91"/>
                  </a:cubicBezTo>
                  <a:lnTo>
                    <a:pt x="62" y="107"/>
                  </a:lnTo>
                  <a:cubicBezTo>
                    <a:pt x="71" y="107"/>
                    <a:pt x="75" y="115"/>
                    <a:pt x="83" y="115"/>
                  </a:cubicBezTo>
                  <a:cubicBezTo>
                    <a:pt x="97" y="115"/>
                    <a:pt x="112" y="110"/>
                    <a:pt x="127" y="110"/>
                  </a:cubicBezTo>
                  <a:cubicBezTo>
                    <a:pt x="135" y="110"/>
                    <a:pt x="142" y="111"/>
                    <a:pt x="149" y="115"/>
                  </a:cubicBezTo>
                  <a:cubicBezTo>
                    <a:pt x="151" y="116"/>
                    <a:pt x="154" y="117"/>
                    <a:pt x="156" y="117"/>
                  </a:cubicBezTo>
                  <a:cubicBezTo>
                    <a:pt x="169" y="117"/>
                    <a:pt x="181" y="107"/>
                    <a:pt x="194" y="107"/>
                  </a:cubicBezTo>
                  <a:cubicBezTo>
                    <a:pt x="202" y="107"/>
                    <a:pt x="210" y="111"/>
                    <a:pt x="218" y="124"/>
                  </a:cubicBezTo>
                  <a:cubicBezTo>
                    <a:pt x="220" y="127"/>
                    <a:pt x="221" y="129"/>
                    <a:pt x="222" y="129"/>
                  </a:cubicBezTo>
                  <a:cubicBezTo>
                    <a:pt x="225" y="129"/>
                    <a:pt x="229" y="121"/>
                    <a:pt x="235" y="115"/>
                  </a:cubicBezTo>
                  <a:cubicBezTo>
                    <a:pt x="237" y="106"/>
                    <a:pt x="240" y="103"/>
                    <a:pt x="243" y="103"/>
                  </a:cubicBezTo>
                  <a:cubicBezTo>
                    <a:pt x="247" y="103"/>
                    <a:pt x="251" y="107"/>
                    <a:pt x="255" y="111"/>
                  </a:cubicBezTo>
                  <a:cubicBezTo>
                    <a:pt x="263" y="119"/>
                    <a:pt x="271" y="126"/>
                    <a:pt x="279" y="126"/>
                  </a:cubicBezTo>
                  <a:cubicBezTo>
                    <a:pt x="291" y="126"/>
                    <a:pt x="303" y="109"/>
                    <a:pt x="313" y="54"/>
                  </a:cubicBezTo>
                  <a:cubicBezTo>
                    <a:pt x="305" y="25"/>
                    <a:pt x="296" y="25"/>
                    <a:pt x="288" y="21"/>
                  </a:cubicBezTo>
                  <a:cubicBezTo>
                    <a:pt x="272" y="21"/>
                    <a:pt x="255" y="23"/>
                    <a:pt x="239" y="23"/>
                  </a:cubicBezTo>
                  <a:cubicBezTo>
                    <a:pt x="231" y="23"/>
                    <a:pt x="223" y="22"/>
                    <a:pt x="214" y="21"/>
                  </a:cubicBezTo>
                  <a:cubicBezTo>
                    <a:pt x="198" y="21"/>
                    <a:pt x="181" y="5"/>
                    <a:pt x="169" y="5"/>
                  </a:cubicBezTo>
                  <a:cubicBezTo>
                    <a:pt x="140" y="1"/>
                    <a:pt x="112" y="1"/>
                    <a:pt x="83"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14" name="Google Shape;314;p29"/>
            <p:cNvSpPr/>
            <p:nvPr/>
          </p:nvSpPr>
          <p:spPr>
            <a:xfrm>
              <a:off x="3063750" y="4491600"/>
              <a:ext cx="3100" cy="2525"/>
            </a:xfrm>
            <a:custGeom>
              <a:avLst/>
              <a:gdLst/>
              <a:ahLst/>
              <a:cxnLst/>
              <a:rect l="l" t="t" r="r" b="b"/>
              <a:pathLst>
                <a:path w="124" h="101" extrusionOk="0">
                  <a:moveTo>
                    <a:pt x="54" y="0"/>
                  </a:moveTo>
                  <a:cubicBezTo>
                    <a:pt x="36" y="0"/>
                    <a:pt x="19" y="1"/>
                    <a:pt x="0" y="3"/>
                  </a:cubicBezTo>
                  <a:cubicBezTo>
                    <a:pt x="4" y="61"/>
                    <a:pt x="4" y="94"/>
                    <a:pt x="14" y="94"/>
                  </a:cubicBezTo>
                  <a:cubicBezTo>
                    <a:pt x="16" y="94"/>
                    <a:pt x="18" y="92"/>
                    <a:pt x="21" y="89"/>
                  </a:cubicBezTo>
                  <a:cubicBezTo>
                    <a:pt x="24" y="85"/>
                    <a:pt x="28" y="83"/>
                    <a:pt x="32" y="83"/>
                  </a:cubicBezTo>
                  <a:cubicBezTo>
                    <a:pt x="42" y="83"/>
                    <a:pt x="53" y="95"/>
                    <a:pt x="62" y="98"/>
                  </a:cubicBezTo>
                  <a:cubicBezTo>
                    <a:pt x="68" y="100"/>
                    <a:pt x="75" y="101"/>
                    <a:pt x="82" y="101"/>
                  </a:cubicBezTo>
                  <a:cubicBezTo>
                    <a:pt x="90" y="101"/>
                    <a:pt x="97" y="100"/>
                    <a:pt x="103" y="98"/>
                  </a:cubicBezTo>
                  <a:cubicBezTo>
                    <a:pt x="111" y="93"/>
                    <a:pt x="119" y="81"/>
                    <a:pt x="123" y="28"/>
                  </a:cubicBezTo>
                  <a:cubicBezTo>
                    <a:pt x="115" y="20"/>
                    <a:pt x="111" y="3"/>
                    <a:pt x="107" y="3"/>
                  </a:cubicBezTo>
                  <a:cubicBezTo>
                    <a:pt x="89" y="1"/>
                    <a:pt x="71" y="0"/>
                    <a:pt x="54"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15" name="Google Shape;315;p29"/>
            <p:cNvSpPr/>
            <p:nvPr/>
          </p:nvSpPr>
          <p:spPr>
            <a:xfrm>
              <a:off x="3062825" y="4491650"/>
              <a:ext cx="525" cy="2200"/>
            </a:xfrm>
            <a:custGeom>
              <a:avLst/>
              <a:gdLst/>
              <a:ahLst/>
              <a:cxnLst/>
              <a:rect l="l" t="t" r="r" b="b"/>
              <a:pathLst>
                <a:path w="21" h="88" extrusionOk="0">
                  <a:moveTo>
                    <a:pt x="7" y="0"/>
                  </a:moveTo>
                  <a:cubicBezTo>
                    <a:pt x="3" y="0"/>
                    <a:pt x="0" y="11"/>
                    <a:pt x="0" y="46"/>
                  </a:cubicBezTo>
                  <a:cubicBezTo>
                    <a:pt x="0" y="59"/>
                    <a:pt x="0" y="75"/>
                    <a:pt x="5" y="87"/>
                  </a:cubicBezTo>
                  <a:cubicBezTo>
                    <a:pt x="5" y="88"/>
                    <a:pt x="5" y="88"/>
                    <a:pt x="6" y="88"/>
                  </a:cubicBezTo>
                  <a:cubicBezTo>
                    <a:pt x="14" y="88"/>
                    <a:pt x="21" y="57"/>
                    <a:pt x="17" y="34"/>
                  </a:cubicBezTo>
                  <a:cubicBezTo>
                    <a:pt x="17" y="22"/>
                    <a:pt x="13" y="9"/>
                    <a:pt x="9" y="1"/>
                  </a:cubicBezTo>
                  <a:cubicBezTo>
                    <a:pt x="8" y="1"/>
                    <a:pt x="7" y="0"/>
                    <a:pt x="7"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16" name="Google Shape;316;p29"/>
            <p:cNvSpPr/>
            <p:nvPr/>
          </p:nvSpPr>
          <p:spPr>
            <a:xfrm>
              <a:off x="3052975" y="4491350"/>
              <a:ext cx="650" cy="1875"/>
            </a:xfrm>
            <a:custGeom>
              <a:avLst/>
              <a:gdLst/>
              <a:ahLst/>
              <a:cxnLst/>
              <a:rect l="l" t="t" r="r" b="b"/>
              <a:pathLst>
                <a:path w="26" h="75" extrusionOk="0">
                  <a:moveTo>
                    <a:pt x="5" y="1"/>
                  </a:moveTo>
                  <a:cubicBezTo>
                    <a:pt x="0" y="1"/>
                    <a:pt x="0" y="9"/>
                    <a:pt x="0" y="13"/>
                  </a:cubicBezTo>
                  <a:cubicBezTo>
                    <a:pt x="0" y="30"/>
                    <a:pt x="0" y="46"/>
                    <a:pt x="0" y="67"/>
                  </a:cubicBezTo>
                  <a:cubicBezTo>
                    <a:pt x="4" y="71"/>
                    <a:pt x="7" y="74"/>
                    <a:pt x="10" y="74"/>
                  </a:cubicBezTo>
                  <a:cubicBezTo>
                    <a:pt x="15" y="74"/>
                    <a:pt x="20" y="66"/>
                    <a:pt x="25" y="46"/>
                  </a:cubicBezTo>
                  <a:cubicBezTo>
                    <a:pt x="25" y="34"/>
                    <a:pt x="21" y="21"/>
                    <a:pt x="21" y="13"/>
                  </a:cubicBezTo>
                  <a:cubicBezTo>
                    <a:pt x="17" y="5"/>
                    <a:pt x="13" y="5"/>
                    <a:pt x="5"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17" name="Google Shape;317;p29"/>
            <p:cNvSpPr/>
            <p:nvPr/>
          </p:nvSpPr>
          <p:spPr>
            <a:xfrm>
              <a:off x="3018300" y="4593725"/>
              <a:ext cx="16025" cy="7125"/>
            </a:xfrm>
            <a:custGeom>
              <a:avLst/>
              <a:gdLst/>
              <a:ahLst/>
              <a:cxnLst/>
              <a:rect l="l" t="t" r="r" b="b"/>
              <a:pathLst>
                <a:path w="641" h="285" extrusionOk="0">
                  <a:moveTo>
                    <a:pt x="9" y="1"/>
                  </a:moveTo>
                  <a:cubicBezTo>
                    <a:pt x="9" y="1"/>
                    <a:pt x="5" y="1"/>
                    <a:pt x="1" y="5"/>
                  </a:cubicBezTo>
                  <a:lnTo>
                    <a:pt x="1" y="284"/>
                  </a:lnTo>
                  <a:cubicBezTo>
                    <a:pt x="17" y="284"/>
                    <a:pt x="38" y="272"/>
                    <a:pt x="42" y="268"/>
                  </a:cubicBezTo>
                  <a:cubicBezTo>
                    <a:pt x="48" y="267"/>
                    <a:pt x="55" y="266"/>
                    <a:pt x="61" y="266"/>
                  </a:cubicBezTo>
                  <a:cubicBezTo>
                    <a:pt x="78" y="266"/>
                    <a:pt x="93" y="270"/>
                    <a:pt x="111" y="276"/>
                  </a:cubicBezTo>
                  <a:cubicBezTo>
                    <a:pt x="119" y="276"/>
                    <a:pt x="128" y="285"/>
                    <a:pt x="137" y="285"/>
                  </a:cubicBezTo>
                  <a:cubicBezTo>
                    <a:pt x="143" y="285"/>
                    <a:pt x="150" y="281"/>
                    <a:pt x="157" y="268"/>
                  </a:cubicBezTo>
                  <a:cubicBezTo>
                    <a:pt x="161" y="251"/>
                    <a:pt x="173" y="243"/>
                    <a:pt x="189" y="243"/>
                  </a:cubicBezTo>
                  <a:cubicBezTo>
                    <a:pt x="218" y="235"/>
                    <a:pt x="251" y="227"/>
                    <a:pt x="280" y="223"/>
                  </a:cubicBezTo>
                  <a:cubicBezTo>
                    <a:pt x="285" y="223"/>
                    <a:pt x="290" y="223"/>
                    <a:pt x="296" y="223"/>
                  </a:cubicBezTo>
                  <a:cubicBezTo>
                    <a:pt x="304" y="223"/>
                    <a:pt x="313" y="222"/>
                    <a:pt x="321" y="214"/>
                  </a:cubicBezTo>
                  <a:cubicBezTo>
                    <a:pt x="328" y="208"/>
                    <a:pt x="336" y="205"/>
                    <a:pt x="343" y="205"/>
                  </a:cubicBezTo>
                  <a:cubicBezTo>
                    <a:pt x="363" y="205"/>
                    <a:pt x="383" y="222"/>
                    <a:pt x="404" y="222"/>
                  </a:cubicBezTo>
                  <a:cubicBezTo>
                    <a:pt x="414" y="222"/>
                    <a:pt x="425" y="218"/>
                    <a:pt x="436" y="206"/>
                  </a:cubicBezTo>
                  <a:cubicBezTo>
                    <a:pt x="436" y="206"/>
                    <a:pt x="436" y="205"/>
                    <a:pt x="437" y="205"/>
                  </a:cubicBezTo>
                  <a:cubicBezTo>
                    <a:pt x="441" y="205"/>
                    <a:pt x="445" y="218"/>
                    <a:pt x="452" y="218"/>
                  </a:cubicBezTo>
                  <a:cubicBezTo>
                    <a:pt x="454" y="221"/>
                    <a:pt x="458" y="223"/>
                    <a:pt x="462" y="223"/>
                  </a:cubicBezTo>
                  <a:cubicBezTo>
                    <a:pt x="466" y="223"/>
                    <a:pt x="469" y="222"/>
                    <a:pt x="472" y="218"/>
                  </a:cubicBezTo>
                  <a:cubicBezTo>
                    <a:pt x="482" y="209"/>
                    <a:pt x="490" y="204"/>
                    <a:pt x="498" y="204"/>
                  </a:cubicBezTo>
                  <a:cubicBezTo>
                    <a:pt x="504" y="204"/>
                    <a:pt x="510" y="207"/>
                    <a:pt x="518" y="214"/>
                  </a:cubicBezTo>
                  <a:cubicBezTo>
                    <a:pt x="523" y="220"/>
                    <a:pt x="528" y="222"/>
                    <a:pt x="534" y="222"/>
                  </a:cubicBezTo>
                  <a:cubicBezTo>
                    <a:pt x="547" y="222"/>
                    <a:pt x="560" y="210"/>
                    <a:pt x="571" y="181"/>
                  </a:cubicBezTo>
                  <a:cubicBezTo>
                    <a:pt x="571" y="179"/>
                    <a:pt x="573" y="172"/>
                    <a:pt x="575" y="172"/>
                  </a:cubicBezTo>
                  <a:cubicBezTo>
                    <a:pt x="577" y="172"/>
                    <a:pt x="578" y="173"/>
                    <a:pt x="579" y="177"/>
                  </a:cubicBezTo>
                  <a:cubicBezTo>
                    <a:pt x="588" y="205"/>
                    <a:pt x="597" y="209"/>
                    <a:pt x="607" y="209"/>
                  </a:cubicBezTo>
                  <a:cubicBezTo>
                    <a:pt x="612" y="209"/>
                    <a:pt x="617" y="208"/>
                    <a:pt x="622" y="208"/>
                  </a:cubicBezTo>
                  <a:cubicBezTo>
                    <a:pt x="625" y="208"/>
                    <a:pt x="629" y="209"/>
                    <a:pt x="632" y="210"/>
                  </a:cubicBezTo>
                  <a:cubicBezTo>
                    <a:pt x="632" y="210"/>
                    <a:pt x="632" y="206"/>
                    <a:pt x="637" y="206"/>
                  </a:cubicBezTo>
                  <a:cubicBezTo>
                    <a:pt x="637" y="177"/>
                    <a:pt x="641" y="149"/>
                    <a:pt x="641" y="120"/>
                  </a:cubicBezTo>
                  <a:cubicBezTo>
                    <a:pt x="637" y="79"/>
                    <a:pt x="628" y="79"/>
                    <a:pt x="620" y="79"/>
                  </a:cubicBezTo>
                  <a:cubicBezTo>
                    <a:pt x="613" y="77"/>
                    <a:pt x="605" y="76"/>
                    <a:pt x="598" y="76"/>
                  </a:cubicBezTo>
                  <a:cubicBezTo>
                    <a:pt x="585" y="76"/>
                    <a:pt x="571" y="78"/>
                    <a:pt x="558" y="78"/>
                  </a:cubicBezTo>
                  <a:cubicBezTo>
                    <a:pt x="546" y="78"/>
                    <a:pt x="534" y="77"/>
                    <a:pt x="522" y="71"/>
                  </a:cubicBezTo>
                  <a:cubicBezTo>
                    <a:pt x="485" y="58"/>
                    <a:pt x="452" y="50"/>
                    <a:pt x="415" y="50"/>
                  </a:cubicBezTo>
                  <a:cubicBezTo>
                    <a:pt x="411" y="50"/>
                    <a:pt x="407" y="46"/>
                    <a:pt x="407" y="46"/>
                  </a:cubicBezTo>
                  <a:cubicBezTo>
                    <a:pt x="397" y="30"/>
                    <a:pt x="388" y="25"/>
                    <a:pt x="379" y="25"/>
                  </a:cubicBezTo>
                  <a:cubicBezTo>
                    <a:pt x="372" y="25"/>
                    <a:pt x="365" y="28"/>
                    <a:pt x="358" y="30"/>
                  </a:cubicBezTo>
                  <a:cubicBezTo>
                    <a:pt x="351" y="30"/>
                    <a:pt x="347" y="35"/>
                    <a:pt x="342" y="35"/>
                  </a:cubicBezTo>
                  <a:cubicBezTo>
                    <a:pt x="340" y="35"/>
                    <a:pt x="339" y="35"/>
                    <a:pt x="337" y="34"/>
                  </a:cubicBezTo>
                  <a:cubicBezTo>
                    <a:pt x="292" y="26"/>
                    <a:pt x="247" y="17"/>
                    <a:pt x="202" y="9"/>
                  </a:cubicBezTo>
                  <a:cubicBezTo>
                    <a:pt x="193" y="9"/>
                    <a:pt x="181" y="17"/>
                    <a:pt x="169" y="21"/>
                  </a:cubicBezTo>
                  <a:lnTo>
                    <a:pt x="120" y="21"/>
                  </a:lnTo>
                  <a:cubicBezTo>
                    <a:pt x="115" y="21"/>
                    <a:pt x="111" y="17"/>
                    <a:pt x="103" y="17"/>
                  </a:cubicBezTo>
                  <a:cubicBezTo>
                    <a:pt x="99" y="17"/>
                    <a:pt x="87" y="21"/>
                    <a:pt x="74" y="21"/>
                  </a:cubicBezTo>
                  <a:cubicBezTo>
                    <a:pt x="54" y="13"/>
                    <a:pt x="33" y="5"/>
                    <a:pt x="9"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18" name="Google Shape;318;p29"/>
            <p:cNvSpPr/>
            <p:nvPr/>
          </p:nvSpPr>
          <p:spPr>
            <a:xfrm>
              <a:off x="3018200" y="4580675"/>
              <a:ext cx="16125" cy="7125"/>
            </a:xfrm>
            <a:custGeom>
              <a:avLst/>
              <a:gdLst/>
              <a:ahLst/>
              <a:cxnLst/>
              <a:rect l="l" t="t" r="r" b="b"/>
              <a:pathLst>
                <a:path w="645" h="285" extrusionOk="0">
                  <a:moveTo>
                    <a:pt x="59" y="1"/>
                  </a:moveTo>
                  <a:cubicBezTo>
                    <a:pt x="40" y="1"/>
                    <a:pt x="19" y="28"/>
                    <a:pt x="0" y="43"/>
                  </a:cubicBezTo>
                  <a:lnTo>
                    <a:pt x="0" y="285"/>
                  </a:lnTo>
                  <a:lnTo>
                    <a:pt x="13" y="285"/>
                  </a:lnTo>
                  <a:cubicBezTo>
                    <a:pt x="25" y="269"/>
                    <a:pt x="50" y="269"/>
                    <a:pt x="70" y="269"/>
                  </a:cubicBezTo>
                  <a:cubicBezTo>
                    <a:pt x="91" y="269"/>
                    <a:pt x="111" y="264"/>
                    <a:pt x="136" y="260"/>
                  </a:cubicBezTo>
                  <a:cubicBezTo>
                    <a:pt x="151" y="251"/>
                    <a:pt x="169" y="246"/>
                    <a:pt x="187" y="246"/>
                  </a:cubicBezTo>
                  <a:cubicBezTo>
                    <a:pt x="193" y="246"/>
                    <a:pt x="199" y="247"/>
                    <a:pt x="206" y="248"/>
                  </a:cubicBezTo>
                  <a:cubicBezTo>
                    <a:pt x="224" y="253"/>
                    <a:pt x="241" y="260"/>
                    <a:pt x="258" y="260"/>
                  </a:cubicBezTo>
                  <a:cubicBezTo>
                    <a:pt x="268" y="260"/>
                    <a:pt x="277" y="258"/>
                    <a:pt x="288" y="252"/>
                  </a:cubicBezTo>
                  <a:cubicBezTo>
                    <a:pt x="297" y="249"/>
                    <a:pt x="304" y="241"/>
                    <a:pt x="312" y="241"/>
                  </a:cubicBezTo>
                  <a:cubicBezTo>
                    <a:pt x="315" y="241"/>
                    <a:pt x="318" y="242"/>
                    <a:pt x="321" y="244"/>
                  </a:cubicBezTo>
                  <a:cubicBezTo>
                    <a:pt x="326" y="247"/>
                    <a:pt x="331" y="248"/>
                    <a:pt x="337" y="248"/>
                  </a:cubicBezTo>
                  <a:cubicBezTo>
                    <a:pt x="360" y="248"/>
                    <a:pt x="385" y="227"/>
                    <a:pt x="410" y="227"/>
                  </a:cubicBezTo>
                  <a:cubicBezTo>
                    <a:pt x="411" y="227"/>
                    <a:pt x="413" y="227"/>
                    <a:pt x="415" y="228"/>
                  </a:cubicBezTo>
                  <a:cubicBezTo>
                    <a:pt x="431" y="228"/>
                    <a:pt x="447" y="210"/>
                    <a:pt x="465" y="210"/>
                  </a:cubicBezTo>
                  <a:cubicBezTo>
                    <a:pt x="470" y="210"/>
                    <a:pt x="475" y="212"/>
                    <a:pt x="481" y="215"/>
                  </a:cubicBezTo>
                  <a:cubicBezTo>
                    <a:pt x="489" y="222"/>
                    <a:pt x="497" y="224"/>
                    <a:pt x="503" y="224"/>
                  </a:cubicBezTo>
                  <a:cubicBezTo>
                    <a:pt x="509" y="224"/>
                    <a:pt x="515" y="223"/>
                    <a:pt x="520" y="223"/>
                  </a:cubicBezTo>
                  <a:cubicBezTo>
                    <a:pt x="522" y="223"/>
                    <a:pt x="524" y="223"/>
                    <a:pt x="526" y="223"/>
                  </a:cubicBezTo>
                  <a:cubicBezTo>
                    <a:pt x="532" y="226"/>
                    <a:pt x="538" y="227"/>
                    <a:pt x="544" y="227"/>
                  </a:cubicBezTo>
                  <a:cubicBezTo>
                    <a:pt x="560" y="227"/>
                    <a:pt x="574" y="218"/>
                    <a:pt x="583" y="203"/>
                  </a:cubicBezTo>
                  <a:cubicBezTo>
                    <a:pt x="587" y="197"/>
                    <a:pt x="592" y="192"/>
                    <a:pt x="598" y="192"/>
                  </a:cubicBezTo>
                  <a:cubicBezTo>
                    <a:pt x="603" y="192"/>
                    <a:pt x="608" y="197"/>
                    <a:pt x="612" y="211"/>
                  </a:cubicBezTo>
                  <a:cubicBezTo>
                    <a:pt x="616" y="228"/>
                    <a:pt x="628" y="223"/>
                    <a:pt x="636" y="232"/>
                  </a:cubicBezTo>
                  <a:cubicBezTo>
                    <a:pt x="641" y="195"/>
                    <a:pt x="641" y="166"/>
                    <a:pt x="645" y="137"/>
                  </a:cubicBezTo>
                  <a:cubicBezTo>
                    <a:pt x="638" y="94"/>
                    <a:pt x="631" y="77"/>
                    <a:pt x="625" y="77"/>
                  </a:cubicBezTo>
                  <a:cubicBezTo>
                    <a:pt x="623" y="77"/>
                    <a:pt x="622" y="78"/>
                    <a:pt x="620" y="80"/>
                  </a:cubicBezTo>
                  <a:cubicBezTo>
                    <a:pt x="612" y="88"/>
                    <a:pt x="604" y="96"/>
                    <a:pt x="595" y="96"/>
                  </a:cubicBezTo>
                  <a:cubicBezTo>
                    <a:pt x="554" y="92"/>
                    <a:pt x="517" y="80"/>
                    <a:pt x="481" y="67"/>
                  </a:cubicBezTo>
                  <a:cubicBezTo>
                    <a:pt x="468" y="59"/>
                    <a:pt x="453" y="55"/>
                    <a:pt x="437" y="55"/>
                  </a:cubicBezTo>
                  <a:cubicBezTo>
                    <a:pt x="422" y="55"/>
                    <a:pt x="407" y="59"/>
                    <a:pt x="394" y="67"/>
                  </a:cubicBezTo>
                  <a:cubicBezTo>
                    <a:pt x="393" y="68"/>
                    <a:pt x="391" y="69"/>
                    <a:pt x="390" y="69"/>
                  </a:cubicBezTo>
                  <a:cubicBezTo>
                    <a:pt x="383" y="69"/>
                    <a:pt x="376" y="63"/>
                    <a:pt x="370" y="59"/>
                  </a:cubicBezTo>
                  <a:cubicBezTo>
                    <a:pt x="364" y="59"/>
                    <a:pt x="348" y="52"/>
                    <a:pt x="336" y="52"/>
                  </a:cubicBezTo>
                  <a:cubicBezTo>
                    <a:pt x="332" y="52"/>
                    <a:pt x="328" y="53"/>
                    <a:pt x="325" y="55"/>
                  </a:cubicBezTo>
                  <a:cubicBezTo>
                    <a:pt x="318" y="59"/>
                    <a:pt x="310" y="61"/>
                    <a:pt x="302" y="61"/>
                  </a:cubicBezTo>
                  <a:cubicBezTo>
                    <a:pt x="294" y="61"/>
                    <a:pt x="286" y="59"/>
                    <a:pt x="280" y="55"/>
                  </a:cubicBezTo>
                  <a:cubicBezTo>
                    <a:pt x="263" y="47"/>
                    <a:pt x="247" y="43"/>
                    <a:pt x="230" y="43"/>
                  </a:cubicBezTo>
                  <a:cubicBezTo>
                    <a:pt x="217" y="43"/>
                    <a:pt x="207" y="48"/>
                    <a:pt x="195" y="48"/>
                  </a:cubicBezTo>
                  <a:cubicBezTo>
                    <a:pt x="192" y="48"/>
                    <a:pt x="188" y="48"/>
                    <a:pt x="185" y="47"/>
                  </a:cubicBezTo>
                  <a:cubicBezTo>
                    <a:pt x="148" y="35"/>
                    <a:pt x="107" y="18"/>
                    <a:pt x="66" y="2"/>
                  </a:cubicBezTo>
                  <a:cubicBezTo>
                    <a:pt x="64" y="1"/>
                    <a:pt x="62" y="1"/>
                    <a:pt x="59"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19" name="Google Shape;319;p29"/>
            <p:cNvSpPr/>
            <p:nvPr/>
          </p:nvSpPr>
          <p:spPr>
            <a:xfrm>
              <a:off x="3018300" y="4606550"/>
              <a:ext cx="13475" cy="7450"/>
            </a:xfrm>
            <a:custGeom>
              <a:avLst/>
              <a:gdLst/>
              <a:ahLst/>
              <a:cxnLst/>
              <a:rect l="l" t="t" r="r" b="b"/>
              <a:pathLst>
                <a:path w="539" h="298" extrusionOk="0">
                  <a:moveTo>
                    <a:pt x="13" y="1"/>
                  </a:moveTo>
                  <a:cubicBezTo>
                    <a:pt x="5" y="5"/>
                    <a:pt x="1" y="5"/>
                    <a:pt x="1" y="9"/>
                  </a:cubicBezTo>
                  <a:lnTo>
                    <a:pt x="1" y="296"/>
                  </a:lnTo>
                  <a:cubicBezTo>
                    <a:pt x="5" y="297"/>
                    <a:pt x="9" y="297"/>
                    <a:pt x="13" y="297"/>
                  </a:cubicBezTo>
                  <a:cubicBezTo>
                    <a:pt x="33" y="297"/>
                    <a:pt x="53" y="289"/>
                    <a:pt x="66" y="272"/>
                  </a:cubicBezTo>
                  <a:cubicBezTo>
                    <a:pt x="74" y="263"/>
                    <a:pt x="83" y="268"/>
                    <a:pt x="91" y="263"/>
                  </a:cubicBezTo>
                  <a:cubicBezTo>
                    <a:pt x="120" y="263"/>
                    <a:pt x="148" y="255"/>
                    <a:pt x="177" y="251"/>
                  </a:cubicBezTo>
                  <a:cubicBezTo>
                    <a:pt x="206" y="239"/>
                    <a:pt x="239" y="227"/>
                    <a:pt x="267" y="222"/>
                  </a:cubicBezTo>
                  <a:cubicBezTo>
                    <a:pt x="288" y="222"/>
                    <a:pt x="308" y="227"/>
                    <a:pt x="328" y="227"/>
                  </a:cubicBezTo>
                  <a:cubicBezTo>
                    <a:pt x="348" y="227"/>
                    <a:pt x="368" y="222"/>
                    <a:pt x="386" y="206"/>
                  </a:cubicBezTo>
                  <a:cubicBezTo>
                    <a:pt x="388" y="204"/>
                    <a:pt x="390" y="203"/>
                    <a:pt x="393" y="203"/>
                  </a:cubicBezTo>
                  <a:cubicBezTo>
                    <a:pt x="396" y="203"/>
                    <a:pt x="400" y="205"/>
                    <a:pt x="403" y="210"/>
                  </a:cubicBezTo>
                  <a:cubicBezTo>
                    <a:pt x="409" y="222"/>
                    <a:pt x="415" y="227"/>
                    <a:pt x="422" y="227"/>
                  </a:cubicBezTo>
                  <a:cubicBezTo>
                    <a:pt x="430" y="227"/>
                    <a:pt x="437" y="221"/>
                    <a:pt x="444" y="210"/>
                  </a:cubicBezTo>
                  <a:cubicBezTo>
                    <a:pt x="449" y="203"/>
                    <a:pt x="456" y="200"/>
                    <a:pt x="463" y="200"/>
                  </a:cubicBezTo>
                  <a:cubicBezTo>
                    <a:pt x="471" y="200"/>
                    <a:pt x="480" y="204"/>
                    <a:pt x="489" y="206"/>
                  </a:cubicBezTo>
                  <a:cubicBezTo>
                    <a:pt x="505" y="206"/>
                    <a:pt x="518" y="198"/>
                    <a:pt x="530" y="185"/>
                  </a:cubicBezTo>
                  <a:cubicBezTo>
                    <a:pt x="534" y="169"/>
                    <a:pt x="538" y="153"/>
                    <a:pt x="538" y="136"/>
                  </a:cubicBezTo>
                  <a:lnTo>
                    <a:pt x="538" y="108"/>
                  </a:lnTo>
                  <a:cubicBezTo>
                    <a:pt x="530" y="95"/>
                    <a:pt x="522" y="83"/>
                    <a:pt x="513" y="75"/>
                  </a:cubicBezTo>
                  <a:cubicBezTo>
                    <a:pt x="509" y="73"/>
                    <a:pt x="505" y="73"/>
                    <a:pt x="501" y="73"/>
                  </a:cubicBezTo>
                  <a:cubicBezTo>
                    <a:pt x="497" y="73"/>
                    <a:pt x="493" y="73"/>
                    <a:pt x="489" y="71"/>
                  </a:cubicBezTo>
                  <a:cubicBezTo>
                    <a:pt x="444" y="67"/>
                    <a:pt x="403" y="54"/>
                    <a:pt x="358" y="42"/>
                  </a:cubicBezTo>
                  <a:cubicBezTo>
                    <a:pt x="329" y="29"/>
                    <a:pt x="299" y="24"/>
                    <a:pt x="268" y="24"/>
                  </a:cubicBezTo>
                  <a:cubicBezTo>
                    <a:pt x="258" y="24"/>
                    <a:pt x="248" y="24"/>
                    <a:pt x="239" y="25"/>
                  </a:cubicBezTo>
                  <a:cubicBezTo>
                    <a:pt x="232" y="27"/>
                    <a:pt x="224" y="28"/>
                    <a:pt x="217" y="28"/>
                  </a:cubicBezTo>
                  <a:cubicBezTo>
                    <a:pt x="207" y="28"/>
                    <a:pt x="197" y="26"/>
                    <a:pt x="189" y="21"/>
                  </a:cubicBezTo>
                  <a:cubicBezTo>
                    <a:pt x="179" y="13"/>
                    <a:pt x="166" y="9"/>
                    <a:pt x="155" y="9"/>
                  </a:cubicBezTo>
                  <a:cubicBezTo>
                    <a:pt x="148" y="9"/>
                    <a:pt x="142" y="10"/>
                    <a:pt x="136" y="13"/>
                  </a:cubicBezTo>
                  <a:cubicBezTo>
                    <a:pt x="130" y="15"/>
                    <a:pt x="124" y="16"/>
                    <a:pt x="118" y="16"/>
                  </a:cubicBezTo>
                  <a:cubicBezTo>
                    <a:pt x="111" y="16"/>
                    <a:pt x="105" y="15"/>
                    <a:pt x="99" y="13"/>
                  </a:cubicBezTo>
                  <a:cubicBezTo>
                    <a:pt x="96" y="13"/>
                    <a:pt x="92" y="4"/>
                    <a:pt x="86" y="4"/>
                  </a:cubicBezTo>
                  <a:cubicBezTo>
                    <a:pt x="85" y="4"/>
                    <a:pt x="84" y="4"/>
                    <a:pt x="83" y="5"/>
                  </a:cubicBezTo>
                  <a:cubicBezTo>
                    <a:pt x="75" y="17"/>
                    <a:pt x="67" y="21"/>
                    <a:pt x="59" y="21"/>
                  </a:cubicBezTo>
                  <a:cubicBezTo>
                    <a:pt x="44" y="21"/>
                    <a:pt x="28" y="9"/>
                    <a:pt x="13"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20" name="Google Shape;320;p29"/>
            <p:cNvSpPr/>
            <p:nvPr/>
          </p:nvSpPr>
          <p:spPr>
            <a:xfrm>
              <a:off x="3018300" y="4515700"/>
              <a:ext cx="6600" cy="6275"/>
            </a:xfrm>
            <a:custGeom>
              <a:avLst/>
              <a:gdLst/>
              <a:ahLst/>
              <a:cxnLst/>
              <a:rect l="l" t="t" r="r" b="b"/>
              <a:pathLst>
                <a:path w="264" h="251" extrusionOk="0">
                  <a:moveTo>
                    <a:pt x="80" y="0"/>
                  </a:moveTo>
                  <a:cubicBezTo>
                    <a:pt x="70" y="0"/>
                    <a:pt x="60" y="5"/>
                    <a:pt x="50" y="16"/>
                  </a:cubicBezTo>
                  <a:lnTo>
                    <a:pt x="42" y="16"/>
                  </a:lnTo>
                  <a:cubicBezTo>
                    <a:pt x="29" y="12"/>
                    <a:pt x="13" y="8"/>
                    <a:pt x="1" y="8"/>
                  </a:cubicBezTo>
                  <a:lnTo>
                    <a:pt x="1" y="241"/>
                  </a:lnTo>
                  <a:cubicBezTo>
                    <a:pt x="2" y="240"/>
                    <a:pt x="4" y="240"/>
                    <a:pt x="6" y="240"/>
                  </a:cubicBezTo>
                  <a:cubicBezTo>
                    <a:pt x="14" y="240"/>
                    <a:pt x="24" y="251"/>
                    <a:pt x="34" y="251"/>
                  </a:cubicBezTo>
                  <a:cubicBezTo>
                    <a:pt x="38" y="251"/>
                    <a:pt x="42" y="249"/>
                    <a:pt x="46" y="246"/>
                  </a:cubicBezTo>
                  <a:cubicBezTo>
                    <a:pt x="50" y="235"/>
                    <a:pt x="55" y="233"/>
                    <a:pt x="60" y="233"/>
                  </a:cubicBezTo>
                  <a:cubicBezTo>
                    <a:pt x="63" y="233"/>
                    <a:pt x="67" y="234"/>
                    <a:pt x="70" y="234"/>
                  </a:cubicBezTo>
                  <a:cubicBezTo>
                    <a:pt x="72" y="234"/>
                    <a:pt x="73" y="234"/>
                    <a:pt x="74" y="233"/>
                  </a:cubicBezTo>
                  <a:cubicBezTo>
                    <a:pt x="81" y="231"/>
                    <a:pt x="87" y="231"/>
                    <a:pt x="93" y="231"/>
                  </a:cubicBezTo>
                  <a:cubicBezTo>
                    <a:pt x="99" y="231"/>
                    <a:pt x="105" y="231"/>
                    <a:pt x="111" y="229"/>
                  </a:cubicBezTo>
                  <a:cubicBezTo>
                    <a:pt x="128" y="226"/>
                    <a:pt x="144" y="194"/>
                    <a:pt x="161" y="194"/>
                  </a:cubicBezTo>
                  <a:cubicBezTo>
                    <a:pt x="165" y="194"/>
                    <a:pt x="169" y="196"/>
                    <a:pt x="173" y="200"/>
                  </a:cubicBezTo>
                  <a:cubicBezTo>
                    <a:pt x="174" y="202"/>
                    <a:pt x="175" y="202"/>
                    <a:pt x="177" y="202"/>
                  </a:cubicBezTo>
                  <a:cubicBezTo>
                    <a:pt x="179" y="202"/>
                    <a:pt x="182" y="199"/>
                    <a:pt x="185" y="196"/>
                  </a:cubicBezTo>
                  <a:cubicBezTo>
                    <a:pt x="199" y="183"/>
                    <a:pt x="212" y="175"/>
                    <a:pt x="226" y="175"/>
                  </a:cubicBezTo>
                  <a:cubicBezTo>
                    <a:pt x="229" y="175"/>
                    <a:pt x="232" y="175"/>
                    <a:pt x="234" y="176"/>
                  </a:cubicBezTo>
                  <a:cubicBezTo>
                    <a:pt x="235" y="176"/>
                    <a:pt x="236" y="176"/>
                    <a:pt x="236" y="176"/>
                  </a:cubicBezTo>
                  <a:cubicBezTo>
                    <a:pt x="244" y="176"/>
                    <a:pt x="251" y="150"/>
                    <a:pt x="255" y="127"/>
                  </a:cubicBezTo>
                  <a:cubicBezTo>
                    <a:pt x="259" y="102"/>
                    <a:pt x="263" y="77"/>
                    <a:pt x="263" y="53"/>
                  </a:cubicBezTo>
                  <a:cubicBezTo>
                    <a:pt x="251" y="49"/>
                    <a:pt x="243" y="44"/>
                    <a:pt x="234" y="44"/>
                  </a:cubicBezTo>
                  <a:cubicBezTo>
                    <a:pt x="214" y="40"/>
                    <a:pt x="193" y="32"/>
                    <a:pt x="173" y="28"/>
                  </a:cubicBezTo>
                  <a:cubicBezTo>
                    <a:pt x="169" y="28"/>
                    <a:pt x="161" y="32"/>
                    <a:pt x="157" y="32"/>
                  </a:cubicBezTo>
                  <a:cubicBezTo>
                    <a:pt x="153" y="32"/>
                    <a:pt x="150" y="37"/>
                    <a:pt x="147" y="37"/>
                  </a:cubicBezTo>
                  <a:cubicBezTo>
                    <a:pt x="146" y="37"/>
                    <a:pt x="145" y="37"/>
                    <a:pt x="144" y="36"/>
                  </a:cubicBezTo>
                  <a:cubicBezTo>
                    <a:pt x="123" y="17"/>
                    <a:pt x="101" y="0"/>
                    <a:pt x="80"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21" name="Google Shape;321;p29"/>
            <p:cNvSpPr/>
            <p:nvPr/>
          </p:nvSpPr>
          <p:spPr>
            <a:xfrm>
              <a:off x="3018300" y="4567850"/>
              <a:ext cx="15525" cy="6725"/>
            </a:xfrm>
            <a:custGeom>
              <a:avLst/>
              <a:gdLst/>
              <a:ahLst/>
              <a:cxnLst/>
              <a:rect l="l" t="t" r="r" b="b"/>
              <a:pathLst>
                <a:path w="621" h="269" extrusionOk="0">
                  <a:moveTo>
                    <a:pt x="29" y="1"/>
                  </a:moveTo>
                  <a:cubicBezTo>
                    <a:pt x="19" y="1"/>
                    <a:pt x="9" y="3"/>
                    <a:pt x="1" y="6"/>
                  </a:cubicBezTo>
                  <a:lnTo>
                    <a:pt x="1" y="260"/>
                  </a:lnTo>
                  <a:cubicBezTo>
                    <a:pt x="9" y="260"/>
                    <a:pt x="17" y="256"/>
                    <a:pt x="25" y="248"/>
                  </a:cubicBezTo>
                  <a:cubicBezTo>
                    <a:pt x="33" y="230"/>
                    <a:pt x="41" y="224"/>
                    <a:pt x="48" y="224"/>
                  </a:cubicBezTo>
                  <a:cubicBezTo>
                    <a:pt x="65" y="224"/>
                    <a:pt x="81" y="257"/>
                    <a:pt x="102" y="257"/>
                  </a:cubicBezTo>
                  <a:cubicBezTo>
                    <a:pt x="104" y="257"/>
                    <a:pt x="106" y="257"/>
                    <a:pt x="107" y="256"/>
                  </a:cubicBezTo>
                  <a:cubicBezTo>
                    <a:pt x="109" y="256"/>
                    <a:pt x="111" y="256"/>
                    <a:pt x="113" y="256"/>
                  </a:cubicBezTo>
                  <a:cubicBezTo>
                    <a:pt x="134" y="256"/>
                    <a:pt x="152" y="268"/>
                    <a:pt x="171" y="268"/>
                  </a:cubicBezTo>
                  <a:cubicBezTo>
                    <a:pt x="180" y="268"/>
                    <a:pt x="189" y="265"/>
                    <a:pt x="198" y="256"/>
                  </a:cubicBezTo>
                  <a:cubicBezTo>
                    <a:pt x="214" y="244"/>
                    <a:pt x="234" y="236"/>
                    <a:pt x="255" y="228"/>
                  </a:cubicBezTo>
                  <a:cubicBezTo>
                    <a:pt x="256" y="227"/>
                    <a:pt x="257" y="227"/>
                    <a:pt x="258" y="227"/>
                  </a:cubicBezTo>
                  <a:cubicBezTo>
                    <a:pt x="271" y="227"/>
                    <a:pt x="284" y="241"/>
                    <a:pt x="297" y="241"/>
                  </a:cubicBezTo>
                  <a:cubicBezTo>
                    <a:pt x="304" y="241"/>
                    <a:pt x="310" y="238"/>
                    <a:pt x="317" y="228"/>
                  </a:cubicBezTo>
                  <a:cubicBezTo>
                    <a:pt x="317" y="228"/>
                    <a:pt x="321" y="236"/>
                    <a:pt x="321" y="240"/>
                  </a:cubicBezTo>
                  <a:cubicBezTo>
                    <a:pt x="332" y="258"/>
                    <a:pt x="345" y="264"/>
                    <a:pt x="357" y="264"/>
                  </a:cubicBezTo>
                  <a:cubicBezTo>
                    <a:pt x="367" y="264"/>
                    <a:pt x="377" y="260"/>
                    <a:pt x="386" y="256"/>
                  </a:cubicBezTo>
                  <a:cubicBezTo>
                    <a:pt x="399" y="248"/>
                    <a:pt x="411" y="236"/>
                    <a:pt x="423" y="232"/>
                  </a:cubicBezTo>
                  <a:cubicBezTo>
                    <a:pt x="436" y="223"/>
                    <a:pt x="440" y="232"/>
                    <a:pt x="448" y="219"/>
                  </a:cubicBezTo>
                  <a:cubicBezTo>
                    <a:pt x="453" y="212"/>
                    <a:pt x="462" y="200"/>
                    <a:pt x="472" y="200"/>
                  </a:cubicBezTo>
                  <a:cubicBezTo>
                    <a:pt x="478" y="200"/>
                    <a:pt x="484" y="205"/>
                    <a:pt x="489" y="219"/>
                  </a:cubicBezTo>
                  <a:cubicBezTo>
                    <a:pt x="503" y="205"/>
                    <a:pt x="519" y="199"/>
                    <a:pt x="535" y="199"/>
                  </a:cubicBezTo>
                  <a:cubicBezTo>
                    <a:pt x="543" y="199"/>
                    <a:pt x="551" y="200"/>
                    <a:pt x="559" y="203"/>
                  </a:cubicBezTo>
                  <a:cubicBezTo>
                    <a:pt x="560" y="203"/>
                    <a:pt x="561" y="204"/>
                    <a:pt x="563" y="204"/>
                  </a:cubicBezTo>
                  <a:cubicBezTo>
                    <a:pt x="573" y="204"/>
                    <a:pt x="581" y="191"/>
                    <a:pt x="591" y="191"/>
                  </a:cubicBezTo>
                  <a:cubicBezTo>
                    <a:pt x="600" y="191"/>
                    <a:pt x="612" y="174"/>
                    <a:pt x="620" y="109"/>
                  </a:cubicBezTo>
                  <a:cubicBezTo>
                    <a:pt x="612" y="35"/>
                    <a:pt x="600" y="35"/>
                    <a:pt x="587" y="35"/>
                  </a:cubicBezTo>
                  <a:cubicBezTo>
                    <a:pt x="563" y="35"/>
                    <a:pt x="534" y="35"/>
                    <a:pt x="505" y="55"/>
                  </a:cubicBezTo>
                  <a:cubicBezTo>
                    <a:pt x="499" y="61"/>
                    <a:pt x="491" y="65"/>
                    <a:pt x="484" y="65"/>
                  </a:cubicBezTo>
                  <a:cubicBezTo>
                    <a:pt x="481" y="65"/>
                    <a:pt x="479" y="65"/>
                    <a:pt x="477" y="63"/>
                  </a:cubicBezTo>
                  <a:cubicBezTo>
                    <a:pt x="472" y="64"/>
                    <a:pt x="467" y="64"/>
                    <a:pt x="463" y="64"/>
                  </a:cubicBezTo>
                  <a:cubicBezTo>
                    <a:pt x="432" y="64"/>
                    <a:pt x="402" y="51"/>
                    <a:pt x="372" y="51"/>
                  </a:cubicBezTo>
                  <a:cubicBezTo>
                    <a:pt x="353" y="51"/>
                    <a:pt x="335" y="56"/>
                    <a:pt x="317" y="72"/>
                  </a:cubicBezTo>
                  <a:cubicBezTo>
                    <a:pt x="315" y="73"/>
                    <a:pt x="314" y="73"/>
                    <a:pt x="312" y="73"/>
                  </a:cubicBezTo>
                  <a:cubicBezTo>
                    <a:pt x="309" y="73"/>
                    <a:pt x="306" y="72"/>
                    <a:pt x="300" y="72"/>
                  </a:cubicBezTo>
                  <a:cubicBezTo>
                    <a:pt x="276" y="59"/>
                    <a:pt x="251" y="68"/>
                    <a:pt x="226" y="55"/>
                  </a:cubicBezTo>
                  <a:cubicBezTo>
                    <a:pt x="202" y="43"/>
                    <a:pt x="173" y="35"/>
                    <a:pt x="148" y="27"/>
                  </a:cubicBezTo>
                  <a:cubicBezTo>
                    <a:pt x="140" y="24"/>
                    <a:pt x="131" y="23"/>
                    <a:pt x="123" y="23"/>
                  </a:cubicBezTo>
                  <a:cubicBezTo>
                    <a:pt x="118" y="23"/>
                    <a:pt x="114" y="23"/>
                    <a:pt x="109" y="23"/>
                  </a:cubicBezTo>
                  <a:cubicBezTo>
                    <a:pt x="96" y="23"/>
                    <a:pt x="83" y="22"/>
                    <a:pt x="70" y="14"/>
                  </a:cubicBezTo>
                  <a:cubicBezTo>
                    <a:pt x="58" y="5"/>
                    <a:pt x="43" y="1"/>
                    <a:pt x="29"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22" name="Google Shape;322;p29"/>
            <p:cNvSpPr/>
            <p:nvPr/>
          </p:nvSpPr>
          <p:spPr>
            <a:xfrm>
              <a:off x="3018300" y="4554625"/>
              <a:ext cx="18900" cy="7150"/>
            </a:xfrm>
            <a:custGeom>
              <a:avLst/>
              <a:gdLst/>
              <a:ahLst/>
              <a:cxnLst/>
              <a:rect l="l" t="t" r="r" b="b"/>
              <a:pathLst>
                <a:path w="756" h="286" extrusionOk="0">
                  <a:moveTo>
                    <a:pt x="33" y="0"/>
                  </a:moveTo>
                  <a:cubicBezTo>
                    <a:pt x="25" y="0"/>
                    <a:pt x="17" y="2"/>
                    <a:pt x="9" y="6"/>
                  </a:cubicBezTo>
                  <a:cubicBezTo>
                    <a:pt x="5" y="6"/>
                    <a:pt x="1" y="6"/>
                    <a:pt x="1" y="10"/>
                  </a:cubicBezTo>
                  <a:lnTo>
                    <a:pt x="1" y="277"/>
                  </a:lnTo>
                  <a:cubicBezTo>
                    <a:pt x="9" y="277"/>
                    <a:pt x="17" y="281"/>
                    <a:pt x="25" y="285"/>
                  </a:cubicBezTo>
                  <a:cubicBezTo>
                    <a:pt x="26" y="285"/>
                    <a:pt x="27" y="285"/>
                    <a:pt x="28" y="285"/>
                  </a:cubicBezTo>
                  <a:cubicBezTo>
                    <a:pt x="34" y="285"/>
                    <a:pt x="38" y="272"/>
                    <a:pt x="46" y="272"/>
                  </a:cubicBezTo>
                  <a:cubicBezTo>
                    <a:pt x="55" y="268"/>
                    <a:pt x="65" y="266"/>
                    <a:pt x="75" y="266"/>
                  </a:cubicBezTo>
                  <a:cubicBezTo>
                    <a:pt x="83" y="266"/>
                    <a:pt x="91" y="267"/>
                    <a:pt x="99" y="268"/>
                  </a:cubicBezTo>
                  <a:cubicBezTo>
                    <a:pt x="124" y="277"/>
                    <a:pt x="148" y="281"/>
                    <a:pt x="173" y="281"/>
                  </a:cubicBezTo>
                  <a:cubicBezTo>
                    <a:pt x="222" y="277"/>
                    <a:pt x="271" y="264"/>
                    <a:pt x="321" y="256"/>
                  </a:cubicBezTo>
                  <a:cubicBezTo>
                    <a:pt x="345" y="252"/>
                    <a:pt x="370" y="252"/>
                    <a:pt x="394" y="248"/>
                  </a:cubicBezTo>
                  <a:cubicBezTo>
                    <a:pt x="411" y="248"/>
                    <a:pt x="423" y="240"/>
                    <a:pt x="431" y="227"/>
                  </a:cubicBezTo>
                  <a:cubicBezTo>
                    <a:pt x="443" y="206"/>
                    <a:pt x="453" y="201"/>
                    <a:pt x="464" y="201"/>
                  </a:cubicBezTo>
                  <a:cubicBezTo>
                    <a:pt x="468" y="201"/>
                    <a:pt x="472" y="202"/>
                    <a:pt x="477" y="203"/>
                  </a:cubicBezTo>
                  <a:cubicBezTo>
                    <a:pt x="493" y="207"/>
                    <a:pt x="497" y="207"/>
                    <a:pt x="509" y="207"/>
                  </a:cubicBezTo>
                  <a:cubicBezTo>
                    <a:pt x="518" y="211"/>
                    <a:pt x="530" y="207"/>
                    <a:pt x="542" y="219"/>
                  </a:cubicBezTo>
                  <a:cubicBezTo>
                    <a:pt x="548" y="225"/>
                    <a:pt x="553" y="229"/>
                    <a:pt x="557" y="229"/>
                  </a:cubicBezTo>
                  <a:cubicBezTo>
                    <a:pt x="562" y="229"/>
                    <a:pt x="567" y="224"/>
                    <a:pt x="571" y="211"/>
                  </a:cubicBezTo>
                  <a:cubicBezTo>
                    <a:pt x="571" y="208"/>
                    <a:pt x="576" y="202"/>
                    <a:pt x="578" y="202"/>
                  </a:cubicBezTo>
                  <a:cubicBezTo>
                    <a:pt x="579" y="202"/>
                    <a:pt x="579" y="202"/>
                    <a:pt x="579" y="203"/>
                  </a:cubicBezTo>
                  <a:cubicBezTo>
                    <a:pt x="588" y="211"/>
                    <a:pt x="597" y="214"/>
                    <a:pt x="607" y="214"/>
                  </a:cubicBezTo>
                  <a:cubicBezTo>
                    <a:pt x="620" y="214"/>
                    <a:pt x="633" y="209"/>
                    <a:pt x="645" y="207"/>
                  </a:cubicBezTo>
                  <a:cubicBezTo>
                    <a:pt x="657" y="203"/>
                    <a:pt x="665" y="199"/>
                    <a:pt x="678" y="190"/>
                  </a:cubicBezTo>
                  <a:cubicBezTo>
                    <a:pt x="686" y="185"/>
                    <a:pt x="693" y="178"/>
                    <a:pt x="702" y="178"/>
                  </a:cubicBezTo>
                  <a:cubicBezTo>
                    <a:pt x="707" y="178"/>
                    <a:pt x="713" y="180"/>
                    <a:pt x="719" y="186"/>
                  </a:cubicBezTo>
                  <a:cubicBezTo>
                    <a:pt x="723" y="193"/>
                    <a:pt x="726" y="196"/>
                    <a:pt x="730" y="196"/>
                  </a:cubicBezTo>
                  <a:cubicBezTo>
                    <a:pt x="739" y="196"/>
                    <a:pt x="747" y="179"/>
                    <a:pt x="756" y="137"/>
                  </a:cubicBezTo>
                  <a:cubicBezTo>
                    <a:pt x="743" y="80"/>
                    <a:pt x="731" y="67"/>
                    <a:pt x="719" y="67"/>
                  </a:cubicBezTo>
                  <a:cubicBezTo>
                    <a:pt x="714" y="68"/>
                    <a:pt x="710" y="68"/>
                    <a:pt x="705" y="68"/>
                  </a:cubicBezTo>
                  <a:cubicBezTo>
                    <a:pt x="686" y="68"/>
                    <a:pt x="666" y="65"/>
                    <a:pt x="647" y="65"/>
                  </a:cubicBezTo>
                  <a:cubicBezTo>
                    <a:pt x="625" y="65"/>
                    <a:pt x="604" y="68"/>
                    <a:pt x="583" y="84"/>
                  </a:cubicBezTo>
                  <a:cubicBezTo>
                    <a:pt x="575" y="90"/>
                    <a:pt x="567" y="92"/>
                    <a:pt x="558" y="92"/>
                  </a:cubicBezTo>
                  <a:cubicBezTo>
                    <a:pt x="538" y="92"/>
                    <a:pt x="518" y="78"/>
                    <a:pt x="497" y="75"/>
                  </a:cubicBezTo>
                  <a:cubicBezTo>
                    <a:pt x="485" y="71"/>
                    <a:pt x="472" y="67"/>
                    <a:pt x="456" y="67"/>
                  </a:cubicBezTo>
                  <a:cubicBezTo>
                    <a:pt x="423" y="67"/>
                    <a:pt x="386" y="75"/>
                    <a:pt x="353" y="75"/>
                  </a:cubicBezTo>
                  <a:cubicBezTo>
                    <a:pt x="340" y="74"/>
                    <a:pt x="326" y="73"/>
                    <a:pt x="312" y="73"/>
                  </a:cubicBezTo>
                  <a:cubicBezTo>
                    <a:pt x="293" y="73"/>
                    <a:pt x="273" y="75"/>
                    <a:pt x="251" y="80"/>
                  </a:cubicBezTo>
                  <a:cubicBezTo>
                    <a:pt x="234" y="80"/>
                    <a:pt x="222" y="80"/>
                    <a:pt x="206" y="75"/>
                  </a:cubicBezTo>
                  <a:cubicBezTo>
                    <a:pt x="198" y="71"/>
                    <a:pt x="193" y="71"/>
                    <a:pt x="185" y="67"/>
                  </a:cubicBezTo>
                  <a:cubicBezTo>
                    <a:pt x="161" y="67"/>
                    <a:pt x="140" y="55"/>
                    <a:pt x="120" y="43"/>
                  </a:cubicBezTo>
                  <a:cubicBezTo>
                    <a:pt x="91" y="20"/>
                    <a:pt x="62" y="0"/>
                    <a:pt x="33"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23" name="Google Shape;323;p29"/>
            <p:cNvSpPr/>
            <p:nvPr/>
          </p:nvSpPr>
          <p:spPr>
            <a:xfrm>
              <a:off x="3018300" y="4541625"/>
              <a:ext cx="17050" cy="6800"/>
            </a:xfrm>
            <a:custGeom>
              <a:avLst/>
              <a:gdLst/>
              <a:ahLst/>
              <a:cxnLst/>
              <a:rect l="l" t="t" r="r" b="b"/>
              <a:pathLst>
                <a:path w="682" h="272" extrusionOk="0">
                  <a:moveTo>
                    <a:pt x="1" y="0"/>
                  </a:moveTo>
                  <a:lnTo>
                    <a:pt x="1" y="271"/>
                  </a:lnTo>
                  <a:cubicBezTo>
                    <a:pt x="17" y="271"/>
                    <a:pt x="33" y="263"/>
                    <a:pt x="42" y="247"/>
                  </a:cubicBezTo>
                  <a:cubicBezTo>
                    <a:pt x="54" y="222"/>
                    <a:pt x="62" y="214"/>
                    <a:pt x="74" y="214"/>
                  </a:cubicBezTo>
                  <a:cubicBezTo>
                    <a:pt x="87" y="218"/>
                    <a:pt x="111" y="234"/>
                    <a:pt x="128" y="238"/>
                  </a:cubicBezTo>
                  <a:cubicBezTo>
                    <a:pt x="144" y="247"/>
                    <a:pt x="173" y="255"/>
                    <a:pt x="193" y="263"/>
                  </a:cubicBezTo>
                  <a:cubicBezTo>
                    <a:pt x="198" y="265"/>
                    <a:pt x="203" y="267"/>
                    <a:pt x="208" y="267"/>
                  </a:cubicBezTo>
                  <a:cubicBezTo>
                    <a:pt x="216" y="267"/>
                    <a:pt x="224" y="261"/>
                    <a:pt x="234" y="238"/>
                  </a:cubicBezTo>
                  <a:cubicBezTo>
                    <a:pt x="234" y="231"/>
                    <a:pt x="238" y="228"/>
                    <a:pt x="241" y="228"/>
                  </a:cubicBezTo>
                  <a:cubicBezTo>
                    <a:pt x="243" y="228"/>
                    <a:pt x="245" y="229"/>
                    <a:pt x="247" y="230"/>
                  </a:cubicBezTo>
                  <a:cubicBezTo>
                    <a:pt x="250" y="235"/>
                    <a:pt x="254" y="238"/>
                    <a:pt x="259" y="238"/>
                  </a:cubicBezTo>
                  <a:cubicBezTo>
                    <a:pt x="265" y="238"/>
                    <a:pt x="272" y="233"/>
                    <a:pt x="280" y="226"/>
                  </a:cubicBezTo>
                  <a:cubicBezTo>
                    <a:pt x="284" y="220"/>
                    <a:pt x="288" y="219"/>
                    <a:pt x="292" y="219"/>
                  </a:cubicBezTo>
                  <a:cubicBezTo>
                    <a:pt x="294" y="219"/>
                    <a:pt x="296" y="219"/>
                    <a:pt x="298" y="219"/>
                  </a:cubicBezTo>
                  <a:cubicBezTo>
                    <a:pt x="300" y="219"/>
                    <a:pt x="302" y="219"/>
                    <a:pt x="304" y="218"/>
                  </a:cubicBezTo>
                  <a:cubicBezTo>
                    <a:pt x="325" y="218"/>
                    <a:pt x="353" y="218"/>
                    <a:pt x="374" y="214"/>
                  </a:cubicBezTo>
                  <a:cubicBezTo>
                    <a:pt x="394" y="210"/>
                    <a:pt x="415" y="206"/>
                    <a:pt x="436" y="206"/>
                  </a:cubicBezTo>
                  <a:cubicBezTo>
                    <a:pt x="438" y="206"/>
                    <a:pt x="441" y="207"/>
                    <a:pt x="444" y="207"/>
                  </a:cubicBezTo>
                  <a:cubicBezTo>
                    <a:pt x="456" y="207"/>
                    <a:pt x="466" y="197"/>
                    <a:pt x="477" y="156"/>
                  </a:cubicBezTo>
                  <a:cubicBezTo>
                    <a:pt x="482" y="192"/>
                    <a:pt x="490" y="204"/>
                    <a:pt x="498" y="204"/>
                  </a:cubicBezTo>
                  <a:cubicBezTo>
                    <a:pt x="501" y="204"/>
                    <a:pt x="505" y="201"/>
                    <a:pt x="509" y="197"/>
                  </a:cubicBezTo>
                  <a:cubicBezTo>
                    <a:pt x="518" y="189"/>
                    <a:pt x="521" y="182"/>
                    <a:pt x="523" y="182"/>
                  </a:cubicBezTo>
                  <a:cubicBezTo>
                    <a:pt x="524" y="182"/>
                    <a:pt x="525" y="183"/>
                    <a:pt x="526" y="185"/>
                  </a:cubicBezTo>
                  <a:cubicBezTo>
                    <a:pt x="531" y="203"/>
                    <a:pt x="538" y="209"/>
                    <a:pt x="544" y="209"/>
                  </a:cubicBezTo>
                  <a:cubicBezTo>
                    <a:pt x="552" y="209"/>
                    <a:pt x="560" y="200"/>
                    <a:pt x="567" y="193"/>
                  </a:cubicBezTo>
                  <a:cubicBezTo>
                    <a:pt x="572" y="188"/>
                    <a:pt x="576" y="187"/>
                    <a:pt x="579" y="187"/>
                  </a:cubicBezTo>
                  <a:cubicBezTo>
                    <a:pt x="584" y="187"/>
                    <a:pt x="588" y="191"/>
                    <a:pt x="591" y="191"/>
                  </a:cubicBezTo>
                  <a:cubicBezTo>
                    <a:pt x="593" y="191"/>
                    <a:pt x="594" y="191"/>
                    <a:pt x="596" y="189"/>
                  </a:cubicBezTo>
                  <a:cubicBezTo>
                    <a:pt x="602" y="183"/>
                    <a:pt x="610" y="180"/>
                    <a:pt x="619" y="180"/>
                  </a:cubicBezTo>
                  <a:cubicBezTo>
                    <a:pt x="627" y="180"/>
                    <a:pt x="637" y="183"/>
                    <a:pt x="645" y="189"/>
                  </a:cubicBezTo>
                  <a:cubicBezTo>
                    <a:pt x="647" y="191"/>
                    <a:pt x="650" y="192"/>
                    <a:pt x="654" y="192"/>
                  </a:cubicBezTo>
                  <a:cubicBezTo>
                    <a:pt x="657" y="192"/>
                    <a:pt x="661" y="191"/>
                    <a:pt x="665" y="189"/>
                  </a:cubicBezTo>
                  <a:cubicBezTo>
                    <a:pt x="669" y="189"/>
                    <a:pt x="674" y="185"/>
                    <a:pt x="678" y="173"/>
                  </a:cubicBezTo>
                  <a:cubicBezTo>
                    <a:pt x="682" y="156"/>
                    <a:pt x="682" y="140"/>
                    <a:pt x="682" y="124"/>
                  </a:cubicBezTo>
                  <a:cubicBezTo>
                    <a:pt x="682" y="107"/>
                    <a:pt x="682" y="91"/>
                    <a:pt x="678" y="78"/>
                  </a:cubicBezTo>
                  <a:cubicBezTo>
                    <a:pt x="669" y="62"/>
                    <a:pt x="661" y="54"/>
                    <a:pt x="653" y="54"/>
                  </a:cubicBezTo>
                  <a:cubicBezTo>
                    <a:pt x="604" y="54"/>
                    <a:pt x="559" y="54"/>
                    <a:pt x="513" y="58"/>
                  </a:cubicBezTo>
                  <a:cubicBezTo>
                    <a:pt x="511" y="57"/>
                    <a:pt x="509" y="57"/>
                    <a:pt x="507" y="57"/>
                  </a:cubicBezTo>
                  <a:cubicBezTo>
                    <a:pt x="493" y="57"/>
                    <a:pt x="481" y="68"/>
                    <a:pt x="481" y="83"/>
                  </a:cubicBezTo>
                  <a:cubicBezTo>
                    <a:pt x="478" y="88"/>
                    <a:pt x="476" y="91"/>
                    <a:pt x="474" y="91"/>
                  </a:cubicBezTo>
                  <a:cubicBezTo>
                    <a:pt x="466" y="91"/>
                    <a:pt x="460" y="52"/>
                    <a:pt x="451" y="52"/>
                  </a:cubicBezTo>
                  <a:cubicBezTo>
                    <a:pt x="450" y="52"/>
                    <a:pt x="449" y="52"/>
                    <a:pt x="448" y="54"/>
                  </a:cubicBezTo>
                  <a:lnTo>
                    <a:pt x="386" y="54"/>
                  </a:lnTo>
                  <a:lnTo>
                    <a:pt x="247" y="50"/>
                  </a:lnTo>
                  <a:cubicBezTo>
                    <a:pt x="237" y="48"/>
                    <a:pt x="225" y="47"/>
                    <a:pt x="213" y="47"/>
                  </a:cubicBezTo>
                  <a:cubicBezTo>
                    <a:pt x="202" y="47"/>
                    <a:pt x="189" y="48"/>
                    <a:pt x="177" y="50"/>
                  </a:cubicBezTo>
                  <a:cubicBezTo>
                    <a:pt x="174" y="50"/>
                    <a:pt x="171" y="51"/>
                    <a:pt x="168" y="51"/>
                  </a:cubicBezTo>
                  <a:cubicBezTo>
                    <a:pt x="154" y="51"/>
                    <a:pt x="138" y="43"/>
                    <a:pt x="128" y="33"/>
                  </a:cubicBezTo>
                  <a:cubicBezTo>
                    <a:pt x="120" y="21"/>
                    <a:pt x="107" y="13"/>
                    <a:pt x="91" y="9"/>
                  </a:cubicBezTo>
                  <a:cubicBezTo>
                    <a:pt x="80" y="3"/>
                    <a:pt x="70" y="1"/>
                    <a:pt x="59" y="1"/>
                  </a:cubicBezTo>
                  <a:cubicBezTo>
                    <a:pt x="47" y="1"/>
                    <a:pt x="35" y="3"/>
                    <a:pt x="22" y="3"/>
                  </a:cubicBezTo>
                  <a:cubicBezTo>
                    <a:pt x="15" y="3"/>
                    <a:pt x="8" y="2"/>
                    <a:pt x="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24" name="Google Shape;324;p29"/>
            <p:cNvSpPr/>
            <p:nvPr/>
          </p:nvSpPr>
          <p:spPr>
            <a:xfrm>
              <a:off x="3018300" y="4489825"/>
              <a:ext cx="4550" cy="6175"/>
            </a:xfrm>
            <a:custGeom>
              <a:avLst/>
              <a:gdLst/>
              <a:ahLst/>
              <a:cxnLst/>
              <a:rect l="l" t="t" r="r" b="b"/>
              <a:pathLst>
                <a:path w="182" h="247" extrusionOk="0">
                  <a:moveTo>
                    <a:pt x="1" y="0"/>
                  </a:moveTo>
                  <a:lnTo>
                    <a:pt x="1" y="247"/>
                  </a:lnTo>
                  <a:cubicBezTo>
                    <a:pt x="5" y="247"/>
                    <a:pt x="9" y="242"/>
                    <a:pt x="13" y="238"/>
                  </a:cubicBezTo>
                  <a:cubicBezTo>
                    <a:pt x="15" y="229"/>
                    <a:pt x="19" y="226"/>
                    <a:pt x="23" y="226"/>
                  </a:cubicBezTo>
                  <a:cubicBezTo>
                    <a:pt x="32" y="226"/>
                    <a:pt x="42" y="239"/>
                    <a:pt x="48" y="239"/>
                  </a:cubicBezTo>
                  <a:cubicBezTo>
                    <a:pt x="49" y="239"/>
                    <a:pt x="49" y="239"/>
                    <a:pt x="50" y="238"/>
                  </a:cubicBezTo>
                  <a:cubicBezTo>
                    <a:pt x="69" y="231"/>
                    <a:pt x="85" y="201"/>
                    <a:pt x="104" y="201"/>
                  </a:cubicBezTo>
                  <a:cubicBezTo>
                    <a:pt x="105" y="201"/>
                    <a:pt x="106" y="201"/>
                    <a:pt x="107" y="201"/>
                  </a:cubicBezTo>
                  <a:cubicBezTo>
                    <a:pt x="110" y="202"/>
                    <a:pt x="112" y="203"/>
                    <a:pt x="115" y="203"/>
                  </a:cubicBezTo>
                  <a:cubicBezTo>
                    <a:pt x="127" y="203"/>
                    <a:pt x="136" y="192"/>
                    <a:pt x="148" y="192"/>
                  </a:cubicBezTo>
                  <a:cubicBezTo>
                    <a:pt x="152" y="192"/>
                    <a:pt x="156" y="194"/>
                    <a:pt x="161" y="197"/>
                  </a:cubicBezTo>
                  <a:cubicBezTo>
                    <a:pt x="161" y="198"/>
                    <a:pt x="162" y="198"/>
                    <a:pt x="163" y="198"/>
                  </a:cubicBezTo>
                  <a:cubicBezTo>
                    <a:pt x="170" y="198"/>
                    <a:pt x="177" y="156"/>
                    <a:pt x="177" y="111"/>
                  </a:cubicBezTo>
                  <a:cubicBezTo>
                    <a:pt x="181" y="86"/>
                    <a:pt x="177" y="58"/>
                    <a:pt x="161" y="37"/>
                  </a:cubicBezTo>
                  <a:lnTo>
                    <a:pt x="157" y="37"/>
                  </a:lnTo>
                  <a:lnTo>
                    <a:pt x="103" y="13"/>
                  </a:lnTo>
                  <a:cubicBezTo>
                    <a:pt x="99" y="13"/>
                    <a:pt x="95" y="4"/>
                    <a:pt x="91" y="4"/>
                  </a:cubicBezTo>
                  <a:lnTo>
                    <a:pt x="13" y="4"/>
                  </a:lnTo>
                  <a:cubicBezTo>
                    <a:pt x="13" y="0"/>
                    <a:pt x="5" y="0"/>
                    <a:pt x="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25" name="Google Shape;325;p29"/>
            <p:cNvSpPr/>
            <p:nvPr/>
          </p:nvSpPr>
          <p:spPr>
            <a:xfrm>
              <a:off x="3018300" y="4619650"/>
              <a:ext cx="21875" cy="7750"/>
            </a:xfrm>
            <a:custGeom>
              <a:avLst/>
              <a:gdLst/>
              <a:ahLst/>
              <a:cxnLst/>
              <a:rect l="l" t="t" r="r" b="b"/>
              <a:pathLst>
                <a:path w="875" h="310" extrusionOk="0">
                  <a:moveTo>
                    <a:pt x="9" y="0"/>
                  </a:moveTo>
                  <a:cubicBezTo>
                    <a:pt x="6" y="0"/>
                    <a:pt x="3" y="2"/>
                    <a:pt x="1" y="6"/>
                  </a:cubicBezTo>
                  <a:lnTo>
                    <a:pt x="1" y="302"/>
                  </a:lnTo>
                  <a:cubicBezTo>
                    <a:pt x="5" y="306"/>
                    <a:pt x="9" y="306"/>
                    <a:pt x="13" y="310"/>
                  </a:cubicBezTo>
                  <a:cubicBezTo>
                    <a:pt x="42" y="263"/>
                    <a:pt x="71" y="248"/>
                    <a:pt x="97" y="248"/>
                  </a:cubicBezTo>
                  <a:cubicBezTo>
                    <a:pt x="101" y="248"/>
                    <a:pt x="104" y="248"/>
                    <a:pt x="107" y="248"/>
                  </a:cubicBezTo>
                  <a:lnTo>
                    <a:pt x="144" y="248"/>
                  </a:lnTo>
                  <a:cubicBezTo>
                    <a:pt x="147" y="248"/>
                    <a:pt x="151" y="245"/>
                    <a:pt x="155" y="245"/>
                  </a:cubicBezTo>
                  <a:cubicBezTo>
                    <a:pt x="157" y="245"/>
                    <a:pt x="159" y="246"/>
                    <a:pt x="161" y="248"/>
                  </a:cubicBezTo>
                  <a:cubicBezTo>
                    <a:pt x="166" y="256"/>
                    <a:pt x="172" y="259"/>
                    <a:pt x="178" y="259"/>
                  </a:cubicBezTo>
                  <a:cubicBezTo>
                    <a:pt x="184" y="259"/>
                    <a:pt x="191" y="255"/>
                    <a:pt x="198" y="248"/>
                  </a:cubicBezTo>
                  <a:cubicBezTo>
                    <a:pt x="210" y="232"/>
                    <a:pt x="226" y="240"/>
                    <a:pt x="239" y="236"/>
                  </a:cubicBezTo>
                  <a:cubicBezTo>
                    <a:pt x="267" y="228"/>
                    <a:pt x="296" y="228"/>
                    <a:pt x="321" y="228"/>
                  </a:cubicBezTo>
                  <a:cubicBezTo>
                    <a:pt x="333" y="228"/>
                    <a:pt x="341" y="211"/>
                    <a:pt x="349" y="203"/>
                  </a:cubicBezTo>
                  <a:cubicBezTo>
                    <a:pt x="358" y="195"/>
                    <a:pt x="362" y="191"/>
                    <a:pt x="370" y="187"/>
                  </a:cubicBezTo>
                  <a:cubicBezTo>
                    <a:pt x="380" y="185"/>
                    <a:pt x="391" y="184"/>
                    <a:pt x="402" y="184"/>
                  </a:cubicBezTo>
                  <a:cubicBezTo>
                    <a:pt x="434" y="184"/>
                    <a:pt x="466" y="192"/>
                    <a:pt x="493" y="207"/>
                  </a:cubicBezTo>
                  <a:cubicBezTo>
                    <a:pt x="522" y="215"/>
                    <a:pt x="555" y="224"/>
                    <a:pt x="587" y="224"/>
                  </a:cubicBezTo>
                  <a:cubicBezTo>
                    <a:pt x="628" y="224"/>
                    <a:pt x="665" y="220"/>
                    <a:pt x="706" y="215"/>
                  </a:cubicBezTo>
                  <a:cubicBezTo>
                    <a:pt x="733" y="213"/>
                    <a:pt x="759" y="199"/>
                    <a:pt x="787" y="199"/>
                  </a:cubicBezTo>
                  <a:cubicBezTo>
                    <a:pt x="798" y="199"/>
                    <a:pt x="809" y="201"/>
                    <a:pt x="821" y="207"/>
                  </a:cubicBezTo>
                  <a:lnTo>
                    <a:pt x="846" y="207"/>
                  </a:lnTo>
                  <a:cubicBezTo>
                    <a:pt x="854" y="207"/>
                    <a:pt x="866" y="183"/>
                    <a:pt x="875" y="133"/>
                  </a:cubicBezTo>
                  <a:cubicBezTo>
                    <a:pt x="866" y="97"/>
                    <a:pt x="858" y="91"/>
                    <a:pt x="851" y="91"/>
                  </a:cubicBezTo>
                  <a:cubicBezTo>
                    <a:pt x="847" y="91"/>
                    <a:pt x="844" y="92"/>
                    <a:pt x="842" y="92"/>
                  </a:cubicBezTo>
                  <a:lnTo>
                    <a:pt x="731" y="92"/>
                  </a:lnTo>
                  <a:cubicBezTo>
                    <a:pt x="715" y="92"/>
                    <a:pt x="702" y="80"/>
                    <a:pt x="690" y="80"/>
                  </a:cubicBezTo>
                  <a:cubicBezTo>
                    <a:pt x="674" y="80"/>
                    <a:pt x="649" y="92"/>
                    <a:pt x="632" y="92"/>
                  </a:cubicBezTo>
                  <a:cubicBezTo>
                    <a:pt x="604" y="92"/>
                    <a:pt x="579" y="92"/>
                    <a:pt x="555" y="84"/>
                  </a:cubicBezTo>
                  <a:cubicBezTo>
                    <a:pt x="530" y="80"/>
                    <a:pt x="501" y="60"/>
                    <a:pt x="481" y="51"/>
                  </a:cubicBezTo>
                  <a:cubicBezTo>
                    <a:pt x="477" y="51"/>
                    <a:pt x="474" y="50"/>
                    <a:pt x="471" y="50"/>
                  </a:cubicBezTo>
                  <a:cubicBezTo>
                    <a:pt x="462" y="50"/>
                    <a:pt x="453" y="53"/>
                    <a:pt x="445" y="53"/>
                  </a:cubicBezTo>
                  <a:cubicBezTo>
                    <a:pt x="439" y="53"/>
                    <a:pt x="433" y="52"/>
                    <a:pt x="427" y="47"/>
                  </a:cubicBezTo>
                  <a:cubicBezTo>
                    <a:pt x="419" y="43"/>
                    <a:pt x="411" y="42"/>
                    <a:pt x="403" y="42"/>
                  </a:cubicBezTo>
                  <a:cubicBezTo>
                    <a:pt x="378" y="42"/>
                    <a:pt x="354" y="56"/>
                    <a:pt x="329" y="60"/>
                  </a:cubicBezTo>
                  <a:cubicBezTo>
                    <a:pt x="297" y="62"/>
                    <a:pt x="267" y="79"/>
                    <a:pt x="236" y="79"/>
                  </a:cubicBezTo>
                  <a:cubicBezTo>
                    <a:pt x="219" y="79"/>
                    <a:pt x="202" y="74"/>
                    <a:pt x="185" y="60"/>
                  </a:cubicBezTo>
                  <a:cubicBezTo>
                    <a:pt x="177" y="51"/>
                    <a:pt x="169" y="47"/>
                    <a:pt x="157" y="43"/>
                  </a:cubicBezTo>
                  <a:cubicBezTo>
                    <a:pt x="136" y="40"/>
                    <a:pt x="114" y="37"/>
                    <a:pt x="91" y="37"/>
                  </a:cubicBezTo>
                  <a:cubicBezTo>
                    <a:pt x="81" y="37"/>
                    <a:pt x="72" y="38"/>
                    <a:pt x="62" y="39"/>
                  </a:cubicBezTo>
                  <a:cubicBezTo>
                    <a:pt x="46" y="39"/>
                    <a:pt x="33" y="14"/>
                    <a:pt x="17" y="6"/>
                  </a:cubicBezTo>
                  <a:cubicBezTo>
                    <a:pt x="15" y="2"/>
                    <a:pt x="12" y="0"/>
                    <a:pt x="9"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26" name="Google Shape;326;p29"/>
            <p:cNvSpPr/>
            <p:nvPr/>
          </p:nvSpPr>
          <p:spPr>
            <a:xfrm>
              <a:off x="3018200" y="4502450"/>
              <a:ext cx="11300" cy="6775"/>
            </a:xfrm>
            <a:custGeom>
              <a:avLst/>
              <a:gdLst/>
              <a:ahLst/>
              <a:cxnLst/>
              <a:rect l="l" t="t" r="r" b="b"/>
              <a:pathLst>
                <a:path w="452" h="271" extrusionOk="0">
                  <a:moveTo>
                    <a:pt x="33" y="0"/>
                  </a:moveTo>
                  <a:cubicBezTo>
                    <a:pt x="29" y="0"/>
                    <a:pt x="25" y="1"/>
                    <a:pt x="21" y="4"/>
                  </a:cubicBezTo>
                  <a:cubicBezTo>
                    <a:pt x="17" y="4"/>
                    <a:pt x="9" y="8"/>
                    <a:pt x="5" y="8"/>
                  </a:cubicBezTo>
                  <a:lnTo>
                    <a:pt x="0" y="8"/>
                  </a:lnTo>
                  <a:lnTo>
                    <a:pt x="0" y="271"/>
                  </a:lnTo>
                  <a:cubicBezTo>
                    <a:pt x="5" y="267"/>
                    <a:pt x="5" y="267"/>
                    <a:pt x="9" y="263"/>
                  </a:cubicBezTo>
                  <a:cubicBezTo>
                    <a:pt x="12" y="256"/>
                    <a:pt x="15" y="254"/>
                    <a:pt x="18" y="254"/>
                  </a:cubicBezTo>
                  <a:cubicBezTo>
                    <a:pt x="26" y="254"/>
                    <a:pt x="33" y="265"/>
                    <a:pt x="40" y="265"/>
                  </a:cubicBezTo>
                  <a:cubicBezTo>
                    <a:pt x="42" y="265"/>
                    <a:pt x="44" y="264"/>
                    <a:pt x="46" y="263"/>
                  </a:cubicBezTo>
                  <a:cubicBezTo>
                    <a:pt x="58" y="246"/>
                    <a:pt x="70" y="254"/>
                    <a:pt x="78" y="246"/>
                  </a:cubicBezTo>
                  <a:cubicBezTo>
                    <a:pt x="91" y="234"/>
                    <a:pt x="99" y="209"/>
                    <a:pt x="111" y="201"/>
                  </a:cubicBezTo>
                  <a:cubicBezTo>
                    <a:pt x="148" y="189"/>
                    <a:pt x="189" y="181"/>
                    <a:pt x="226" y="181"/>
                  </a:cubicBezTo>
                  <a:cubicBezTo>
                    <a:pt x="238" y="181"/>
                    <a:pt x="251" y="185"/>
                    <a:pt x="263" y="189"/>
                  </a:cubicBezTo>
                  <a:cubicBezTo>
                    <a:pt x="269" y="192"/>
                    <a:pt x="282" y="210"/>
                    <a:pt x="293" y="210"/>
                  </a:cubicBezTo>
                  <a:cubicBezTo>
                    <a:pt x="297" y="210"/>
                    <a:pt x="301" y="208"/>
                    <a:pt x="304" y="201"/>
                  </a:cubicBezTo>
                  <a:cubicBezTo>
                    <a:pt x="310" y="192"/>
                    <a:pt x="316" y="190"/>
                    <a:pt x="321" y="190"/>
                  </a:cubicBezTo>
                  <a:cubicBezTo>
                    <a:pt x="327" y="190"/>
                    <a:pt x="333" y="192"/>
                    <a:pt x="339" y="192"/>
                  </a:cubicBezTo>
                  <a:cubicBezTo>
                    <a:pt x="342" y="192"/>
                    <a:pt x="346" y="192"/>
                    <a:pt x="349" y="189"/>
                  </a:cubicBezTo>
                  <a:cubicBezTo>
                    <a:pt x="361" y="177"/>
                    <a:pt x="379" y="170"/>
                    <a:pt x="396" y="170"/>
                  </a:cubicBezTo>
                  <a:cubicBezTo>
                    <a:pt x="409" y="170"/>
                    <a:pt x="421" y="174"/>
                    <a:pt x="431" y="181"/>
                  </a:cubicBezTo>
                  <a:cubicBezTo>
                    <a:pt x="432" y="181"/>
                    <a:pt x="433" y="181"/>
                    <a:pt x="434" y="181"/>
                  </a:cubicBezTo>
                  <a:cubicBezTo>
                    <a:pt x="444" y="181"/>
                    <a:pt x="448" y="161"/>
                    <a:pt x="452" y="127"/>
                  </a:cubicBezTo>
                  <a:cubicBezTo>
                    <a:pt x="452" y="94"/>
                    <a:pt x="448" y="57"/>
                    <a:pt x="440" y="57"/>
                  </a:cubicBezTo>
                  <a:cubicBezTo>
                    <a:pt x="439" y="58"/>
                    <a:pt x="438" y="58"/>
                    <a:pt x="437" y="58"/>
                  </a:cubicBezTo>
                  <a:cubicBezTo>
                    <a:pt x="426" y="58"/>
                    <a:pt x="416" y="41"/>
                    <a:pt x="405" y="41"/>
                  </a:cubicBezTo>
                  <a:cubicBezTo>
                    <a:pt x="405" y="41"/>
                    <a:pt x="404" y="41"/>
                    <a:pt x="403" y="41"/>
                  </a:cubicBezTo>
                  <a:cubicBezTo>
                    <a:pt x="374" y="49"/>
                    <a:pt x="349" y="62"/>
                    <a:pt x="325" y="78"/>
                  </a:cubicBezTo>
                  <a:cubicBezTo>
                    <a:pt x="322" y="78"/>
                    <a:pt x="319" y="82"/>
                    <a:pt x="316" y="82"/>
                  </a:cubicBezTo>
                  <a:cubicBezTo>
                    <a:pt x="315" y="82"/>
                    <a:pt x="314" y="81"/>
                    <a:pt x="312" y="78"/>
                  </a:cubicBezTo>
                  <a:cubicBezTo>
                    <a:pt x="296" y="53"/>
                    <a:pt x="267" y="33"/>
                    <a:pt x="234" y="29"/>
                  </a:cubicBezTo>
                  <a:cubicBezTo>
                    <a:pt x="226" y="29"/>
                    <a:pt x="214" y="37"/>
                    <a:pt x="202" y="37"/>
                  </a:cubicBezTo>
                  <a:cubicBezTo>
                    <a:pt x="180" y="33"/>
                    <a:pt x="158" y="11"/>
                    <a:pt x="134" y="11"/>
                  </a:cubicBezTo>
                  <a:cubicBezTo>
                    <a:pt x="131" y="11"/>
                    <a:pt x="127" y="11"/>
                    <a:pt x="124" y="12"/>
                  </a:cubicBezTo>
                  <a:cubicBezTo>
                    <a:pt x="121" y="14"/>
                    <a:pt x="118" y="14"/>
                    <a:pt x="115" y="14"/>
                  </a:cubicBezTo>
                  <a:cubicBezTo>
                    <a:pt x="104" y="14"/>
                    <a:pt x="94" y="6"/>
                    <a:pt x="83" y="6"/>
                  </a:cubicBezTo>
                  <a:cubicBezTo>
                    <a:pt x="80" y="6"/>
                    <a:pt x="77" y="7"/>
                    <a:pt x="74" y="8"/>
                  </a:cubicBezTo>
                  <a:cubicBezTo>
                    <a:pt x="72" y="9"/>
                    <a:pt x="71" y="9"/>
                    <a:pt x="69" y="9"/>
                  </a:cubicBezTo>
                  <a:cubicBezTo>
                    <a:pt x="55" y="9"/>
                    <a:pt x="44" y="0"/>
                    <a:pt x="33"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27" name="Google Shape;327;p29"/>
            <p:cNvSpPr/>
            <p:nvPr/>
          </p:nvSpPr>
          <p:spPr>
            <a:xfrm>
              <a:off x="3018300" y="4529000"/>
              <a:ext cx="13875" cy="6225"/>
            </a:xfrm>
            <a:custGeom>
              <a:avLst/>
              <a:gdLst/>
              <a:ahLst/>
              <a:cxnLst/>
              <a:rect l="l" t="t" r="r" b="b"/>
              <a:pathLst>
                <a:path w="555" h="249" extrusionOk="0">
                  <a:moveTo>
                    <a:pt x="1" y="1"/>
                  </a:moveTo>
                  <a:lnTo>
                    <a:pt x="1" y="235"/>
                  </a:lnTo>
                  <a:lnTo>
                    <a:pt x="5" y="235"/>
                  </a:lnTo>
                  <a:cubicBezTo>
                    <a:pt x="11" y="233"/>
                    <a:pt x="18" y="232"/>
                    <a:pt x="24" y="232"/>
                  </a:cubicBezTo>
                  <a:cubicBezTo>
                    <a:pt x="38" y="232"/>
                    <a:pt x="53" y="236"/>
                    <a:pt x="67" y="236"/>
                  </a:cubicBezTo>
                  <a:cubicBezTo>
                    <a:pt x="71" y="236"/>
                    <a:pt x="75" y="235"/>
                    <a:pt x="79" y="235"/>
                  </a:cubicBezTo>
                  <a:cubicBezTo>
                    <a:pt x="103" y="231"/>
                    <a:pt x="128" y="231"/>
                    <a:pt x="148" y="226"/>
                  </a:cubicBezTo>
                  <a:cubicBezTo>
                    <a:pt x="151" y="226"/>
                    <a:pt x="154" y="220"/>
                    <a:pt x="158" y="220"/>
                  </a:cubicBezTo>
                  <a:cubicBezTo>
                    <a:pt x="159" y="220"/>
                    <a:pt x="160" y="220"/>
                    <a:pt x="161" y="222"/>
                  </a:cubicBezTo>
                  <a:cubicBezTo>
                    <a:pt x="165" y="230"/>
                    <a:pt x="170" y="233"/>
                    <a:pt x="176" y="233"/>
                  </a:cubicBezTo>
                  <a:cubicBezTo>
                    <a:pt x="185" y="233"/>
                    <a:pt x="195" y="224"/>
                    <a:pt x="205" y="224"/>
                  </a:cubicBezTo>
                  <a:cubicBezTo>
                    <a:pt x="212" y="224"/>
                    <a:pt x="219" y="229"/>
                    <a:pt x="226" y="247"/>
                  </a:cubicBezTo>
                  <a:cubicBezTo>
                    <a:pt x="226" y="248"/>
                    <a:pt x="227" y="249"/>
                    <a:pt x="227" y="249"/>
                  </a:cubicBezTo>
                  <a:cubicBezTo>
                    <a:pt x="229" y="249"/>
                    <a:pt x="232" y="247"/>
                    <a:pt x="234" y="247"/>
                  </a:cubicBezTo>
                  <a:cubicBezTo>
                    <a:pt x="246" y="221"/>
                    <a:pt x="258" y="209"/>
                    <a:pt x="270" y="209"/>
                  </a:cubicBezTo>
                  <a:cubicBezTo>
                    <a:pt x="274" y="209"/>
                    <a:pt x="279" y="211"/>
                    <a:pt x="284" y="214"/>
                  </a:cubicBezTo>
                  <a:cubicBezTo>
                    <a:pt x="287" y="216"/>
                    <a:pt x="290" y="216"/>
                    <a:pt x="293" y="216"/>
                  </a:cubicBezTo>
                  <a:cubicBezTo>
                    <a:pt x="307" y="216"/>
                    <a:pt x="321" y="205"/>
                    <a:pt x="337" y="202"/>
                  </a:cubicBezTo>
                  <a:cubicBezTo>
                    <a:pt x="340" y="202"/>
                    <a:pt x="343" y="202"/>
                    <a:pt x="346" y="202"/>
                  </a:cubicBezTo>
                  <a:cubicBezTo>
                    <a:pt x="359" y="202"/>
                    <a:pt x="369" y="199"/>
                    <a:pt x="382" y="173"/>
                  </a:cubicBezTo>
                  <a:cubicBezTo>
                    <a:pt x="382" y="170"/>
                    <a:pt x="383" y="169"/>
                    <a:pt x="385" y="169"/>
                  </a:cubicBezTo>
                  <a:cubicBezTo>
                    <a:pt x="388" y="169"/>
                    <a:pt x="392" y="172"/>
                    <a:pt x="394" y="177"/>
                  </a:cubicBezTo>
                  <a:cubicBezTo>
                    <a:pt x="405" y="199"/>
                    <a:pt x="416" y="206"/>
                    <a:pt x="428" y="206"/>
                  </a:cubicBezTo>
                  <a:cubicBezTo>
                    <a:pt x="446" y="206"/>
                    <a:pt x="464" y="188"/>
                    <a:pt x="485" y="185"/>
                  </a:cubicBezTo>
                  <a:cubicBezTo>
                    <a:pt x="492" y="155"/>
                    <a:pt x="501" y="142"/>
                    <a:pt x="512" y="142"/>
                  </a:cubicBezTo>
                  <a:cubicBezTo>
                    <a:pt x="519" y="142"/>
                    <a:pt x="526" y="147"/>
                    <a:pt x="534" y="157"/>
                  </a:cubicBezTo>
                  <a:cubicBezTo>
                    <a:pt x="536" y="158"/>
                    <a:pt x="537" y="159"/>
                    <a:pt x="539" y="159"/>
                  </a:cubicBezTo>
                  <a:cubicBezTo>
                    <a:pt x="548" y="159"/>
                    <a:pt x="555" y="127"/>
                    <a:pt x="555" y="95"/>
                  </a:cubicBezTo>
                  <a:cubicBezTo>
                    <a:pt x="550" y="54"/>
                    <a:pt x="546" y="42"/>
                    <a:pt x="534" y="38"/>
                  </a:cubicBezTo>
                  <a:cubicBezTo>
                    <a:pt x="534" y="38"/>
                    <a:pt x="530" y="38"/>
                    <a:pt x="526" y="46"/>
                  </a:cubicBezTo>
                  <a:cubicBezTo>
                    <a:pt x="520" y="58"/>
                    <a:pt x="513" y="64"/>
                    <a:pt x="507" y="64"/>
                  </a:cubicBezTo>
                  <a:cubicBezTo>
                    <a:pt x="501" y="64"/>
                    <a:pt x="495" y="58"/>
                    <a:pt x="489" y="46"/>
                  </a:cubicBezTo>
                  <a:cubicBezTo>
                    <a:pt x="487" y="42"/>
                    <a:pt x="484" y="41"/>
                    <a:pt x="481" y="41"/>
                  </a:cubicBezTo>
                  <a:cubicBezTo>
                    <a:pt x="478" y="41"/>
                    <a:pt x="475" y="42"/>
                    <a:pt x="472" y="42"/>
                  </a:cubicBezTo>
                  <a:cubicBezTo>
                    <a:pt x="466" y="41"/>
                    <a:pt x="460" y="40"/>
                    <a:pt x="454" y="40"/>
                  </a:cubicBezTo>
                  <a:cubicBezTo>
                    <a:pt x="436" y="40"/>
                    <a:pt x="417" y="45"/>
                    <a:pt x="399" y="54"/>
                  </a:cubicBezTo>
                  <a:cubicBezTo>
                    <a:pt x="394" y="56"/>
                    <a:pt x="389" y="57"/>
                    <a:pt x="384" y="57"/>
                  </a:cubicBezTo>
                  <a:cubicBezTo>
                    <a:pt x="370" y="57"/>
                    <a:pt x="357" y="49"/>
                    <a:pt x="341" y="46"/>
                  </a:cubicBezTo>
                  <a:cubicBezTo>
                    <a:pt x="329" y="42"/>
                    <a:pt x="316" y="40"/>
                    <a:pt x="302" y="40"/>
                  </a:cubicBezTo>
                  <a:cubicBezTo>
                    <a:pt x="289" y="40"/>
                    <a:pt x="276" y="42"/>
                    <a:pt x="263" y="46"/>
                  </a:cubicBezTo>
                  <a:cubicBezTo>
                    <a:pt x="253" y="48"/>
                    <a:pt x="243" y="54"/>
                    <a:pt x="234" y="54"/>
                  </a:cubicBezTo>
                  <a:cubicBezTo>
                    <a:pt x="228" y="54"/>
                    <a:pt x="223" y="52"/>
                    <a:pt x="218" y="46"/>
                  </a:cubicBezTo>
                  <a:cubicBezTo>
                    <a:pt x="214" y="42"/>
                    <a:pt x="210" y="38"/>
                    <a:pt x="206" y="38"/>
                  </a:cubicBezTo>
                  <a:cubicBezTo>
                    <a:pt x="201" y="39"/>
                    <a:pt x="196" y="40"/>
                    <a:pt x="191" y="40"/>
                  </a:cubicBezTo>
                  <a:cubicBezTo>
                    <a:pt x="164" y="40"/>
                    <a:pt x="139" y="22"/>
                    <a:pt x="111" y="5"/>
                  </a:cubicBezTo>
                  <a:cubicBezTo>
                    <a:pt x="103" y="1"/>
                    <a:pt x="91" y="1"/>
                    <a:pt x="79" y="1"/>
                  </a:cubicBezTo>
                  <a:cubicBezTo>
                    <a:pt x="69" y="1"/>
                    <a:pt x="60" y="15"/>
                    <a:pt x="51" y="15"/>
                  </a:cubicBezTo>
                  <a:cubicBezTo>
                    <a:pt x="48" y="15"/>
                    <a:pt x="45" y="13"/>
                    <a:pt x="42" y="9"/>
                  </a:cubicBezTo>
                  <a:cubicBezTo>
                    <a:pt x="37" y="3"/>
                    <a:pt x="32" y="1"/>
                    <a:pt x="27" y="1"/>
                  </a:cubicBezTo>
                  <a:cubicBezTo>
                    <a:pt x="21" y="1"/>
                    <a:pt x="15" y="3"/>
                    <a:pt x="9" y="3"/>
                  </a:cubicBezTo>
                  <a:cubicBezTo>
                    <a:pt x="6" y="3"/>
                    <a:pt x="3" y="3"/>
                    <a:pt x="1"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grpSp>
      <p:sp>
        <p:nvSpPr>
          <p:cNvPr id="328" name="Text Box 12">
            <a:extLst>
              <a:ext uri="{FF2B5EF4-FFF2-40B4-BE49-F238E27FC236}">
                <a16:creationId xmlns:a16="http://schemas.microsoft.com/office/drawing/2014/main" id="{7335251E-1354-F144-9AC0-D24559E56698}"/>
              </a:ext>
            </a:extLst>
          </p:cNvPr>
          <p:cNvSpPr txBox="1">
            <a:spLocks noChangeArrowheads="1"/>
          </p:cNvSpPr>
          <p:nvPr/>
        </p:nvSpPr>
        <p:spPr bwMode="auto">
          <a:xfrm>
            <a:off x="6096000" y="402872"/>
            <a:ext cx="5927763" cy="1712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just" defTabSz="1219170">
              <a:lnSpc>
                <a:spcPct val="150000"/>
              </a:lnSpc>
              <a:buClr>
                <a:srgbClr val="000000"/>
              </a:buClr>
            </a:pPr>
            <a:r>
              <a:rPr lang="en-US" altLang="en-US" sz="3733" kern="0" dirty="0">
                <a:solidFill>
                  <a:srgbClr val="482400"/>
                </a:solidFill>
                <a:latin typeface="Times New Roman" panose="02020603050405020304" pitchFamily="18" charset="0"/>
                <a:cs typeface="Times New Roman" panose="02020603050405020304" pitchFamily="18" charset="0"/>
                <a:sym typeface="Arial"/>
              </a:rPr>
              <a:t>-</a:t>
            </a:r>
            <a:r>
              <a:rPr lang="en-US" altLang="en-US" sz="3733" b="1" kern="0" dirty="0">
                <a:solidFill>
                  <a:srgbClr val="482400"/>
                </a:solidFill>
                <a:latin typeface="Times New Roman" panose="02020603050405020304" pitchFamily="18" charset="0"/>
                <a:cs typeface="Times New Roman" panose="02020603050405020304" pitchFamily="18" charset="0"/>
                <a:sym typeface="Arial"/>
              </a:rPr>
              <a:t> </a:t>
            </a:r>
            <a:r>
              <a:rPr lang="en-US" altLang="en-US" sz="3733" b="1" kern="0" dirty="0" err="1">
                <a:solidFill>
                  <a:srgbClr val="482400"/>
                </a:solidFill>
                <a:latin typeface="Times New Roman" panose="02020603050405020304" pitchFamily="18" charset="0"/>
                <a:cs typeface="Times New Roman" panose="02020603050405020304" pitchFamily="18" charset="0"/>
                <a:sym typeface="Arial"/>
              </a:rPr>
              <a:t>Đinh</a:t>
            </a:r>
            <a:r>
              <a:rPr lang="en-US" altLang="en-US" sz="3733" b="1" kern="0" dirty="0">
                <a:solidFill>
                  <a:srgbClr val="482400"/>
                </a:solidFill>
                <a:latin typeface="Times New Roman" panose="02020603050405020304" pitchFamily="18" charset="0"/>
                <a:cs typeface="Times New Roman" panose="02020603050405020304" pitchFamily="18" charset="0"/>
                <a:sym typeface="Arial"/>
              </a:rPr>
              <a:t>  </a:t>
            </a:r>
            <a:r>
              <a:rPr lang="en-US" altLang="en-US" sz="3733" b="1" kern="0" dirty="0" err="1">
                <a:solidFill>
                  <a:srgbClr val="482400"/>
                </a:solidFill>
                <a:latin typeface="Times New Roman" panose="02020603050405020304" pitchFamily="18" charset="0"/>
                <a:cs typeface="Times New Roman" panose="02020603050405020304" pitchFamily="18" charset="0"/>
                <a:sym typeface="Arial"/>
              </a:rPr>
              <a:t>Bộ</a:t>
            </a:r>
            <a:r>
              <a:rPr lang="en-US" altLang="en-US" sz="3733" b="1" kern="0" dirty="0">
                <a:solidFill>
                  <a:srgbClr val="482400"/>
                </a:solidFill>
                <a:latin typeface="Times New Roman" panose="02020603050405020304" pitchFamily="18" charset="0"/>
                <a:cs typeface="Times New Roman" panose="02020603050405020304" pitchFamily="18" charset="0"/>
                <a:sym typeface="Arial"/>
              </a:rPr>
              <a:t> </a:t>
            </a:r>
            <a:r>
              <a:rPr lang="en-US" altLang="en-US" sz="3733" b="1" kern="0" dirty="0" err="1">
                <a:solidFill>
                  <a:srgbClr val="482400"/>
                </a:solidFill>
                <a:latin typeface="Times New Roman" panose="02020603050405020304" pitchFamily="18" charset="0"/>
                <a:cs typeface="Times New Roman" panose="02020603050405020304" pitchFamily="18" charset="0"/>
                <a:sym typeface="Arial"/>
              </a:rPr>
              <a:t>Lĩnh</a:t>
            </a:r>
            <a:r>
              <a:rPr lang="en-US" altLang="en-US" sz="3733" b="1" kern="0" dirty="0">
                <a:solidFill>
                  <a:srgbClr val="482400"/>
                </a:solidFill>
                <a:latin typeface="Times New Roman" panose="02020603050405020304" pitchFamily="18" charset="0"/>
                <a:cs typeface="Times New Roman" panose="02020603050405020304" pitchFamily="18" charset="0"/>
                <a:sym typeface="Arial"/>
              </a:rPr>
              <a:t> </a:t>
            </a:r>
            <a:r>
              <a:rPr lang="en-US" altLang="en-US" sz="3733" b="1" kern="0" dirty="0" err="1">
                <a:solidFill>
                  <a:srgbClr val="482400"/>
                </a:solidFill>
                <a:latin typeface="Times New Roman" panose="02020603050405020304" pitchFamily="18" charset="0"/>
                <a:cs typeface="Times New Roman" panose="02020603050405020304" pitchFamily="18" charset="0"/>
                <a:sym typeface="Arial"/>
              </a:rPr>
              <a:t>lập</a:t>
            </a:r>
            <a:r>
              <a:rPr lang="en-US" altLang="en-US" sz="3733" b="1" kern="0" dirty="0">
                <a:solidFill>
                  <a:srgbClr val="482400"/>
                </a:solidFill>
                <a:latin typeface="Times New Roman" panose="02020603050405020304" pitchFamily="18" charset="0"/>
                <a:cs typeface="Times New Roman" panose="02020603050405020304" pitchFamily="18" charset="0"/>
                <a:sym typeface="Arial"/>
              </a:rPr>
              <a:t> </a:t>
            </a:r>
            <a:r>
              <a:rPr lang="en-US" altLang="en-US" sz="3733" b="1" kern="0" dirty="0" err="1">
                <a:solidFill>
                  <a:srgbClr val="482400"/>
                </a:solidFill>
                <a:latin typeface="Times New Roman" panose="02020603050405020304" pitchFamily="18" charset="0"/>
                <a:cs typeface="Times New Roman" panose="02020603050405020304" pitchFamily="18" charset="0"/>
                <a:sym typeface="Arial"/>
              </a:rPr>
              <a:t>căn</a:t>
            </a:r>
            <a:r>
              <a:rPr lang="en-US" altLang="en-US" sz="3733" b="1" kern="0" dirty="0">
                <a:solidFill>
                  <a:srgbClr val="482400"/>
                </a:solidFill>
                <a:latin typeface="Times New Roman" panose="02020603050405020304" pitchFamily="18" charset="0"/>
                <a:cs typeface="Times New Roman" panose="02020603050405020304" pitchFamily="18" charset="0"/>
                <a:sym typeface="Arial"/>
              </a:rPr>
              <a:t> </a:t>
            </a:r>
            <a:r>
              <a:rPr lang="en-US" altLang="en-US" sz="3733" b="1" kern="0" dirty="0" err="1">
                <a:solidFill>
                  <a:srgbClr val="482400"/>
                </a:solidFill>
                <a:latin typeface="Times New Roman" panose="02020603050405020304" pitchFamily="18" charset="0"/>
                <a:cs typeface="Times New Roman" panose="02020603050405020304" pitchFamily="18" charset="0"/>
                <a:sym typeface="Arial"/>
              </a:rPr>
              <a:t>cứ</a:t>
            </a:r>
            <a:r>
              <a:rPr lang="en-US" altLang="en-US" sz="3733" b="1" kern="0" dirty="0">
                <a:solidFill>
                  <a:srgbClr val="482400"/>
                </a:solidFill>
                <a:latin typeface="Times New Roman" panose="02020603050405020304" pitchFamily="18" charset="0"/>
                <a:cs typeface="Times New Roman" panose="02020603050405020304" pitchFamily="18" charset="0"/>
                <a:sym typeface="Arial"/>
              </a:rPr>
              <a:t> ở </a:t>
            </a:r>
            <a:r>
              <a:rPr lang="en-US" altLang="en-US" sz="3733" b="1" kern="0" dirty="0" err="1">
                <a:solidFill>
                  <a:srgbClr val="482400"/>
                </a:solidFill>
                <a:latin typeface="Times New Roman" panose="02020603050405020304" pitchFamily="18" charset="0"/>
                <a:cs typeface="Times New Roman" panose="02020603050405020304" pitchFamily="18" charset="0"/>
                <a:sym typeface="Arial"/>
              </a:rPr>
              <a:t>Hoa</a:t>
            </a:r>
            <a:r>
              <a:rPr lang="en-US" altLang="en-US" sz="3733" b="1" kern="0" dirty="0">
                <a:solidFill>
                  <a:srgbClr val="482400"/>
                </a:solidFill>
                <a:latin typeface="Times New Roman" panose="02020603050405020304" pitchFamily="18" charset="0"/>
                <a:cs typeface="Times New Roman" panose="02020603050405020304" pitchFamily="18" charset="0"/>
                <a:sym typeface="Arial"/>
              </a:rPr>
              <a:t> </a:t>
            </a:r>
            <a:r>
              <a:rPr lang="en-US" altLang="en-US" sz="3733" b="1" kern="0" dirty="0" err="1">
                <a:solidFill>
                  <a:srgbClr val="482400"/>
                </a:solidFill>
                <a:latin typeface="Times New Roman" panose="02020603050405020304" pitchFamily="18" charset="0"/>
                <a:cs typeface="Times New Roman" panose="02020603050405020304" pitchFamily="18" charset="0"/>
                <a:sym typeface="Arial"/>
              </a:rPr>
              <a:t>Lư</a:t>
            </a:r>
            <a:r>
              <a:rPr lang="en-US" altLang="en-US" sz="3733" b="1" kern="0" dirty="0">
                <a:solidFill>
                  <a:srgbClr val="482400"/>
                </a:solidFill>
                <a:latin typeface="Times New Roman" panose="02020603050405020304" pitchFamily="18" charset="0"/>
                <a:cs typeface="Times New Roman" panose="02020603050405020304" pitchFamily="18" charset="0"/>
                <a:sym typeface="Arial"/>
              </a:rPr>
              <a:t>.</a:t>
            </a:r>
          </a:p>
        </p:txBody>
      </p:sp>
      <p:grpSp>
        <p:nvGrpSpPr>
          <p:cNvPr id="5" name="Group 4">
            <a:extLst>
              <a:ext uri="{FF2B5EF4-FFF2-40B4-BE49-F238E27FC236}">
                <a16:creationId xmlns:a16="http://schemas.microsoft.com/office/drawing/2014/main" id="{4B8DD8E3-DF50-7043-B3BA-8BECE2892F3F}"/>
              </a:ext>
            </a:extLst>
          </p:cNvPr>
          <p:cNvGrpSpPr/>
          <p:nvPr/>
        </p:nvGrpSpPr>
        <p:grpSpPr>
          <a:xfrm rot="10800000">
            <a:off x="3291655" y="4851963"/>
            <a:ext cx="2311867" cy="2290871"/>
            <a:chOff x="2751791" y="3226864"/>
            <a:chExt cx="1733900" cy="1718153"/>
          </a:xfrm>
        </p:grpSpPr>
        <p:pic>
          <p:nvPicPr>
            <p:cNvPr id="330" name="Google Shape;382;p33">
              <a:extLst>
                <a:ext uri="{FF2B5EF4-FFF2-40B4-BE49-F238E27FC236}">
                  <a16:creationId xmlns:a16="http://schemas.microsoft.com/office/drawing/2014/main" id="{4750DE93-FA74-B24A-BD0C-4EEDAD9A2A41}"/>
                </a:ext>
              </a:extLst>
            </p:cNvPr>
            <p:cNvPicPr preferRelativeResize="0"/>
            <p:nvPr/>
          </p:nvPicPr>
          <p:blipFill>
            <a:blip r:embed="rId4">
              <a:alphaModFix/>
            </a:blip>
            <a:stretch>
              <a:fillRect/>
            </a:stretch>
          </p:blipFill>
          <p:spPr>
            <a:xfrm rot="12177306" flipH="1">
              <a:off x="2751791" y="3226864"/>
              <a:ext cx="1070103" cy="1718153"/>
            </a:xfrm>
            <a:prstGeom prst="rect">
              <a:avLst/>
            </a:prstGeom>
            <a:noFill/>
            <a:ln>
              <a:noFill/>
            </a:ln>
          </p:spPr>
        </p:pic>
        <p:pic>
          <p:nvPicPr>
            <p:cNvPr id="331" name="Google Shape;382;p33">
              <a:extLst>
                <a:ext uri="{FF2B5EF4-FFF2-40B4-BE49-F238E27FC236}">
                  <a16:creationId xmlns:a16="http://schemas.microsoft.com/office/drawing/2014/main" id="{07345812-B87E-3244-AB87-B5C6506D368C}"/>
                </a:ext>
              </a:extLst>
            </p:cNvPr>
            <p:cNvPicPr preferRelativeResize="0"/>
            <p:nvPr/>
          </p:nvPicPr>
          <p:blipFill>
            <a:blip r:embed="rId4">
              <a:alphaModFix/>
            </a:blip>
            <a:stretch>
              <a:fillRect/>
            </a:stretch>
          </p:blipFill>
          <p:spPr>
            <a:xfrm rot="7553571" flipH="1">
              <a:off x="3091563" y="3286842"/>
              <a:ext cx="1070103" cy="1718153"/>
            </a:xfrm>
            <a:prstGeom prst="rect">
              <a:avLst/>
            </a:prstGeom>
            <a:noFill/>
            <a:ln>
              <a:noFill/>
            </a:ln>
          </p:spPr>
        </p:pic>
      </p:grpSp>
      <p:pic>
        <p:nvPicPr>
          <p:cNvPr id="332" name="Picture 331">
            <a:extLst>
              <a:ext uri="{FF2B5EF4-FFF2-40B4-BE49-F238E27FC236}">
                <a16:creationId xmlns:a16="http://schemas.microsoft.com/office/drawing/2014/main" id="{081CDCD6-D281-BB44-8EDA-6734AF429D08}"/>
              </a:ext>
            </a:extLst>
          </p:cNvPr>
          <p:cNvPicPr>
            <a:picLocks noChangeAspect="1"/>
          </p:cNvPicPr>
          <p:nvPr/>
        </p:nvPicPr>
        <p:blipFill>
          <a:blip r:embed="rId5"/>
          <a:srcRect l="9032"/>
          <a:stretch>
            <a:fillRect/>
          </a:stretch>
        </p:blipFill>
        <p:spPr>
          <a:xfrm>
            <a:off x="-65322" y="1089231"/>
            <a:ext cx="3937236" cy="5734316"/>
          </a:xfrm>
          <a:custGeom>
            <a:avLst/>
            <a:gdLst>
              <a:gd name="connsiteX0" fmla="*/ 0 w 2952927"/>
              <a:gd name="connsiteY0" fmla="*/ 0 h 4300737"/>
              <a:gd name="connsiteX1" fmla="*/ 2952927 w 2952927"/>
              <a:gd name="connsiteY1" fmla="*/ 0 h 4300737"/>
              <a:gd name="connsiteX2" fmla="*/ 2952927 w 2952927"/>
              <a:gd name="connsiteY2" fmla="*/ 4300737 h 4300737"/>
              <a:gd name="connsiteX3" fmla="*/ 0 w 2952927"/>
              <a:gd name="connsiteY3" fmla="*/ 4300737 h 4300737"/>
            </a:gdLst>
            <a:ahLst/>
            <a:cxnLst>
              <a:cxn ang="0">
                <a:pos x="connsiteX0" y="connsiteY0"/>
              </a:cxn>
              <a:cxn ang="0">
                <a:pos x="connsiteX1" y="connsiteY1"/>
              </a:cxn>
              <a:cxn ang="0">
                <a:pos x="connsiteX2" y="connsiteY2"/>
              </a:cxn>
              <a:cxn ang="0">
                <a:pos x="connsiteX3" y="connsiteY3"/>
              </a:cxn>
            </a:cxnLst>
            <a:rect l="l" t="t" r="r" b="b"/>
            <a:pathLst>
              <a:path w="2952927" h="4300737">
                <a:moveTo>
                  <a:pt x="0" y="0"/>
                </a:moveTo>
                <a:lnTo>
                  <a:pt x="2952927" y="0"/>
                </a:lnTo>
                <a:lnTo>
                  <a:pt x="2952927" y="4300737"/>
                </a:lnTo>
                <a:lnTo>
                  <a:pt x="0" y="4300737"/>
                </a:lnTo>
                <a:close/>
              </a:path>
            </a:pathLst>
          </a:custGeom>
        </p:spPr>
      </p:pic>
      <p:grpSp>
        <p:nvGrpSpPr>
          <p:cNvPr id="10" name="Group 9">
            <a:extLst>
              <a:ext uri="{FF2B5EF4-FFF2-40B4-BE49-F238E27FC236}">
                <a16:creationId xmlns:a16="http://schemas.microsoft.com/office/drawing/2014/main" id="{59F73D19-4D0D-F943-92AE-34377D94B139}"/>
              </a:ext>
            </a:extLst>
          </p:cNvPr>
          <p:cNvGrpSpPr/>
          <p:nvPr/>
        </p:nvGrpSpPr>
        <p:grpSpPr>
          <a:xfrm>
            <a:off x="2394975" y="381221"/>
            <a:ext cx="3358183" cy="2808546"/>
            <a:chOff x="984504" y="494701"/>
            <a:chExt cx="3090353" cy="2309871"/>
          </a:xfrm>
        </p:grpSpPr>
        <p:sp>
          <p:nvSpPr>
            <p:cNvPr id="8" name="Oval Callout 7">
              <a:extLst>
                <a:ext uri="{FF2B5EF4-FFF2-40B4-BE49-F238E27FC236}">
                  <a16:creationId xmlns:a16="http://schemas.microsoft.com/office/drawing/2014/main" id="{1D7CDF38-71CF-BA4A-94A1-95DB7529EDE9}"/>
                </a:ext>
              </a:extLst>
            </p:cNvPr>
            <p:cNvSpPr/>
            <p:nvPr/>
          </p:nvSpPr>
          <p:spPr>
            <a:xfrm>
              <a:off x="984504" y="494701"/>
              <a:ext cx="3090353" cy="2309871"/>
            </a:xfrm>
            <a:prstGeom prst="wedgeEllipseCallout">
              <a:avLst>
                <a:gd name="adj1" fmla="val -56840"/>
                <a:gd name="adj2" fmla="val 12015"/>
              </a:avLst>
            </a:prstGeom>
            <a:solidFill>
              <a:schemeClr val="tx2">
                <a:lumMod val="90000"/>
                <a:alpha val="64097"/>
              </a:schemeClr>
            </a:solidFill>
            <a:ln>
              <a:solidFill>
                <a:schemeClr val="accent3">
                  <a:lumMod val="75000"/>
                </a:schemeClr>
              </a:solidFill>
            </a:ln>
          </p:spPr>
          <p:style>
            <a:lnRef idx="2">
              <a:schemeClr val="accent6"/>
            </a:lnRef>
            <a:fillRef idx="1">
              <a:schemeClr val="lt1"/>
            </a:fillRef>
            <a:effectRef idx="0">
              <a:schemeClr val="accent6"/>
            </a:effectRef>
            <a:fontRef idx="minor">
              <a:schemeClr val="dk1"/>
            </a:fontRef>
          </p:style>
          <p:txBody>
            <a:bodyPr rtlCol="0" anchor="ctr"/>
            <a:lstStyle/>
            <a:p>
              <a:pPr algn="ctr" defTabSz="1219170">
                <a:buClr>
                  <a:srgbClr val="000000"/>
                </a:buClr>
              </a:pPr>
              <a:endParaRPr lang="en-VN" sz="1867" kern="0" dirty="0">
                <a:solidFill>
                  <a:srgbClr val="482400"/>
                </a:solidFill>
                <a:latin typeface="Arial"/>
                <a:sym typeface="Arial"/>
              </a:endParaRPr>
            </a:p>
          </p:txBody>
        </p:sp>
        <p:sp>
          <p:nvSpPr>
            <p:cNvPr id="9" name="Rectangle 8">
              <a:extLst>
                <a:ext uri="{FF2B5EF4-FFF2-40B4-BE49-F238E27FC236}">
                  <a16:creationId xmlns:a16="http://schemas.microsoft.com/office/drawing/2014/main" id="{EF0EEA9C-2C11-C64D-A52E-103CF5D3147D}"/>
                </a:ext>
              </a:extLst>
            </p:cNvPr>
            <p:cNvSpPr/>
            <p:nvPr/>
          </p:nvSpPr>
          <p:spPr>
            <a:xfrm>
              <a:off x="1289732" y="768153"/>
              <a:ext cx="2578385" cy="1695963"/>
            </a:xfrm>
            <a:prstGeom prst="rect">
              <a:avLst/>
            </a:prstGeom>
          </p:spPr>
          <p:txBody>
            <a:bodyPr wrap="square">
              <a:spAutoFit/>
            </a:bodyPr>
            <a:lstStyle/>
            <a:p>
              <a:pPr algn="ctr" defTabSz="1219170">
                <a:spcAft>
                  <a:spcPts val="2133"/>
                </a:spcAft>
                <a:buClr>
                  <a:srgbClr val="000000"/>
                </a:buClr>
              </a:pPr>
              <a:r>
                <a:rPr lang="vi-VN" altLang="en-US" sz="3200" b="1" kern="0" dirty="0">
                  <a:solidFill>
                    <a:srgbClr val="482400"/>
                  </a:solidFill>
                  <a:latin typeface="Times New Roman" panose="02020603050405020304" pitchFamily="18" charset="0"/>
                  <a:cs typeface="Times New Roman" panose="02020603050405020304" pitchFamily="18" charset="0"/>
                  <a:sym typeface="Arial"/>
                </a:rPr>
                <a:t>Kết quả của quá trình thống nhất đất nước?</a:t>
              </a:r>
              <a:endParaRPr lang="vi-VN" sz="3200" kern="0" dirty="0">
                <a:solidFill>
                  <a:srgbClr val="482400"/>
                </a:solidFill>
                <a:latin typeface="Arial"/>
                <a:cs typeface="Arial"/>
                <a:sym typeface="Arial"/>
              </a:endParaRPr>
            </a:p>
          </p:txBody>
        </p:sp>
      </p:grpSp>
      <p:sp>
        <p:nvSpPr>
          <p:cNvPr id="2" name="Rectangle 1">
            <a:extLst>
              <a:ext uri="{FF2B5EF4-FFF2-40B4-BE49-F238E27FC236}">
                <a16:creationId xmlns:a16="http://schemas.microsoft.com/office/drawing/2014/main" id="{6C38EBD8-6CE6-1645-B956-87127C7E177E}"/>
              </a:ext>
            </a:extLst>
          </p:cNvPr>
          <p:cNvSpPr/>
          <p:nvPr/>
        </p:nvSpPr>
        <p:spPr>
          <a:xfrm>
            <a:off x="5977038" y="2573873"/>
            <a:ext cx="6096000" cy="1815690"/>
          </a:xfrm>
          <a:prstGeom prst="rect">
            <a:avLst/>
          </a:prstGeom>
        </p:spPr>
        <p:txBody>
          <a:bodyPr>
            <a:spAutoFit/>
          </a:bodyPr>
          <a:lstStyle/>
          <a:p>
            <a:pPr defTabSz="1219170">
              <a:buClr>
                <a:srgbClr val="000000"/>
              </a:buClr>
            </a:pPr>
            <a:r>
              <a:rPr lang="en-US" altLang="en-US" sz="3733" kern="0" dirty="0">
                <a:solidFill>
                  <a:srgbClr val="000000"/>
                </a:solidFill>
                <a:latin typeface="Times New Roman" panose="02020603050405020304" pitchFamily="18" charset="0"/>
                <a:cs typeface="Times New Roman" panose="02020603050405020304" pitchFamily="18" charset="0"/>
                <a:sym typeface="Arial"/>
              </a:rPr>
              <a:t>- </a:t>
            </a:r>
            <a:r>
              <a:rPr lang="en-US" altLang="en-US" sz="3733" b="1" kern="0" dirty="0" err="1">
                <a:solidFill>
                  <a:srgbClr val="000000"/>
                </a:solidFill>
                <a:latin typeface="Times New Roman" panose="02020603050405020304" pitchFamily="18" charset="0"/>
                <a:cs typeface="Times New Roman" panose="02020603050405020304" pitchFamily="18" charset="0"/>
                <a:sym typeface="Arial"/>
              </a:rPr>
              <a:t>Được</a:t>
            </a:r>
            <a:r>
              <a:rPr lang="en-US" altLang="en-US" sz="3733" b="1" kern="0" dirty="0">
                <a:solidFill>
                  <a:srgbClr val="000000"/>
                </a:solidFill>
                <a:latin typeface="Times New Roman" panose="02020603050405020304" pitchFamily="18" charset="0"/>
                <a:cs typeface="Times New Roman" panose="02020603050405020304" pitchFamily="18" charset="0"/>
                <a:sym typeface="Arial"/>
              </a:rPr>
              <a:t> </a:t>
            </a:r>
            <a:r>
              <a:rPr lang="en-US" altLang="en-US" sz="3733" b="1" kern="0" dirty="0" err="1">
                <a:solidFill>
                  <a:srgbClr val="000000"/>
                </a:solidFill>
                <a:latin typeface="Times New Roman" panose="02020603050405020304" pitchFamily="18" charset="0"/>
                <a:cs typeface="Times New Roman" panose="02020603050405020304" pitchFamily="18" charset="0"/>
                <a:sym typeface="Arial"/>
              </a:rPr>
              <a:t>nhân</a:t>
            </a:r>
            <a:r>
              <a:rPr lang="en-US" altLang="en-US" sz="3733" b="1" kern="0" dirty="0">
                <a:solidFill>
                  <a:srgbClr val="000000"/>
                </a:solidFill>
                <a:latin typeface="Times New Roman" panose="02020603050405020304" pitchFamily="18" charset="0"/>
                <a:cs typeface="Times New Roman" panose="02020603050405020304" pitchFamily="18" charset="0"/>
                <a:sym typeface="Arial"/>
              </a:rPr>
              <a:t> </a:t>
            </a:r>
            <a:r>
              <a:rPr lang="en-US" altLang="en-US" sz="3733" b="1" kern="0" dirty="0" err="1">
                <a:solidFill>
                  <a:srgbClr val="000000"/>
                </a:solidFill>
                <a:latin typeface="Times New Roman" panose="02020603050405020304" pitchFamily="18" charset="0"/>
                <a:cs typeface="Times New Roman" panose="02020603050405020304" pitchFamily="18" charset="0"/>
                <a:sym typeface="Arial"/>
              </a:rPr>
              <a:t>dân</a:t>
            </a:r>
            <a:r>
              <a:rPr lang="en-US" altLang="en-US" sz="3733" b="1" kern="0" dirty="0">
                <a:solidFill>
                  <a:srgbClr val="000000"/>
                </a:solidFill>
                <a:latin typeface="Times New Roman" panose="02020603050405020304" pitchFamily="18" charset="0"/>
                <a:cs typeface="Times New Roman" panose="02020603050405020304" pitchFamily="18" charset="0"/>
                <a:sym typeface="Arial"/>
              </a:rPr>
              <a:t> </a:t>
            </a:r>
            <a:r>
              <a:rPr lang="en-US" altLang="en-US" sz="3733" b="1" kern="0" dirty="0" err="1">
                <a:solidFill>
                  <a:srgbClr val="000000"/>
                </a:solidFill>
                <a:latin typeface="Times New Roman" panose="02020603050405020304" pitchFamily="18" charset="0"/>
                <a:cs typeface="Times New Roman" panose="02020603050405020304" pitchFamily="18" charset="0"/>
                <a:sym typeface="Arial"/>
              </a:rPr>
              <a:t>ủng</a:t>
            </a:r>
            <a:r>
              <a:rPr lang="en-US" altLang="en-US" sz="3733" b="1" kern="0" dirty="0">
                <a:solidFill>
                  <a:srgbClr val="000000"/>
                </a:solidFill>
                <a:latin typeface="Times New Roman" panose="02020603050405020304" pitchFamily="18" charset="0"/>
                <a:cs typeface="Times New Roman" panose="02020603050405020304" pitchFamily="18" charset="0"/>
                <a:sym typeface="Arial"/>
              </a:rPr>
              <a:t> </a:t>
            </a:r>
            <a:r>
              <a:rPr lang="en-US" altLang="en-US" sz="3733" b="1" kern="0" dirty="0" err="1">
                <a:solidFill>
                  <a:srgbClr val="000000"/>
                </a:solidFill>
                <a:latin typeface="Times New Roman" panose="02020603050405020304" pitchFamily="18" charset="0"/>
                <a:cs typeface="Times New Roman" panose="02020603050405020304" pitchFamily="18" charset="0"/>
                <a:sym typeface="Arial"/>
              </a:rPr>
              <a:t>hộ</a:t>
            </a:r>
            <a:r>
              <a:rPr lang="en-US" altLang="en-US" sz="3733" b="1" kern="0" dirty="0">
                <a:solidFill>
                  <a:srgbClr val="000000"/>
                </a:solidFill>
                <a:latin typeface="Times New Roman" panose="02020603050405020304" pitchFamily="18" charset="0"/>
                <a:cs typeface="Times New Roman" panose="02020603050405020304" pitchFamily="18" charset="0"/>
                <a:sym typeface="Arial"/>
              </a:rPr>
              <a:t> , </a:t>
            </a:r>
            <a:r>
              <a:rPr lang="en-US" altLang="en-US" sz="3733" b="1" kern="0" dirty="0" err="1">
                <a:solidFill>
                  <a:srgbClr val="000000"/>
                </a:solidFill>
                <a:latin typeface="Times New Roman" panose="02020603050405020304" pitchFamily="18" charset="0"/>
                <a:cs typeface="Times New Roman" panose="02020603050405020304" pitchFamily="18" charset="0"/>
                <a:sym typeface="Arial"/>
              </a:rPr>
              <a:t>đã</a:t>
            </a:r>
            <a:r>
              <a:rPr lang="en-US" altLang="en-US" sz="3733" b="1" kern="0" dirty="0">
                <a:solidFill>
                  <a:srgbClr val="000000"/>
                </a:solidFill>
                <a:latin typeface="Times New Roman" panose="02020603050405020304" pitchFamily="18" charset="0"/>
                <a:cs typeface="Times New Roman" panose="02020603050405020304" pitchFamily="18" charset="0"/>
                <a:sym typeface="Arial"/>
              </a:rPr>
              <a:t> </a:t>
            </a:r>
            <a:r>
              <a:rPr lang="en-US" altLang="en-US" sz="3733" b="1" kern="0" dirty="0" err="1">
                <a:solidFill>
                  <a:srgbClr val="000000"/>
                </a:solidFill>
                <a:latin typeface="Times New Roman" panose="02020603050405020304" pitchFamily="18" charset="0"/>
                <a:cs typeface="Times New Roman" panose="02020603050405020304" pitchFamily="18" charset="0"/>
                <a:sym typeface="Arial"/>
              </a:rPr>
              <a:t>dẹp</a:t>
            </a:r>
            <a:r>
              <a:rPr lang="en-US" altLang="en-US" sz="3733" b="1" kern="0" dirty="0">
                <a:solidFill>
                  <a:srgbClr val="000000"/>
                </a:solidFill>
                <a:latin typeface="Times New Roman" panose="02020603050405020304" pitchFamily="18" charset="0"/>
                <a:cs typeface="Times New Roman" panose="02020603050405020304" pitchFamily="18" charset="0"/>
                <a:sym typeface="Arial"/>
              </a:rPr>
              <a:t>  </a:t>
            </a:r>
            <a:r>
              <a:rPr lang="en-US" altLang="en-US" sz="3733" b="1" kern="0" dirty="0" err="1">
                <a:solidFill>
                  <a:srgbClr val="000000"/>
                </a:solidFill>
                <a:latin typeface="Times New Roman" panose="02020603050405020304" pitchFamily="18" charset="0"/>
                <a:cs typeface="Times New Roman" panose="02020603050405020304" pitchFamily="18" charset="0"/>
                <a:sym typeface="Arial"/>
              </a:rPr>
              <a:t>các</a:t>
            </a:r>
            <a:r>
              <a:rPr lang="en-US" altLang="en-US" sz="3733" b="1" kern="0" dirty="0">
                <a:solidFill>
                  <a:srgbClr val="000000"/>
                </a:solidFill>
                <a:latin typeface="Times New Roman" panose="02020603050405020304" pitchFamily="18" charset="0"/>
                <a:cs typeface="Times New Roman" panose="02020603050405020304" pitchFamily="18" charset="0"/>
                <a:sym typeface="Arial"/>
              </a:rPr>
              <a:t> </a:t>
            </a:r>
            <a:r>
              <a:rPr lang="en-US" altLang="en-US" sz="3733" b="1" kern="0" dirty="0" err="1">
                <a:solidFill>
                  <a:srgbClr val="000000"/>
                </a:solidFill>
                <a:latin typeface="Times New Roman" panose="02020603050405020304" pitchFamily="18" charset="0"/>
                <a:cs typeface="Times New Roman" panose="02020603050405020304" pitchFamily="18" charset="0"/>
                <a:sym typeface="Arial"/>
              </a:rPr>
              <a:t>sứ</a:t>
            </a:r>
            <a:r>
              <a:rPr lang="en-US" altLang="en-US" sz="3733" b="1" kern="0" dirty="0">
                <a:solidFill>
                  <a:srgbClr val="000000"/>
                </a:solidFill>
                <a:latin typeface="Times New Roman" panose="02020603050405020304" pitchFamily="18" charset="0"/>
                <a:cs typeface="Times New Roman" panose="02020603050405020304" pitchFamily="18" charset="0"/>
                <a:sym typeface="Arial"/>
              </a:rPr>
              <a:t> </a:t>
            </a:r>
            <a:r>
              <a:rPr lang="en-US" altLang="en-US" sz="3733" b="1" kern="0" dirty="0" err="1">
                <a:solidFill>
                  <a:srgbClr val="000000"/>
                </a:solidFill>
                <a:latin typeface="Times New Roman" panose="02020603050405020304" pitchFamily="18" charset="0"/>
                <a:cs typeface="Times New Roman" panose="02020603050405020304" pitchFamily="18" charset="0"/>
                <a:sym typeface="Arial"/>
              </a:rPr>
              <a:t>quân</a:t>
            </a:r>
            <a:r>
              <a:rPr lang="en-US" altLang="en-US" sz="3733" b="1" kern="0" dirty="0">
                <a:solidFill>
                  <a:srgbClr val="000000"/>
                </a:solidFill>
                <a:latin typeface="Times New Roman" panose="02020603050405020304" pitchFamily="18" charset="0"/>
                <a:cs typeface="Times New Roman" panose="02020603050405020304" pitchFamily="18" charset="0"/>
                <a:sym typeface="Arial"/>
              </a:rPr>
              <a:t>,  </a:t>
            </a:r>
            <a:r>
              <a:rPr lang="en-US" altLang="en-US" sz="3733" b="1" kern="0" dirty="0" err="1">
                <a:solidFill>
                  <a:srgbClr val="000000"/>
                </a:solidFill>
                <a:latin typeface="Times New Roman" panose="02020603050405020304" pitchFamily="18" charset="0"/>
                <a:cs typeface="Times New Roman" panose="02020603050405020304" pitchFamily="18" charset="0"/>
                <a:sym typeface="Arial"/>
              </a:rPr>
              <a:t>năm</a:t>
            </a:r>
            <a:r>
              <a:rPr lang="en-US" altLang="en-US" sz="3733" b="1" kern="0" dirty="0">
                <a:solidFill>
                  <a:srgbClr val="000000"/>
                </a:solidFill>
                <a:latin typeface="Times New Roman" panose="02020603050405020304" pitchFamily="18" charset="0"/>
                <a:cs typeface="Times New Roman" panose="02020603050405020304" pitchFamily="18" charset="0"/>
                <a:sym typeface="Arial"/>
              </a:rPr>
              <a:t> 967 </a:t>
            </a:r>
            <a:r>
              <a:rPr lang="en-US" altLang="en-US" sz="3733" b="1" kern="0" dirty="0" err="1">
                <a:solidFill>
                  <a:srgbClr val="000000"/>
                </a:solidFill>
                <a:latin typeface="Times New Roman" panose="02020603050405020304" pitchFamily="18" charset="0"/>
                <a:cs typeface="Times New Roman" panose="02020603050405020304" pitchFamily="18" charset="0"/>
                <a:sym typeface="Arial"/>
              </a:rPr>
              <a:t>đất</a:t>
            </a:r>
            <a:r>
              <a:rPr lang="en-US" altLang="en-US" sz="3733" b="1" kern="0" dirty="0">
                <a:solidFill>
                  <a:srgbClr val="000000"/>
                </a:solidFill>
                <a:latin typeface="Times New Roman" panose="02020603050405020304" pitchFamily="18" charset="0"/>
                <a:cs typeface="Times New Roman" panose="02020603050405020304" pitchFamily="18" charset="0"/>
                <a:sym typeface="Arial"/>
              </a:rPr>
              <a:t> </a:t>
            </a:r>
            <a:r>
              <a:rPr lang="en-US" altLang="en-US" sz="3733" b="1" kern="0" dirty="0" err="1">
                <a:solidFill>
                  <a:srgbClr val="000000"/>
                </a:solidFill>
                <a:latin typeface="Times New Roman" panose="02020603050405020304" pitchFamily="18" charset="0"/>
                <a:cs typeface="Times New Roman" panose="02020603050405020304" pitchFamily="18" charset="0"/>
                <a:sym typeface="Arial"/>
              </a:rPr>
              <a:t>nước</a:t>
            </a:r>
            <a:r>
              <a:rPr lang="en-US" altLang="en-US" sz="3733" b="1" kern="0" dirty="0">
                <a:solidFill>
                  <a:srgbClr val="000000"/>
                </a:solidFill>
                <a:latin typeface="Times New Roman" panose="02020603050405020304" pitchFamily="18" charset="0"/>
                <a:cs typeface="Times New Roman" panose="02020603050405020304" pitchFamily="18" charset="0"/>
                <a:sym typeface="Arial"/>
              </a:rPr>
              <a:t> </a:t>
            </a:r>
            <a:r>
              <a:rPr lang="en-US" altLang="en-US" sz="3733" b="1" kern="0" dirty="0" err="1">
                <a:solidFill>
                  <a:srgbClr val="000000"/>
                </a:solidFill>
                <a:latin typeface="Times New Roman" panose="02020603050405020304" pitchFamily="18" charset="0"/>
                <a:cs typeface="Times New Roman" panose="02020603050405020304" pitchFamily="18" charset="0"/>
                <a:sym typeface="Arial"/>
              </a:rPr>
              <a:t>thống</a:t>
            </a:r>
            <a:r>
              <a:rPr lang="en-US" altLang="en-US" sz="3733" b="1" kern="0" dirty="0">
                <a:solidFill>
                  <a:srgbClr val="000000"/>
                </a:solidFill>
                <a:latin typeface="Times New Roman" panose="02020603050405020304" pitchFamily="18" charset="0"/>
                <a:cs typeface="Times New Roman" panose="02020603050405020304" pitchFamily="18" charset="0"/>
                <a:sym typeface="Arial"/>
              </a:rPr>
              <a:t> </a:t>
            </a:r>
            <a:r>
              <a:rPr lang="en-US" altLang="en-US" sz="3733" b="1" kern="0" dirty="0" err="1">
                <a:solidFill>
                  <a:srgbClr val="000000"/>
                </a:solidFill>
                <a:latin typeface="Times New Roman" panose="02020603050405020304" pitchFamily="18" charset="0"/>
                <a:cs typeface="Times New Roman" panose="02020603050405020304" pitchFamily="18" charset="0"/>
                <a:sym typeface="Arial"/>
              </a:rPr>
              <a:t>nhất</a:t>
            </a:r>
            <a:r>
              <a:rPr lang="en-US" altLang="en-US" sz="3733" b="1" kern="0" dirty="0">
                <a:solidFill>
                  <a:srgbClr val="000000"/>
                </a:solidFill>
                <a:latin typeface="Times New Roman" panose="02020603050405020304" pitchFamily="18" charset="0"/>
                <a:cs typeface="Times New Roman" panose="02020603050405020304" pitchFamily="18" charset="0"/>
                <a:sym typeface="Arial"/>
              </a:rPr>
              <a:t>.</a:t>
            </a:r>
            <a:endParaRPr lang="en-VN" sz="1867" kern="0" dirty="0">
              <a:solidFill>
                <a:srgbClr val="000000"/>
              </a:solidFill>
              <a:latin typeface="Arial"/>
              <a:cs typeface="Arial"/>
              <a:sym typeface="Arial"/>
            </a:endParaRPr>
          </a:p>
        </p:txBody>
      </p:sp>
    </p:spTree>
    <p:extLst>
      <p:ext uri="{BB962C8B-B14F-4D97-AF65-F5344CB8AC3E}">
        <p14:creationId xmlns:p14="http://schemas.microsoft.com/office/powerpoint/2010/main" val="379838979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withEffect" p14:presetBounceEnd="50000">
                                      <p:stCondLst>
                                        <p:cond delay="0"/>
                                      </p:stCondLst>
                                      <p:childTnLst>
                                        <p:set>
                                          <p:cBhvr>
                                            <p:cTn id="6" dur="1" fill="hold">
                                              <p:stCondLst>
                                                <p:cond delay="0"/>
                                              </p:stCondLst>
                                            </p:cTn>
                                            <p:tgtEl>
                                              <p:spTgt spid="332"/>
                                            </p:tgtEl>
                                            <p:attrNameLst>
                                              <p:attrName>style.visibility</p:attrName>
                                            </p:attrNameLst>
                                          </p:cBhvr>
                                          <p:to>
                                            <p:strVal val="visible"/>
                                          </p:to>
                                        </p:set>
                                        <p:anim calcmode="lin" valueType="num" p14:bounceEnd="50000">
                                          <p:cBhvr additive="base">
                                            <p:cTn id="7" dur="500" fill="hold"/>
                                            <p:tgtEl>
                                              <p:spTgt spid="332"/>
                                            </p:tgtEl>
                                            <p:attrNameLst>
                                              <p:attrName>ppt_x</p:attrName>
                                            </p:attrNameLst>
                                          </p:cBhvr>
                                          <p:tavLst>
                                            <p:tav tm="0">
                                              <p:val>
                                                <p:strVal val="0-#ppt_w/2"/>
                                              </p:val>
                                            </p:tav>
                                            <p:tav tm="100000">
                                              <p:val>
                                                <p:strVal val="#ppt_x"/>
                                              </p:val>
                                            </p:tav>
                                          </p:tavLst>
                                        </p:anim>
                                        <p:anim calcmode="lin" valueType="num" p14:bounceEnd="50000">
                                          <p:cBhvr additive="base">
                                            <p:cTn id="8" dur="500" fill="hold"/>
                                            <p:tgtEl>
                                              <p:spTgt spid="332"/>
                                            </p:tgtEl>
                                            <p:attrNameLst>
                                              <p:attrName>ppt_y</p:attrName>
                                            </p:attrNameLst>
                                          </p:cBhvr>
                                          <p:tavLst>
                                            <p:tav tm="0">
                                              <p:val>
                                                <p:strVal val="0-#ppt_h/2"/>
                                              </p:val>
                                            </p:tav>
                                            <p:tav tm="100000">
                                              <p:val>
                                                <p:strVal val="#ppt_y"/>
                                              </p:val>
                                            </p:tav>
                                          </p:tavLst>
                                        </p:anim>
                                      </p:childTnLst>
                                    </p:cTn>
                                  </p:par>
                                  <p:par>
                                    <p:cTn id="9" presetID="2" presetClass="entr" presetSubtype="9" fill="hold" nodeType="withEffect" p14:presetBounceEnd="50000">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14:bounceEnd="50000">
                                          <p:cBhvr additive="base">
                                            <p:cTn id="11" dur="500" fill="hold"/>
                                            <p:tgtEl>
                                              <p:spTgt spid="10"/>
                                            </p:tgtEl>
                                            <p:attrNameLst>
                                              <p:attrName>ppt_x</p:attrName>
                                            </p:attrNameLst>
                                          </p:cBhvr>
                                          <p:tavLst>
                                            <p:tav tm="0">
                                              <p:val>
                                                <p:strVal val="0-#ppt_w/2"/>
                                              </p:val>
                                            </p:tav>
                                            <p:tav tm="100000">
                                              <p:val>
                                                <p:strVal val="#ppt_x"/>
                                              </p:val>
                                            </p:tav>
                                          </p:tavLst>
                                        </p:anim>
                                        <p:anim calcmode="lin" valueType="num" p14:bounceEnd="50000">
                                          <p:cBhvr additive="base">
                                            <p:cTn id="12" dur="500" fill="hold"/>
                                            <p:tgtEl>
                                              <p:spTgt spid="10"/>
                                            </p:tgtEl>
                                            <p:attrNameLst>
                                              <p:attrName>ppt_y</p:attrName>
                                            </p:attrNameLst>
                                          </p:cBhvr>
                                          <p:tavLst>
                                            <p:tav tm="0">
                                              <p:val>
                                                <p:strVal val="0-#ppt_h/2"/>
                                              </p:val>
                                            </p:tav>
                                            <p:tav tm="100000">
                                              <p:val>
                                                <p:strVal val="#ppt_y"/>
                                              </p:val>
                                            </p:tav>
                                          </p:tavLst>
                                        </p:anim>
                                      </p:childTnLst>
                                    </p:cTn>
                                  </p:par>
                                  <p:par>
                                    <p:cTn id="13" presetID="2" presetClass="entr" presetSubtype="9" fill="hold" nodeType="withEffect" p14:presetBounceEnd="50000">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14:bounceEnd="50000">
                                          <p:cBhvr additive="base">
                                            <p:cTn id="15" dur="500" fill="hold"/>
                                            <p:tgtEl>
                                              <p:spTgt spid="5"/>
                                            </p:tgtEl>
                                            <p:attrNameLst>
                                              <p:attrName>ppt_x</p:attrName>
                                            </p:attrNameLst>
                                          </p:cBhvr>
                                          <p:tavLst>
                                            <p:tav tm="0">
                                              <p:val>
                                                <p:strVal val="0-#ppt_w/2"/>
                                              </p:val>
                                            </p:tav>
                                            <p:tav tm="100000">
                                              <p:val>
                                                <p:strVal val="#ppt_x"/>
                                              </p:val>
                                            </p:tav>
                                          </p:tavLst>
                                        </p:anim>
                                        <p:anim calcmode="lin" valueType="num" p14:bounceEnd="50000">
                                          <p:cBhvr additive="base">
                                            <p:cTn id="16" dur="500" fill="hold"/>
                                            <p:tgtEl>
                                              <p:spTgt spid="5"/>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14:presetBounceEnd="50000">
                                      <p:stCondLst>
                                        <p:cond delay="0"/>
                                      </p:stCondLst>
                                      <p:childTnLst>
                                        <p:set>
                                          <p:cBhvr>
                                            <p:cTn id="18" dur="1" fill="hold">
                                              <p:stCondLst>
                                                <p:cond delay="0"/>
                                              </p:stCondLst>
                                            </p:cTn>
                                            <p:tgtEl>
                                              <p:spTgt spid="328"/>
                                            </p:tgtEl>
                                            <p:attrNameLst>
                                              <p:attrName>style.visibility</p:attrName>
                                            </p:attrNameLst>
                                          </p:cBhvr>
                                          <p:to>
                                            <p:strVal val="visible"/>
                                          </p:to>
                                        </p:set>
                                        <p:anim calcmode="lin" valueType="num" p14:bounceEnd="50000">
                                          <p:cBhvr additive="base">
                                            <p:cTn id="19" dur="500" fill="hold"/>
                                            <p:tgtEl>
                                              <p:spTgt spid="328"/>
                                            </p:tgtEl>
                                            <p:attrNameLst>
                                              <p:attrName>ppt_x</p:attrName>
                                            </p:attrNameLst>
                                          </p:cBhvr>
                                          <p:tavLst>
                                            <p:tav tm="0">
                                              <p:val>
                                                <p:strVal val="#ppt_x"/>
                                              </p:val>
                                            </p:tav>
                                            <p:tav tm="100000">
                                              <p:val>
                                                <p:strVal val="#ppt_x"/>
                                              </p:val>
                                            </p:tav>
                                          </p:tavLst>
                                        </p:anim>
                                        <p:anim calcmode="lin" valueType="num" p14:bounceEnd="50000">
                                          <p:cBhvr additive="base">
                                            <p:cTn id="20" dur="500" fill="hold"/>
                                            <p:tgtEl>
                                              <p:spTgt spid="328"/>
                                            </p:tgtEl>
                                            <p:attrNameLst>
                                              <p:attrName>ppt_y</p:attrName>
                                            </p:attrNameLst>
                                          </p:cBhvr>
                                          <p:tavLst>
                                            <p:tav tm="0">
                                              <p:val>
                                                <p:strVal val="0-#ppt_h/2"/>
                                              </p:val>
                                            </p:tav>
                                            <p:tav tm="100000">
                                              <p:val>
                                                <p:strVal val="#ppt_y"/>
                                              </p:val>
                                            </p:tav>
                                          </p:tavLst>
                                        </p:anim>
                                      </p:childTnLst>
                                    </p:cTn>
                                  </p:par>
                                  <p:par>
                                    <p:cTn id="21" presetID="2" presetClass="entr" presetSubtype="1" fill="hold" nodeType="withEffect" p14:presetBounceEnd="50000">
                                      <p:stCondLst>
                                        <p:cond delay="0"/>
                                      </p:stCondLst>
                                      <p:childTnLst>
                                        <p:set>
                                          <p:cBhvr>
                                            <p:cTn id="22" dur="1" fill="hold">
                                              <p:stCondLst>
                                                <p:cond delay="0"/>
                                              </p:stCondLst>
                                            </p:cTn>
                                            <p:tgtEl>
                                              <p:spTgt spid="149"/>
                                            </p:tgtEl>
                                            <p:attrNameLst>
                                              <p:attrName>style.visibility</p:attrName>
                                            </p:attrNameLst>
                                          </p:cBhvr>
                                          <p:to>
                                            <p:strVal val="visible"/>
                                          </p:to>
                                        </p:set>
                                        <p:anim calcmode="lin" valueType="num" p14:bounceEnd="50000">
                                          <p:cBhvr additive="base">
                                            <p:cTn id="23" dur="500" fill="hold"/>
                                            <p:tgtEl>
                                              <p:spTgt spid="149"/>
                                            </p:tgtEl>
                                            <p:attrNameLst>
                                              <p:attrName>ppt_x</p:attrName>
                                            </p:attrNameLst>
                                          </p:cBhvr>
                                          <p:tavLst>
                                            <p:tav tm="0">
                                              <p:val>
                                                <p:strVal val="#ppt_x"/>
                                              </p:val>
                                            </p:tav>
                                            <p:tav tm="100000">
                                              <p:val>
                                                <p:strVal val="#ppt_x"/>
                                              </p:val>
                                            </p:tav>
                                          </p:tavLst>
                                        </p:anim>
                                        <p:anim calcmode="lin" valueType="num" p14:bounceEnd="50000">
                                          <p:cBhvr additive="base">
                                            <p:cTn id="24" dur="500" fill="hold"/>
                                            <p:tgtEl>
                                              <p:spTgt spid="149"/>
                                            </p:tgtEl>
                                            <p:attrNameLst>
                                              <p:attrName>ppt_y</p:attrName>
                                            </p:attrNameLst>
                                          </p:cBhvr>
                                          <p:tavLst>
                                            <p:tav tm="0">
                                              <p:val>
                                                <p:strVal val="0-#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1" presetClass="entr" presetSubtype="0" fill="hold" grpId="0" nodeType="clickEffect">
                                      <p:stCondLst>
                                        <p:cond delay="0"/>
                                      </p:stCondLst>
                                      <p:iterate type="lt">
                                        <p:tmPct val="10000"/>
                                      </p:iterate>
                                      <p:childTnLst>
                                        <p:set>
                                          <p:cBhvr>
                                            <p:cTn id="28" dur="1" fill="hold">
                                              <p:stCondLst>
                                                <p:cond delay="0"/>
                                              </p:stCondLst>
                                            </p:cTn>
                                            <p:tgtEl>
                                              <p:spTgt spid="2"/>
                                            </p:tgtEl>
                                            <p:attrNameLst>
                                              <p:attrName>style.visibility</p:attrName>
                                            </p:attrNameLst>
                                          </p:cBhvr>
                                          <p:to>
                                            <p:strVal val="visible"/>
                                          </p:to>
                                        </p:set>
                                        <p:anim calcmode="lin" valueType="num">
                                          <p:cBhvr>
                                            <p:cTn id="29" dur="25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30" dur="250" fill="hold"/>
                                            <p:tgtEl>
                                              <p:spTgt spid="2"/>
                                            </p:tgtEl>
                                            <p:attrNameLst>
                                              <p:attrName>ppt_y</p:attrName>
                                            </p:attrNameLst>
                                          </p:cBhvr>
                                          <p:tavLst>
                                            <p:tav tm="0">
                                              <p:val>
                                                <p:strVal val="#ppt_y"/>
                                              </p:val>
                                            </p:tav>
                                            <p:tav tm="100000">
                                              <p:val>
                                                <p:strVal val="#ppt_y"/>
                                              </p:val>
                                            </p:tav>
                                          </p:tavLst>
                                        </p:anim>
                                        <p:anim calcmode="lin" valueType="num">
                                          <p:cBhvr>
                                            <p:cTn id="31" dur="25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32" dur="25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33" dur="250" tmFilter="0,0; .5, 1; 1, 1"/>
                                            <p:tgtEl>
                                              <p:spTgt spid="2"/>
                                            </p:tgtEl>
                                          </p:cBhvr>
                                        </p:animEffect>
                                      </p:childTnLst>
                                      <p:subTnLst>
                                        <p:audio>
                                          <p:cMediaNode>
                                            <p:cTn display="0" masterRel="sameClick">
                                              <p:stCondLst>
                                                <p:cond evt="begin" delay="0">
                                                  <p:tn val="27"/>
                                                </p:cond>
                                              </p:stCondLst>
                                              <p:endCondLst>
                                                <p:cond evt="onStopAudio" delay="0">
                                                  <p:tgtEl>
                                                    <p:sldTgt/>
                                                  </p:tgtEl>
                                                </p:cond>
                                              </p:endCondLst>
                                            </p:cTn>
                                            <p:tgtEl>
                                              <p:sndTgt r:embed="rId3" name="click.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8" grpId="0"/>
          <p:bldP spid="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withEffect">
                                      <p:stCondLst>
                                        <p:cond delay="0"/>
                                      </p:stCondLst>
                                      <p:childTnLst>
                                        <p:set>
                                          <p:cBhvr>
                                            <p:cTn id="6" dur="1" fill="hold">
                                              <p:stCondLst>
                                                <p:cond delay="0"/>
                                              </p:stCondLst>
                                            </p:cTn>
                                            <p:tgtEl>
                                              <p:spTgt spid="332"/>
                                            </p:tgtEl>
                                            <p:attrNameLst>
                                              <p:attrName>style.visibility</p:attrName>
                                            </p:attrNameLst>
                                          </p:cBhvr>
                                          <p:to>
                                            <p:strVal val="visible"/>
                                          </p:to>
                                        </p:set>
                                        <p:anim calcmode="lin" valueType="num">
                                          <p:cBhvr additive="base">
                                            <p:cTn id="7" dur="500" fill="hold"/>
                                            <p:tgtEl>
                                              <p:spTgt spid="332"/>
                                            </p:tgtEl>
                                            <p:attrNameLst>
                                              <p:attrName>ppt_x</p:attrName>
                                            </p:attrNameLst>
                                          </p:cBhvr>
                                          <p:tavLst>
                                            <p:tav tm="0">
                                              <p:val>
                                                <p:strVal val="0-#ppt_w/2"/>
                                              </p:val>
                                            </p:tav>
                                            <p:tav tm="100000">
                                              <p:val>
                                                <p:strVal val="#ppt_x"/>
                                              </p:val>
                                            </p:tav>
                                          </p:tavLst>
                                        </p:anim>
                                        <p:anim calcmode="lin" valueType="num">
                                          <p:cBhvr additive="base">
                                            <p:cTn id="8" dur="500" fill="hold"/>
                                            <p:tgtEl>
                                              <p:spTgt spid="332"/>
                                            </p:tgtEl>
                                            <p:attrNameLst>
                                              <p:attrName>ppt_y</p:attrName>
                                            </p:attrNameLst>
                                          </p:cBhvr>
                                          <p:tavLst>
                                            <p:tav tm="0">
                                              <p:val>
                                                <p:strVal val="0-#ppt_h/2"/>
                                              </p:val>
                                            </p:tav>
                                            <p:tav tm="100000">
                                              <p:val>
                                                <p:strVal val="#ppt_y"/>
                                              </p:val>
                                            </p:tav>
                                          </p:tavLst>
                                        </p:anim>
                                      </p:childTnLst>
                                    </p:cTn>
                                  </p:par>
                                  <p:par>
                                    <p:cTn id="9" presetID="2" presetClass="entr" presetSubtype="9" fill="hold"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0-#ppt_w/2"/>
                                              </p:val>
                                            </p:tav>
                                            <p:tav tm="100000">
                                              <p:val>
                                                <p:strVal val="#ppt_x"/>
                                              </p:val>
                                            </p:tav>
                                          </p:tavLst>
                                        </p:anim>
                                        <p:anim calcmode="lin" valueType="num">
                                          <p:cBhvr additive="base">
                                            <p:cTn id="12" dur="500" fill="hold"/>
                                            <p:tgtEl>
                                              <p:spTgt spid="10"/>
                                            </p:tgtEl>
                                            <p:attrNameLst>
                                              <p:attrName>ppt_y</p:attrName>
                                            </p:attrNameLst>
                                          </p:cBhvr>
                                          <p:tavLst>
                                            <p:tav tm="0">
                                              <p:val>
                                                <p:strVal val="0-#ppt_h/2"/>
                                              </p:val>
                                            </p:tav>
                                            <p:tav tm="100000">
                                              <p:val>
                                                <p:strVal val="#ppt_y"/>
                                              </p:val>
                                            </p:tav>
                                          </p:tavLst>
                                        </p:anim>
                                      </p:childTnLst>
                                    </p:cTn>
                                  </p:par>
                                  <p:par>
                                    <p:cTn id="13" presetID="2" presetClass="entr" presetSubtype="9" fill="hold" nodeType="with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0-#ppt_w/2"/>
                                              </p:val>
                                            </p:tav>
                                            <p:tav tm="100000">
                                              <p:val>
                                                <p:strVal val="#ppt_x"/>
                                              </p:val>
                                            </p:tav>
                                          </p:tavLst>
                                        </p:anim>
                                        <p:anim calcmode="lin" valueType="num">
                                          <p:cBhvr additive="base">
                                            <p:cTn id="16" dur="500" fill="hold"/>
                                            <p:tgtEl>
                                              <p:spTgt spid="5"/>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stCondLst>
                                        <p:cond delay="0"/>
                                      </p:stCondLst>
                                      <p:childTnLst>
                                        <p:set>
                                          <p:cBhvr>
                                            <p:cTn id="18" dur="1" fill="hold">
                                              <p:stCondLst>
                                                <p:cond delay="0"/>
                                              </p:stCondLst>
                                            </p:cTn>
                                            <p:tgtEl>
                                              <p:spTgt spid="328"/>
                                            </p:tgtEl>
                                            <p:attrNameLst>
                                              <p:attrName>style.visibility</p:attrName>
                                            </p:attrNameLst>
                                          </p:cBhvr>
                                          <p:to>
                                            <p:strVal val="visible"/>
                                          </p:to>
                                        </p:set>
                                        <p:anim calcmode="lin" valueType="num">
                                          <p:cBhvr additive="base">
                                            <p:cTn id="19" dur="500" fill="hold"/>
                                            <p:tgtEl>
                                              <p:spTgt spid="328"/>
                                            </p:tgtEl>
                                            <p:attrNameLst>
                                              <p:attrName>ppt_x</p:attrName>
                                            </p:attrNameLst>
                                          </p:cBhvr>
                                          <p:tavLst>
                                            <p:tav tm="0">
                                              <p:val>
                                                <p:strVal val="#ppt_x"/>
                                              </p:val>
                                            </p:tav>
                                            <p:tav tm="100000">
                                              <p:val>
                                                <p:strVal val="#ppt_x"/>
                                              </p:val>
                                            </p:tav>
                                          </p:tavLst>
                                        </p:anim>
                                        <p:anim calcmode="lin" valueType="num">
                                          <p:cBhvr additive="base">
                                            <p:cTn id="20" dur="500" fill="hold"/>
                                            <p:tgtEl>
                                              <p:spTgt spid="328"/>
                                            </p:tgtEl>
                                            <p:attrNameLst>
                                              <p:attrName>ppt_y</p:attrName>
                                            </p:attrNameLst>
                                          </p:cBhvr>
                                          <p:tavLst>
                                            <p:tav tm="0">
                                              <p:val>
                                                <p:strVal val="0-#ppt_h/2"/>
                                              </p:val>
                                            </p:tav>
                                            <p:tav tm="100000">
                                              <p:val>
                                                <p:strVal val="#ppt_y"/>
                                              </p:val>
                                            </p:tav>
                                          </p:tavLst>
                                        </p:anim>
                                      </p:childTnLst>
                                    </p:cTn>
                                  </p:par>
                                  <p:par>
                                    <p:cTn id="21" presetID="2" presetClass="entr" presetSubtype="1" fill="hold" nodeType="withEffect">
                                      <p:stCondLst>
                                        <p:cond delay="0"/>
                                      </p:stCondLst>
                                      <p:childTnLst>
                                        <p:set>
                                          <p:cBhvr>
                                            <p:cTn id="22" dur="1" fill="hold">
                                              <p:stCondLst>
                                                <p:cond delay="0"/>
                                              </p:stCondLst>
                                            </p:cTn>
                                            <p:tgtEl>
                                              <p:spTgt spid="149"/>
                                            </p:tgtEl>
                                            <p:attrNameLst>
                                              <p:attrName>style.visibility</p:attrName>
                                            </p:attrNameLst>
                                          </p:cBhvr>
                                          <p:to>
                                            <p:strVal val="visible"/>
                                          </p:to>
                                        </p:set>
                                        <p:anim calcmode="lin" valueType="num">
                                          <p:cBhvr additive="base">
                                            <p:cTn id="23" dur="500" fill="hold"/>
                                            <p:tgtEl>
                                              <p:spTgt spid="149"/>
                                            </p:tgtEl>
                                            <p:attrNameLst>
                                              <p:attrName>ppt_x</p:attrName>
                                            </p:attrNameLst>
                                          </p:cBhvr>
                                          <p:tavLst>
                                            <p:tav tm="0">
                                              <p:val>
                                                <p:strVal val="#ppt_x"/>
                                              </p:val>
                                            </p:tav>
                                            <p:tav tm="100000">
                                              <p:val>
                                                <p:strVal val="#ppt_x"/>
                                              </p:val>
                                            </p:tav>
                                          </p:tavLst>
                                        </p:anim>
                                        <p:anim calcmode="lin" valueType="num">
                                          <p:cBhvr additive="base">
                                            <p:cTn id="24" dur="500" fill="hold"/>
                                            <p:tgtEl>
                                              <p:spTgt spid="149"/>
                                            </p:tgtEl>
                                            <p:attrNameLst>
                                              <p:attrName>ppt_y</p:attrName>
                                            </p:attrNameLst>
                                          </p:cBhvr>
                                          <p:tavLst>
                                            <p:tav tm="0">
                                              <p:val>
                                                <p:strVal val="0-#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1" presetClass="entr" presetSubtype="0" fill="hold" grpId="0" nodeType="clickEffect">
                                      <p:stCondLst>
                                        <p:cond delay="0"/>
                                      </p:stCondLst>
                                      <p:iterate type="lt">
                                        <p:tmPct val="10000"/>
                                      </p:iterate>
                                      <p:childTnLst>
                                        <p:set>
                                          <p:cBhvr>
                                            <p:cTn id="28" dur="1" fill="hold">
                                              <p:stCondLst>
                                                <p:cond delay="0"/>
                                              </p:stCondLst>
                                            </p:cTn>
                                            <p:tgtEl>
                                              <p:spTgt spid="2"/>
                                            </p:tgtEl>
                                            <p:attrNameLst>
                                              <p:attrName>style.visibility</p:attrName>
                                            </p:attrNameLst>
                                          </p:cBhvr>
                                          <p:to>
                                            <p:strVal val="visible"/>
                                          </p:to>
                                        </p:set>
                                        <p:anim calcmode="lin" valueType="num">
                                          <p:cBhvr>
                                            <p:cTn id="29" dur="25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30" dur="250" fill="hold"/>
                                            <p:tgtEl>
                                              <p:spTgt spid="2"/>
                                            </p:tgtEl>
                                            <p:attrNameLst>
                                              <p:attrName>ppt_y</p:attrName>
                                            </p:attrNameLst>
                                          </p:cBhvr>
                                          <p:tavLst>
                                            <p:tav tm="0">
                                              <p:val>
                                                <p:strVal val="#ppt_y"/>
                                              </p:val>
                                            </p:tav>
                                            <p:tav tm="100000">
                                              <p:val>
                                                <p:strVal val="#ppt_y"/>
                                              </p:val>
                                            </p:tav>
                                          </p:tavLst>
                                        </p:anim>
                                        <p:anim calcmode="lin" valueType="num">
                                          <p:cBhvr>
                                            <p:cTn id="31" dur="25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32" dur="25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33" dur="250" tmFilter="0,0; .5, 1; 1, 1"/>
                                            <p:tgtEl>
                                              <p:spTgt spid="2"/>
                                            </p:tgtEl>
                                          </p:cBhvr>
                                        </p:animEffect>
                                      </p:childTnLst>
                                      <p:subTnLst>
                                        <p:audio>
                                          <p:cMediaNode>
                                            <p:cTn display="0" masterRel="sameClick">
                                              <p:stCondLst>
                                                <p:cond evt="begin" delay="0">
                                                  <p:tn val="27"/>
                                                </p:cond>
                                              </p:stCondLst>
                                              <p:endCondLst>
                                                <p:cond evt="onStopAudio" delay="0">
                                                  <p:tgtEl>
                                                    <p:sldTgt/>
                                                  </p:tgtEl>
                                                </p:cond>
                                              </p:endCondLst>
                                            </p:cTn>
                                            <p:tgtEl>
                                              <p:sndTgt r:embed="rId6" name="click.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8" grpId="0"/>
          <p:bldP spid="2" grpId="0"/>
        </p:bldLst>
      </p:timing>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14"/>
        <p:cNvGrpSpPr/>
        <p:nvPr/>
      </p:nvGrpSpPr>
      <p:grpSpPr>
        <a:xfrm>
          <a:off x="0" y="0"/>
          <a:ext cx="0" cy="0"/>
          <a:chOff x="0" y="0"/>
          <a:chExt cx="0" cy="0"/>
        </a:xfrm>
      </p:grpSpPr>
      <p:sp>
        <p:nvSpPr>
          <p:cNvPr id="115" name="Google Shape;115;p26"/>
          <p:cNvSpPr txBox="1">
            <a:spLocks noGrp="1"/>
          </p:cNvSpPr>
          <p:nvPr>
            <p:ph type="subTitle" idx="1"/>
          </p:nvPr>
        </p:nvSpPr>
        <p:spPr>
          <a:xfrm>
            <a:off x="3823529" y="4784577"/>
            <a:ext cx="3984800" cy="770400"/>
          </a:xfrm>
          <a:prstGeom prst="rect">
            <a:avLst/>
          </a:prstGeom>
        </p:spPr>
        <p:txBody>
          <a:bodyPr spcFirstLastPara="1" wrap="square" lIns="121900" tIns="121900" rIns="121900" bIns="121900" anchor="t" anchorCtr="0">
            <a:noAutofit/>
          </a:bodyPr>
          <a:lstStyle/>
          <a:p>
            <a:pPr marL="0" indent="0">
              <a:spcAft>
                <a:spcPts val="2133"/>
              </a:spcAft>
            </a:pPr>
            <a:r>
              <a:rPr lang="en-US" sz="2667" dirty="0"/>
              <a:t>W</a:t>
            </a:r>
            <a:r>
              <a:rPr lang="en" sz="2667" dirty="0" err="1"/>
              <a:t>ellcome</a:t>
            </a:r>
            <a:r>
              <a:rPr lang="en" sz="2667" dirty="0"/>
              <a:t>!!!</a:t>
            </a:r>
            <a:endParaRPr sz="2667" dirty="0"/>
          </a:p>
        </p:txBody>
      </p:sp>
      <p:sp>
        <p:nvSpPr>
          <p:cNvPr id="116" name="Google Shape;116;p26"/>
          <p:cNvSpPr txBox="1">
            <a:spLocks noGrp="1"/>
          </p:cNvSpPr>
          <p:nvPr>
            <p:ph type="ctrTitle"/>
          </p:nvPr>
        </p:nvSpPr>
        <p:spPr>
          <a:xfrm>
            <a:off x="2990250" y="1013647"/>
            <a:ext cx="5972017" cy="2956000"/>
          </a:xfrm>
          <a:prstGeom prst="rect">
            <a:avLst/>
          </a:prstGeom>
        </p:spPr>
        <p:txBody>
          <a:bodyPr spcFirstLastPara="1" wrap="square" lIns="121900" tIns="121900" rIns="121900" bIns="121900" anchor="b" anchorCtr="0">
            <a:noAutofit/>
          </a:bodyPr>
          <a:lstStyle/>
          <a:p>
            <a:r>
              <a:rPr lang="en" sz="4800" b="1" dirty="0">
                <a:solidFill>
                  <a:srgbClr val="C00000"/>
                </a:solidFill>
                <a:latin typeface="Snell Roundhand Black" panose="02000603080000090004" pitchFamily="2" charset="77"/>
              </a:rPr>
              <a:t>Đất nước buổi đầu độc lập (939 -967)</a:t>
            </a:r>
            <a:endParaRPr sz="4800" b="1" dirty="0">
              <a:solidFill>
                <a:srgbClr val="C00000"/>
              </a:solidFill>
              <a:latin typeface="Snell Roundhand Black" panose="02000603080000090004" pitchFamily="2" charset="77"/>
            </a:endParaRPr>
          </a:p>
        </p:txBody>
      </p:sp>
      <p:pic>
        <p:nvPicPr>
          <p:cNvPr id="117" name="Google Shape;117;p26"/>
          <p:cNvPicPr preferRelativeResize="0"/>
          <p:nvPr/>
        </p:nvPicPr>
        <p:blipFill>
          <a:blip r:embed="rId3">
            <a:alphaModFix/>
          </a:blip>
          <a:stretch>
            <a:fillRect/>
          </a:stretch>
        </p:blipFill>
        <p:spPr>
          <a:xfrm>
            <a:off x="-407033" y="4705201"/>
            <a:ext cx="4288433" cy="2865601"/>
          </a:xfrm>
          <a:prstGeom prst="rect">
            <a:avLst/>
          </a:prstGeom>
          <a:noFill/>
          <a:ln>
            <a:noFill/>
          </a:ln>
        </p:spPr>
      </p:pic>
      <p:pic>
        <p:nvPicPr>
          <p:cNvPr id="13" name="Picture 12">
            <a:extLst>
              <a:ext uri="{FF2B5EF4-FFF2-40B4-BE49-F238E27FC236}">
                <a16:creationId xmlns:a16="http://schemas.microsoft.com/office/drawing/2014/main" id="{4E21E879-7347-B648-A7C3-DF00B5F0A86D}"/>
              </a:ext>
            </a:extLst>
          </p:cNvPr>
          <p:cNvPicPr preferRelativeResize="0"/>
          <p:nvPr/>
        </p:nvPicPr>
        <p:blipFill>
          <a:blip r:embed="rId4">
            <a:alphaModFix/>
          </a:blip>
          <a:srcRect l="23516"/>
          <a:stretch>
            <a:fillRect/>
          </a:stretch>
        </p:blipFill>
        <p:spPr>
          <a:xfrm flipH="1">
            <a:off x="8486566" y="-684334"/>
            <a:ext cx="3705436" cy="4245267"/>
          </a:xfrm>
          <a:custGeom>
            <a:avLst/>
            <a:gdLst>
              <a:gd name="connsiteX0" fmla="*/ 2779077 w 2779077"/>
              <a:gd name="connsiteY0" fmla="*/ 0 h 3183950"/>
              <a:gd name="connsiteX1" fmla="*/ 0 w 2779077"/>
              <a:gd name="connsiteY1" fmla="*/ 0 h 3183950"/>
              <a:gd name="connsiteX2" fmla="*/ 0 w 2779077"/>
              <a:gd name="connsiteY2" fmla="*/ 3183950 h 3183950"/>
              <a:gd name="connsiteX3" fmla="*/ 2779077 w 2779077"/>
              <a:gd name="connsiteY3" fmla="*/ 3183950 h 3183950"/>
            </a:gdLst>
            <a:ahLst/>
            <a:cxnLst>
              <a:cxn ang="0">
                <a:pos x="connsiteX0" y="connsiteY0"/>
              </a:cxn>
              <a:cxn ang="0">
                <a:pos x="connsiteX1" y="connsiteY1"/>
              </a:cxn>
              <a:cxn ang="0">
                <a:pos x="connsiteX2" y="connsiteY2"/>
              </a:cxn>
              <a:cxn ang="0">
                <a:pos x="connsiteX3" y="connsiteY3"/>
              </a:cxn>
            </a:cxnLst>
            <a:rect l="l" t="t" r="r" b="b"/>
            <a:pathLst>
              <a:path w="2779077" h="3183950">
                <a:moveTo>
                  <a:pt x="2779077" y="0"/>
                </a:moveTo>
                <a:lnTo>
                  <a:pt x="0" y="0"/>
                </a:lnTo>
                <a:lnTo>
                  <a:pt x="0" y="3183950"/>
                </a:lnTo>
                <a:lnTo>
                  <a:pt x="2779077" y="3183950"/>
                </a:lnTo>
                <a:close/>
              </a:path>
            </a:pathLst>
          </a:custGeom>
          <a:noFill/>
          <a:ln>
            <a:noFill/>
          </a:ln>
        </p:spPr>
      </p:pic>
      <p:grpSp>
        <p:nvGrpSpPr>
          <p:cNvPr id="119" name="Google Shape;119;p26"/>
          <p:cNvGrpSpPr/>
          <p:nvPr/>
        </p:nvGrpSpPr>
        <p:grpSpPr>
          <a:xfrm>
            <a:off x="4311995" y="4424533"/>
            <a:ext cx="3007868" cy="92721"/>
            <a:chOff x="446800" y="1721825"/>
            <a:chExt cx="259025" cy="18316"/>
          </a:xfrm>
        </p:grpSpPr>
        <p:sp>
          <p:nvSpPr>
            <p:cNvPr id="120" name="Google Shape;120;p26"/>
            <p:cNvSpPr/>
            <p:nvPr/>
          </p:nvSpPr>
          <p:spPr>
            <a:xfrm>
              <a:off x="447225" y="1724716"/>
              <a:ext cx="258600" cy="15425"/>
            </a:xfrm>
            <a:custGeom>
              <a:avLst/>
              <a:gdLst/>
              <a:ahLst/>
              <a:cxnLst/>
              <a:rect l="l" t="t" r="r" b="b"/>
              <a:pathLst>
                <a:path w="10344" h="617" extrusionOk="0">
                  <a:moveTo>
                    <a:pt x="371" y="0"/>
                  </a:moveTo>
                  <a:cubicBezTo>
                    <a:pt x="274" y="0"/>
                    <a:pt x="176" y="4"/>
                    <a:pt x="77" y="13"/>
                  </a:cubicBezTo>
                  <a:cubicBezTo>
                    <a:pt x="1" y="13"/>
                    <a:pt x="3" y="132"/>
                    <a:pt x="78" y="132"/>
                  </a:cubicBezTo>
                  <a:cubicBezTo>
                    <a:pt x="79" y="132"/>
                    <a:pt x="80" y="132"/>
                    <a:pt x="81" y="132"/>
                  </a:cubicBezTo>
                  <a:cubicBezTo>
                    <a:pt x="246" y="140"/>
                    <a:pt x="410" y="177"/>
                    <a:pt x="574" y="189"/>
                  </a:cubicBezTo>
                  <a:cubicBezTo>
                    <a:pt x="738" y="206"/>
                    <a:pt x="902" y="226"/>
                    <a:pt x="1062" y="247"/>
                  </a:cubicBezTo>
                  <a:cubicBezTo>
                    <a:pt x="1226" y="263"/>
                    <a:pt x="1395" y="271"/>
                    <a:pt x="1555" y="292"/>
                  </a:cubicBezTo>
                  <a:cubicBezTo>
                    <a:pt x="1719" y="317"/>
                    <a:pt x="1883" y="325"/>
                    <a:pt x="2047" y="349"/>
                  </a:cubicBezTo>
                  <a:cubicBezTo>
                    <a:pt x="2211" y="378"/>
                    <a:pt x="2375" y="431"/>
                    <a:pt x="2543" y="448"/>
                  </a:cubicBezTo>
                  <a:cubicBezTo>
                    <a:pt x="2712" y="464"/>
                    <a:pt x="2880" y="485"/>
                    <a:pt x="3052" y="497"/>
                  </a:cubicBezTo>
                  <a:cubicBezTo>
                    <a:pt x="3093" y="500"/>
                    <a:pt x="3134" y="501"/>
                    <a:pt x="3175" y="501"/>
                  </a:cubicBezTo>
                  <a:cubicBezTo>
                    <a:pt x="3273" y="501"/>
                    <a:pt x="3371" y="495"/>
                    <a:pt x="3470" y="495"/>
                  </a:cubicBezTo>
                  <a:cubicBezTo>
                    <a:pt x="3501" y="495"/>
                    <a:pt x="3531" y="496"/>
                    <a:pt x="3561" y="497"/>
                  </a:cubicBezTo>
                  <a:cubicBezTo>
                    <a:pt x="3729" y="501"/>
                    <a:pt x="3898" y="518"/>
                    <a:pt x="4066" y="526"/>
                  </a:cubicBezTo>
                  <a:cubicBezTo>
                    <a:pt x="4152" y="530"/>
                    <a:pt x="4235" y="530"/>
                    <a:pt x="4318" y="530"/>
                  </a:cubicBezTo>
                  <a:cubicBezTo>
                    <a:pt x="4400" y="530"/>
                    <a:pt x="4482" y="530"/>
                    <a:pt x="4566" y="534"/>
                  </a:cubicBezTo>
                  <a:cubicBezTo>
                    <a:pt x="4730" y="538"/>
                    <a:pt x="4895" y="591"/>
                    <a:pt x="5063" y="596"/>
                  </a:cubicBezTo>
                  <a:cubicBezTo>
                    <a:pt x="5078" y="596"/>
                    <a:pt x="5093" y="596"/>
                    <a:pt x="5108" y="596"/>
                  </a:cubicBezTo>
                  <a:cubicBezTo>
                    <a:pt x="5243" y="596"/>
                    <a:pt x="5380" y="583"/>
                    <a:pt x="5514" y="583"/>
                  </a:cubicBezTo>
                  <a:cubicBezTo>
                    <a:pt x="5529" y="583"/>
                    <a:pt x="5544" y="583"/>
                    <a:pt x="5559" y="583"/>
                  </a:cubicBezTo>
                  <a:cubicBezTo>
                    <a:pt x="5615" y="585"/>
                    <a:pt x="5671" y="585"/>
                    <a:pt x="5727" y="585"/>
                  </a:cubicBezTo>
                  <a:cubicBezTo>
                    <a:pt x="5837" y="585"/>
                    <a:pt x="5948" y="583"/>
                    <a:pt x="6060" y="583"/>
                  </a:cubicBezTo>
                  <a:cubicBezTo>
                    <a:pt x="6224" y="583"/>
                    <a:pt x="6392" y="616"/>
                    <a:pt x="6556" y="616"/>
                  </a:cubicBezTo>
                  <a:cubicBezTo>
                    <a:pt x="6721" y="616"/>
                    <a:pt x="6889" y="600"/>
                    <a:pt x="7053" y="600"/>
                  </a:cubicBezTo>
                  <a:cubicBezTo>
                    <a:pt x="7221" y="596"/>
                    <a:pt x="7385" y="563"/>
                    <a:pt x="7554" y="559"/>
                  </a:cubicBezTo>
                  <a:cubicBezTo>
                    <a:pt x="7570" y="558"/>
                    <a:pt x="7587" y="557"/>
                    <a:pt x="7603" y="557"/>
                  </a:cubicBezTo>
                  <a:cubicBezTo>
                    <a:pt x="7735" y="557"/>
                    <a:pt x="7869" y="580"/>
                    <a:pt x="8000" y="580"/>
                  </a:cubicBezTo>
                  <a:cubicBezTo>
                    <a:pt x="8017" y="580"/>
                    <a:pt x="8033" y="580"/>
                    <a:pt x="8050" y="579"/>
                  </a:cubicBezTo>
                  <a:cubicBezTo>
                    <a:pt x="8243" y="571"/>
                    <a:pt x="8428" y="522"/>
                    <a:pt x="8616" y="509"/>
                  </a:cubicBezTo>
                  <a:cubicBezTo>
                    <a:pt x="8805" y="497"/>
                    <a:pt x="8994" y="477"/>
                    <a:pt x="9178" y="460"/>
                  </a:cubicBezTo>
                  <a:cubicBezTo>
                    <a:pt x="9367" y="440"/>
                    <a:pt x="9560" y="448"/>
                    <a:pt x="9749" y="427"/>
                  </a:cubicBezTo>
                  <a:cubicBezTo>
                    <a:pt x="9938" y="403"/>
                    <a:pt x="10122" y="370"/>
                    <a:pt x="10311" y="341"/>
                  </a:cubicBezTo>
                  <a:cubicBezTo>
                    <a:pt x="10340" y="337"/>
                    <a:pt x="10344" y="267"/>
                    <a:pt x="10311" y="267"/>
                  </a:cubicBezTo>
                  <a:cubicBezTo>
                    <a:pt x="10143" y="271"/>
                    <a:pt x="9974" y="280"/>
                    <a:pt x="9810" y="284"/>
                  </a:cubicBezTo>
                  <a:cubicBezTo>
                    <a:pt x="9642" y="288"/>
                    <a:pt x="9474" y="308"/>
                    <a:pt x="9310" y="312"/>
                  </a:cubicBezTo>
                  <a:cubicBezTo>
                    <a:pt x="9141" y="317"/>
                    <a:pt x="8977" y="325"/>
                    <a:pt x="8809" y="329"/>
                  </a:cubicBezTo>
                  <a:cubicBezTo>
                    <a:pt x="8641" y="333"/>
                    <a:pt x="8477" y="345"/>
                    <a:pt x="8309" y="349"/>
                  </a:cubicBezTo>
                  <a:cubicBezTo>
                    <a:pt x="8296" y="350"/>
                    <a:pt x="8283" y="350"/>
                    <a:pt x="8270" y="350"/>
                  </a:cubicBezTo>
                  <a:cubicBezTo>
                    <a:pt x="8115" y="350"/>
                    <a:pt x="7963" y="329"/>
                    <a:pt x="7808" y="329"/>
                  </a:cubicBezTo>
                  <a:cubicBezTo>
                    <a:pt x="7640" y="333"/>
                    <a:pt x="7476" y="382"/>
                    <a:pt x="7307" y="386"/>
                  </a:cubicBezTo>
                  <a:cubicBezTo>
                    <a:pt x="7300" y="387"/>
                    <a:pt x="7293" y="387"/>
                    <a:pt x="7285" y="387"/>
                  </a:cubicBezTo>
                  <a:cubicBezTo>
                    <a:pt x="7132" y="387"/>
                    <a:pt x="6982" y="349"/>
                    <a:pt x="6829" y="349"/>
                  </a:cubicBezTo>
                  <a:cubicBezTo>
                    <a:pt x="6821" y="349"/>
                    <a:pt x="6814" y="349"/>
                    <a:pt x="6807" y="349"/>
                  </a:cubicBezTo>
                  <a:lnTo>
                    <a:pt x="6306" y="349"/>
                  </a:lnTo>
                  <a:cubicBezTo>
                    <a:pt x="6160" y="349"/>
                    <a:pt x="6011" y="362"/>
                    <a:pt x="5862" y="362"/>
                  </a:cubicBezTo>
                  <a:cubicBezTo>
                    <a:pt x="5843" y="362"/>
                    <a:pt x="5824" y="362"/>
                    <a:pt x="5806" y="362"/>
                  </a:cubicBezTo>
                  <a:cubicBezTo>
                    <a:pt x="5751" y="360"/>
                    <a:pt x="5696" y="360"/>
                    <a:pt x="5640" y="360"/>
                  </a:cubicBezTo>
                  <a:cubicBezTo>
                    <a:pt x="5529" y="360"/>
                    <a:pt x="5417" y="362"/>
                    <a:pt x="5305" y="362"/>
                  </a:cubicBezTo>
                  <a:cubicBezTo>
                    <a:pt x="5193" y="362"/>
                    <a:pt x="5082" y="365"/>
                    <a:pt x="4972" y="365"/>
                  </a:cubicBezTo>
                  <a:cubicBezTo>
                    <a:pt x="4916" y="365"/>
                    <a:pt x="4860" y="364"/>
                    <a:pt x="4804" y="362"/>
                  </a:cubicBezTo>
                  <a:cubicBezTo>
                    <a:pt x="4636" y="354"/>
                    <a:pt x="4472" y="329"/>
                    <a:pt x="4304" y="321"/>
                  </a:cubicBezTo>
                  <a:cubicBezTo>
                    <a:pt x="4220" y="317"/>
                    <a:pt x="4137" y="317"/>
                    <a:pt x="4053" y="317"/>
                  </a:cubicBezTo>
                  <a:cubicBezTo>
                    <a:pt x="3970" y="317"/>
                    <a:pt x="3887" y="317"/>
                    <a:pt x="3803" y="312"/>
                  </a:cubicBezTo>
                  <a:cubicBezTo>
                    <a:pt x="3635" y="308"/>
                    <a:pt x="3471" y="255"/>
                    <a:pt x="3307" y="247"/>
                  </a:cubicBezTo>
                  <a:cubicBezTo>
                    <a:pt x="3138" y="239"/>
                    <a:pt x="2974" y="230"/>
                    <a:pt x="2806" y="218"/>
                  </a:cubicBezTo>
                  <a:cubicBezTo>
                    <a:pt x="2638" y="210"/>
                    <a:pt x="2474" y="198"/>
                    <a:pt x="2305" y="185"/>
                  </a:cubicBezTo>
                  <a:cubicBezTo>
                    <a:pt x="2117" y="173"/>
                    <a:pt x="1924" y="173"/>
                    <a:pt x="1731" y="152"/>
                  </a:cubicBezTo>
                  <a:cubicBezTo>
                    <a:pt x="1542" y="136"/>
                    <a:pt x="1354" y="111"/>
                    <a:pt x="1165" y="79"/>
                  </a:cubicBezTo>
                  <a:cubicBezTo>
                    <a:pt x="984" y="50"/>
                    <a:pt x="804" y="21"/>
                    <a:pt x="623" y="9"/>
                  </a:cubicBezTo>
                  <a:cubicBezTo>
                    <a:pt x="539" y="3"/>
                    <a:pt x="456" y="0"/>
                    <a:pt x="371" y="0"/>
                  </a:cubicBezTo>
                  <a:close/>
                </a:path>
              </a:pathLst>
            </a:custGeom>
            <a:solidFill>
              <a:srgbClr val="5D3D1D"/>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121" name="Google Shape;121;p26"/>
            <p:cNvSpPr/>
            <p:nvPr/>
          </p:nvSpPr>
          <p:spPr>
            <a:xfrm>
              <a:off x="446800" y="1721825"/>
              <a:ext cx="258725" cy="10325"/>
            </a:xfrm>
            <a:custGeom>
              <a:avLst/>
              <a:gdLst/>
              <a:ahLst/>
              <a:cxnLst/>
              <a:rect l="l" t="t" r="r" b="b"/>
              <a:pathLst>
                <a:path w="10349" h="413" extrusionOk="0">
                  <a:moveTo>
                    <a:pt x="825" y="1"/>
                  </a:moveTo>
                  <a:cubicBezTo>
                    <a:pt x="792" y="1"/>
                    <a:pt x="759" y="1"/>
                    <a:pt x="726" y="2"/>
                  </a:cubicBezTo>
                  <a:cubicBezTo>
                    <a:pt x="558" y="2"/>
                    <a:pt x="390" y="14"/>
                    <a:pt x="222" y="26"/>
                  </a:cubicBezTo>
                  <a:cubicBezTo>
                    <a:pt x="0" y="43"/>
                    <a:pt x="4" y="232"/>
                    <a:pt x="222" y="252"/>
                  </a:cubicBezTo>
                  <a:cubicBezTo>
                    <a:pt x="390" y="268"/>
                    <a:pt x="550" y="318"/>
                    <a:pt x="718" y="330"/>
                  </a:cubicBezTo>
                  <a:cubicBezTo>
                    <a:pt x="882" y="346"/>
                    <a:pt x="1046" y="355"/>
                    <a:pt x="1215" y="367"/>
                  </a:cubicBezTo>
                  <a:cubicBezTo>
                    <a:pt x="1263" y="371"/>
                    <a:pt x="1312" y="372"/>
                    <a:pt x="1361" y="372"/>
                  </a:cubicBezTo>
                  <a:cubicBezTo>
                    <a:pt x="1442" y="372"/>
                    <a:pt x="1523" y="369"/>
                    <a:pt x="1605" y="369"/>
                  </a:cubicBezTo>
                  <a:cubicBezTo>
                    <a:pt x="1642" y="369"/>
                    <a:pt x="1678" y="369"/>
                    <a:pt x="1715" y="371"/>
                  </a:cubicBezTo>
                  <a:cubicBezTo>
                    <a:pt x="1879" y="379"/>
                    <a:pt x="2043" y="387"/>
                    <a:pt x="2212" y="392"/>
                  </a:cubicBezTo>
                  <a:cubicBezTo>
                    <a:pt x="2380" y="396"/>
                    <a:pt x="2544" y="412"/>
                    <a:pt x="2708" y="412"/>
                  </a:cubicBezTo>
                  <a:cubicBezTo>
                    <a:pt x="2876" y="408"/>
                    <a:pt x="3045" y="387"/>
                    <a:pt x="3209" y="383"/>
                  </a:cubicBezTo>
                  <a:cubicBezTo>
                    <a:pt x="3377" y="383"/>
                    <a:pt x="3545" y="412"/>
                    <a:pt x="3709" y="412"/>
                  </a:cubicBezTo>
                  <a:cubicBezTo>
                    <a:pt x="3878" y="412"/>
                    <a:pt x="4046" y="371"/>
                    <a:pt x="4210" y="371"/>
                  </a:cubicBezTo>
                  <a:cubicBezTo>
                    <a:pt x="4368" y="371"/>
                    <a:pt x="4527" y="400"/>
                    <a:pt x="4682" y="400"/>
                  </a:cubicBezTo>
                  <a:cubicBezTo>
                    <a:pt x="4691" y="400"/>
                    <a:pt x="4701" y="400"/>
                    <a:pt x="4711" y="400"/>
                  </a:cubicBezTo>
                  <a:cubicBezTo>
                    <a:pt x="4879" y="400"/>
                    <a:pt x="5047" y="371"/>
                    <a:pt x="5211" y="371"/>
                  </a:cubicBezTo>
                  <a:cubicBezTo>
                    <a:pt x="5361" y="371"/>
                    <a:pt x="5510" y="384"/>
                    <a:pt x="5660" y="384"/>
                  </a:cubicBezTo>
                  <a:cubicBezTo>
                    <a:pt x="5678" y="384"/>
                    <a:pt x="5697" y="384"/>
                    <a:pt x="5716" y="383"/>
                  </a:cubicBezTo>
                  <a:cubicBezTo>
                    <a:pt x="5884" y="383"/>
                    <a:pt x="6052" y="367"/>
                    <a:pt x="6221" y="363"/>
                  </a:cubicBezTo>
                  <a:cubicBezTo>
                    <a:pt x="6389" y="363"/>
                    <a:pt x="6557" y="387"/>
                    <a:pt x="6725" y="387"/>
                  </a:cubicBezTo>
                  <a:cubicBezTo>
                    <a:pt x="6893" y="383"/>
                    <a:pt x="7062" y="375"/>
                    <a:pt x="7230" y="371"/>
                  </a:cubicBezTo>
                  <a:cubicBezTo>
                    <a:pt x="7398" y="367"/>
                    <a:pt x="7566" y="346"/>
                    <a:pt x="7735" y="342"/>
                  </a:cubicBezTo>
                  <a:cubicBezTo>
                    <a:pt x="7903" y="334"/>
                    <a:pt x="8067" y="342"/>
                    <a:pt x="8231" y="330"/>
                  </a:cubicBezTo>
                  <a:cubicBezTo>
                    <a:pt x="8399" y="322"/>
                    <a:pt x="8564" y="305"/>
                    <a:pt x="8732" y="293"/>
                  </a:cubicBezTo>
                  <a:cubicBezTo>
                    <a:pt x="8896" y="285"/>
                    <a:pt x="9064" y="285"/>
                    <a:pt x="9228" y="273"/>
                  </a:cubicBezTo>
                  <a:cubicBezTo>
                    <a:pt x="9392" y="260"/>
                    <a:pt x="9557" y="207"/>
                    <a:pt x="9721" y="190"/>
                  </a:cubicBezTo>
                  <a:cubicBezTo>
                    <a:pt x="9747" y="188"/>
                    <a:pt x="9774" y="188"/>
                    <a:pt x="9801" y="188"/>
                  </a:cubicBezTo>
                  <a:cubicBezTo>
                    <a:pt x="9914" y="188"/>
                    <a:pt x="10028" y="202"/>
                    <a:pt x="10140" y="202"/>
                  </a:cubicBezTo>
                  <a:cubicBezTo>
                    <a:pt x="10168" y="202"/>
                    <a:pt x="10195" y="201"/>
                    <a:pt x="10221" y="199"/>
                  </a:cubicBezTo>
                  <a:cubicBezTo>
                    <a:pt x="10312" y="190"/>
                    <a:pt x="10348" y="84"/>
                    <a:pt x="10242" y="71"/>
                  </a:cubicBezTo>
                  <a:cubicBezTo>
                    <a:pt x="10057" y="53"/>
                    <a:pt x="9878" y="21"/>
                    <a:pt x="9694" y="21"/>
                  </a:cubicBezTo>
                  <a:cubicBezTo>
                    <a:pt x="9674" y="21"/>
                    <a:pt x="9654" y="21"/>
                    <a:pt x="9634" y="22"/>
                  </a:cubicBezTo>
                  <a:cubicBezTo>
                    <a:pt x="9433" y="30"/>
                    <a:pt x="9232" y="35"/>
                    <a:pt x="9027" y="47"/>
                  </a:cubicBezTo>
                  <a:cubicBezTo>
                    <a:pt x="8826" y="55"/>
                    <a:pt x="8625" y="71"/>
                    <a:pt x="8424" y="71"/>
                  </a:cubicBezTo>
                  <a:cubicBezTo>
                    <a:pt x="8223" y="76"/>
                    <a:pt x="8022" y="113"/>
                    <a:pt x="7821" y="113"/>
                  </a:cubicBezTo>
                  <a:cubicBezTo>
                    <a:pt x="7648" y="113"/>
                    <a:pt x="7480" y="67"/>
                    <a:pt x="7308" y="67"/>
                  </a:cubicBezTo>
                  <a:cubicBezTo>
                    <a:pt x="7136" y="67"/>
                    <a:pt x="6967" y="80"/>
                    <a:pt x="6795" y="80"/>
                  </a:cubicBezTo>
                  <a:cubicBezTo>
                    <a:pt x="6776" y="79"/>
                    <a:pt x="6757" y="79"/>
                    <a:pt x="6738" y="79"/>
                  </a:cubicBezTo>
                  <a:cubicBezTo>
                    <a:pt x="6585" y="79"/>
                    <a:pt x="6435" y="92"/>
                    <a:pt x="6282" y="92"/>
                  </a:cubicBezTo>
                  <a:lnTo>
                    <a:pt x="5769" y="88"/>
                  </a:lnTo>
                  <a:cubicBezTo>
                    <a:pt x="5597" y="88"/>
                    <a:pt x="5429" y="59"/>
                    <a:pt x="5256" y="59"/>
                  </a:cubicBezTo>
                  <a:cubicBezTo>
                    <a:pt x="5084" y="55"/>
                    <a:pt x="4924" y="51"/>
                    <a:pt x="4756" y="51"/>
                  </a:cubicBezTo>
                  <a:cubicBezTo>
                    <a:pt x="4732" y="50"/>
                    <a:pt x="4708" y="50"/>
                    <a:pt x="4684" y="50"/>
                  </a:cubicBezTo>
                  <a:cubicBezTo>
                    <a:pt x="4540" y="50"/>
                    <a:pt x="4399" y="59"/>
                    <a:pt x="4255" y="59"/>
                  </a:cubicBezTo>
                  <a:cubicBezTo>
                    <a:pt x="4240" y="59"/>
                    <a:pt x="4225" y="59"/>
                    <a:pt x="4209" y="59"/>
                  </a:cubicBezTo>
                  <a:cubicBezTo>
                    <a:pt x="4057" y="59"/>
                    <a:pt x="3907" y="76"/>
                    <a:pt x="3755" y="76"/>
                  </a:cubicBezTo>
                  <a:cubicBezTo>
                    <a:pt x="3586" y="76"/>
                    <a:pt x="3422" y="55"/>
                    <a:pt x="3254" y="51"/>
                  </a:cubicBezTo>
                  <a:cubicBezTo>
                    <a:pt x="3086" y="51"/>
                    <a:pt x="2922" y="59"/>
                    <a:pt x="2753" y="59"/>
                  </a:cubicBezTo>
                  <a:cubicBezTo>
                    <a:pt x="2585" y="55"/>
                    <a:pt x="2417" y="22"/>
                    <a:pt x="2249" y="14"/>
                  </a:cubicBezTo>
                  <a:cubicBezTo>
                    <a:pt x="2164" y="12"/>
                    <a:pt x="2080" y="12"/>
                    <a:pt x="1996" y="12"/>
                  </a:cubicBezTo>
                  <a:cubicBezTo>
                    <a:pt x="1911" y="12"/>
                    <a:pt x="1826" y="12"/>
                    <a:pt x="1740" y="10"/>
                  </a:cubicBezTo>
                  <a:cubicBezTo>
                    <a:pt x="1696" y="8"/>
                    <a:pt x="1652" y="7"/>
                    <a:pt x="1608" y="7"/>
                  </a:cubicBezTo>
                  <a:cubicBezTo>
                    <a:pt x="1509" y="7"/>
                    <a:pt x="1410" y="11"/>
                    <a:pt x="1311" y="11"/>
                  </a:cubicBezTo>
                  <a:cubicBezTo>
                    <a:pt x="1286" y="11"/>
                    <a:pt x="1260" y="11"/>
                    <a:pt x="1235" y="10"/>
                  </a:cubicBezTo>
                  <a:cubicBezTo>
                    <a:pt x="1099" y="7"/>
                    <a:pt x="963" y="1"/>
                    <a:pt x="825" y="1"/>
                  </a:cubicBezTo>
                  <a:close/>
                </a:path>
              </a:pathLst>
            </a:custGeom>
            <a:solidFill>
              <a:srgbClr val="5D3D1D"/>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grpSp>
      <p:pic>
        <p:nvPicPr>
          <p:cNvPr id="123" name="Google Shape;123;p26"/>
          <p:cNvPicPr preferRelativeResize="0"/>
          <p:nvPr/>
        </p:nvPicPr>
        <p:blipFill>
          <a:blip r:embed="rId5">
            <a:alphaModFix/>
          </a:blip>
          <a:stretch>
            <a:fillRect/>
          </a:stretch>
        </p:blipFill>
        <p:spPr>
          <a:xfrm rot="723688">
            <a:off x="437402" y="-5608"/>
            <a:ext cx="3007865" cy="3938180"/>
          </a:xfrm>
          <a:prstGeom prst="rect">
            <a:avLst/>
          </a:prstGeom>
          <a:noFill/>
          <a:ln>
            <a:noFill/>
          </a:ln>
        </p:spPr>
      </p:pic>
      <p:sp>
        <p:nvSpPr>
          <p:cNvPr id="2" name="Rectangle 1">
            <a:extLst>
              <a:ext uri="{FF2B5EF4-FFF2-40B4-BE49-F238E27FC236}">
                <a16:creationId xmlns:a16="http://schemas.microsoft.com/office/drawing/2014/main" id="{8E0F3615-0357-0344-8143-7847B537FA5A}"/>
              </a:ext>
            </a:extLst>
          </p:cNvPr>
          <p:cNvSpPr/>
          <p:nvPr/>
        </p:nvSpPr>
        <p:spPr>
          <a:xfrm>
            <a:off x="4309457" y="1235600"/>
            <a:ext cx="3333606" cy="954107"/>
          </a:xfrm>
          <a:prstGeom prst="rect">
            <a:avLst/>
          </a:prstGeom>
          <a:noFill/>
        </p:spPr>
        <p:txBody>
          <a:bodyPr wrap="none" lIns="121920" tIns="60960" rIns="121920" bIns="60960">
            <a:spAutoFit/>
          </a:bodyPr>
          <a:lstStyle/>
          <a:p>
            <a:pPr algn="ctr" defTabSz="1219170">
              <a:buClr>
                <a:srgbClr val="000000"/>
              </a:buClr>
            </a:pPr>
            <a:r>
              <a:rPr lang="en-US" sz="5400" b="1" kern="0" dirty="0" err="1" smtClean="0">
                <a:ln w="0"/>
                <a:gradFill>
                  <a:gsLst>
                    <a:gs pos="0">
                      <a:srgbClr val="482400">
                        <a:lumMod val="50000"/>
                      </a:srgbClr>
                    </a:gs>
                    <a:gs pos="50000">
                      <a:srgbClr val="482400"/>
                    </a:gs>
                    <a:gs pos="100000">
                      <a:srgbClr val="482400">
                        <a:lumMod val="60000"/>
                        <a:lumOff val="40000"/>
                      </a:srgbClr>
                    </a:gs>
                  </a:gsLst>
                  <a:lin ang="5400000"/>
                </a:gradFill>
                <a:effectLst>
                  <a:reflection blurRad="6350" stA="53000" endA="300" endPos="35500" dir="5400000" sy="-90000" algn="bl" rotWithShape="0"/>
                </a:effectLst>
                <a:latin typeface="SVN-Blenda Script" panose="02000804000000020003" pitchFamily="2" charset="0"/>
                <a:cs typeface="Arial"/>
                <a:sym typeface="Arial"/>
              </a:rPr>
              <a:t>Tiet</a:t>
            </a:r>
            <a:r>
              <a:rPr lang="en-US" sz="5400" b="1" kern="0" dirty="0" smtClean="0">
                <a:ln w="0"/>
                <a:gradFill>
                  <a:gsLst>
                    <a:gs pos="0">
                      <a:srgbClr val="482400">
                        <a:lumMod val="50000"/>
                      </a:srgbClr>
                    </a:gs>
                    <a:gs pos="50000">
                      <a:srgbClr val="482400"/>
                    </a:gs>
                    <a:gs pos="100000">
                      <a:srgbClr val="482400">
                        <a:lumMod val="60000"/>
                        <a:lumOff val="40000"/>
                      </a:srgbClr>
                    </a:gs>
                  </a:gsLst>
                  <a:lin ang="5400000"/>
                </a:gradFill>
                <a:effectLst>
                  <a:reflection blurRad="6350" stA="53000" endA="300" endPos="35500" dir="5400000" sy="-90000" algn="bl" rotWithShape="0"/>
                </a:effectLst>
                <a:latin typeface="SVN-Blenda Script" panose="02000804000000020003" pitchFamily="2" charset="0"/>
                <a:cs typeface="Arial"/>
                <a:sym typeface="Arial"/>
              </a:rPr>
              <a:t> 27. </a:t>
            </a:r>
            <a:r>
              <a:rPr lang="en-US" sz="5400" b="1" kern="0" dirty="0" err="1" smtClean="0">
                <a:ln w="0"/>
                <a:gradFill>
                  <a:gsLst>
                    <a:gs pos="0">
                      <a:srgbClr val="482400">
                        <a:lumMod val="50000"/>
                      </a:srgbClr>
                    </a:gs>
                    <a:gs pos="50000">
                      <a:srgbClr val="482400"/>
                    </a:gs>
                    <a:gs pos="100000">
                      <a:srgbClr val="482400">
                        <a:lumMod val="60000"/>
                        <a:lumOff val="40000"/>
                      </a:srgbClr>
                    </a:gs>
                  </a:gsLst>
                  <a:lin ang="5400000"/>
                </a:gradFill>
                <a:effectLst>
                  <a:reflection blurRad="6350" stA="53000" endA="300" endPos="35500" dir="5400000" sy="-90000" algn="bl" rotWithShape="0"/>
                </a:effectLst>
                <a:latin typeface="SVN-Blenda Script" panose="02000804000000020003" pitchFamily="2" charset="0"/>
                <a:cs typeface="Arial"/>
                <a:sym typeface="Arial"/>
              </a:rPr>
              <a:t>Bài</a:t>
            </a:r>
            <a:r>
              <a:rPr lang="en-US" sz="5400" b="1" kern="0" dirty="0" smtClean="0">
                <a:ln w="0"/>
                <a:gradFill>
                  <a:gsLst>
                    <a:gs pos="0">
                      <a:srgbClr val="482400">
                        <a:lumMod val="50000"/>
                      </a:srgbClr>
                    </a:gs>
                    <a:gs pos="50000">
                      <a:srgbClr val="482400"/>
                    </a:gs>
                    <a:gs pos="100000">
                      <a:srgbClr val="482400">
                        <a:lumMod val="60000"/>
                        <a:lumOff val="40000"/>
                      </a:srgbClr>
                    </a:gs>
                  </a:gsLst>
                  <a:lin ang="5400000"/>
                </a:gradFill>
                <a:effectLst>
                  <a:reflection blurRad="6350" stA="53000" endA="300" endPos="35500" dir="5400000" sy="-90000" algn="bl" rotWithShape="0"/>
                </a:effectLst>
                <a:latin typeface="SVN-Blenda Script" panose="02000804000000020003" pitchFamily="2" charset="0"/>
                <a:cs typeface="Arial"/>
                <a:sym typeface="Arial"/>
              </a:rPr>
              <a:t> </a:t>
            </a:r>
            <a:r>
              <a:rPr lang="en-US" sz="5400" b="1" kern="0" dirty="0">
                <a:ln w="0"/>
                <a:gradFill>
                  <a:gsLst>
                    <a:gs pos="0">
                      <a:srgbClr val="482400">
                        <a:lumMod val="50000"/>
                      </a:srgbClr>
                    </a:gs>
                    <a:gs pos="50000">
                      <a:srgbClr val="482400"/>
                    </a:gs>
                    <a:gs pos="100000">
                      <a:srgbClr val="482400">
                        <a:lumMod val="60000"/>
                        <a:lumOff val="40000"/>
                      </a:srgbClr>
                    </a:gs>
                  </a:gsLst>
                  <a:lin ang="5400000"/>
                </a:gradFill>
                <a:effectLst>
                  <a:reflection blurRad="6350" stA="53000" endA="300" endPos="35500" dir="5400000" sy="-90000" algn="bl" rotWithShape="0"/>
                </a:effectLst>
                <a:latin typeface="SVN-Blenda Script" panose="02000804000000020003" pitchFamily="2" charset="0"/>
                <a:cs typeface="Arial"/>
                <a:sym typeface="Arial"/>
              </a:rPr>
              <a:t>9</a:t>
            </a:r>
          </a:p>
        </p:txBody>
      </p:sp>
      <p:pic>
        <p:nvPicPr>
          <p:cNvPr id="12" name="Google Shape;134;p28">
            <a:extLst>
              <a:ext uri="{FF2B5EF4-FFF2-40B4-BE49-F238E27FC236}">
                <a16:creationId xmlns:a16="http://schemas.microsoft.com/office/drawing/2014/main" id="{3F9B2F11-79A9-694B-AB37-113F5397114B}"/>
              </a:ext>
            </a:extLst>
          </p:cNvPr>
          <p:cNvPicPr preferRelativeResize="0"/>
          <p:nvPr/>
        </p:nvPicPr>
        <p:blipFill rotWithShape="1">
          <a:blip r:embed="rId6">
            <a:alphaModFix/>
          </a:blip>
          <a:srcRect r="43164"/>
          <a:stretch/>
        </p:blipFill>
        <p:spPr>
          <a:xfrm>
            <a:off x="6722782" y="4796460"/>
            <a:ext cx="5316111" cy="2761192"/>
          </a:xfrm>
          <a:prstGeom prst="rect">
            <a:avLst/>
          </a:prstGeom>
          <a:noFill/>
          <a:ln>
            <a:noFill/>
          </a:ln>
        </p:spPr>
      </p:pic>
    </p:spTree>
    <p:extLst>
      <p:ext uri="{BB962C8B-B14F-4D97-AF65-F5344CB8AC3E}">
        <p14:creationId xmlns:p14="http://schemas.microsoft.com/office/powerpoint/2010/main" val="101866191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50000" fill="hold" nodeType="withEffect" p14:presetBounceEnd="50000">
                                      <p:stCondLst>
                                        <p:cond delay="0"/>
                                      </p:stCondLst>
                                      <p:childTnLst>
                                        <p:set>
                                          <p:cBhvr>
                                            <p:cTn id="6" dur="1" fill="hold">
                                              <p:stCondLst>
                                                <p:cond delay="0"/>
                                              </p:stCondLst>
                                            </p:cTn>
                                            <p:tgtEl>
                                              <p:spTgt spid="119"/>
                                            </p:tgtEl>
                                            <p:attrNameLst>
                                              <p:attrName>style.visibility</p:attrName>
                                            </p:attrNameLst>
                                          </p:cBhvr>
                                          <p:to>
                                            <p:strVal val="visible"/>
                                          </p:to>
                                        </p:set>
                                        <p:anim calcmode="lin" valueType="num" p14:bounceEnd="50000">
                                          <p:cBhvr additive="base">
                                            <p:cTn id="7" dur="500" fill="hold"/>
                                            <p:tgtEl>
                                              <p:spTgt spid="119"/>
                                            </p:tgtEl>
                                            <p:attrNameLst>
                                              <p:attrName>ppt_x</p:attrName>
                                            </p:attrNameLst>
                                          </p:cBhvr>
                                          <p:tavLst>
                                            <p:tav tm="0">
                                              <p:val>
                                                <p:strVal val="#ppt_x"/>
                                              </p:val>
                                            </p:tav>
                                            <p:tav tm="100000">
                                              <p:val>
                                                <p:strVal val="#ppt_x"/>
                                              </p:val>
                                            </p:tav>
                                          </p:tavLst>
                                        </p:anim>
                                        <p:anim calcmode="lin" valueType="num" p14:bounceEnd="50000">
                                          <p:cBhvr additive="base">
                                            <p:cTn id="8" dur="500" fill="hold"/>
                                            <p:tgtEl>
                                              <p:spTgt spid="119"/>
                                            </p:tgtEl>
                                            <p:attrNameLst>
                                              <p:attrName>ppt_y</p:attrName>
                                            </p:attrNameLst>
                                          </p:cBhvr>
                                          <p:tavLst>
                                            <p:tav tm="0">
                                              <p:val>
                                                <p:strVal val="0-#ppt_h/2"/>
                                              </p:val>
                                            </p:tav>
                                            <p:tav tm="100000">
                                              <p:val>
                                                <p:strVal val="#ppt_y"/>
                                              </p:val>
                                            </p:tav>
                                          </p:tavLst>
                                        </p:anim>
                                      </p:childTnLst>
                                    </p:cTn>
                                  </p:par>
                                  <p:par>
                                    <p:cTn id="9" presetID="2" presetClass="entr" presetSubtype="1" accel="50000" fill="hold" grpId="0" nodeType="withEffect" p14:presetBounceEnd="50000">
                                      <p:stCondLst>
                                        <p:cond delay="0"/>
                                      </p:stCondLst>
                                      <p:childTnLst>
                                        <p:set>
                                          <p:cBhvr>
                                            <p:cTn id="10" dur="1" fill="hold">
                                              <p:stCondLst>
                                                <p:cond delay="0"/>
                                              </p:stCondLst>
                                            </p:cTn>
                                            <p:tgtEl>
                                              <p:spTgt spid="115">
                                                <p:txEl>
                                                  <p:pRg st="0" end="0"/>
                                                </p:txEl>
                                              </p:spTgt>
                                            </p:tgtEl>
                                            <p:attrNameLst>
                                              <p:attrName>style.visibility</p:attrName>
                                            </p:attrNameLst>
                                          </p:cBhvr>
                                          <p:to>
                                            <p:strVal val="visible"/>
                                          </p:to>
                                        </p:set>
                                        <p:anim calcmode="lin" valueType="num" p14:bounceEnd="50000">
                                          <p:cBhvr additive="base">
                                            <p:cTn id="11" dur="500" fill="hold"/>
                                            <p:tgtEl>
                                              <p:spTgt spid="115">
                                                <p:txEl>
                                                  <p:pRg st="0" end="0"/>
                                                </p:txEl>
                                              </p:spTgt>
                                            </p:tgtEl>
                                            <p:attrNameLst>
                                              <p:attrName>ppt_x</p:attrName>
                                            </p:attrNameLst>
                                          </p:cBhvr>
                                          <p:tavLst>
                                            <p:tav tm="0">
                                              <p:val>
                                                <p:strVal val="#ppt_x"/>
                                              </p:val>
                                            </p:tav>
                                            <p:tav tm="100000">
                                              <p:val>
                                                <p:strVal val="#ppt_x"/>
                                              </p:val>
                                            </p:tav>
                                          </p:tavLst>
                                        </p:anim>
                                        <p:anim calcmode="lin" valueType="num" p14:bounceEnd="50000">
                                          <p:cBhvr additive="base">
                                            <p:cTn id="12" dur="500" fill="hold"/>
                                            <p:tgtEl>
                                              <p:spTgt spid="115">
                                                <p:txEl>
                                                  <p:pRg st="0" end="0"/>
                                                </p:txEl>
                                              </p:spTgt>
                                            </p:tgtEl>
                                            <p:attrNameLst>
                                              <p:attrName>ppt_y</p:attrName>
                                            </p:attrNameLst>
                                          </p:cBhvr>
                                          <p:tavLst>
                                            <p:tav tm="0">
                                              <p:val>
                                                <p:strVal val="0-#ppt_h/2"/>
                                              </p:val>
                                            </p:tav>
                                            <p:tav tm="100000">
                                              <p:val>
                                                <p:strVal val="#ppt_y"/>
                                              </p:val>
                                            </p:tav>
                                          </p:tavLst>
                                        </p:anim>
                                      </p:childTnLst>
                                    </p:cTn>
                                  </p:par>
                                  <p:par>
                                    <p:cTn id="13" presetID="38" presetClass="entr" presetSubtype="0" accel="50000" fill="hold" grpId="0" nodeType="withEffect">
                                      <p:stCondLst>
                                        <p:cond delay="0"/>
                                      </p:stCondLst>
                                      <p:iterate type="wd">
                                        <p:tmPct val="50000"/>
                                      </p:iterate>
                                      <p:childTnLst>
                                        <p:set>
                                          <p:cBhvr>
                                            <p:cTn id="14" dur="1" fill="hold">
                                              <p:stCondLst>
                                                <p:cond delay="0"/>
                                              </p:stCondLst>
                                            </p:cTn>
                                            <p:tgtEl>
                                              <p:spTgt spid="2"/>
                                            </p:tgtEl>
                                            <p:attrNameLst>
                                              <p:attrName>style.visibility</p:attrName>
                                            </p:attrNameLst>
                                          </p:cBhvr>
                                          <p:to>
                                            <p:strVal val="visible"/>
                                          </p:to>
                                        </p:set>
                                        <p:set>
                                          <p:cBhvr>
                                            <p:cTn id="15" dur="227" fill="hold">
                                              <p:stCondLst>
                                                <p:cond delay="0"/>
                                              </p:stCondLst>
                                            </p:cTn>
                                            <p:tgtEl>
                                              <p:spTgt spid="2"/>
                                            </p:tgtEl>
                                            <p:attrNameLst>
                                              <p:attrName>style.rotation</p:attrName>
                                            </p:attrNameLst>
                                          </p:cBhvr>
                                          <p:to>
                                            <p:strVal val="-45.0"/>
                                          </p:to>
                                        </p:set>
                                        <p:anim calcmode="lin" valueType="num">
                                          <p:cBhvr>
                                            <p:cTn id="16" dur="227" fill="hold">
                                              <p:stCondLst>
                                                <p:cond delay="227"/>
                                              </p:stCondLst>
                                            </p:cTn>
                                            <p:tgtEl>
                                              <p:spTgt spid="2"/>
                                            </p:tgtEl>
                                            <p:attrNameLst>
                                              <p:attrName>style.rotation</p:attrName>
                                            </p:attrNameLst>
                                          </p:cBhvr>
                                          <p:tavLst>
                                            <p:tav tm="0">
                                              <p:val>
                                                <p:fltVal val="-45"/>
                                              </p:val>
                                            </p:tav>
                                            <p:tav tm="69900">
                                              <p:val>
                                                <p:fltVal val="45"/>
                                              </p:val>
                                            </p:tav>
                                            <p:tav tm="100000">
                                              <p:val>
                                                <p:fltVal val="0"/>
                                              </p:val>
                                            </p:tav>
                                          </p:tavLst>
                                        </p:anim>
                                        <p:anim calcmode="lin" valueType="num">
                                          <p:cBhvr>
                                            <p:cTn id="17" dur="227" fill="hold">
                                              <p:stCondLst>
                                                <p:cond delay="0"/>
                                              </p:stCondLst>
                                            </p:cTn>
                                            <p:tgtEl>
                                              <p:spTgt spid="2"/>
                                            </p:tgtEl>
                                            <p:attrNameLst>
                                              <p:attrName>ppt_y</p:attrName>
                                            </p:attrNameLst>
                                          </p:cBhvr>
                                          <p:tavLst>
                                            <p:tav tm="0">
                                              <p:val>
                                                <p:strVal val="#ppt_y-1"/>
                                              </p:val>
                                            </p:tav>
                                            <p:tav tm="100000">
                                              <p:val>
                                                <p:strVal val="#ppt_y-(0.354*#ppt_w-0.172*#ppt_h)"/>
                                              </p:val>
                                            </p:tav>
                                          </p:tavLst>
                                        </p:anim>
                                        <p:anim calcmode="lin" valueType="num">
                                          <p:cBhvr>
                                            <p:cTn id="18" dur="78" decel="50000" autoRev="1" fill="hold">
                                              <p:stCondLst>
                                                <p:cond delay="227"/>
                                              </p:stCondLst>
                                            </p:cTn>
                                            <p:tgtEl>
                                              <p:spTgt spid="2"/>
                                            </p:tgtEl>
                                            <p:attrNameLst>
                                              <p:attrName>ppt_y</p:attrName>
                                            </p:attrNameLst>
                                          </p:cBhvr>
                                          <p:tavLst>
                                            <p:tav tm="0">
                                              <p:val>
                                                <p:strVal val="#ppt_y-(0.354*#ppt_w-0.172*#ppt_h)"/>
                                              </p:val>
                                            </p:tav>
                                            <p:tav tm="100000">
                                              <p:val>
                                                <p:strVal val="#ppt_y-(0.354*#ppt_w-0.172*#ppt_h)-#ppt_h/2"/>
                                              </p:val>
                                            </p:tav>
                                          </p:tavLst>
                                        </p:anim>
                                        <p:anim calcmode="lin" valueType="num">
                                          <p:cBhvr>
                                            <p:cTn id="19" dur="68" fill="hold">
                                              <p:stCondLst>
                                                <p:cond delay="432"/>
                                              </p:stCondLst>
                                            </p:cTn>
                                            <p:tgtEl>
                                              <p:spTgt spid="2"/>
                                            </p:tgtEl>
                                            <p:attrNameLst>
                                              <p:attrName>ppt_y</p:attrName>
                                            </p:attrNameLst>
                                          </p:cBhvr>
                                          <p:tavLst>
                                            <p:tav tm="0">
                                              <p:val>
                                                <p:strVal val="#ppt_y-(0.354*#ppt_w-0.172*#ppt_h)"/>
                                              </p:val>
                                            </p:tav>
                                            <p:tav tm="100000">
                                              <p:val>
                                                <p:strVal val="#ppt_y"/>
                                              </p:val>
                                            </p:tav>
                                          </p:tavLst>
                                        </p:anim>
                                      </p:childTnLst>
                                    </p:cTn>
                                  </p:par>
                                </p:childTnLst>
                              </p:cTn>
                            </p:par>
                            <p:par>
                              <p:cTn id="20" fill="hold">
                                <p:stCondLst>
                                  <p:cond delay="1500"/>
                                </p:stCondLst>
                                <p:childTnLst>
                                  <p:par>
                                    <p:cTn id="21" presetID="56" presetClass="entr" presetSubtype="0" fill="hold" grpId="1" nodeType="afterEffect">
                                      <p:stCondLst>
                                        <p:cond delay="0"/>
                                      </p:stCondLst>
                                      <p:iterate type="lt">
                                        <p:tmPct val="10000"/>
                                      </p:iterate>
                                      <p:childTnLst>
                                        <p:set>
                                          <p:cBhvr>
                                            <p:cTn id="22" dur="1" fill="hold">
                                              <p:stCondLst>
                                                <p:cond delay="0"/>
                                              </p:stCondLst>
                                            </p:cTn>
                                            <p:tgtEl>
                                              <p:spTgt spid="116"/>
                                            </p:tgtEl>
                                            <p:attrNameLst>
                                              <p:attrName>style.visibility</p:attrName>
                                            </p:attrNameLst>
                                          </p:cBhvr>
                                          <p:to>
                                            <p:strVal val="visible"/>
                                          </p:to>
                                        </p:set>
                                        <p:anim by="(-#ppt_w*2)" calcmode="lin" valueType="num">
                                          <p:cBhvr rctx="PPT">
                                            <p:cTn id="23" dur="500" autoRev="1" fill="hold">
                                              <p:stCondLst>
                                                <p:cond delay="0"/>
                                              </p:stCondLst>
                                            </p:cTn>
                                            <p:tgtEl>
                                              <p:spTgt spid="116"/>
                                            </p:tgtEl>
                                            <p:attrNameLst>
                                              <p:attrName>ppt_w</p:attrName>
                                            </p:attrNameLst>
                                          </p:cBhvr>
                                        </p:anim>
                                        <p:anim by="(#ppt_w*0.50)" calcmode="lin" valueType="num">
                                          <p:cBhvr>
                                            <p:cTn id="24" dur="500" decel="50000" autoRev="1" fill="hold">
                                              <p:stCondLst>
                                                <p:cond delay="0"/>
                                              </p:stCondLst>
                                            </p:cTn>
                                            <p:tgtEl>
                                              <p:spTgt spid="116"/>
                                            </p:tgtEl>
                                            <p:attrNameLst>
                                              <p:attrName>ppt_x</p:attrName>
                                            </p:attrNameLst>
                                          </p:cBhvr>
                                        </p:anim>
                                        <p:anim from="(-#ppt_h/2)" to="(#ppt_y)" calcmode="lin" valueType="num">
                                          <p:cBhvr>
                                            <p:cTn id="25" dur="1000" fill="hold">
                                              <p:stCondLst>
                                                <p:cond delay="0"/>
                                              </p:stCondLst>
                                            </p:cTn>
                                            <p:tgtEl>
                                              <p:spTgt spid="116"/>
                                            </p:tgtEl>
                                            <p:attrNameLst>
                                              <p:attrName>ppt_y</p:attrName>
                                            </p:attrNameLst>
                                          </p:cBhvr>
                                        </p:anim>
                                        <p:animRot by="21600000">
                                          <p:cBhvr>
                                            <p:cTn id="26" dur="1000" fill="hold">
                                              <p:stCondLst>
                                                <p:cond delay="0"/>
                                              </p:stCondLst>
                                            </p:cTn>
                                            <p:tgtEl>
                                              <p:spTgt spid="116"/>
                                            </p:tgtEl>
                                            <p:attrNameLst>
                                              <p:attrName>r</p:attrName>
                                            </p:attrNameLst>
                                          </p:cBhvr>
                                        </p:animRot>
                                      </p:childTnLst>
                                    </p:cTn>
                                  </p:par>
                                </p:childTnLst>
                              </p:cTn>
                            </p:par>
                            <p:par>
                              <p:cTn id="27" fill="hold">
                                <p:stCondLst>
                                  <p:cond delay="5300"/>
                                </p:stCondLst>
                                <p:childTnLst>
                                  <p:par>
                                    <p:cTn id="28" presetID="36" presetClass="emph" presetSubtype="0" fill="hold" grpId="0" nodeType="afterEffect">
                                      <p:stCondLst>
                                        <p:cond delay="0"/>
                                      </p:stCondLst>
                                      <p:iterate type="lt">
                                        <p:tmPct val="10000"/>
                                      </p:iterate>
                                      <p:childTnLst>
                                        <p:animScale>
                                          <p:cBhvr>
                                            <p:cTn id="29" dur="250" autoRev="1" fill="hold">
                                              <p:stCondLst>
                                                <p:cond delay="0"/>
                                              </p:stCondLst>
                                            </p:cTn>
                                            <p:tgtEl>
                                              <p:spTgt spid="116"/>
                                            </p:tgtEl>
                                          </p:cBhvr>
                                          <p:to x="80000" y="100000"/>
                                        </p:animScale>
                                        <p:anim by="(#ppt_w*0.10)" calcmode="lin" valueType="num">
                                          <p:cBhvr>
                                            <p:cTn id="30" dur="250" autoRev="1" fill="hold">
                                              <p:stCondLst>
                                                <p:cond delay="0"/>
                                              </p:stCondLst>
                                            </p:cTn>
                                            <p:tgtEl>
                                              <p:spTgt spid="116"/>
                                            </p:tgtEl>
                                            <p:attrNameLst>
                                              <p:attrName>ppt_x</p:attrName>
                                            </p:attrNameLst>
                                          </p:cBhvr>
                                        </p:anim>
                                        <p:anim by="(-#ppt_w*0.10)" calcmode="lin" valueType="num">
                                          <p:cBhvr>
                                            <p:cTn id="31" dur="250" autoRev="1" fill="hold">
                                              <p:stCondLst>
                                                <p:cond delay="0"/>
                                              </p:stCondLst>
                                            </p:cTn>
                                            <p:tgtEl>
                                              <p:spTgt spid="116"/>
                                            </p:tgtEl>
                                            <p:attrNameLst>
                                              <p:attrName>ppt_y</p:attrName>
                                            </p:attrNameLst>
                                          </p:cBhvr>
                                        </p:anim>
                                        <p:animRot by="-480000">
                                          <p:cBhvr>
                                            <p:cTn id="32" dur="250" autoRev="1" fill="hold">
                                              <p:stCondLst>
                                                <p:cond delay="0"/>
                                              </p:stCondLst>
                                            </p:cTn>
                                            <p:tgtEl>
                                              <p:spTgt spid="11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5" grpId="0" build="p"/>
          <p:bldP spid="116" grpId="0"/>
          <p:bldP spid="116" grpId="1"/>
          <p:bldP spid="2"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50000" fill="hold" nodeType="withEffect">
                                      <p:stCondLst>
                                        <p:cond delay="0"/>
                                      </p:stCondLst>
                                      <p:childTnLst>
                                        <p:set>
                                          <p:cBhvr>
                                            <p:cTn id="6" dur="1" fill="hold">
                                              <p:stCondLst>
                                                <p:cond delay="0"/>
                                              </p:stCondLst>
                                            </p:cTn>
                                            <p:tgtEl>
                                              <p:spTgt spid="119"/>
                                            </p:tgtEl>
                                            <p:attrNameLst>
                                              <p:attrName>style.visibility</p:attrName>
                                            </p:attrNameLst>
                                          </p:cBhvr>
                                          <p:to>
                                            <p:strVal val="visible"/>
                                          </p:to>
                                        </p:set>
                                        <p:anim calcmode="lin" valueType="num">
                                          <p:cBhvr additive="base">
                                            <p:cTn id="7" dur="500" fill="hold"/>
                                            <p:tgtEl>
                                              <p:spTgt spid="119"/>
                                            </p:tgtEl>
                                            <p:attrNameLst>
                                              <p:attrName>ppt_x</p:attrName>
                                            </p:attrNameLst>
                                          </p:cBhvr>
                                          <p:tavLst>
                                            <p:tav tm="0">
                                              <p:val>
                                                <p:strVal val="#ppt_x"/>
                                              </p:val>
                                            </p:tav>
                                            <p:tav tm="100000">
                                              <p:val>
                                                <p:strVal val="#ppt_x"/>
                                              </p:val>
                                            </p:tav>
                                          </p:tavLst>
                                        </p:anim>
                                        <p:anim calcmode="lin" valueType="num">
                                          <p:cBhvr additive="base">
                                            <p:cTn id="8" dur="500" fill="hold"/>
                                            <p:tgtEl>
                                              <p:spTgt spid="119"/>
                                            </p:tgtEl>
                                            <p:attrNameLst>
                                              <p:attrName>ppt_y</p:attrName>
                                            </p:attrNameLst>
                                          </p:cBhvr>
                                          <p:tavLst>
                                            <p:tav tm="0">
                                              <p:val>
                                                <p:strVal val="0-#ppt_h/2"/>
                                              </p:val>
                                            </p:tav>
                                            <p:tav tm="100000">
                                              <p:val>
                                                <p:strVal val="#ppt_y"/>
                                              </p:val>
                                            </p:tav>
                                          </p:tavLst>
                                        </p:anim>
                                      </p:childTnLst>
                                    </p:cTn>
                                  </p:par>
                                  <p:par>
                                    <p:cTn id="9" presetID="2" presetClass="entr" presetSubtype="1" accel="50000" fill="hold" grpId="0" nodeType="withEffect">
                                      <p:stCondLst>
                                        <p:cond delay="0"/>
                                      </p:stCondLst>
                                      <p:childTnLst>
                                        <p:set>
                                          <p:cBhvr>
                                            <p:cTn id="10" dur="1" fill="hold">
                                              <p:stCondLst>
                                                <p:cond delay="0"/>
                                              </p:stCondLst>
                                            </p:cTn>
                                            <p:tgtEl>
                                              <p:spTgt spid="115">
                                                <p:txEl>
                                                  <p:pRg st="0" end="0"/>
                                                </p:txEl>
                                              </p:spTgt>
                                            </p:tgtEl>
                                            <p:attrNameLst>
                                              <p:attrName>style.visibility</p:attrName>
                                            </p:attrNameLst>
                                          </p:cBhvr>
                                          <p:to>
                                            <p:strVal val="visible"/>
                                          </p:to>
                                        </p:set>
                                        <p:anim calcmode="lin" valueType="num">
                                          <p:cBhvr additive="base">
                                            <p:cTn id="11" dur="500" fill="hold"/>
                                            <p:tgtEl>
                                              <p:spTgt spid="115">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115">
                                                <p:txEl>
                                                  <p:pRg st="0" end="0"/>
                                                </p:txEl>
                                              </p:spTgt>
                                            </p:tgtEl>
                                            <p:attrNameLst>
                                              <p:attrName>ppt_y</p:attrName>
                                            </p:attrNameLst>
                                          </p:cBhvr>
                                          <p:tavLst>
                                            <p:tav tm="0">
                                              <p:val>
                                                <p:strVal val="0-#ppt_h/2"/>
                                              </p:val>
                                            </p:tav>
                                            <p:tav tm="100000">
                                              <p:val>
                                                <p:strVal val="#ppt_y"/>
                                              </p:val>
                                            </p:tav>
                                          </p:tavLst>
                                        </p:anim>
                                      </p:childTnLst>
                                    </p:cTn>
                                  </p:par>
                                  <p:par>
                                    <p:cTn id="13" presetID="38" presetClass="entr" presetSubtype="0" accel="50000" fill="hold" grpId="0" nodeType="withEffect">
                                      <p:stCondLst>
                                        <p:cond delay="0"/>
                                      </p:stCondLst>
                                      <p:iterate type="wd">
                                        <p:tmPct val="50000"/>
                                      </p:iterate>
                                      <p:childTnLst>
                                        <p:set>
                                          <p:cBhvr>
                                            <p:cTn id="14" dur="1" fill="hold">
                                              <p:stCondLst>
                                                <p:cond delay="0"/>
                                              </p:stCondLst>
                                            </p:cTn>
                                            <p:tgtEl>
                                              <p:spTgt spid="2"/>
                                            </p:tgtEl>
                                            <p:attrNameLst>
                                              <p:attrName>style.visibility</p:attrName>
                                            </p:attrNameLst>
                                          </p:cBhvr>
                                          <p:to>
                                            <p:strVal val="visible"/>
                                          </p:to>
                                        </p:set>
                                        <p:set>
                                          <p:cBhvr>
                                            <p:cTn id="15" dur="227" fill="hold">
                                              <p:stCondLst>
                                                <p:cond delay="0"/>
                                              </p:stCondLst>
                                            </p:cTn>
                                            <p:tgtEl>
                                              <p:spTgt spid="2"/>
                                            </p:tgtEl>
                                            <p:attrNameLst>
                                              <p:attrName>style.rotation</p:attrName>
                                            </p:attrNameLst>
                                          </p:cBhvr>
                                          <p:to>
                                            <p:strVal val="-45.0"/>
                                          </p:to>
                                        </p:set>
                                        <p:anim calcmode="lin" valueType="num">
                                          <p:cBhvr>
                                            <p:cTn id="16" dur="227" fill="hold">
                                              <p:stCondLst>
                                                <p:cond delay="227"/>
                                              </p:stCondLst>
                                            </p:cTn>
                                            <p:tgtEl>
                                              <p:spTgt spid="2"/>
                                            </p:tgtEl>
                                            <p:attrNameLst>
                                              <p:attrName>style.rotation</p:attrName>
                                            </p:attrNameLst>
                                          </p:cBhvr>
                                          <p:tavLst>
                                            <p:tav tm="0">
                                              <p:val>
                                                <p:fltVal val="-45"/>
                                              </p:val>
                                            </p:tav>
                                            <p:tav tm="69900">
                                              <p:val>
                                                <p:fltVal val="45"/>
                                              </p:val>
                                            </p:tav>
                                            <p:tav tm="100000">
                                              <p:val>
                                                <p:fltVal val="0"/>
                                              </p:val>
                                            </p:tav>
                                          </p:tavLst>
                                        </p:anim>
                                        <p:anim calcmode="lin" valueType="num">
                                          <p:cBhvr>
                                            <p:cTn id="17" dur="227" fill="hold">
                                              <p:stCondLst>
                                                <p:cond delay="0"/>
                                              </p:stCondLst>
                                            </p:cTn>
                                            <p:tgtEl>
                                              <p:spTgt spid="2"/>
                                            </p:tgtEl>
                                            <p:attrNameLst>
                                              <p:attrName>ppt_y</p:attrName>
                                            </p:attrNameLst>
                                          </p:cBhvr>
                                          <p:tavLst>
                                            <p:tav tm="0">
                                              <p:val>
                                                <p:strVal val="#ppt_y-1"/>
                                              </p:val>
                                            </p:tav>
                                            <p:tav tm="100000">
                                              <p:val>
                                                <p:strVal val="#ppt_y-(0.354*#ppt_w-0.172*#ppt_h)"/>
                                              </p:val>
                                            </p:tav>
                                          </p:tavLst>
                                        </p:anim>
                                        <p:anim calcmode="lin" valueType="num">
                                          <p:cBhvr>
                                            <p:cTn id="18" dur="78" decel="50000" autoRev="1" fill="hold">
                                              <p:stCondLst>
                                                <p:cond delay="227"/>
                                              </p:stCondLst>
                                            </p:cTn>
                                            <p:tgtEl>
                                              <p:spTgt spid="2"/>
                                            </p:tgtEl>
                                            <p:attrNameLst>
                                              <p:attrName>ppt_y</p:attrName>
                                            </p:attrNameLst>
                                          </p:cBhvr>
                                          <p:tavLst>
                                            <p:tav tm="0">
                                              <p:val>
                                                <p:strVal val="#ppt_y-(0.354*#ppt_w-0.172*#ppt_h)"/>
                                              </p:val>
                                            </p:tav>
                                            <p:tav tm="100000">
                                              <p:val>
                                                <p:strVal val="#ppt_y-(0.354*#ppt_w-0.172*#ppt_h)-#ppt_h/2"/>
                                              </p:val>
                                            </p:tav>
                                          </p:tavLst>
                                        </p:anim>
                                        <p:anim calcmode="lin" valueType="num">
                                          <p:cBhvr>
                                            <p:cTn id="19" dur="68" fill="hold">
                                              <p:stCondLst>
                                                <p:cond delay="432"/>
                                              </p:stCondLst>
                                            </p:cTn>
                                            <p:tgtEl>
                                              <p:spTgt spid="2"/>
                                            </p:tgtEl>
                                            <p:attrNameLst>
                                              <p:attrName>ppt_y</p:attrName>
                                            </p:attrNameLst>
                                          </p:cBhvr>
                                          <p:tavLst>
                                            <p:tav tm="0">
                                              <p:val>
                                                <p:strVal val="#ppt_y-(0.354*#ppt_w-0.172*#ppt_h)"/>
                                              </p:val>
                                            </p:tav>
                                            <p:tav tm="100000">
                                              <p:val>
                                                <p:strVal val="#ppt_y"/>
                                              </p:val>
                                            </p:tav>
                                          </p:tavLst>
                                        </p:anim>
                                      </p:childTnLst>
                                    </p:cTn>
                                  </p:par>
                                </p:childTnLst>
                              </p:cTn>
                            </p:par>
                            <p:par>
                              <p:cTn id="20" fill="hold">
                                <p:stCondLst>
                                  <p:cond delay="1500"/>
                                </p:stCondLst>
                                <p:childTnLst>
                                  <p:par>
                                    <p:cTn id="21" presetID="56" presetClass="entr" presetSubtype="0" fill="hold" grpId="1" nodeType="afterEffect">
                                      <p:stCondLst>
                                        <p:cond delay="0"/>
                                      </p:stCondLst>
                                      <p:iterate type="lt">
                                        <p:tmPct val="10000"/>
                                      </p:iterate>
                                      <p:childTnLst>
                                        <p:set>
                                          <p:cBhvr>
                                            <p:cTn id="22" dur="1" fill="hold">
                                              <p:stCondLst>
                                                <p:cond delay="0"/>
                                              </p:stCondLst>
                                            </p:cTn>
                                            <p:tgtEl>
                                              <p:spTgt spid="116"/>
                                            </p:tgtEl>
                                            <p:attrNameLst>
                                              <p:attrName>style.visibility</p:attrName>
                                            </p:attrNameLst>
                                          </p:cBhvr>
                                          <p:to>
                                            <p:strVal val="visible"/>
                                          </p:to>
                                        </p:set>
                                        <p:anim by="(-#ppt_w*2)" calcmode="lin" valueType="num">
                                          <p:cBhvr rctx="PPT">
                                            <p:cTn id="23" dur="500" autoRev="1" fill="hold">
                                              <p:stCondLst>
                                                <p:cond delay="0"/>
                                              </p:stCondLst>
                                            </p:cTn>
                                            <p:tgtEl>
                                              <p:spTgt spid="116"/>
                                            </p:tgtEl>
                                            <p:attrNameLst>
                                              <p:attrName>ppt_w</p:attrName>
                                            </p:attrNameLst>
                                          </p:cBhvr>
                                        </p:anim>
                                        <p:anim by="(#ppt_w*0.50)" calcmode="lin" valueType="num">
                                          <p:cBhvr>
                                            <p:cTn id="24" dur="500" decel="50000" autoRev="1" fill="hold">
                                              <p:stCondLst>
                                                <p:cond delay="0"/>
                                              </p:stCondLst>
                                            </p:cTn>
                                            <p:tgtEl>
                                              <p:spTgt spid="116"/>
                                            </p:tgtEl>
                                            <p:attrNameLst>
                                              <p:attrName>ppt_x</p:attrName>
                                            </p:attrNameLst>
                                          </p:cBhvr>
                                        </p:anim>
                                        <p:anim from="(-#ppt_h/2)" to="(#ppt_y)" calcmode="lin" valueType="num">
                                          <p:cBhvr>
                                            <p:cTn id="25" dur="1000" fill="hold">
                                              <p:stCondLst>
                                                <p:cond delay="0"/>
                                              </p:stCondLst>
                                            </p:cTn>
                                            <p:tgtEl>
                                              <p:spTgt spid="116"/>
                                            </p:tgtEl>
                                            <p:attrNameLst>
                                              <p:attrName>ppt_y</p:attrName>
                                            </p:attrNameLst>
                                          </p:cBhvr>
                                        </p:anim>
                                        <p:animRot by="21600000">
                                          <p:cBhvr>
                                            <p:cTn id="26" dur="1000" fill="hold">
                                              <p:stCondLst>
                                                <p:cond delay="0"/>
                                              </p:stCondLst>
                                            </p:cTn>
                                            <p:tgtEl>
                                              <p:spTgt spid="116"/>
                                            </p:tgtEl>
                                            <p:attrNameLst>
                                              <p:attrName>r</p:attrName>
                                            </p:attrNameLst>
                                          </p:cBhvr>
                                        </p:animRot>
                                      </p:childTnLst>
                                    </p:cTn>
                                  </p:par>
                                </p:childTnLst>
                              </p:cTn>
                            </p:par>
                            <p:par>
                              <p:cTn id="27" fill="hold">
                                <p:stCondLst>
                                  <p:cond delay="5300"/>
                                </p:stCondLst>
                                <p:childTnLst>
                                  <p:par>
                                    <p:cTn id="28" presetID="36" presetClass="emph" presetSubtype="0" fill="hold" grpId="0" nodeType="afterEffect">
                                      <p:stCondLst>
                                        <p:cond delay="0"/>
                                      </p:stCondLst>
                                      <p:iterate type="lt">
                                        <p:tmPct val="10000"/>
                                      </p:iterate>
                                      <p:childTnLst>
                                        <p:animScale>
                                          <p:cBhvr>
                                            <p:cTn id="29" dur="250" autoRev="1" fill="hold">
                                              <p:stCondLst>
                                                <p:cond delay="0"/>
                                              </p:stCondLst>
                                            </p:cTn>
                                            <p:tgtEl>
                                              <p:spTgt spid="116"/>
                                            </p:tgtEl>
                                          </p:cBhvr>
                                          <p:to x="80000" y="100000"/>
                                        </p:animScale>
                                        <p:anim by="(#ppt_w*0.10)" calcmode="lin" valueType="num">
                                          <p:cBhvr>
                                            <p:cTn id="30" dur="250" autoRev="1" fill="hold">
                                              <p:stCondLst>
                                                <p:cond delay="0"/>
                                              </p:stCondLst>
                                            </p:cTn>
                                            <p:tgtEl>
                                              <p:spTgt spid="116"/>
                                            </p:tgtEl>
                                            <p:attrNameLst>
                                              <p:attrName>ppt_x</p:attrName>
                                            </p:attrNameLst>
                                          </p:cBhvr>
                                        </p:anim>
                                        <p:anim by="(-#ppt_w*0.10)" calcmode="lin" valueType="num">
                                          <p:cBhvr>
                                            <p:cTn id="31" dur="250" autoRev="1" fill="hold">
                                              <p:stCondLst>
                                                <p:cond delay="0"/>
                                              </p:stCondLst>
                                            </p:cTn>
                                            <p:tgtEl>
                                              <p:spTgt spid="116"/>
                                            </p:tgtEl>
                                            <p:attrNameLst>
                                              <p:attrName>ppt_y</p:attrName>
                                            </p:attrNameLst>
                                          </p:cBhvr>
                                        </p:anim>
                                        <p:animRot by="-480000">
                                          <p:cBhvr>
                                            <p:cTn id="32" dur="250" autoRev="1" fill="hold">
                                              <p:stCondLst>
                                                <p:cond delay="0"/>
                                              </p:stCondLst>
                                            </p:cTn>
                                            <p:tgtEl>
                                              <p:spTgt spid="11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5" grpId="0" build="p"/>
          <p:bldP spid="116" grpId="0"/>
          <p:bldP spid="116" grpId="1"/>
          <p:bldP spid="2" grpId="0"/>
        </p:bldLst>
      </p:timing>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descr="luoc_do_12_su_quan_500">
            <a:extLst>
              <a:ext uri="{FF2B5EF4-FFF2-40B4-BE49-F238E27FC236}">
                <a16:creationId xmlns:a16="http://schemas.microsoft.com/office/drawing/2014/main" id="{FD083A36-71AE-EA47-9869-67118B7FFCA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3539" y="0"/>
            <a:ext cx="11404923"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Up Arrow 3">
            <a:extLst>
              <a:ext uri="{FF2B5EF4-FFF2-40B4-BE49-F238E27FC236}">
                <a16:creationId xmlns:a16="http://schemas.microsoft.com/office/drawing/2014/main" id="{A6FC964A-BF92-BF48-BBAF-2BE5711C4631}"/>
              </a:ext>
            </a:extLst>
          </p:cNvPr>
          <p:cNvSpPr/>
          <p:nvPr/>
        </p:nvSpPr>
        <p:spPr>
          <a:xfrm rot="17369160">
            <a:off x="6950687" y="2329667"/>
            <a:ext cx="226915" cy="1054495"/>
          </a:xfrm>
          <a:prstGeom prst="upArrow">
            <a:avLst>
              <a:gd name="adj1" fmla="val 50000"/>
              <a:gd name="adj2" fmla="val 70286"/>
            </a:avLst>
          </a:prstGeom>
          <a:ln>
            <a:solidFill>
              <a:srgbClr val="FF0000"/>
            </a:solidFill>
          </a:ln>
        </p:spPr>
        <p:style>
          <a:lnRef idx="2">
            <a:schemeClr val="accent6"/>
          </a:lnRef>
          <a:fillRef idx="1">
            <a:schemeClr val="lt1"/>
          </a:fillRef>
          <a:effectRef idx="0">
            <a:schemeClr val="accent6"/>
          </a:effectRef>
          <a:fontRef idx="minor">
            <a:schemeClr val="dk1"/>
          </a:fontRef>
        </p:style>
        <p:txBody>
          <a:bodyPr rtlCol="0" anchor="ctr"/>
          <a:lstStyle/>
          <a:p>
            <a:pPr algn="ctr" defTabSz="1219170">
              <a:buClr>
                <a:srgbClr val="000000"/>
              </a:buClr>
            </a:pPr>
            <a:endParaRPr lang="en-VN" sz="1867" kern="0">
              <a:solidFill>
                <a:srgbClr val="482400"/>
              </a:solidFill>
              <a:latin typeface="Arial"/>
              <a:sym typeface="Arial"/>
            </a:endParaRPr>
          </a:p>
        </p:txBody>
      </p:sp>
      <p:sp>
        <p:nvSpPr>
          <p:cNvPr id="6" name="Up Arrow 5">
            <a:extLst>
              <a:ext uri="{FF2B5EF4-FFF2-40B4-BE49-F238E27FC236}">
                <a16:creationId xmlns:a16="http://schemas.microsoft.com/office/drawing/2014/main" id="{2BF71AA3-1F02-8F48-AFBA-530B328C98D0}"/>
              </a:ext>
            </a:extLst>
          </p:cNvPr>
          <p:cNvSpPr/>
          <p:nvPr/>
        </p:nvSpPr>
        <p:spPr>
          <a:xfrm rot="18229409">
            <a:off x="3944761" y="1162185"/>
            <a:ext cx="217328" cy="775307"/>
          </a:xfrm>
          <a:prstGeom prst="upArrow">
            <a:avLst>
              <a:gd name="adj1" fmla="val 50000"/>
              <a:gd name="adj2" fmla="val 70286"/>
            </a:avLst>
          </a:prstGeom>
          <a:ln>
            <a:solidFill>
              <a:srgbClr val="FF0000"/>
            </a:solidFill>
          </a:ln>
        </p:spPr>
        <p:style>
          <a:lnRef idx="2">
            <a:schemeClr val="accent6"/>
          </a:lnRef>
          <a:fillRef idx="1">
            <a:schemeClr val="lt1"/>
          </a:fillRef>
          <a:effectRef idx="0">
            <a:schemeClr val="accent6"/>
          </a:effectRef>
          <a:fontRef idx="minor">
            <a:schemeClr val="dk1"/>
          </a:fontRef>
        </p:style>
        <p:txBody>
          <a:bodyPr rtlCol="0" anchor="ctr"/>
          <a:lstStyle/>
          <a:p>
            <a:pPr algn="ctr" defTabSz="1219170">
              <a:buClr>
                <a:srgbClr val="000000"/>
              </a:buClr>
            </a:pPr>
            <a:endParaRPr lang="en-VN" sz="1867" kern="0">
              <a:solidFill>
                <a:srgbClr val="482400"/>
              </a:solidFill>
              <a:latin typeface="Arial"/>
              <a:sym typeface="Arial"/>
            </a:endParaRPr>
          </a:p>
        </p:txBody>
      </p:sp>
      <p:sp>
        <p:nvSpPr>
          <p:cNvPr id="7" name="Up Arrow 6">
            <a:extLst>
              <a:ext uri="{FF2B5EF4-FFF2-40B4-BE49-F238E27FC236}">
                <a16:creationId xmlns:a16="http://schemas.microsoft.com/office/drawing/2014/main" id="{6999BE26-CEEC-9541-A35E-B99CBF0551B4}"/>
              </a:ext>
            </a:extLst>
          </p:cNvPr>
          <p:cNvSpPr/>
          <p:nvPr/>
        </p:nvSpPr>
        <p:spPr>
          <a:xfrm rot="21378162">
            <a:off x="4342103" y="1249357"/>
            <a:ext cx="187709" cy="460785"/>
          </a:xfrm>
          <a:prstGeom prst="upArrow">
            <a:avLst>
              <a:gd name="adj1" fmla="val 50000"/>
              <a:gd name="adj2" fmla="val 70286"/>
            </a:avLst>
          </a:prstGeom>
          <a:ln>
            <a:solidFill>
              <a:srgbClr val="FF0000"/>
            </a:solidFill>
          </a:ln>
        </p:spPr>
        <p:style>
          <a:lnRef idx="2">
            <a:schemeClr val="accent6"/>
          </a:lnRef>
          <a:fillRef idx="1">
            <a:schemeClr val="lt1"/>
          </a:fillRef>
          <a:effectRef idx="0">
            <a:schemeClr val="accent6"/>
          </a:effectRef>
          <a:fontRef idx="minor">
            <a:schemeClr val="dk1"/>
          </a:fontRef>
        </p:style>
        <p:txBody>
          <a:bodyPr rtlCol="0" anchor="ctr"/>
          <a:lstStyle/>
          <a:p>
            <a:pPr algn="ctr" defTabSz="1219170">
              <a:buClr>
                <a:srgbClr val="000000"/>
              </a:buClr>
            </a:pPr>
            <a:endParaRPr lang="en-VN" sz="1867" kern="0">
              <a:solidFill>
                <a:srgbClr val="482400"/>
              </a:solidFill>
              <a:latin typeface="Arial"/>
              <a:sym typeface="Arial"/>
            </a:endParaRPr>
          </a:p>
        </p:txBody>
      </p:sp>
      <p:sp>
        <p:nvSpPr>
          <p:cNvPr id="8" name="Up Arrow 7">
            <a:extLst>
              <a:ext uri="{FF2B5EF4-FFF2-40B4-BE49-F238E27FC236}">
                <a16:creationId xmlns:a16="http://schemas.microsoft.com/office/drawing/2014/main" id="{302E5092-9845-CE4B-87E6-9B445BFF8DF5}"/>
              </a:ext>
            </a:extLst>
          </p:cNvPr>
          <p:cNvSpPr/>
          <p:nvPr/>
        </p:nvSpPr>
        <p:spPr>
          <a:xfrm rot="19117157">
            <a:off x="3014428" y="554200"/>
            <a:ext cx="187709" cy="460785"/>
          </a:xfrm>
          <a:prstGeom prst="upArrow">
            <a:avLst>
              <a:gd name="adj1" fmla="val 50000"/>
              <a:gd name="adj2" fmla="val 70286"/>
            </a:avLst>
          </a:prstGeom>
          <a:ln>
            <a:solidFill>
              <a:srgbClr val="FF0000"/>
            </a:solidFill>
          </a:ln>
        </p:spPr>
        <p:style>
          <a:lnRef idx="2">
            <a:schemeClr val="accent6"/>
          </a:lnRef>
          <a:fillRef idx="1">
            <a:schemeClr val="lt1"/>
          </a:fillRef>
          <a:effectRef idx="0">
            <a:schemeClr val="accent6"/>
          </a:effectRef>
          <a:fontRef idx="minor">
            <a:schemeClr val="dk1"/>
          </a:fontRef>
        </p:style>
        <p:txBody>
          <a:bodyPr rtlCol="0" anchor="ctr"/>
          <a:lstStyle/>
          <a:p>
            <a:pPr algn="ctr" defTabSz="1219170">
              <a:buClr>
                <a:srgbClr val="000000"/>
              </a:buClr>
            </a:pPr>
            <a:endParaRPr lang="en-VN" sz="1867" kern="0">
              <a:solidFill>
                <a:srgbClr val="482400"/>
              </a:solidFill>
              <a:latin typeface="Arial"/>
              <a:sym typeface="Arial"/>
            </a:endParaRPr>
          </a:p>
        </p:txBody>
      </p:sp>
      <p:sp>
        <p:nvSpPr>
          <p:cNvPr id="9" name="Up Arrow 8">
            <a:extLst>
              <a:ext uri="{FF2B5EF4-FFF2-40B4-BE49-F238E27FC236}">
                <a16:creationId xmlns:a16="http://schemas.microsoft.com/office/drawing/2014/main" id="{B070965B-90D8-5042-844F-56F52F01722F}"/>
              </a:ext>
            </a:extLst>
          </p:cNvPr>
          <p:cNvSpPr/>
          <p:nvPr/>
        </p:nvSpPr>
        <p:spPr>
          <a:xfrm rot="15875083">
            <a:off x="2236764" y="319284"/>
            <a:ext cx="187709" cy="460785"/>
          </a:xfrm>
          <a:prstGeom prst="upArrow">
            <a:avLst>
              <a:gd name="adj1" fmla="val 50000"/>
              <a:gd name="adj2" fmla="val 70286"/>
            </a:avLst>
          </a:prstGeom>
          <a:ln>
            <a:solidFill>
              <a:srgbClr val="FF0000"/>
            </a:solidFill>
          </a:ln>
        </p:spPr>
        <p:style>
          <a:lnRef idx="2">
            <a:schemeClr val="accent6"/>
          </a:lnRef>
          <a:fillRef idx="1">
            <a:schemeClr val="lt1"/>
          </a:fillRef>
          <a:effectRef idx="0">
            <a:schemeClr val="accent6"/>
          </a:effectRef>
          <a:fontRef idx="minor">
            <a:schemeClr val="dk1"/>
          </a:fontRef>
        </p:style>
        <p:txBody>
          <a:bodyPr rtlCol="0" anchor="ctr"/>
          <a:lstStyle/>
          <a:p>
            <a:pPr algn="ctr" defTabSz="1219170">
              <a:buClr>
                <a:srgbClr val="000000"/>
              </a:buClr>
            </a:pPr>
            <a:endParaRPr lang="en-VN" sz="1867" kern="0">
              <a:solidFill>
                <a:srgbClr val="482400"/>
              </a:solidFill>
              <a:latin typeface="Arial"/>
              <a:sym typeface="Arial"/>
            </a:endParaRPr>
          </a:p>
        </p:txBody>
      </p:sp>
      <p:sp>
        <p:nvSpPr>
          <p:cNvPr id="10" name="TextBox 9">
            <a:extLst>
              <a:ext uri="{FF2B5EF4-FFF2-40B4-BE49-F238E27FC236}">
                <a16:creationId xmlns:a16="http://schemas.microsoft.com/office/drawing/2014/main" id="{5CCCCD49-0E98-6946-87DA-425353E61E99}"/>
              </a:ext>
            </a:extLst>
          </p:cNvPr>
          <p:cNvSpPr txBox="1"/>
          <p:nvPr/>
        </p:nvSpPr>
        <p:spPr>
          <a:xfrm>
            <a:off x="5810431" y="1141199"/>
            <a:ext cx="1360440" cy="523220"/>
          </a:xfrm>
          <a:prstGeom prst="rect">
            <a:avLst/>
          </a:prstGeom>
          <a:solidFill>
            <a:srgbClr val="FDDF57"/>
          </a:solidFill>
        </p:spPr>
        <p:txBody>
          <a:bodyPr wrap="square" rtlCol="0">
            <a:spAutoFit/>
          </a:bodyPr>
          <a:lstStyle/>
          <a:p>
            <a:pPr algn="ctr" defTabSz="1219170">
              <a:buClr>
                <a:srgbClr val="000000"/>
              </a:buClr>
            </a:pPr>
            <a:r>
              <a:rPr lang="en-VN" sz="1400" kern="0" dirty="0">
                <a:solidFill>
                  <a:srgbClr val="000000"/>
                </a:solidFill>
                <a:latin typeface="Times New Roman" panose="02020603050405020304" pitchFamily="18" charset="0"/>
                <a:cs typeface="Times New Roman" panose="02020603050405020304" pitchFamily="18" charset="0"/>
                <a:sym typeface="Arial"/>
              </a:rPr>
              <a:t>Tây Phù liệt Nguyễn Siêu</a:t>
            </a:r>
          </a:p>
        </p:txBody>
      </p:sp>
      <p:sp>
        <p:nvSpPr>
          <p:cNvPr id="11" name="Rectangle 10">
            <a:extLst>
              <a:ext uri="{FF2B5EF4-FFF2-40B4-BE49-F238E27FC236}">
                <a16:creationId xmlns:a16="http://schemas.microsoft.com/office/drawing/2014/main" id="{3D83316D-04CF-BA4A-A8D0-E8D69ADD6A01}"/>
              </a:ext>
            </a:extLst>
          </p:cNvPr>
          <p:cNvSpPr/>
          <p:nvPr/>
        </p:nvSpPr>
        <p:spPr>
          <a:xfrm>
            <a:off x="4544475" y="2203573"/>
            <a:ext cx="2031540" cy="531681"/>
          </a:xfrm>
          <a:prstGeom prst="rect">
            <a:avLst/>
          </a:prstGeom>
          <a:solidFill>
            <a:srgbClr val="FDDF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buClr>
                <a:srgbClr val="000000"/>
              </a:buClr>
            </a:pPr>
            <a:endParaRPr lang="en-VN" sz="1867" kern="0">
              <a:solidFill>
                <a:srgbClr val="FFFFFF"/>
              </a:solidFill>
              <a:latin typeface="Arial"/>
              <a:sym typeface="Arial"/>
            </a:endParaRPr>
          </a:p>
        </p:txBody>
      </p:sp>
      <p:sp>
        <p:nvSpPr>
          <p:cNvPr id="5" name="Up Arrow 4">
            <a:extLst>
              <a:ext uri="{FF2B5EF4-FFF2-40B4-BE49-F238E27FC236}">
                <a16:creationId xmlns:a16="http://schemas.microsoft.com/office/drawing/2014/main" id="{661F3C82-D0F4-1E44-85CF-95E2E6589278}"/>
              </a:ext>
            </a:extLst>
          </p:cNvPr>
          <p:cNvSpPr/>
          <p:nvPr/>
        </p:nvSpPr>
        <p:spPr>
          <a:xfrm rot="17436176">
            <a:off x="5530669" y="1627503"/>
            <a:ext cx="226915" cy="1481703"/>
          </a:xfrm>
          <a:prstGeom prst="upArrow">
            <a:avLst/>
          </a:prstGeom>
          <a:ln>
            <a:solidFill>
              <a:srgbClr val="FF0000"/>
            </a:solidFill>
          </a:ln>
        </p:spPr>
        <p:style>
          <a:lnRef idx="2">
            <a:schemeClr val="accent6"/>
          </a:lnRef>
          <a:fillRef idx="1">
            <a:schemeClr val="lt1"/>
          </a:fillRef>
          <a:effectRef idx="0">
            <a:schemeClr val="accent6"/>
          </a:effectRef>
          <a:fontRef idx="minor">
            <a:schemeClr val="dk1"/>
          </a:fontRef>
        </p:style>
        <p:txBody>
          <a:bodyPr rtlCol="0" anchor="ctr"/>
          <a:lstStyle/>
          <a:p>
            <a:pPr algn="ctr" defTabSz="1219170">
              <a:buClr>
                <a:srgbClr val="000000"/>
              </a:buClr>
            </a:pPr>
            <a:endParaRPr lang="en-VN" sz="1867" kern="0">
              <a:solidFill>
                <a:srgbClr val="482400"/>
              </a:solidFill>
              <a:latin typeface="Arial"/>
              <a:sym typeface="Arial"/>
            </a:endParaRPr>
          </a:p>
        </p:txBody>
      </p:sp>
      <p:sp>
        <p:nvSpPr>
          <p:cNvPr id="12" name="Up Arrow 11">
            <a:extLst>
              <a:ext uri="{FF2B5EF4-FFF2-40B4-BE49-F238E27FC236}">
                <a16:creationId xmlns:a16="http://schemas.microsoft.com/office/drawing/2014/main" id="{8E2BDA07-D430-174B-BCD2-9ED358009905}"/>
              </a:ext>
            </a:extLst>
          </p:cNvPr>
          <p:cNvSpPr/>
          <p:nvPr/>
        </p:nvSpPr>
        <p:spPr>
          <a:xfrm rot="5400000">
            <a:off x="5535224" y="1565951"/>
            <a:ext cx="208891" cy="912659"/>
          </a:xfrm>
          <a:prstGeom prst="upArrow">
            <a:avLst>
              <a:gd name="adj1" fmla="val 50000"/>
              <a:gd name="adj2" fmla="val 70286"/>
            </a:avLst>
          </a:prstGeom>
          <a:ln>
            <a:solidFill>
              <a:srgbClr val="FF0000"/>
            </a:solidFill>
          </a:ln>
        </p:spPr>
        <p:style>
          <a:lnRef idx="2">
            <a:schemeClr val="accent6"/>
          </a:lnRef>
          <a:fillRef idx="1">
            <a:schemeClr val="lt1"/>
          </a:fillRef>
          <a:effectRef idx="0">
            <a:schemeClr val="accent6"/>
          </a:effectRef>
          <a:fontRef idx="minor">
            <a:schemeClr val="dk1"/>
          </a:fontRef>
        </p:style>
        <p:txBody>
          <a:bodyPr rtlCol="0" anchor="ctr"/>
          <a:lstStyle/>
          <a:p>
            <a:pPr algn="ctr" defTabSz="1219170">
              <a:buClr>
                <a:srgbClr val="000000"/>
              </a:buClr>
            </a:pPr>
            <a:endParaRPr lang="en-VN" sz="1867" kern="0">
              <a:solidFill>
                <a:srgbClr val="482400"/>
              </a:solidFill>
              <a:latin typeface="Arial"/>
              <a:sym typeface="Arial"/>
            </a:endParaRPr>
          </a:p>
        </p:txBody>
      </p:sp>
      <p:sp>
        <p:nvSpPr>
          <p:cNvPr id="13" name="Up Arrow 12">
            <a:extLst>
              <a:ext uri="{FF2B5EF4-FFF2-40B4-BE49-F238E27FC236}">
                <a16:creationId xmlns:a16="http://schemas.microsoft.com/office/drawing/2014/main" id="{1EE69612-5B36-0B47-8360-C6BD2C65E078}"/>
              </a:ext>
            </a:extLst>
          </p:cNvPr>
          <p:cNvSpPr/>
          <p:nvPr/>
        </p:nvSpPr>
        <p:spPr>
          <a:xfrm rot="4512021">
            <a:off x="6820150" y="1534632"/>
            <a:ext cx="204333" cy="568152"/>
          </a:xfrm>
          <a:prstGeom prst="upArrow">
            <a:avLst>
              <a:gd name="adj1" fmla="val 50000"/>
              <a:gd name="adj2" fmla="val 70286"/>
            </a:avLst>
          </a:prstGeom>
          <a:ln>
            <a:solidFill>
              <a:srgbClr val="FF0000"/>
            </a:solidFill>
          </a:ln>
        </p:spPr>
        <p:style>
          <a:lnRef idx="2">
            <a:schemeClr val="accent6"/>
          </a:lnRef>
          <a:fillRef idx="1">
            <a:schemeClr val="lt1"/>
          </a:fillRef>
          <a:effectRef idx="0">
            <a:schemeClr val="accent6"/>
          </a:effectRef>
          <a:fontRef idx="minor">
            <a:schemeClr val="dk1"/>
          </a:fontRef>
        </p:style>
        <p:txBody>
          <a:bodyPr rtlCol="0" anchor="ctr"/>
          <a:lstStyle/>
          <a:p>
            <a:pPr algn="ctr" defTabSz="1219170">
              <a:buClr>
                <a:srgbClr val="000000"/>
              </a:buClr>
            </a:pPr>
            <a:endParaRPr lang="en-VN" sz="1867" kern="0">
              <a:solidFill>
                <a:srgbClr val="482400"/>
              </a:solidFill>
              <a:latin typeface="Arial"/>
              <a:sym typeface="Arial"/>
            </a:endParaRPr>
          </a:p>
        </p:txBody>
      </p:sp>
      <p:sp>
        <p:nvSpPr>
          <p:cNvPr id="14" name="Up Arrow 13">
            <a:extLst>
              <a:ext uri="{FF2B5EF4-FFF2-40B4-BE49-F238E27FC236}">
                <a16:creationId xmlns:a16="http://schemas.microsoft.com/office/drawing/2014/main" id="{C72E316F-FC98-1F42-ADBD-605E62C90EEB}"/>
              </a:ext>
            </a:extLst>
          </p:cNvPr>
          <p:cNvSpPr/>
          <p:nvPr/>
        </p:nvSpPr>
        <p:spPr>
          <a:xfrm rot="6560282">
            <a:off x="6770802" y="2041417"/>
            <a:ext cx="201933" cy="459456"/>
          </a:xfrm>
          <a:prstGeom prst="upArrow">
            <a:avLst>
              <a:gd name="adj1" fmla="val 50000"/>
              <a:gd name="adj2" fmla="val 70286"/>
            </a:avLst>
          </a:prstGeom>
          <a:ln>
            <a:solidFill>
              <a:srgbClr val="FF0000"/>
            </a:solidFill>
          </a:ln>
        </p:spPr>
        <p:style>
          <a:lnRef idx="2">
            <a:schemeClr val="accent6"/>
          </a:lnRef>
          <a:fillRef idx="1">
            <a:schemeClr val="lt1"/>
          </a:fillRef>
          <a:effectRef idx="0">
            <a:schemeClr val="accent6"/>
          </a:effectRef>
          <a:fontRef idx="minor">
            <a:schemeClr val="dk1"/>
          </a:fontRef>
        </p:style>
        <p:txBody>
          <a:bodyPr rtlCol="0" anchor="ctr"/>
          <a:lstStyle/>
          <a:p>
            <a:pPr algn="ctr" defTabSz="1219170">
              <a:buClr>
                <a:srgbClr val="000000"/>
              </a:buClr>
            </a:pPr>
            <a:endParaRPr lang="en-VN" sz="1867" kern="0">
              <a:solidFill>
                <a:srgbClr val="482400"/>
              </a:solidFill>
              <a:latin typeface="Arial"/>
              <a:sym typeface="Arial"/>
            </a:endParaRPr>
          </a:p>
        </p:txBody>
      </p:sp>
      <p:sp>
        <p:nvSpPr>
          <p:cNvPr id="15" name="Up Arrow 14">
            <a:extLst>
              <a:ext uri="{FF2B5EF4-FFF2-40B4-BE49-F238E27FC236}">
                <a16:creationId xmlns:a16="http://schemas.microsoft.com/office/drawing/2014/main" id="{2A702756-C9AB-F04C-A0D6-065A503BAA2D}"/>
              </a:ext>
            </a:extLst>
          </p:cNvPr>
          <p:cNvSpPr/>
          <p:nvPr/>
        </p:nvSpPr>
        <p:spPr>
          <a:xfrm rot="4512021">
            <a:off x="7992010" y="1393730"/>
            <a:ext cx="188905" cy="407769"/>
          </a:xfrm>
          <a:prstGeom prst="upArrow">
            <a:avLst>
              <a:gd name="adj1" fmla="val 50000"/>
              <a:gd name="adj2" fmla="val 70286"/>
            </a:avLst>
          </a:prstGeom>
          <a:ln>
            <a:solidFill>
              <a:srgbClr val="FF0000"/>
            </a:solidFill>
          </a:ln>
        </p:spPr>
        <p:style>
          <a:lnRef idx="2">
            <a:schemeClr val="accent6"/>
          </a:lnRef>
          <a:fillRef idx="1">
            <a:schemeClr val="lt1"/>
          </a:fillRef>
          <a:effectRef idx="0">
            <a:schemeClr val="accent6"/>
          </a:effectRef>
          <a:fontRef idx="minor">
            <a:schemeClr val="dk1"/>
          </a:fontRef>
        </p:style>
        <p:txBody>
          <a:bodyPr rtlCol="0" anchor="ctr"/>
          <a:lstStyle/>
          <a:p>
            <a:pPr algn="ctr" defTabSz="1219170">
              <a:buClr>
                <a:srgbClr val="000000"/>
              </a:buClr>
            </a:pPr>
            <a:endParaRPr lang="en-VN" sz="1867" kern="0">
              <a:solidFill>
                <a:srgbClr val="482400"/>
              </a:solidFill>
              <a:latin typeface="Arial"/>
              <a:sym typeface="Arial"/>
            </a:endParaRPr>
          </a:p>
        </p:txBody>
      </p:sp>
      <p:sp>
        <p:nvSpPr>
          <p:cNvPr id="16" name="Up Arrow 15">
            <a:extLst>
              <a:ext uri="{FF2B5EF4-FFF2-40B4-BE49-F238E27FC236}">
                <a16:creationId xmlns:a16="http://schemas.microsoft.com/office/drawing/2014/main" id="{50E67D7A-4409-7B40-B95B-0BDC8B13A19E}"/>
              </a:ext>
            </a:extLst>
          </p:cNvPr>
          <p:cNvSpPr/>
          <p:nvPr/>
        </p:nvSpPr>
        <p:spPr>
          <a:xfrm rot="14237521">
            <a:off x="8591311" y="3918937"/>
            <a:ext cx="253899" cy="1054495"/>
          </a:xfrm>
          <a:prstGeom prst="upArrow">
            <a:avLst/>
          </a:prstGeom>
          <a:ln>
            <a:solidFill>
              <a:srgbClr val="FF0000"/>
            </a:solidFill>
          </a:ln>
        </p:spPr>
        <p:style>
          <a:lnRef idx="2">
            <a:schemeClr val="accent6"/>
          </a:lnRef>
          <a:fillRef idx="1">
            <a:schemeClr val="lt1"/>
          </a:fillRef>
          <a:effectRef idx="0">
            <a:schemeClr val="accent6"/>
          </a:effectRef>
          <a:fontRef idx="minor">
            <a:schemeClr val="dk1"/>
          </a:fontRef>
        </p:style>
        <p:txBody>
          <a:bodyPr rtlCol="0" anchor="ctr"/>
          <a:lstStyle/>
          <a:p>
            <a:pPr algn="ctr" defTabSz="1219170">
              <a:buClr>
                <a:srgbClr val="000000"/>
              </a:buClr>
            </a:pPr>
            <a:endParaRPr lang="en-VN" sz="1867" kern="0">
              <a:solidFill>
                <a:srgbClr val="482400"/>
              </a:solidFill>
              <a:latin typeface="Arial"/>
              <a:sym typeface="Arial"/>
            </a:endParaRPr>
          </a:p>
        </p:txBody>
      </p:sp>
      <p:sp>
        <p:nvSpPr>
          <p:cNvPr id="17" name="Up Arrow 16">
            <a:extLst>
              <a:ext uri="{FF2B5EF4-FFF2-40B4-BE49-F238E27FC236}">
                <a16:creationId xmlns:a16="http://schemas.microsoft.com/office/drawing/2014/main" id="{7D332D36-5AB1-1C46-AD10-B4FE9541128A}"/>
              </a:ext>
            </a:extLst>
          </p:cNvPr>
          <p:cNvSpPr/>
          <p:nvPr/>
        </p:nvSpPr>
        <p:spPr>
          <a:xfrm rot="14407328">
            <a:off x="7236093" y="4683386"/>
            <a:ext cx="253899" cy="1054495"/>
          </a:xfrm>
          <a:prstGeom prst="upArrow">
            <a:avLst/>
          </a:prstGeom>
          <a:ln>
            <a:solidFill>
              <a:srgbClr val="FF0000"/>
            </a:solidFill>
          </a:ln>
        </p:spPr>
        <p:style>
          <a:lnRef idx="2">
            <a:schemeClr val="accent6"/>
          </a:lnRef>
          <a:fillRef idx="1">
            <a:schemeClr val="lt1"/>
          </a:fillRef>
          <a:effectRef idx="0">
            <a:schemeClr val="accent6"/>
          </a:effectRef>
          <a:fontRef idx="minor">
            <a:schemeClr val="dk1"/>
          </a:fontRef>
        </p:style>
        <p:txBody>
          <a:bodyPr rtlCol="0" anchor="ctr"/>
          <a:lstStyle/>
          <a:p>
            <a:pPr algn="ctr" defTabSz="1219170">
              <a:buClr>
                <a:srgbClr val="000000"/>
              </a:buClr>
            </a:pPr>
            <a:endParaRPr lang="en-VN" sz="1867" kern="0">
              <a:solidFill>
                <a:srgbClr val="482400"/>
              </a:solidFill>
              <a:latin typeface="Arial"/>
              <a:sym typeface="Arial"/>
            </a:endParaRPr>
          </a:p>
        </p:txBody>
      </p:sp>
      <p:sp>
        <p:nvSpPr>
          <p:cNvPr id="18" name="Up Arrow 17">
            <a:extLst>
              <a:ext uri="{FF2B5EF4-FFF2-40B4-BE49-F238E27FC236}">
                <a16:creationId xmlns:a16="http://schemas.microsoft.com/office/drawing/2014/main" id="{BB8BF805-7396-ED44-AD8A-49F5FDB39203}"/>
              </a:ext>
            </a:extLst>
          </p:cNvPr>
          <p:cNvSpPr/>
          <p:nvPr/>
        </p:nvSpPr>
        <p:spPr>
          <a:xfrm rot="14754969">
            <a:off x="5848156" y="5312733"/>
            <a:ext cx="253899" cy="1054495"/>
          </a:xfrm>
          <a:prstGeom prst="upArrow">
            <a:avLst/>
          </a:prstGeom>
          <a:ln>
            <a:solidFill>
              <a:srgbClr val="FF0000"/>
            </a:solidFill>
          </a:ln>
        </p:spPr>
        <p:style>
          <a:lnRef idx="2">
            <a:schemeClr val="accent6"/>
          </a:lnRef>
          <a:fillRef idx="1">
            <a:schemeClr val="lt1"/>
          </a:fillRef>
          <a:effectRef idx="0">
            <a:schemeClr val="accent6"/>
          </a:effectRef>
          <a:fontRef idx="minor">
            <a:schemeClr val="dk1"/>
          </a:fontRef>
        </p:style>
        <p:txBody>
          <a:bodyPr rtlCol="0" anchor="ctr"/>
          <a:lstStyle/>
          <a:p>
            <a:pPr algn="ctr" defTabSz="1219170">
              <a:buClr>
                <a:srgbClr val="000000"/>
              </a:buClr>
            </a:pPr>
            <a:endParaRPr lang="en-VN" sz="1867" kern="0">
              <a:solidFill>
                <a:srgbClr val="482400"/>
              </a:solidFill>
              <a:latin typeface="Arial"/>
              <a:sym typeface="Arial"/>
            </a:endParaRPr>
          </a:p>
        </p:txBody>
      </p:sp>
      <p:pic>
        <p:nvPicPr>
          <p:cNvPr id="19" name="Picture 4">
            <a:extLst>
              <a:ext uri="{FF2B5EF4-FFF2-40B4-BE49-F238E27FC236}">
                <a16:creationId xmlns:a16="http://schemas.microsoft.com/office/drawing/2014/main" id="{ABF346AD-6609-8B4F-B1BB-CD991254948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807136" y="2210378"/>
            <a:ext cx="593413" cy="964297"/>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4">
            <a:extLst>
              <a:ext uri="{FF2B5EF4-FFF2-40B4-BE49-F238E27FC236}">
                <a16:creationId xmlns:a16="http://schemas.microsoft.com/office/drawing/2014/main" id="{284667E2-6869-3F44-AD8D-34C1B59ADD8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36887" y="1233566"/>
            <a:ext cx="593413" cy="964297"/>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4">
            <a:extLst>
              <a:ext uri="{FF2B5EF4-FFF2-40B4-BE49-F238E27FC236}">
                <a16:creationId xmlns:a16="http://schemas.microsoft.com/office/drawing/2014/main" id="{78BC349F-E192-3747-AE36-DCE6080A2A2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186523" y="324196"/>
            <a:ext cx="593413" cy="964297"/>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4">
            <a:extLst>
              <a:ext uri="{FF2B5EF4-FFF2-40B4-BE49-F238E27FC236}">
                <a16:creationId xmlns:a16="http://schemas.microsoft.com/office/drawing/2014/main" id="{D3C42744-6951-B448-B36D-36C7A286119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139251" y="241062"/>
            <a:ext cx="593413" cy="964297"/>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4">
            <a:extLst>
              <a:ext uri="{FF2B5EF4-FFF2-40B4-BE49-F238E27FC236}">
                <a16:creationId xmlns:a16="http://schemas.microsoft.com/office/drawing/2014/main" id="{46687F12-93EC-7542-B11A-18212465C65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705818" y="-143585"/>
            <a:ext cx="476445" cy="774224"/>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4">
            <a:extLst>
              <a:ext uri="{FF2B5EF4-FFF2-40B4-BE49-F238E27FC236}">
                <a16:creationId xmlns:a16="http://schemas.microsoft.com/office/drawing/2014/main" id="{ACEBE082-10E2-E84D-B650-62B594A421A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434164" y="-92079"/>
            <a:ext cx="476445" cy="774224"/>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4">
            <a:extLst>
              <a:ext uri="{FF2B5EF4-FFF2-40B4-BE49-F238E27FC236}">
                <a16:creationId xmlns:a16="http://schemas.microsoft.com/office/drawing/2014/main" id="{3DEB3AAA-A6B0-6644-83E1-766F39A1728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139298" y="1363553"/>
            <a:ext cx="476445" cy="774224"/>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4">
            <a:extLst>
              <a:ext uri="{FF2B5EF4-FFF2-40B4-BE49-F238E27FC236}">
                <a16:creationId xmlns:a16="http://schemas.microsoft.com/office/drawing/2014/main" id="{46F9F457-29B5-734E-A6FC-38A8A8CC515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254188" y="1120728"/>
            <a:ext cx="476445" cy="774224"/>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4">
            <a:extLst>
              <a:ext uri="{FF2B5EF4-FFF2-40B4-BE49-F238E27FC236}">
                <a16:creationId xmlns:a16="http://schemas.microsoft.com/office/drawing/2014/main" id="{6CA8DCBD-2FE4-9B4D-9A07-2127478A9A0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132196" y="1790568"/>
            <a:ext cx="476445" cy="774224"/>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4">
            <a:extLst>
              <a:ext uri="{FF2B5EF4-FFF2-40B4-BE49-F238E27FC236}">
                <a16:creationId xmlns:a16="http://schemas.microsoft.com/office/drawing/2014/main" id="{A3D8B684-BA2B-7241-8D1A-30C39181413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305232" y="870996"/>
            <a:ext cx="476445" cy="774224"/>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4">
            <a:extLst>
              <a:ext uri="{FF2B5EF4-FFF2-40B4-BE49-F238E27FC236}">
                <a16:creationId xmlns:a16="http://schemas.microsoft.com/office/drawing/2014/main" id="{CCF4A39D-AB0A-1345-90D3-5EEA2F1FCB2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360530" y="5238774"/>
            <a:ext cx="593413" cy="964297"/>
          </a:xfrm>
          <a:prstGeom prst="rect">
            <a:avLst/>
          </a:prstGeom>
          <a:noFill/>
          <a:extLst>
            <a:ext uri="{909E8E84-426E-40DD-AFC4-6F175D3DCCD1}">
              <a14:hiddenFill xmlns:a14="http://schemas.microsoft.com/office/drawing/2010/main">
                <a:solidFill>
                  <a:srgbClr val="FFFFFF"/>
                </a:solidFill>
              </a14:hiddenFill>
            </a:ext>
          </a:extLst>
        </p:spPr>
      </p:pic>
      <p:sp>
        <p:nvSpPr>
          <p:cNvPr id="32" name="Rectangle 31">
            <a:extLst>
              <a:ext uri="{FF2B5EF4-FFF2-40B4-BE49-F238E27FC236}">
                <a16:creationId xmlns:a16="http://schemas.microsoft.com/office/drawing/2014/main" id="{11A5EAC7-62A2-ED41-8DF5-A5A8626F06EF}"/>
              </a:ext>
            </a:extLst>
          </p:cNvPr>
          <p:cNvSpPr/>
          <p:nvPr/>
        </p:nvSpPr>
        <p:spPr>
          <a:xfrm>
            <a:off x="9230504" y="3584448"/>
            <a:ext cx="632825" cy="585216"/>
          </a:xfrm>
          <a:prstGeom prst="rect">
            <a:avLst/>
          </a:prstGeom>
          <a:solidFill>
            <a:srgbClr val="FDDF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buClr>
                <a:srgbClr val="000000"/>
              </a:buClr>
            </a:pPr>
            <a:endParaRPr lang="en-VN" sz="1867" kern="0">
              <a:solidFill>
                <a:srgbClr val="FFFFFF"/>
              </a:solidFill>
              <a:latin typeface="Arial"/>
              <a:sym typeface="Arial"/>
            </a:endParaRPr>
          </a:p>
        </p:txBody>
      </p:sp>
      <p:sp>
        <p:nvSpPr>
          <p:cNvPr id="3" name="Up Arrow 2">
            <a:extLst>
              <a:ext uri="{FF2B5EF4-FFF2-40B4-BE49-F238E27FC236}">
                <a16:creationId xmlns:a16="http://schemas.microsoft.com/office/drawing/2014/main" id="{866A986B-04FE-4046-A1AC-10AFD25A8213}"/>
              </a:ext>
            </a:extLst>
          </p:cNvPr>
          <p:cNvSpPr/>
          <p:nvPr/>
        </p:nvSpPr>
        <p:spPr>
          <a:xfrm rot="18469291">
            <a:off x="8760042" y="2901753"/>
            <a:ext cx="221788" cy="1054495"/>
          </a:xfrm>
          <a:prstGeom prst="upArrow">
            <a:avLst/>
          </a:prstGeom>
          <a:ln>
            <a:solidFill>
              <a:srgbClr val="FF0000"/>
            </a:solidFill>
          </a:ln>
        </p:spPr>
        <p:style>
          <a:lnRef idx="2">
            <a:schemeClr val="accent6"/>
          </a:lnRef>
          <a:fillRef idx="1">
            <a:schemeClr val="lt1"/>
          </a:fillRef>
          <a:effectRef idx="0">
            <a:schemeClr val="accent6"/>
          </a:effectRef>
          <a:fontRef idx="minor">
            <a:schemeClr val="dk1"/>
          </a:fontRef>
        </p:style>
        <p:txBody>
          <a:bodyPr rtlCol="0" anchor="ctr"/>
          <a:lstStyle/>
          <a:p>
            <a:pPr algn="ctr" defTabSz="1219170">
              <a:buClr>
                <a:srgbClr val="000000"/>
              </a:buClr>
            </a:pPr>
            <a:endParaRPr lang="en-VN" sz="1867" kern="0">
              <a:solidFill>
                <a:srgbClr val="482400"/>
              </a:solidFill>
              <a:latin typeface="Arial"/>
              <a:sym typeface="Arial"/>
            </a:endParaRPr>
          </a:p>
        </p:txBody>
      </p:sp>
      <p:pic>
        <p:nvPicPr>
          <p:cNvPr id="31" name="Picture 30">
            <a:extLst>
              <a:ext uri="{FF2B5EF4-FFF2-40B4-BE49-F238E27FC236}">
                <a16:creationId xmlns:a16="http://schemas.microsoft.com/office/drawing/2014/main" id="{849F410D-38C9-2446-9C90-43468A6DD876}"/>
              </a:ext>
            </a:extLst>
          </p:cNvPr>
          <p:cNvPicPr>
            <a:picLocks noChangeAspect="1"/>
          </p:cNvPicPr>
          <p:nvPr/>
        </p:nvPicPr>
        <p:blipFill rotWithShape="1">
          <a:blip r:embed="rId6"/>
          <a:srcRect l="48449" t="16056"/>
          <a:stretch/>
        </p:blipFill>
        <p:spPr>
          <a:xfrm>
            <a:off x="9546915" y="3065488"/>
            <a:ext cx="711511" cy="1037921"/>
          </a:xfrm>
          <a:prstGeom prst="rect">
            <a:avLst/>
          </a:prstGeom>
        </p:spPr>
      </p:pic>
      <p:sp>
        <p:nvSpPr>
          <p:cNvPr id="33" name="Rectangle 32">
            <a:extLst>
              <a:ext uri="{FF2B5EF4-FFF2-40B4-BE49-F238E27FC236}">
                <a16:creationId xmlns:a16="http://schemas.microsoft.com/office/drawing/2014/main" id="{BE7A6F21-2043-7C4D-8181-1E637C59CD9A}"/>
              </a:ext>
            </a:extLst>
          </p:cNvPr>
          <p:cNvSpPr/>
          <p:nvPr/>
        </p:nvSpPr>
        <p:spPr>
          <a:xfrm>
            <a:off x="693166" y="2623784"/>
            <a:ext cx="5402833" cy="2339102"/>
          </a:xfrm>
          <a:prstGeom prst="rect">
            <a:avLst/>
          </a:prstGeom>
          <a:noFill/>
        </p:spPr>
        <p:txBody>
          <a:bodyPr wrap="square" lIns="121920" tIns="60960" rIns="121920" bIns="60960">
            <a:spAutoFit/>
          </a:bodyPr>
          <a:lstStyle/>
          <a:p>
            <a:pPr algn="ctr" defTabSz="1219170">
              <a:buClr>
                <a:srgbClr val="000000"/>
              </a:buClr>
            </a:pPr>
            <a:r>
              <a:rPr lang="en-US" sz="7200" b="1" kern="0" dirty="0" err="1">
                <a:ln w="0"/>
                <a:solidFill>
                  <a:srgbClr val="FF0000"/>
                </a:solidFill>
                <a:effectLst>
                  <a:reflection blurRad="6350" stA="53000" endA="300" endPos="35500" dir="5400000" sy="-90000" algn="bl" rotWithShape="0"/>
                </a:effectLst>
                <a:latin typeface="Snell Roundhand Black" panose="02000603080000090004" pitchFamily="2" charset="77"/>
                <a:cs typeface="Arial"/>
                <a:sym typeface="Arial"/>
              </a:rPr>
              <a:t>Thống</a:t>
            </a:r>
            <a:r>
              <a:rPr lang="en-US" sz="7200" b="1" kern="0" dirty="0">
                <a:ln w="0"/>
                <a:solidFill>
                  <a:srgbClr val="FF0000"/>
                </a:solidFill>
                <a:effectLst>
                  <a:reflection blurRad="6350" stA="53000" endA="300" endPos="35500" dir="5400000" sy="-90000" algn="bl" rotWithShape="0"/>
                </a:effectLst>
                <a:latin typeface="Snell Roundhand Black" panose="02000603080000090004" pitchFamily="2" charset="77"/>
                <a:cs typeface="Arial"/>
                <a:sym typeface="Arial"/>
              </a:rPr>
              <a:t> </a:t>
            </a:r>
            <a:r>
              <a:rPr lang="en-US" sz="7200" b="1" kern="0" dirty="0" err="1">
                <a:ln w="0"/>
                <a:solidFill>
                  <a:srgbClr val="FF0000"/>
                </a:solidFill>
                <a:effectLst>
                  <a:reflection blurRad="6350" stA="53000" endA="300" endPos="35500" dir="5400000" sy="-90000" algn="bl" rotWithShape="0"/>
                </a:effectLst>
                <a:latin typeface="Snell Roundhand Black" panose="02000603080000090004" pitchFamily="2" charset="77"/>
                <a:cs typeface="Arial"/>
                <a:sym typeface="Arial"/>
              </a:rPr>
              <a:t>nhất</a:t>
            </a:r>
            <a:r>
              <a:rPr lang="en-US" sz="7200" b="1" kern="0" dirty="0">
                <a:ln w="0"/>
                <a:solidFill>
                  <a:srgbClr val="FF0000"/>
                </a:solidFill>
                <a:effectLst>
                  <a:reflection blurRad="6350" stA="53000" endA="300" endPos="35500" dir="5400000" sy="-90000" algn="bl" rotWithShape="0"/>
                </a:effectLst>
                <a:latin typeface="Snell Roundhand Black" panose="02000603080000090004" pitchFamily="2" charset="77"/>
                <a:cs typeface="Arial"/>
                <a:sym typeface="Arial"/>
              </a:rPr>
              <a:t> </a:t>
            </a:r>
            <a:r>
              <a:rPr lang="en-US" sz="7200" b="1" kern="0" dirty="0" err="1">
                <a:ln w="0"/>
                <a:solidFill>
                  <a:srgbClr val="FF0000"/>
                </a:solidFill>
                <a:effectLst>
                  <a:reflection blurRad="6350" stA="53000" endA="300" endPos="35500" dir="5400000" sy="-90000" algn="bl" rotWithShape="0"/>
                </a:effectLst>
                <a:latin typeface="Snell Roundhand Black" panose="02000603080000090004" pitchFamily="2" charset="77"/>
                <a:cs typeface="Arial"/>
                <a:sym typeface="Arial"/>
              </a:rPr>
              <a:t>thiên</a:t>
            </a:r>
            <a:r>
              <a:rPr lang="en-US" sz="7200" b="1" kern="0" dirty="0">
                <a:ln w="0"/>
                <a:solidFill>
                  <a:srgbClr val="FF0000"/>
                </a:solidFill>
                <a:effectLst>
                  <a:reflection blurRad="6350" stA="53000" endA="300" endPos="35500" dir="5400000" sy="-90000" algn="bl" rotWithShape="0"/>
                </a:effectLst>
                <a:latin typeface="Snell Roundhand Black" panose="02000603080000090004" pitchFamily="2" charset="77"/>
                <a:cs typeface="Arial"/>
                <a:sym typeface="Arial"/>
              </a:rPr>
              <a:t> </a:t>
            </a:r>
            <a:r>
              <a:rPr lang="en-US" sz="7200" b="1" kern="0" dirty="0" err="1">
                <a:ln w="0"/>
                <a:solidFill>
                  <a:srgbClr val="FF0000"/>
                </a:solidFill>
                <a:effectLst>
                  <a:reflection blurRad="6350" stA="53000" endA="300" endPos="35500" dir="5400000" sy="-90000" algn="bl" rotWithShape="0"/>
                </a:effectLst>
                <a:latin typeface="Snell Roundhand Black" panose="02000603080000090004" pitchFamily="2" charset="77"/>
                <a:cs typeface="Arial"/>
                <a:sym typeface="Arial"/>
              </a:rPr>
              <a:t>hạ</a:t>
            </a:r>
            <a:endParaRPr lang="en-US" sz="7200" b="1" kern="0" dirty="0">
              <a:ln w="0"/>
              <a:solidFill>
                <a:srgbClr val="FF0000"/>
              </a:solidFill>
              <a:effectLst>
                <a:reflection blurRad="6350" stA="53000" endA="300" endPos="35500" dir="5400000" sy="-90000" algn="bl" rotWithShape="0"/>
              </a:effectLst>
              <a:latin typeface="Snell Roundhand Black" panose="02000603080000090004" pitchFamily="2" charset="77"/>
              <a:cs typeface="Arial"/>
              <a:sym typeface="Arial"/>
            </a:endParaRPr>
          </a:p>
        </p:txBody>
      </p:sp>
    </p:spTree>
    <p:extLst>
      <p:ext uri="{BB962C8B-B14F-4D97-AF65-F5344CB8AC3E}">
        <p14:creationId xmlns:p14="http://schemas.microsoft.com/office/powerpoint/2010/main" val="233439319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repeatCount="3000" fill="hold"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down)">
                                      <p:cBhvr>
                                        <p:cTn id="7" dur="500"/>
                                        <p:tgtEl>
                                          <p:spTgt spid="31"/>
                                        </p:tgtEl>
                                      </p:cBhvr>
                                    </p:animEffect>
                                  </p:childTnLst>
                                  <p:subTnLst>
                                    <p:audio>
                                      <p:cMediaNode>
                                        <p:cTn display="0" masterRel="sameClick">
                                          <p:stCondLst>
                                            <p:cond evt="begin" delay="0">
                                              <p:tn val="5"/>
                                            </p:cond>
                                          </p:stCondLst>
                                          <p:endCondLst>
                                            <p:cond evt="onStopAudio" delay="0">
                                              <p:tgtEl>
                                                <p:sldTgt/>
                                              </p:tgtEl>
                                            </p:cond>
                                          </p:endCondLst>
                                        </p:cTn>
                                        <p:tgtEl>
                                          <p:sndTgt r:embed="rId2" name="push.wav"/>
                                        </p:tgtEl>
                                      </p:cMediaNode>
                                    </p:audio>
                                  </p:subTnLst>
                                </p:cTn>
                              </p:par>
                            </p:childTnLst>
                          </p:cTn>
                        </p:par>
                      </p:childTnLst>
                    </p:cTn>
                  </p:par>
                  <p:par>
                    <p:cTn id="8" fill="hold">
                      <p:stCondLst>
                        <p:cond delay="indefinite"/>
                      </p:stCondLst>
                      <p:childTnLst>
                        <p:par>
                          <p:cTn id="9" fill="hold">
                            <p:stCondLst>
                              <p:cond delay="0"/>
                            </p:stCondLst>
                            <p:childTnLst>
                              <p:par>
                                <p:cTn id="10" presetID="22" presetClass="entr" presetSubtype="2"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right)">
                                      <p:cBhvr>
                                        <p:cTn id="12" dur="500"/>
                                        <p:tgtEl>
                                          <p:spTgt spid="3"/>
                                        </p:tgtEl>
                                      </p:cBhvr>
                                    </p:animEffect>
                                  </p:childTnLst>
                                  <p:subTnLst>
                                    <p:audio>
                                      <p:cMediaNode>
                                        <p:cTn display="0" masterRel="sameClick">
                                          <p:stCondLst>
                                            <p:cond evt="begin" delay="0">
                                              <p:tn val="10"/>
                                            </p:cond>
                                          </p:stCondLst>
                                          <p:endCondLst>
                                            <p:cond evt="onStopAudio" delay="0">
                                              <p:tgtEl>
                                                <p:sldTgt/>
                                              </p:tgtEl>
                                            </p:cond>
                                          </p:endCondLst>
                                        </p:cTn>
                                        <p:tgtEl>
                                          <p:sndTgt r:embed="rId3" name="click.wav"/>
                                        </p:tgtEl>
                                      </p:cMediaNode>
                                    </p:audio>
                                  </p:subTnLst>
                                </p:cTn>
                              </p:par>
                            </p:childTnLst>
                          </p:cTn>
                        </p:par>
                        <p:par>
                          <p:cTn id="13" fill="hold">
                            <p:stCondLst>
                              <p:cond delay="500"/>
                            </p:stCondLst>
                            <p:childTnLst>
                              <p:par>
                                <p:cTn id="14" presetID="22" presetClass="entr" presetSubtype="4" fill="hold" nodeType="after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wipe(down)">
                                      <p:cBhvr>
                                        <p:cTn id="16" dur="500"/>
                                        <p:tgtEl>
                                          <p:spTgt spid="19"/>
                                        </p:tgtEl>
                                      </p:cBhvr>
                                    </p:animEffect>
                                  </p:childTnLst>
                                  <p:subTnLst>
                                    <p:audio>
                                      <p:cMediaNode>
                                        <p:cTn display="0" masterRel="sameClick">
                                          <p:stCondLst>
                                            <p:cond evt="begin" delay="0">
                                              <p:tn val="14"/>
                                            </p:cond>
                                          </p:stCondLst>
                                          <p:endCondLst>
                                            <p:cond evt="onStopAudio" delay="0">
                                              <p:tgtEl>
                                                <p:sldTgt/>
                                              </p:tgtEl>
                                            </p:cond>
                                          </p:endCondLst>
                                        </p:cTn>
                                        <p:tgtEl>
                                          <p:sndTgt r:embed="rId2" name="push.wav"/>
                                        </p:tgtEl>
                                      </p:cMediaNode>
                                    </p:audio>
                                  </p:subTnLst>
                                </p:cTn>
                              </p:par>
                            </p:childTnLst>
                          </p:cTn>
                        </p:par>
                        <p:par>
                          <p:cTn id="17" fill="hold">
                            <p:stCondLst>
                              <p:cond delay="1000"/>
                            </p:stCondLst>
                            <p:childTnLst>
                              <p:par>
                                <p:cTn id="18" presetID="22" presetClass="entr" presetSubtype="2" fill="hold" grpId="0" nodeType="after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wipe(right)">
                                      <p:cBhvr>
                                        <p:cTn id="20" dur="500"/>
                                        <p:tgtEl>
                                          <p:spTgt spid="4"/>
                                        </p:tgtEl>
                                      </p:cBhvr>
                                    </p:animEffect>
                                  </p:childTnLst>
                                  <p:subTnLst>
                                    <p:audio>
                                      <p:cMediaNode>
                                        <p:cTn display="0" masterRel="sameClick">
                                          <p:stCondLst>
                                            <p:cond evt="begin" delay="0">
                                              <p:tn val="18"/>
                                            </p:cond>
                                          </p:stCondLst>
                                          <p:endCondLst>
                                            <p:cond evt="onStopAudio" delay="0">
                                              <p:tgtEl>
                                                <p:sldTgt/>
                                              </p:tgtEl>
                                            </p:cond>
                                          </p:endCondLst>
                                        </p:cTn>
                                        <p:tgtEl>
                                          <p:sndTgt r:embed="rId3" name="click.wav"/>
                                        </p:tgtEl>
                                      </p:cMediaNode>
                                    </p:audio>
                                  </p:subTnLst>
                                </p:cTn>
                              </p:par>
                            </p:childTnLst>
                          </p:cTn>
                        </p:par>
                        <p:par>
                          <p:cTn id="21" fill="hold">
                            <p:stCondLst>
                              <p:cond delay="1500"/>
                            </p:stCondLst>
                            <p:childTnLst>
                              <p:par>
                                <p:cTn id="22" presetID="22" presetClass="entr" presetSubtype="2" fill="hold" grpId="0" nodeType="after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wipe(right)">
                                      <p:cBhvr>
                                        <p:cTn id="24" dur="500"/>
                                        <p:tgtEl>
                                          <p:spTgt spid="5"/>
                                        </p:tgtEl>
                                      </p:cBhvr>
                                    </p:animEffect>
                                  </p:childTnLst>
                                  <p:subTnLst>
                                    <p:audio>
                                      <p:cMediaNode>
                                        <p:cTn display="0" masterRel="sameClick">
                                          <p:stCondLst>
                                            <p:cond evt="begin" delay="0">
                                              <p:tn val="22"/>
                                            </p:cond>
                                          </p:stCondLst>
                                          <p:endCondLst>
                                            <p:cond evt="onStopAudio" delay="0">
                                              <p:tgtEl>
                                                <p:sldTgt/>
                                              </p:tgtEl>
                                            </p:cond>
                                          </p:endCondLst>
                                        </p:cTn>
                                        <p:tgtEl>
                                          <p:sndTgt r:embed="rId3" name="click.wav"/>
                                        </p:tgtEl>
                                      </p:cMediaNode>
                                    </p:audio>
                                  </p:subTnLst>
                                </p:cTn>
                              </p:par>
                            </p:childTnLst>
                          </p:cTn>
                        </p:par>
                        <p:par>
                          <p:cTn id="25" fill="hold">
                            <p:stCondLst>
                              <p:cond delay="2000"/>
                            </p:stCondLst>
                            <p:childTnLst>
                              <p:par>
                                <p:cTn id="26" presetID="22" presetClass="entr" presetSubtype="4" fill="hold" nodeType="afterEffect">
                                  <p:stCondLst>
                                    <p:cond delay="0"/>
                                  </p:stCondLst>
                                  <p:childTnLst>
                                    <p:set>
                                      <p:cBhvr>
                                        <p:cTn id="27" dur="1" fill="hold">
                                          <p:stCondLst>
                                            <p:cond delay="0"/>
                                          </p:stCondLst>
                                        </p:cTn>
                                        <p:tgtEl>
                                          <p:spTgt spid="20"/>
                                        </p:tgtEl>
                                        <p:attrNameLst>
                                          <p:attrName>style.visibility</p:attrName>
                                        </p:attrNameLst>
                                      </p:cBhvr>
                                      <p:to>
                                        <p:strVal val="visible"/>
                                      </p:to>
                                    </p:set>
                                    <p:animEffect transition="in" filter="wipe(down)">
                                      <p:cBhvr>
                                        <p:cTn id="28" dur="500"/>
                                        <p:tgtEl>
                                          <p:spTgt spid="20"/>
                                        </p:tgtEl>
                                      </p:cBhvr>
                                    </p:animEffect>
                                  </p:childTnLst>
                                  <p:subTnLst>
                                    <p:audio>
                                      <p:cMediaNode>
                                        <p:cTn display="0" masterRel="sameClick">
                                          <p:stCondLst>
                                            <p:cond evt="begin" delay="0">
                                              <p:tn val="26"/>
                                            </p:cond>
                                          </p:stCondLst>
                                          <p:endCondLst>
                                            <p:cond evt="onStopAudio" delay="0">
                                              <p:tgtEl>
                                                <p:sldTgt/>
                                              </p:tgtEl>
                                            </p:cond>
                                          </p:endCondLst>
                                        </p:cTn>
                                        <p:tgtEl>
                                          <p:sndTgt r:embed="rId2" name="push.wav"/>
                                        </p:tgtEl>
                                      </p:cMediaNode>
                                    </p:audio>
                                  </p:subTnLst>
                                </p:cTn>
                              </p:par>
                            </p:childTnLst>
                          </p:cTn>
                        </p:par>
                        <p:par>
                          <p:cTn id="29" fill="hold">
                            <p:stCondLst>
                              <p:cond delay="2500"/>
                            </p:stCondLst>
                            <p:childTnLst>
                              <p:par>
                                <p:cTn id="30" presetID="22" presetClass="entr" presetSubtype="2" fill="hold" grpId="0" nodeType="after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wipe(right)">
                                      <p:cBhvr>
                                        <p:cTn id="32" dur="500"/>
                                        <p:tgtEl>
                                          <p:spTgt spid="6"/>
                                        </p:tgtEl>
                                      </p:cBhvr>
                                    </p:animEffect>
                                  </p:childTnLst>
                                  <p:subTnLst>
                                    <p:audio>
                                      <p:cMediaNode>
                                        <p:cTn display="0" masterRel="sameClick">
                                          <p:stCondLst>
                                            <p:cond evt="begin" delay="0">
                                              <p:tn val="30"/>
                                            </p:cond>
                                          </p:stCondLst>
                                          <p:endCondLst>
                                            <p:cond evt="onStopAudio" delay="0">
                                              <p:tgtEl>
                                                <p:sldTgt/>
                                              </p:tgtEl>
                                            </p:cond>
                                          </p:endCondLst>
                                        </p:cTn>
                                        <p:tgtEl>
                                          <p:sndTgt r:embed="rId3" name="click.wav"/>
                                        </p:tgtEl>
                                      </p:cMediaNode>
                                    </p:audio>
                                  </p:subTnLst>
                                </p:cTn>
                              </p:par>
                            </p:childTnLst>
                          </p:cTn>
                        </p:par>
                        <p:par>
                          <p:cTn id="33" fill="hold">
                            <p:stCondLst>
                              <p:cond delay="3000"/>
                            </p:stCondLst>
                            <p:childTnLst>
                              <p:par>
                                <p:cTn id="34" presetID="22" presetClass="entr" presetSubtype="4" fill="hold" nodeType="afterEffect">
                                  <p:stCondLst>
                                    <p:cond delay="0"/>
                                  </p:stCondLst>
                                  <p:childTnLst>
                                    <p:set>
                                      <p:cBhvr>
                                        <p:cTn id="35" dur="1" fill="hold">
                                          <p:stCondLst>
                                            <p:cond delay="0"/>
                                          </p:stCondLst>
                                        </p:cTn>
                                        <p:tgtEl>
                                          <p:spTgt spid="21"/>
                                        </p:tgtEl>
                                        <p:attrNameLst>
                                          <p:attrName>style.visibility</p:attrName>
                                        </p:attrNameLst>
                                      </p:cBhvr>
                                      <p:to>
                                        <p:strVal val="visible"/>
                                      </p:to>
                                    </p:set>
                                    <p:animEffect transition="in" filter="wipe(down)">
                                      <p:cBhvr>
                                        <p:cTn id="36" dur="500"/>
                                        <p:tgtEl>
                                          <p:spTgt spid="21"/>
                                        </p:tgtEl>
                                      </p:cBhvr>
                                    </p:animEffect>
                                  </p:childTnLst>
                                  <p:subTnLst>
                                    <p:audio>
                                      <p:cMediaNode>
                                        <p:cTn display="0" masterRel="sameClick">
                                          <p:stCondLst>
                                            <p:cond evt="begin" delay="0">
                                              <p:tn val="34"/>
                                            </p:cond>
                                          </p:stCondLst>
                                          <p:endCondLst>
                                            <p:cond evt="onStopAudio" delay="0">
                                              <p:tgtEl>
                                                <p:sldTgt/>
                                              </p:tgtEl>
                                            </p:cond>
                                          </p:endCondLst>
                                        </p:cTn>
                                        <p:tgtEl>
                                          <p:sndTgt r:embed="rId2" name="push.wav"/>
                                        </p:tgtEl>
                                      </p:cMediaNode>
                                    </p:audio>
                                  </p:subTnLst>
                                </p:cTn>
                              </p:par>
                            </p:childTnLst>
                          </p:cTn>
                        </p:par>
                        <p:par>
                          <p:cTn id="37" fill="hold">
                            <p:stCondLst>
                              <p:cond delay="3500"/>
                            </p:stCondLst>
                            <p:childTnLst>
                              <p:par>
                                <p:cTn id="38" presetID="22" presetClass="entr" presetSubtype="2" fill="hold" grpId="0" nodeType="afterEffect">
                                  <p:stCondLst>
                                    <p:cond delay="0"/>
                                  </p:stCondLst>
                                  <p:childTnLst>
                                    <p:set>
                                      <p:cBhvr>
                                        <p:cTn id="39" dur="1" fill="hold">
                                          <p:stCondLst>
                                            <p:cond delay="0"/>
                                          </p:stCondLst>
                                        </p:cTn>
                                        <p:tgtEl>
                                          <p:spTgt spid="7"/>
                                        </p:tgtEl>
                                        <p:attrNameLst>
                                          <p:attrName>style.visibility</p:attrName>
                                        </p:attrNameLst>
                                      </p:cBhvr>
                                      <p:to>
                                        <p:strVal val="visible"/>
                                      </p:to>
                                    </p:set>
                                    <p:animEffect transition="in" filter="wipe(right)">
                                      <p:cBhvr>
                                        <p:cTn id="40" dur="500"/>
                                        <p:tgtEl>
                                          <p:spTgt spid="7"/>
                                        </p:tgtEl>
                                      </p:cBhvr>
                                    </p:animEffect>
                                  </p:childTnLst>
                                  <p:subTnLst>
                                    <p:audio>
                                      <p:cMediaNode>
                                        <p:cTn display="0" masterRel="sameClick">
                                          <p:stCondLst>
                                            <p:cond evt="begin" delay="0">
                                              <p:tn val="38"/>
                                            </p:cond>
                                          </p:stCondLst>
                                          <p:endCondLst>
                                            <p:cond evt="onStopAudio" delay="0">
                                              <p:tgtEl>
                                                <p:sldTgt/>
                                              </p:tgtEl>
                                            </p:cond>
                                          </p:endCondLst>
                                        </p:cTn>
                                        <p:tgtEl>
                                          <p:sndTgt r:embed="rId3" name="click.wav"/>
                                        </p:tgtEl>
                                      </p:cMediaNode>
                                    </p:audio>
                                  </p:subTnLst>
                                </p:cTn>
                              </p:par>
                            </p:childTnLst>
                          </p:cTn>
                        </p:par>
                        <p:par>
                          <p:cTn id="41" fill="hold">
                            <p:stCondLst>
                              <p:cond delay="4000"/>
                            </p:stCondLst>
                            <p:childTnLst>
                              <p:par>
                                <p:cTn id="42" presetID="22" presetClass="entr" presetSubtype="4" fill="hold" nodeType="afterEffect">
                                  <p:stCondLst>
                                    <p:cond delay="0"/>
                                  </p:stCondLst>
                                  <p:childTnLst>
                                    <p:set>
                                      <p:cBhvr>
                                        <p:cTn id="43" dur="1" fill="hold">
                                          <p:stCondLst>
                                            <p:cond delay="0"/>
                                          </p:stCondLst>
                                        </p:cTn>
                                        <p:tgtEl>
                                          <p:spTgt spid="22"/>
                                        </p:tgtEl>
                                        <p:attrNameLst>
                                          <p:attrName>style.visibility</p:attrName>
                                        </p:attrNameLst>
                                      </p:cBhvr>
                                      <p:to>
                                        <p:strVal val="visible"/>
                                      </p:to>
                                    </p:set>
                                    <p:animEffect transition="in" filter="wipe(down)">
                                      <p:cBhvr>
                                        <p:cTn id="44" dur="500"/>
                                        <p:tgtEl>
                                          <p:spTgt spid="22"/>
                                        </p:tgtEl>
                                      </p:cBhvr>
                                    </p:animEffect>
                                  </p:childTnLst>
                                  <p:subTnLst>
                                    <p:audio>
                                      <p:cMediaNode>
                                        <p:cTn display="0" masterRel="sameClick">
                                          <p:stCondLst>
                                            <p:cond evt="begin" delay="0">
                                              <p:tn val="42"/>
                                            </p:cond>
                                          </p:stCondLst>
                                          <p:endCondLst>
                                            <p:cond evt="onStopAudio" delay="0">
                                              <p:tgtEl>
                                                <p:sldTgt/>
                                              </p:tgtEl>
                                            </p:cond>
                                          </p:endCondLst>
                                        </p:cTn>
                                        <p:tgtEl>
                                          <p:sndTgt r:embed="rId2" name="push.wav"/>
                                        </p:tgtEl>
                                      </p:cMediaNode>
                                    </p:audio>
                                  </p:subTnLst>
                                </p:cTn>
                              </p:par>
                            </p:childTnLst>
                          </p:cTn>
                        </p:par>
                        <p:par>
                          <p:cTn id="45" fill="hold">
                            <p:stCondLst>
                              <p:cond delay="4500"/>
                            </p:stCondLst>
                            <p:childTnLst>
                              <p:par>
                                <p:cTn id="46" presetID="22" presetClass="entr" presetSubtype="2" fill="hold" grpId="0" nodeType="afterEffect">
                                  <p:stCondLst>
                                    <p:cond delay="0"/>
                                  </p:stCondLst>
                                  <p:childTnLst>
                                    <p:set>
                                      <p:cBhvr>
                                        <p:cTn id="47" dur="1" fill="hold">
                                          <p:stCondLst>
                                            <p:cond delay="0"/>
                                          </p:stCondLst>
                                        </p:cTn>
                                        <p:tgtEl>
                                          <p:spTgt spid="8"/>
                                        </p:tgtEl>
                                        <p:attrNameLst>
                                          <p:attrName>style.visibility</p:attrName>
                                        </p:attrNameLst>
                                      </p:cBhvr>
                                      <p:to>
                                        <p:strVal val="visible"/>
                                      </p:to>
                                    </p:set>
                                    <p:animEffect transition="in" filter="wipe(right)">
                                      <p:cBhvr>
                                        <p:cTn id="48" dur="500"/>
                                        <p:tgtEl>
                                          <p:spTgt spid="8"/>
                                        </p:tgtEl>
                                      </p:cBhvr>
                                    </p:animEffect>
                                  </p:childTnLst>
                                  <p:subTnLst>
                                    <p:audio>
                                      <p:cMediaNode>
                                        <p:cTn display="0" masterRel="sameClick">
                                          <p:stCondLst>
                                            <p:cond evt="begin" delay="0">
                                              <p:tn val="46"/>
                                            </p:cond>
                                          </p:stCondLst>
                                          <p:endCondLst>
                                            <p:cond evt="onStopAudio" delay="0">
                                              <p:tgtEl>
                                                <p:sldTgt/>
                                              </p:tgtEl>
                                            </p:cond>
                                          </p:endCondLst>
                                        </p:cTn>
                                        <p:tgtEl>
                                          <p:sndTgt r:embed="rId3" name="click.wav"/>
                                        </p:tgtEl>
                                      </p:cMediaNode>
                                    </p:audio>
                                  </p:subTnLst>
                                </p:cTn>
                              </p:par>
                            </p:childTnLst>
                          </p:cTn>
                        </p:par>
                        <p:par>
                          <p:cTn id="49" fill="hold">
                            <p:stCondLst>
                              <p:cond delay="5000"/>
                            </p:stCondLst>
                            <p:childTnLst>
                              <p:par>
                                <p:cTn id="50" presetID="22" presetClass="entr" presetSubtype="4" fill="hold" nodeType="afterEffect">
                                  <p:stCondLst>
                                    <p:cond delay="0"/>
                                  </p:stCondLst>
                                  <p:childTnLst>
                                    <p:set>
                                      <p:cBhvr>
                                        <p:cTn id="51" dur="1" fill="hold">
                                          <p:stCondLst>
                                            <p:cond delay="0"/>
                                          </p:stCondLst>
                                        </p:cTn>
                                        <p:tgtEl>
                                          <p:spTgt spid="23"/>
                                        </p:tgtEl>
                                        <p:attrNameLst>
                                          <p:attrName>style.visibility</p:attrName>
                                        </p:attrNameLst>
                                      </p:cBhvr>
                                      <p:to>
                                        <p:strVal val="visible"/>
                                      </p:to>
                                    </p:set>
                                    <p:animEffect transition="in" filter="wipe(down)">
                                      <p:cBhvr>
                                        <p:cTn id="52" dur="500"/>
                                        <p:tgtEl>
                                          <p:spTgt spid="23"/>
                                        </p:tgtEl>
                                      </p:cBhvr>
                                    </p:animEffect>
                                  </p:childTnLst>
                                  <p:subTnLst>
                                    <p:audio>
                                      <p:cMediaNode>
                                        <p:cTn display="0" masterRel="sameClick">
                                          <p:stCondLst>
                                            <p:cond evt="begin" delay="0">
                                              <p:tn val="50"/>
                                            </p:cond>
                                          </p:stCondLst>
                                          <p:endCondLst>
                                            <p:cond evt="onStopAudio" delay="0">
                                              <p:tgtEl>
                                                <p:sldTgt/>
                                              </p:tgtEl>
                                            </p:cond>
                                          </p:endCondLst>
                                        </p:cTn>
                                        <p:tgtEl>
                                          <p:sndTgt r:embed="rId2" name="push.wav"/>
                                        </p:tgtEl>
                                      </p:cMediaNode>
                                    </p:audio>
                                  </p:subTnLst>
                                </p:cTn>
                              </p:par>
                            </p:childTnLst>
                          </p:cTn>
                        </p:par>
                        <p:par>
                          <p:cTn id="53" fill="hold">
                            <p:stCondLst>
                              <p:cond delay="5500"/>
                            </p:stCondLst>
                            <p:childTnLst>
                              <p:par>
                                <p:cTn id="54" presetID="22" presetClass="entr" presetSubtype="2" fill="hold" grpId="0" nodeType="afterEffect">
                                  <p:stCondLst>
                                    <p:cond delay="0"/>
                                  </p:stCondLst>
                                  <p:childTnLst>
                                    <p:set>
                                      <p:cBhvr>
                                        <p:cTn id="55" dur="1" fill="hold">
                                          <p:stCondLst>
                                            <p:cond delay="0"/>
                                          </p:stCondLst>
                                        </p:cTn>
                                        <p:tgtEl>
                                          <p:spTgt spid="9"/>
                                        </p:tgtEl>
                                        <p:attrNameLst>
                                          <p:attrName>style.visibility</p:attrName>
                                        </p:attrNameLst>
                                      </p:cBhvr>
                                      <p:to>
                                        <p:strVal val="visible"/>
                                      </p:to>
                                    </p:set>
                                    <p:animEffect transition="in" filter="wipe(right)">
                                      <p:cBhvr>
                                        <p:cTn id="56" dur="500"/>
                                        <p:tgtEl>
                                          <p:spTgt spid="9"/>
                                        </p:tgtEl>
                                      </p:cBhvr>
                                    </p:animEffect>
                                  </p:childTnLst>
                                  <p:subTnLst>
                                    <p:audio>
                                      <p:cMediaNode>
                                        <p:cTn display="0" masterRel="sameClick">
                                          <p:stCondLst>
                                            <p:cond evt="begin" delay="0">
                                              <p:tn val="54"/>
                                            </p:cond>
                                          </p:stCondLst>
                                          <p:endCondLst>
                                            <p:cond evt="onStopAudio" delay="0">
                                              <p:tgtEl>
                                                <p:sldTgt/>
                                              </p:tgtEl>
                                            </p:cond>
                                          </p:endCondLst>
                                        </p:cTn>
                                        <p:tgtEl>
                                          <p:sndTgt r:embed="rId3" name="click.wav"/>
                                        </p:tgtEl>
                                      </p:cMediaNode>
                                    </p:audio>
                                  </p:subTnLst>
                                </p:cTn>
                              </p:par>
                            </p:childTnLst>
                          </p:cTn>
                        </p:par>
                        <p:par>
                          <p:cTn id="57" fill="hold">
                            <p:stCondLst>
                              <p:cond delay="6000"/>
                            </p:stCondLst>
                            <p:childTnLst>
                              <p:par>
                                <p:cTn id="58" presetID="22" presetClass="entr" presetSubtype="4" fill="hold" nodeType="afterEffect">
                                  <p:stCondLst>
                                    <p:cond delay="0"/>
                                  </p:stCondLst>
                                  <p:childTnLst>
                                    <p:set>
                                      <p:cBhvr>
                                        <p:cTn id="59" dur="1" fill="hold">
                                          <p:stCondLst>
                                            <p:cond delay="0"/>
                                          </p:stCondLst>
                                        </p:cTn>
                                        <p:tgtEl>
                                          <p:spTgt spid="24"/>
                                        </p:tgtEl>
                                        <p:attrNameLst>
                                          <p:attrName>style.visibility</p:attrName>
                                        </p:attrNameLst>
                                      </p:cBhvr>
                                      <p:to>
                                        <p:strVal val="visible"/>
                                      </p:to>
                                    </p:set>
                                    <p:animEffect transition="in" filter="wipe(down)">
                                      <p:cBhvr>
                                        <p:cTn id="60" dur="500"/>
                                        <p:tgtEl>
                                          <p:spTgt spid="24"/>
                                        </p:tgtEl>
                                      </p:cBhvr>
                                    </p:animEffect>
                                  </p:childTnLst>
                                  <p:subTnLst>
                                    <p:audio>
                                      <p:cMediaNode>
                                        <p:cTn display="0" masterRel="sameClick">
                                          <p:stCondLst>
                                            <p:cond evt="begin" delay="0">
                                              <p:tn val="58"/>
                                            </p:cond>
                                          </p:stCondLst>
                                          <p:endCondLst>
                                            <p:cond evt="onStopAudio" delay="0">
                                              <p:tgtEl>
                                                <p:sldTgt/>
                                              </p:tgtEl>
                                            </p:cond>
                                          </p:endCondLst>
                                        </p:cTn>
                                        <p:tgtEl>
                                          <p:sndTgt r:embed="rId2" name="push.wav"/>
                                        </p:tgtEl>
                                      </p:cMediaNode>
                                    </p:audio>
                                  </p:subTnLst>
                                </p:cTn>
                              </p:par>
                            </p:childTnLst>
                          </p:cTn>
                        </p:par>
                        <p:par>
                          <p:cTn id="61" fill="hold">
                            <p:stCondLst>
                              <p:cond delay="6500"/>
                            </p:stCondLst>
                            <p:childTnLst>
                              <p:par>
                                <p:cTn id="62" presetID="22" presetClass="entr" presetSubtype="8" fill="hold" grpId="0" nodeType="afterEffect">
                                  <p:stCondLst>
                                    <p:cond delay="0"/>
                                  </p:stCondLst>
                                  <p:childTnLst>
                                    <p:set>
                                      <p:cBhvr>
                                        <p:cTn id="63" dur="1" fill="hold">
                                          <p:stCondLst>
                                            <p:cond delay="0"/>
                                          </p:stCondLst>
                                        </p:cTn>
                                        <p:tgtEl>
                                          <p:spTgt spid="12"/>
                                        </p:tgtEl>
                                        <p:attrNameLst>
                                          <p:attrName>style.visibility</p:attrName>
                                        </p:attrNameLst>
                                      </p:cBhvr>
                                      <p:to>
                                        <p:strVal val="visible"/>
                                      </p:to>
                                    </p:set>
                                    <p:animEffect transition="in" filter="wipe(left)">
                                      <p:cBhvr>
                                        <p:cTn id="64" dur="500"/>
                                        <p:tgtEl>
                                          <p:spTgt spid="12"/>
                                        </p:tgtEl>
                                      </p:cBhvr>
                                    </p:animEffect>
                                  </p:childTnLst>
                                  <p:subTnLst>
                                    <p:audio>
                                      <p:cMediaNode>
                                        <p:cTn display="0" masterRel="sameClick">
                                          <p:stCondLst>
                                            <p:cond evt="begin" delay="0">
                                              <p:tn val="62"/>
                                            </p:cond>
                                          </p:stCondLst>
                                          <p:endCondLst>
                                            <p:cond evt="onStopAudio" delay="0">
                                              <p:tgtEl>
                                                <p:sldTgt/>
                                              </p:tgtEl>
                                            </p:cond>
                                          </p:endCondLst>
                                        </p:cTn>
                                        <p:tgtEl>
                                          <p:sndTgt r:embed="rId3" name="click.wav"/>
                                        </p:tgtEl>
                                      </p:cMediaNode>
                                    </p:audio>
                                  </p:subTnLst>
                                </p:cTn>
                              </p:par>
                            </p:childTnLst>
                          </p:cTn>
                        </p:par>
                        <p:par>
                          <p:cTn id="65" fill="hold">
                            <p:stCondLst>
                              <p:cond delay="7000"/>
                            </p:stCondLst>
                            <p:childTnLst>
                              <p:par>
                                <p:cTn id="66" presetID="22" presetClass="entr" presetSubtype="4" fill="hold" nodeType="afterEffect">
                                  <p:stCondLst>
                                    <p:cond delay="0"/>
                                  </p:stCondLst>
                                  <p:childTnLst>
                                    <p:set>
                                      <p:cBhvr>
                                        <p:cTn id="67" dur="1" fill="hold">
                                          <p:stCondLst>
                                            <p:cond delay="0"/>
                                          </p:stCondLst>
                                        </p:cTn>
                                        <p:tgtEl>
                                          <p:spTgt spid="25"/>
                                        </p:tgtEl>
                                        <p:attrNameLst>
                                          <p:attrName>style.visibility</p:attrName>
                                        </p:attrNameLst>
                                      </p:cBhvr>
                                      <p:to>
                                        <p:strVal val="visible"/>
                                      </p:to>
                                    </p:set>
                                    <p:animEffect transition="in" filter="wipe(down)">
                                      <p:cBhvr>
                                        <p:cTn id="68" dur="500"/>
                                        <p:tgtEl>
                                          <p:spTgt spid="25"/>
                                        </p:tgtEl>
                                      </p:cBhvr>
                                    </p:animEffect>
                                  </p:childTnLst>
                                  <p:subTnLst>
                                    <p:audio>
                                      <p:cMediaNode>
                                        <p:cTn display="0" masterRel="sameClick">
                                          <p:stCondLst>
                                            <p:cond evt="begin" delay="0">
                                              <p:tn val="66"/>
                                            </p:cond>
                                          </p:stCondLst>
                                          <p:endCondLst>
                                            <p:cond evt="onStopAudio" delay="0">
                                              <p:tgtEl>
                                                <p:sldTgt/>
                                              </p:tgtEl>
                                            </p:cond>
                                          </p:endCondLst>
                                        </p:cTn>
                                        <p:tgtEl>
                                          <p:sndTgt r:embed="rId2" name="push.wav"/>
                                        </p:tgtEl>
                                      </p:cMediaNode>
                                    </p:audio>
                                  </p:subTnLst>
                                </p:cTn>
                              </p:par>
                            </p:childTnLst>
                          </p:cTn>
                        </p:par>
                        <p:par>
                          <p:cTn id="69" fill="hold">
                            <p:stCondLst>
                              <p:cond delay="7500"/>
                            </p:stCondLst>
                            <p:childTnLst>
                              <p:par>
                                <p:cTn id="70" presetID="22" presetClass="entr" presetSubtype="8" fill="hold" grpId="0" nodeType="afterEffect">
                                  <p:stCondLst>
                                    <p:cond delay="0"/>
                                  </p:stCondLst>
                                  <p:childTnLst>
                                    <p:set>
                                      <p:cBhvr>
                                        <p:cTn id="71" dur="1" fill="hold">
                                          <p:stCondLst>
                                            <p:cond delay="0"/>
                                          </p:stCondLst>
                                        </p:cTn>
                                        <p:tgtEl>
                                          <p:spTgt spid="13"/>
                                        </p:tgtEl>
                                        <p:attrNameLst>
                                          <p:attrName>style.visibility</p:attrName>
                                        </p:attrNameLst>
                                      </p:cBhvr>
                                      <p:to>
                                        <p:strVal val="visible"/>
                                      </p:to>
                                    </p:set>
                                    <p:animEffect transition="in" filter="wipe(left)">
                                      <p:cBhvr>
                                        <p:cTn id="72" dur="500"/>
                                        <p:tgtEl>
                                          <p:spTgt spid="13"/>
                                        </p:tgtEl>
                                      </p:cBhvr>
                                    </p:animEffect>
                                  </p:childTnLst>
                                  <p:subTnLst>
                                    <p:audio>
                                      <p:cMediaNode>
                                        <p:cTn display="0" masterRel="sameClick">
                                          <p:stCondLst>
                                            <p:cond evt="begin" delay="0">
                                              <p:tn val="70"/>
                                            </p:cond>
                                          </p:stCondLst>
                                          <p:endCondLst>
                                            <p:cond evt="onStopAudio" delay="0">
                                              <p:tgtEl>
                                                <p:sldTgt/>
                                              </p:tgtEl>
                                            </p:cond>
                                          </p:endCondLst>
                                        </p:cTn>
                                        <p:tgtEl>
                                          <p:sndTgt r:embed="rId3" name="click.wav"/>
                                        </p:tgtEl>
                                      </p:cMediaNode>
                                    </p:audio>
                                  </p:subTnLst>
                                </p:cTn>
                              </p:par>
                            </p:childTnLst>
                          </p:cTn>
                        </p:par>
                        <p:par>
                          <p:cTn id="73" fill="hold">
                            <p:stCondLst>
                              <p:cond delay="8000"/>
                            </p:stCondLst>
                            <p:childTnLst>
                              <p:par>
                                <p:cTn id="74" presetID="22" presetClass="entr" presetSubtype="4" fill="hold" nodeType="afterEffect">
                                  <p:stCondLst>
                                    <p:cond delay="0"/>
                                  </p:stCondLst>
                                  <p:childTnLst>
                                    <p:set>
                                      <p:cBhvr>
                                        <p:cTn id="75" dur="1" fill="hold">
                                          <p:stCondLst>
                                            <p:cond delay="0"/>
                                          </p:stCondLst>
                                        </p:cTn>
                                        <p:tgtEl>
                                          <p:spTgt spid="26"/>
                                        </p:tgtEl>
                                        <p:attrNameLst>
                                          <p:attrName>style.visibility</p:attrName>
                                        </p:attrNameLst>
                                      </p:cBhvr>
                                      <p:to>
                                        <p:strVal val="visible"/>
                                      </p:to>
                                    </p:set>
                                    <p:animEffect transition="in" filter="wipe(down)">
                                      <p:cBhvr>
                                        <p:cTn id="76" dur="500"/>
                                        <p:tgtEl>
                                          <p:spTgt spid="26"/>
                                        </p:tgtEl>
                                      </p:cBhvr>
                                    </p:animEffect>
                                  </p:childTnLst>
                                  <p:subTnLst>
                                    <p:audio>
                                      <p:cMediaNode>
                                        <p:cTn display="0" masterRel="sameClick">
                                          <p:stCondLst>
                                            <p:cond evt="begin" delay="0">
                                              <p:tn val="74"/>
                                            </p:cond>
                                          </p:stCondLst>
                                          <p:endCondLst>
                                            <p:cond evt="onStopAudio" delay="0">
                                              <p:tgtEl>
                                                <p:sldTgt/>
                                              </p:tgtEl>
                                            </p:cond>
                                          </p:endCondLst>
                                        </p:cTn>
                                        <p:tgtEl>
                                          <p:sndTgt r:embed="rId2" name="push.wav"/>
                                        </p:tgtEl>
                                      </p:cMediaNode>
                                    </p:audio>
                                  </p:subTnLst>
                                </p:cTn>
                              </p:par>
                            </p:childTnLst>
                          </p:cTn>
                        </p:par>
                        <p:par>
                          <p:cTn id="77" fill="hold">
                            <p:stCondLst>
                              <p:cond delay="8500"/>
                            </p:stCondLst>
                            <p:childTnLst>
                              <p:par>
                                <p:cTn id="78" presetID="22" presetClass="entr" presetSubtype="8" fill="hold" grpId="0" nodeType="afterEffect">
                                  <p:stCondLst>
                                    <p:cond delay="0"/>
                                  </p:stCondLst>
                                  <p:childTnLst>
                                    <p:set>
                                      <p:cBhvr>
                                        <p:cTn id="79" dur="1" fill="hold">
                                          <p:stCondLst>
                                            <p:cond delay="0"/>
                                          </p:stCondLst>
                                        </p:cTn>
                                        <p:tgtEl>
                                          <p:spTgt spid="14"/>
                                        </p:tgtEl>
                                        <p:attrNameLst>
                                          <p:attrName>style.visibility</p:attrName>
                                        </p:attrNameLst>
                                      </p:cBhvr>
                                      <p:to>
                                        <p:strVal val="visible"/>
                                      </p:to>
                                    </p:set>
                                    <p:animEffect transition="in" filter="wipe(left)">
                                      <p:cBhvr>
                                        <p:cTn id="80" dur="500"/>
                                        <p:tgtEl>
                                          <p:spTgt spid="14"/>
                                        </p:tgtEl>
                                      </p:cBhvr>
                                    </p:animEffect>
                                  </p:childTnLst>
                                  <p:subTnLst>
                                    <p:audio>
                                      <p:cMediaNode>
                                        <p:cTn display="0" masterRel="sameClick">
                                          <p:stCondLst>
                                            <p:cond evt="begin" delay="0">
                                              <p:tn val="78"/>
                                            </p:cond>
                                          </p:stCondLst>
                                          <p:endCondLst>
                                            <p:cond evt="onStopAudio" delay="0">
                                              <p:tgtEl>
                                                <p:sldTgt/>
                                              </p:tgtEl>
                                            </p:cond>
                                          </p:endCondLst>
                                        </p:cTn>
                                        <p:tgtEl>
                                          <p:sndTgt r:embed="rId3" name="click.wav"/>
                                        </p:tgtEl>
                                      </p:cMediaNode>
                                    </p:audio>
                                  </p:subTnLst>
                                </p:cTn>
                              </p:par>
                            </p:childTnLst>
                          </p:cTn>
                        </p:par>
                        <p:par>
                          <p:cTn id="81" fill="hold">
                            <p:stCondLst>
                              <p:cond delay="9000"/>
                            </p:stCondLst>
                            <p:childTnLst>
                              <p:par>
                                <p:cTn id="82" presetID="22" presetClass="entr" presetSubtype="4" fill="hold" nodeType="afterEffect">
                                  <p:stCondLst>
                                    <p:cond delay="0"/>
                                  </p:stCondLst>
                                  <p:childTnLst>
                                    <p:set>
                                      <p:cBhvr>
                                        <p:cTn id="83" dur="1" fill="hold">
                                          <p:stCondLst>
                                            <p:cond delay="0"/>
                                          </p:stCondLst>
                                        </p:cTn>
                                        <p:tgtEl>
                                          <p:spTgt spid="27"/>
                                        </p:tgtEl>
                                        <p:attrNameLst>
                                          <p:attrName>style.visibility</p:attrName>
                                        </p:attrNameLst>
                                      </p:cBhvr>
                                      <p:to>
                                        <p:strVal val="visible"/>
                                      </p:to>
                                    </p:set>
                                    <p:animEffect transition="in" filter="wipe(down)">
                                      <p:cBhvr>
                                        <p:cTn id="84" dur="500"/>
                                        <p:tgtEl>
                                          <p:spTgt spid="27"/>
                                        </p:tgtEl>
                                      </p:cBhvr>
                                    </p:animEffect>
                                  </p:childTnLst>
                                  <p:subTnLst>
                                    <p:audio>
                                      <p:cMediaNode>
                                        <p:cTn display="0" masterRel="sameClick">
                                          <p:stCondLst>
                                            <p:cond evt="begin" delay="0">
                                              <p:tn val="82"/>
                                            </p:cond>
                                          </p:stCondLst>
                                          <p:endCondLst>
                                            <p:cond evt="onStopAudio" delay="0">
                                              <p:tgtEl>
                                                <p:sldTgt/>
                                              </p:tgtEl>
                                            </p:cond>
                                          </p:endCondLst>
                                        </p:cTn>
                                        <p:tgtEl>
                                          <p:sndTgt r:embed="rId2" name="push.wav"/>
                                        </p:tgtEl>
                                      </p:cMediaNode>
                                    </p:audio>
                                  </p:subTnLst>
                                </p:cTn>
                              </p:par>
                            </p:childTnLst>
                          </p:cTn>
                        </p:par>
                        <p:par>
                          <p:cTn id="85" fill="hold">
                            <p:stCondLst>
                              <p:cond delay="9500"/>
                            </p:stCondLst>
                            <p:childTnLst>
                              <p:par>
                                <p:cTn id="86" presetID="22" presetClass="entr" presetSubtype="8" fill="hold" grpId="0" nodeType="afterEffect">
                                  <p:stCondLst>
                                    <p:cond delay="0"/>
                                  </p:stCondLst>
                                  <p:childTnLst>
                                    <p:set>
                                      <p:cBhvr>
                                        <p:cTn id="87" dur="1" fill="hold">
                                          <p:stCondLst>
                                            <p:cond delay="0"/>
                                          </p:stCondLst>
                                        </p:cTn>
                                        <p:tgtEl>
                                          <p:spTgt spid="15"/>
                                        </p:tgtEl>
                                        <p:attrNameLst>
                                          <p:attrName>style.visibility</p:attrName>
                                        </p:attrNameLst>
                                      </p:cBhvr>
                                      <p:to>
                                        <p:strVal val="visible"/>
                                      </p:to>
                                    </p:set>
                                    <p:animEffect transition="in" filter="wipe(left)">
                                      <p:cBhvr>
                                        <p:cTn id="88" dur="500"/>
                                        <p:tgtEl>
                                          <p:spTgt spid="15"/>
                                        </p:tgtEl>
                                      </p:cBhvr>
                                    </p:animEffect>
                                  </p:childTnLst>
                                  <p:subTnLst>
                                    <p:audio>
                                      <p:cMediaNode>
                                        <p:cTn display="0" masterRel="sameClick">
                                          <p:stCondLst>
                                            <p:cond evt="begin" delay="0">
                                              <p:tn val="86"/>
                                            </p:cond>
                                          </p:stCondLst>
                                          <p:endCondLst>
                                            <p:cond evt="onStopAudio" delay="0">
                                              <p:tgtEl>
                                                <p:sldTgt/>
                                              </p:tgtEl>
                                            </p:cond>
                                          </p:endCondLst>
                                        </p:cTn>
                                        <p:tgtEl>
                                          <p:sndTgt r:embed="rId3" name="click.wav"/>
                                        </p:tgtEl>
                                      </p:cMediaNode>
                                    </p:audio>
                                  </p:subTnLst>
                                </p:cTn>
                              </p:par>
                            </p:childTnLst>
                          </p:cTn>
                        </p:par>
                        <p:par>
                          <p:cTn id="89" fill="hold">
                            <p:stCondLst>
                              <p:cond delay="10000"/>
                            </p:stCondLst>
                            <p:childTnLst>
                              <p:par>
                                <p:cTn id="90" presetID="22" presetClass="entr" presetSubtype="4" fill="hold" nodeType="afterEffect">
                                  <p:stCondLst>
                                    <p:cond delay="0"/>
                                  </p:stCondLst>
                                  <p:childTnLst>
                                    <p:set>
                                      <p:cBhvr>
                                        <p:cTn id="91" dur="1" fill="hold">
                                          <p:stCondLst>
                                            <p:cond delay="0"/>
                                          </p:stCondLst>
                                        </p:cTn>
                                        <p:tgtEl>
                                          <p:spTgt spid="28"/>
                                        </p:tgtEl>
                                        <p:attrNameLst>
                                          <p:attrName>style.visibility</p:attrName>
                                        </p:attrNameLst>
                                      </p:cBhvr>
                                      <p:to>
                                        <p:strVal val="visible"/>
                                      </p:to>
                                    </p:set>
                                    <p:animEffect transition="in" filter="wipe(down)">
                                      <p:cBhvr>
                                        <p:cTn id="92" dur="500"/>
                                        <p:tgtEl>
                                          <p:spTgt spid="28"/>
                                        </p:tgtEl>
                                      </p:cBhvr>
                                    </p:animEffect>
                                  </p:childTnLst>
                                  <p:subTnLst>
                                    <p:audio>
                                      <p:cMediaNode>
                                        <p:cTn display="0" masterRel="sameClick">
                                          <p:stCondLst>
                                            <p:cond evt="begin" delay="0">
                                              <p:tn val="90"/>
                                            </p:cond>
                                          </p:stCondLst>
                                          <p:endCondLst>
                                            <p:cond evt="onStopAudio" delay="0">
                                              <p:tgtEl>
                                                <p:sldTgt/>
                                              </p:tgtEl>
                                            </p:cond>
                                          </p:endCondLst>
                                        </p:cTn>
                                        <p:tgtEl>
                                          <p:sndTgt r:embed="rId2" name="push.wav"/>
                                        </p:tgtEl>
                                      </p:cMediaNode>
                                    </p:audio>
                                  </p:subTnLst>
                                </p:cTn>
                              </p:par>
                            </p:childTnLst>
                          </p:cTn>
                        </p:par>
                        <p:par>
                          <p:cTn id="93" fill="hold">
                            <p:stCondLst>
                              <p:cond delay="10500"/>
                            </p:stCondLst>
                            <p:childTnLst>
                              <p:par>
                                <p:cTn id="94" presetID="22" presetClass="entr" presetSubtype="4" fill="hold" grpId="0" nodeType="afterEffect">
                                  <p:stCondLst>
                                    <p:cond delay="0"/>
                                  </p:stCondLst>
                                  <p:childTnLst>
                                    <p:set>
                                      <p:cBhvr>
                                        <p:cTn id="95" dur="1" fill="hold">
                                          <p:stCondLst>
                                            <p:cond delay="0"/>
                                          </p:stCondLst>
                                        </p:cTn>
                                        <p:tgtEl>
                                          <p:spTgt spid="16"/>
                                        </p:tgtEl>
                                        <p:attrNameLst>
                                          <p:attrName>style.visibility</p:attrName>
                                        </p:attrNameLst>
                                      </p:cBhvr>
                                      <p:to>
                                        <p:strVal val="visible"/>
                                      </p:to>
                                    </p:set>
                                    <p:animEffect transition="in" filter="wipe(down)">
                                      <p:cBhvr>
                                        <p:cTn id="96" dur="500"/>
                                        <p:tgtEl>
                                          <p:spTgt spid="16"/>
                                        </p:tgtEl>
                                      </p:cBhvr>
                                    </p:animEffect>
                                  </p:childTnLst>
                                  <p:subTnLst>
                                    <p:audio>
                                      <p:cMediaNode>
                                        <p:cTn display="0" masterRel="sameClick">
                                          <p:stCondLst>
                                            <p:cond evt="begin" delay="0">
                                              <p:tn val="94"/>
                                            </p:cond>
                                          </p:stCondLst>
                                          <p:endCondLst>
                                            <p:cond evt="onStopAudio" delay="0">
                                              <p:tgtEl>
                                                <p:sldTgt/>
                                              </p:tgtEl>
                                            </p:cond>
                                          </p:endCondLst>
                                        </p:cTn>
                                        <p:tgtEl>
                                          <p:sndTgt r:embed="rId3" name="click.wav"/>
                                        </p:tgtEl>
                                      </p:cMediaNode>
                                    </p:audio>
                                  </p:subTnLst>
                                </p:cTn>
                              </p:par>
                            </p:childTnLst>
                          </p:cTn>
                        </p:par>
                        <p:par>
                          <p:cTn id="97" fill="hold">
                            <p:stCondLst>
                              <p:cond delay="11000"/>
                            </p:stCondLst>
                            <p:childTnLst>
                              <p:par>
                                <p:cTn id="98" presetID="22" presetClass="entr" presetSubtype="4" fill="hold" grpId="0" nodeType="afterEffect">
                                  <p:stCondLst>
                                    <p:cond delay="0"/>
                                  </p:stCondLst>
                                  <p:childTnLst>
                                    <p:set>
                                      <p:cBhvr>
                                        <p:cTn id="99" dur="1" fill="hold">
                                          <p:stCondLst>
                                            <p:cond delay="0"/>
                                          </p:stCondLst>
                                        </p:cTn>
                                        <p:tgtEl>
                                          <p:spTgt spid="17"/>
                                        </p:tgtEl>
                                        <p:attrNameLst>
                                          <p:attrName>style.visibility</p:attrName>
                                        </p:attrNameLst>
                                      </p:cBhvr>
                                      <p:to>
                                        <p:strVal val="visible"/>
                                      </p:to>
                                    </p:set>
                                    <p:animEffect transition="in" filter="wipe(down)">
                                      <p:cBhvr>
                                        <p:cTn id="100" dur="500"/>
                                        <p:tgtEl>
                                          <p:spTgt spid="17"/>
                                        </p:tgtEl>
                                      </p:cBhvr>
                                    </p:animEffect>
                                  </p:childTnLst>
                                  <p:subTnLst>
                                    <p:audio>
                                      <p:cMediaNode>
                                        <p:cTn display="0" masterRel="sameClick">
                                          <p:stCondLst>
                                            <p:cond evt="begin" delay="0">
                                              <p:tn val="98"/>
                                            </p:cond>
                                          </p:stCondLst>
                                          <p:endCondLst>
                                            <p:cond evt="onStopAudio" delay="0">
                                              <p:tgtEl>
                                                <p:sldTgt/>
                                              </p:tgtEl>
                                            </p:cond>
                                          </p:endCondLst>
                                        </p:cTn>
                                        <p:tgtEl>
                                          <p:sndTgt r:embed="rId3" name="click.wav"/>
                                        </p:tgtEl>
                                      </p:cMediaNode>
                                    </p:audio>
                                  </p:subTnLst>
                                </p:cTn>
                              </p:par>
                            </p:childTnLst>
                          </p:cTn>
                        </p:par>
                        <p:par>
                          <p:cTn id="101" fill="hold">
                            <p:stCondLst>
                              <p:cond delay="11500"/>
                            </p:stCondLst>
                            <p:childTnLst>
                              <p:par>
                                <p:cTn id="102" presetID="22" presetClass="entr" presetSubtype="4" fill="hold" grpId="0" nodeType="afterEffect">
                                  <p:stCondLst>
                                    <p:cond delay="0"/>
                                  </p:stCondLst>
                                  <p:childTnLst>
                                    <p:set>
                                      <p:cBhvr>
                                        <p:cTn id="103" dur="1" fill="hold">
                                          <p:stCondLst>
                                            <p:cond delay="0"/>
                                          </p:stCondLst>
                                        </p:cTn>
                                        <p:tgtEl>
                                          <p:spTgt spid="18"/>
                                        </p:tgtEl>
                                        <p:attrNameLst>
                                          <p:attrName>style.visibility</p:attrName>
                                        </p:attrNameLst>
                                      </p:cBhvr>
                                      <p:to>
                                        <p:strVal val="visible"/>
                                      </p:to>
                                    </p:set>
                                    <p:animEffect transition="in" filter="wipe(down)">
                                      <p:cBhvr>
                                        <p:cTn id="104" dur="500"/>
                                        <p:tgtEl>
                                          <p:spTgt spid="18"/>
                                        </p:tgtEl>
                                      </p:cBhvr>
                                    </p:animEffect>
                                  </p:childTnLst>
                                  <p:subTnLst>
                                    <p:audio>
                                      <p:cMediaNode>
                                        <p:cTn display="0" masterRel="sameClick">
                                          <p:stCondLst>
                                            <p:cond evt="begin" delay="0">
                                              <p:tn val="102"/>
                                            </p:cond>
                                          </p:stCondLst>
                                          <p:endCondLst>
                                            <p:cond evt="onStopAudio" delay="0">
                                              <p:tgtEl>
                                                <p:sldTgt/>
                                              </p:tgtEl>
                                            </p:cond>
                                          </p:endCondLst>
                                        </p:cTn>
                                        <p:tgtEl>
                                          <p:sndTgt r:embed="rId3" name="click.wav"/>
                                        </p:tgtEl>
                                      </p:cMediaNode>
                                    </p:audio>
                                  </p:subTnLst>
                                </p:cTn>
                              </p:par>
                            </p:childTnLst>
                          </p:cTn>
                        </p:par>
                        <p:par>
                          <p:cTn id="105" fill="hold">
                            <p:stCondLst>
                              <p:cond delay="12000"/>
                            </p:stCondLst>
                            <p:childTnLst>
                              <p:par>
                                <p:cTn id="106" presetID="22" presetClass="entr" presetSubtype="4" fill="hold" nodeType="afterEffect">
                                  <p:stCondLst>
                                    <p:cond delay="0"/>
                                  </p:stCondLst>
                                  <p:childTnLst>
                                    <p:set>
                                      <p:cBhvr>
                                        <p:cTn id="107" dur="1" fill="hold">
                                          <p:stCondLst>
                                            <p:cond delay="0"/>
                                          </p:stCondLst>
                                        </p:cTn>
                                        <p:tgtEl>
                                          <p:spTgt spid="29"/>
                                        </p:tgtEl>
                                        <p:attrNameLst>
                                          <p:attrName>style.visibility</p:attrName>
                                        </p:attrNameLst>
                                      </p:cBhvr>
                                      <p:to>
                                        <p:strVal val="visible"/>
                                      </p:to>
                                    </p:set>
                                    <p:animEffect transition="in" filter="wipe(down)">
                                      <p:cBhvr>
                                        <p:cTn id="108" dur="500"/>
                                        <p:tgtEl>
                                          <p:spTgt spid="29"/>
                                        </p:tgtEl>
                                      </p:cBhvr>
                                    </p:animEffect>
                                  </p:childTnLst>
                                  <p:subTnLst>
                                    <p:audio>
                                      <p:cMediaNode>
                                        <p:cTn display="0" masterRel="sameClick">
                                          <p:stCondLst>
                                            <p:cond evt="begin" delay="0">
                                              <p:tn val="106"/>
                                            </p:cond>
                                          </p:stCondLst>
                                          <p:endCondLst>
                                            <p:cond evt="onStopAudio" delay="0">
                                              <p:tgtEl>
                                                <p:sldTgt/>
                                              </p:tgtEl>
                                            </p:cond>
                                          </p:endCondLst>
                                        </p:cTn>
                                        <p:tgtEl>
                                          <p:sndTgt r:embed="rId2" name="push.wav"/>
                                        </p:tgtEl>
                                      </p:cMediaNode>
                                    </p:audio>
                                  </p:subTnLst>
                                </p:cTn>
                              </p:par>
                            </p:childTnLst>
                          </p:cTn>
                        </p:par>
                        <p:par>
                          <p:cTn id="109" fill="hold">
                            <p:stCondLst>
                              <p:cond delay="12500"/>
                            </p:stCondLst>
                            <p:childTnLst>
                              <p:par>
                                <p:cTn id="110" presetID="38" presetClass="entr" presetSubtype="0" accel="50000" fill="hold" nodeType="afterEffect">
                                  <p:stCondLst>
                                    <p:cond delay="0"/>
                                  </p:stCondLst>
                                  <p:iterate type="lt">
                                    <p:tmPct val="49919"/>
                                  </p:iterate>
                                  <p:childTnLst>
                                    <p:set>
                                      <p:cBhvr>
                                        <p:cTn id="111" dur="1" fill="hold">
                                          <p:stCondLst>
                                            <p:cond delay="0"/>
                                          </p:stCondLst>
                                        </p:cTn>
                                        <p:tgtEl>
                                          <p:spTgt spid="33">
                                            <p:txEl>
                                              <p:pRg st="0" end="0"/>
                                            </p:txEl>
                                          </p:spTgt>
                                        </p:tgtEl>
                                        <p:attrNameLst>
                                          <p:attrName>style.visibility</p:attrName>
                                        </p:attrNameLst>
                                      </p:cBhvr>
                                      <p:to>
                                        <p:strVal val="visible"/>
                                      </p:to>
                                    </p:set>
                                    <p:set>
                                      <p:cBhvr>
                                        <p:cTn id="112" dur="114" fill="hold">
                                          <p:stCondLst>
                                            <p:cond delay="0"/>
                                          </p:stCondLst>
                                        </p:cTn>
                                        <p:tgtEl>
                                          <p:spTgt spid="33">
                                            <p:txEl>
                                              <p:pRg st="0" end="0"/>
                                            </p:txEl>
                                          </p:spTgt>
                                        </p:tgtEl>
                                        <p:attrNameLst>
                                          <p:attrName>style.rotation</p:attrName>
                                        </p:attrNameLst>
                                      </p:cBhvr>
                                      <p:to>
                                        <p:strVal val="-45.0"/>
                                      </p:to>
                                    </p:set>
                                    <p:anim calcmode="lin" valueType="num">
                                      <p:cBhvr>
                                        <p:cTn id="113" dur="114" fill="hold">
                                          <p:stCondLst>
                                            <p:cond delay="114"/>
                                          </p:stCondLst>
                                        </p:cTn>
                                        <p:tgtEl>
                                          <p:spTgt spid="33">
                                            <p:txEl>
                                              <p:pRg st="0" end="0"/>
                                            </p:txEl>
                                          </p:spTgt>
                                        </p:tgtEl>
                                        <p:attrNameLst>
                                          <p:attrName>style.rotation</p:attrName>
                                        </p:attrNameLst>
                                      </p:cBhvr>
                                      <p:tavLst>
                                        <p:tav tm="0">
                                          <p:val>
                                            <p:fltVal val="-45"/>
                                          </p:val>
                                        </p:tav>
                                        <p:tav tm="69900">
                                          <p:val>
                                            <p:fltVal val="45"/>
                                          </p:val>
                                        </p:tav>
                                        <p:tav tm="100000">
                                          <p:val>
                                            <p:fltVal val="0"/>
                                          </p:val>
                                        </p:tav>
                                      </p:tavLst>
                                    </p:anim>
                                    <p:anim calcmode="lin" valueType="num">
                                      <p:cBhvr>
                                        <p:cTn id="114" dur="114" fill="hold">
                                          <p:stCondLst>
                                            <p:cond delay="0"/>
                                          </p:stCondLst>
                                        </p:cTn>
                                        <p:tgtEl>
                                          <p:spTgt spid="33">
                                            <p:txEl>
                                              <p:pRg st="0" end="0"/>
                                            </p:txEl>
                                          </p:spTgt>
                                        </p:tgtEl>
                                        <p:attrNameLst>
                                          <p:attrName>ppt_y</p:attrName>
                                        </p:attrNameLst>
                                      </p:cBhvr>
                                      <p:tavLst>
                                        <p:tav tm="0">
                                          <p:val>
                                            <p:strVal val="#ppt_y-1"/>
                                          </p:val>
                                        </p:tav>
                                        <p:tav tm="100000">
                                          <p:val>
                                            <p:strVal val="#ppt_y-(0.354*#ppt_w-0.172*#ppt_h)"/>
                                          </p:val>
                                        </p:tav>
                                      </p:tavLst>
                                    </p:anim>
                                    <p:anim calcmode="lin" valueType="num">
                                      <p:cBhvr>
                                        <p:cTn id="115" dur="2" decel="50000" autoRev="1" fill="hold">
                                          <p:stCondLst>
                                            <p:cond delay="114"/>
                                          </p:stCondLst>
                                        </p:cTn>
                                        <p:tgtEl>
                                          <p:spTgt spid="33">
                                            <p:txEl>
                                              <p:pRg st="0" end="0"/>
                                            </p:txEl>
                                          </p:spTgt>
                                        </p:tgtEl>
                                        <p:attrNameLst>
                                          <p:attrName>ppt_y</p:attrName>
                                        </p:attrNameLst>
                                      </p:cBhvr>
                                      <p:tavLst>
                                        <p:tav tm="0">
                                          <p:val>
                                            <p:strVal val="#ppt_y-(0.354*#ppt_w-0.172*#ppt_h)"/>
                                          </p:val>
                                        </p:tav>
                                        <p:tav tm="100000">
                                          <p:val>
                                            <p:strVal val="#ppt_y-(0.354*#ppt_w-0.172*#ppt_h)-#ppt_h/2"/>
                                          </p:val>
                                        </p:tav>
                                      </p:tavLst>
                                    </p:anim>
                                    <p:anim calcmode="lin" valueType="num">
                                      <p:cBhvr>
                                        <p:cTn id="116" dur="1" fill="hold">
                                          <p:stCondLst>
                                            <p:cond delay="249"/>
                                          </p:stCondLst>
                                        </p:cTn>
                                        <p:tgtEl>
                                          <p:spTgt spid="33">
                                            <p:txEl>
                                              <p:pRg st="0" end="0"/>
                                            </p:txEl>
                                          </p:spTgt>
                                        </p:tgtEl>
                                        <p:attrNameLst>
                                          <p:attrName>ppt_y</p:attrName>
                                        </p:attrNameLst>
                                      </p:cBhvr>
                                      <p:tavLst>
                                        <p:tav tm="0">
                                          <p:val>
                                            <p:strVal val="#ppt_y-(0.354*#ppt_w-0.172*#ppt_h)"/>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7" grpId="0" animBg="1"/>
      <p:bldP spid="8" grpId="0" animBg="1"/>
      <p:bldP spid="9" grpId="0" animBg="1"/>
      <p:bldP spid="5" grpId="0" animBg="1"/>
      <p:bldP spid="12" grpId="0" animBg="1"/>
      <p:bldP spid="13" grpId="0" animBg="1"/>
      <p:bldP spid="14" grpId="0" animBg="1"/>
      <p:bldP spid="15" grpId="0" animBg="1"/>
      <p:bldP spid="16" grpId="0" animBg="1"/>
      <p:bldP spid="17" grpId="0" animBg="1"/>
      <p:bldP spid="18" grpId="0" animBg="1"/>
      <p:bldP spid="3"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146"/>
        <p:cNvGrpSpPr/>
        <p:nvPr/>
      </p:nvGrpSpPr>
      <p:grpSpPr>
        <a:xfrm>
          <a:off x="0" y="0"/>
          <a:ext cx="0" cy="0"/>
          <a:chOff x="0" y="0"/>
          <a:chExt cx="0" cy="0"/>
        </a:xfrm>
      </p:grpSpPr>
      <p:sp>
        <p:nvSpPr>
          <p:cNvPr id="148" name="Google Shape;148;p29"/>
          <p:cNvSpPr txBox="1">
            <a:spLocks noGrp="1"/>
          </p:cNvSpPr>
          <p:nvPr>
            <p:ph type="ctrTitle"/>
          </p:nvPr>
        </p:nvSpPr>
        <p:spPr>
          <a:xfrm>
            <a:off x="0" y="-24384"/>
            <a:ext cx="5321384" cy="1284269"/>
          </a:xfrm>
          <a:prstGeom prst="rect">
            <a:avLst/>
          </a:prstGeom>
        </p:spPr>
        <p:txBody>
          <a:bodyPr spcFirstLastPara="1" wrap="square" lIns="121900" tIns="121900" rIns="121900" bIns="121900" anchor="t" anchorCtr="0">
            <a:noAutofit/>
          </a:bodyPr>
          <a:lstStyle/>
          <a:p>
            <a:r>
              <a:rPr lang="vi-VN" sz="3733" b="1" dirty="0">
                <a:latin typeface="Times New Roman" panose="02020603050405020304" pitchFamily="18" charset="0"/>
                <a:cs typeface="Times New Roman" panose="02020603050405020304" pitchFamily="18" charset="0"/>
              </a:rPr>
              <a:t>Ý nghĩa của qúa trình thống nhất đất nước</a:t>
            </a:r>
            <a:br>
              <a:rPr lang="vi-VN" sz="3733" b="1" dirty="0">
                <a:latin typeface="Times New Roman" panose="02020603050405020304" pitchFamily="18" charset="0"/>
                <a:cs typeface="Times New Roman" panose="02020603050405020304" pitchFamily="18" charset="0"/>
              </a:rPr>
            </a:br>
            <a:r>
              <a:rPr lang="vi-VN" sz="3733" b="1" dirty="0">
                <a:latin typeface="Times New Roman" panose="02020603050405020304" pitchFamily="18" charset="0"/>
                <a:cs typeface="Times New Roman" panose="02020603050405020304" pitchFamily="18" charset="0"/>
              </a:rPr>
              <a:t/>
            </a:r>
            <a:br>
              <a:rPr lang="vi-VN" sz="3733" b="1" dirty="0">
                <a:latin typeface="Times New Roman" panose="02020603050405020304" pitchFamily="18" charset="0"/>
                <a:cs typeface="Times New Roman" panose="02020603050405020304" pitchFamily="18" charset="0"/>
              </a:rPr>
            </a:br>
            <a:endParaRPr lang="vi-VN" sz="3733" b="1" dirty="0">
              <a:latin typeface="Times New Roman" panose="02020603050405020304" pitchFamily="18" charset="0"/>
              <a:cs typeface="Times New Roman" panose="02020603050405020304" pitchFamily="18" charset="0"/>
            </a:endParaRPr>
          </a:p>
        </p:txBody>
      </p:sp>
      <p:grpSp>
        <p:nvGrpSpPr>
          <p:cNvPr id="149" name="Google Shape;149;p29"/>
          <p:cNvGrpSpPr/>
          <p:nvPr/>
        </p:nvGrpSpPr>
        <p:grpSpPr>
          <a:xfrm>
            <a:off x="5753157" y="62887"/>
            <a:ext cx="6381155" cy="6687079"/>
            <a:chOff x="3013175" y="4489825"/>
            <a:chExt cx="1829000" cy="982850"/>
          </a:xfrm>
        </p:grpSpPr>
        <p:sp>
          <p:nvSpPr>
            <p:cNvPr id="150" name="Google Shape;150;p29"/>
            <p:cNvSpPr/>
            <p:nvPr/>
          </p:nvSpPr>
          <p:spPr>
            <a:xfrm>
              <a:off x="3053600" y="4530125"/>
              <a:ext cx="1748175" cy="902150"/>
            </a:xfrm>
            <a:custGeom>
              <a:avLst/>
              <a:gdLst/>
              <a:ahLst/>
              <a:cxnLst/>
              <a:rect l="l" t="t" r="r" b="b"/>
              <a:pathLst>
                <a:path w="69927" h="36086" extrusionOk="0">
                  <a:moveTo>
                    <a:pt x="222" y="206"/>
                  </a:moveTo>
                  <a:lnTo>
                    <a:pt x="56543" y="255"/>
                  </a:lnTo>
                  <a:lnTo>
                    <a:pt x="69665" y="268"/>
                  </a:lnTo>
                  <a:cubicBezTo>
                    <a:pt x="69661" y="5585"/>
                    <a:pt x="69657" y="10907"/>
                    <a:pt x="69653" y="16229"/>
                  </a:cubicBezTo>
                  <a:cubicBezTo>
                    <a:pt x="69649" y="22249"/>
                    <a:pt x="69632" y="28145"/>
                    <a:pt x="69706" y="33553"/>
                  </a:cubicBezTo>
                  <a:cubicBezTo>
                    <a:pt x="69724" y="34904"/>
                    <a:pt x="69753" y="35641"/>
                    <a:pt x="69784" y="35863"/>
                  </a:cubicBezTo>
                  <a:lnTo>
                    <a:pt x="69784" y="35863"/>
                  </a:lnTo>
                  <a:cubicBezTo>
                    <a:pt x="69729" y="35857"/>
                    <a:pt x="69545" y="35851"/>
                    <a:pt x="69300" y="35851"/>
                  </a:cubicBezTo>
                  <a:lnTo>
                    <a:pt x="34714" y="35880"/>
                  </a:lnTo>
                  <a:lnTo>
                    <a:pt x="201" y="35880"/>
                  </a:lnTo>
                  <a:cubicBezTo>
                    <a:pt x="209" y="24058"/>
                    <a:pt x="213" y="12216"/>
                    <a:pt x="222" y="346"/>
                  </a:cubicBezTo>
                  <a:lnTo>
                    <a:pt x="222" y="206"/>
                  </a:lnTo>
                  <a:close/>
                  <a:moveTo>
                    <a:pt x="17" y="1"/>
                  </a:moveTo>
                  <a:lnTo>
                    <a:pt x="17" y="8737"/>
                  </a:lnTo>
                  <a:cubicBezTo>
                    <a:pt x="12" y="17579"/>
                    <a:pt x="4" y="26775"/>
                    <a:pt x="0" y="36081"/>
                  </a:cubicBezTo>
                  <a:lnTo>
                    <a:pt x="18030" y="36085"/>
                  </a:lnTo>
                  <a:lnTo>
                    <a:pt x="35809" y="36065"/>
                  </a:lnTo>
                  <a:cubicBezTo>
                    <a:pt x="47540" y="36036"/>
                    <a:pt x="58960" y="35983"/>
                    <a:pt x="69550" y="35876"/>
                  </a:cubicBezTo>
                  <a:cubicBezTo>
                    <a:pt x="69680" y="35875"/>
                    <a:pt x="69755" y="35872"/>
                    <a:pt x="69785" y="35869"/>
                  </a:cubicBezTo>
                  <a:lnTo>
                    <a:pt x="69785" y="35869"/>
                  </a:lnTo>
                  <a:cubicBezTo>
                    <a:pt x="69792" y="35913"/>
                    <a:pt x="69798" y="35935"/>
                    <a:pt x="69805" y="35935"/>
                  </a:cubicBezTo>
                  <a:cubicBezTo>
                    <a:pt x="69865" y="35935"/>
                    <a:pt x="69926" y="34067"/>
                    <a:pt x="69924" y="31046"/>
                  </a:cubicBezTo>
                  <a:cubicBezTo>
                    <a:pt x="69924" y="20706"/>
                    <a:pt x="69924" y="10362"/>
                    <a:pt x="69920" y="13"/>
                  </a:cubicBezTo>
                  <a:lnTo>
                    <a:pt x="17" y="1"/>
                  </a:lnTo>
                  <a:close/>
                </a:path>
              </a:pathLst>
            </a:custGeom>
            <a:solidFill>
              <a:srgbClr val="5D3D1D"/>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1" name="Google Shape;151;p29"/>
            <p:cNvSpPr/>
            <p:nvPr/>
          </p:nvSpPr>
          <p:spPr>
            <a:xfrm>
              <a:off x="3013175" y="4491050"/>
              <a:ext cx="1829000" cy="981625"/>
            </a:xfrm>
            <a:custGeom>
              <a:avLst/>
              <a:gdLst/>
              <a:ahLst/>
              <a:cxnLst/>
              <a:rect l="l" t="t" r="r" b="b"/>
              <a:pathLst>
                <a:path w="73160" h="39265" extrusionOk="0">
                  <a:moveTo>
                    <a:pt x="222" y="202"/>
                  </a:moveTo>
                  <a:lnTo>
                    <a:pt x="59978" y="255"/>
                  </a:lnTo>
                  <a:lnTo>
                    <a:pt x="72903" y="263"/>
                  </a:lnTo>
                  <a:lnTo>
                    <a:pt x="72891" y="18211"/>
                  </a:lnTo>
                  <a:cubicBezTo>
                    <a:pt x="72887" y="24596"/>
                    <a:pt x="72866" y="30853"/>
                    <a:pt x="72940" y="36585"/>
                  </a:cubicBezTo>
                  <a:cubicBezTo>
                    <a:pt x="72957" y="38029"/>
                    <a:pt x="72986" y="38812"/>
                    <a:pt x="73017" y="39040"/>
                  </a:cubicBezTo>
                  <a:lnTo>
                    <a:pt x="73017" y="39040"/>
                  </a:lnTo>
                  <a:cubicBezTo>
                    <a:pt x="72960" y="39035"/>
                    <a:pt x="72763" y="39031"/>
                    <a:pt x="72501" y="39031"/>
                  </a:cubicBezTo>
                  <a:lnTo>
                    <a:pt x="36314" y="39056"/>
                  </a:lnTo>
                  <a:lnTo>
                    <a:pt x="206" y="39056"/>
                  </a:lnTo>
                  <a:cubicBezTo>
                    <a:pt x="210" y="26184"/>
                    <a:pt x="218" y="13283"/>
                    <a:pt x="222" y="358"/>
                  </a:cubicBezTo>
                  <a:lnTo>
                    <a:pt x="222" y="202"/>
                  </a:lnTo>
                  <a:close/>
                  <a:moveTo>
                    <a:pt x="17" y="1"/>
                  </a:moveTo>
                  <a:lnTo>
                    <a:pt x="17" y="9258"/>
                  </a:lnTo>
                  <a:cubicBezTo>
                    <a:pt x="13" y="18954"/>
                    <a:pt x="9" y="29048"/>
                    <a:pt x="0" y="39261"/>
                  </a:cubicBezTo>
                  <a:lnTo>
                    <a:pt x="18871" y="39265"/>
                  </a:lnTo>
                  <a:lnTo>
                    <a:pt x="37471" y="39240"/>
                  </a:lnTo>
                  <a:cubicBezTo>
                    <a:pt x="49744" y="39216"/>
                    <a:pt x="61681" y="39158"/>
                    <a:pt x="72768" y="39051"/>
                  </a:cubicBezTo>
                  <a:cubicBezTo>
                    <a:pt x="72906" y="39050"/>
                    <a:pt x="72986" y="39048"/>
                    <a:pt x="73017" y="39046"/>
                  </a:cubicBezTo>
                  <a:lnTo>
                    <a:pt x="73017" y="39046"/>
                  </a:lnTo>
                  <a:cubicBezTo>
                    <a:pt x="73024" y="39090"/>
                    <a:pt x="73030" y="39112"/>
                    <a:pt x="73036" y="39112"/>
                  </a:cubicBezTo>
                  <a:cubicBezTo>
                    <a:pt x="73097" y="39112"/>
                    <a:pt x="73160" y="37131"/>
                    <a:pt x="73157" y="33926"/>
                  </a:cubicBezTo>
                  <a:cubicBezTo>
                    <a:pt x="73157" y="22626"/>
                    <a:pt x="73157" y="11321"/>
                    <a:pt x="73153" y="9"/>
                  </a:cubicBezTo>
                  <a:lnTo>
                    <a:pt x="17" y="1"/>
                  </a:lnTo>
                  <a:close/>
                </a:path>
              </a:pathLst>
            </a:custGeom>
            <a:solidFill>
              <a:srgbClr val="5D3D1D"/>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2" name="Google Shape;152;p29"/>
            <p:cNvSpPr/>
            <p:nvPr/>
          </p:nvSpPr>
          <p:spPr>
            <a:xfrm>
              <a:off x="4800975" y="5395600"/>
              <a:ext cx="4725" cy="3775"/>
            </a:xfrm>
            <a:custGeom>
              <a:avLst/>
              <a:gdLst/>
              <a:ahLst/>
              <a:cxnLst/>
              <a:rect l="l" t="t" r="r" b="b"/>
              <a:pathLst>
                <a:path w="189" h="151" extrusionOk="0">
                  <a:moveTo>
                    <a:pt x="42" y="1"/>
                  </a:moveTo>
                  <a:cubicBezTo>
                    <a:pt x="32" y="1"/>
                    <a:pt x="23" y="7"/>
                    <a:pt x="12" y="26"/>
                  </a:cubicBezTo>
                  <a:cubicBezTo>
                    <a:pt x="8" y="42"/>
                    <a:pt x="4" y="55"/>
                    <a:pt x="0" y="71"/>
                  </a:cubicBezTo>
                  <a:cubicBezTo>
                    <a:pt x="9" y="121"/>
                    <a:pt x="18" y="150"/>
                    <a:pt x="28" y="150"/>
                  </a:cubicBezTo>
                  <a:cubicBezTo>
                    <a:pt x="32" y="150"/>
                    <a:pt x="37" y="146"/>
                    <a:pt x="41" y="137"/>
                  </a:cubicBezTo>
                  <a:cubicBezTo>
                    <a:pt x="50" y="120"/>
                    <a:pt x="57" y="110"/>
                    <a:pt x="64" y="110"/>
                  </a:cubicBezTo>
                  <a:cubicBezTo>
                    <a:pt x="71" y="110"/>
                    <a:pt x="78" y="119"/>
                    <a:pt x="86" y="137"/>
                  </a:cubicBezTo>
                  <a:cubicBezTo>
                    <a:pt x="90" y="146"/>
                    <a:pt x="95" y="151"/>
                    <a:pt x="100" y="151"/>
                  </a:cubicBezTo>
                  <a:cubicBezTo>
                    <a:pt x="105" y="151"/>
                    <a:pt x="111" y="145"/>
                    <a:pt x="115" y="137"/>
                  </a:cubicBezTo>
                  <a:cubicBezTo>
                    <a:pt x="122" y="127"/>
                    <a:pt x="130" y="119"/>
                    <a:pt x="139" y="119"/>
                  </a:cubicBezTo>
                  <a:cubicBezTo>
                    <a:pt x="146" y="119"/>
                    <a:pt x="153" y="124"/>
                    <a:pt x="160" y="137"/>
                  </a:cubicBezTo>
                  <a:cubicBezTo>
                    <a:pt x="163" y="143"/>
                    <a:pt x="166" y="146"/>
                    <a:pt x="169" y="146"/>
                  </a:cubicBezTo>
                  <a:cubicBezTo>
                    <a:pt x="174" y="146"/>
                    <a:pt x="179" y="136"/>
                    <a:pt x="185" y="112"/>
                  </a:cubicBezTo>
                  <a:cubicBezTo>
                    <a:pt x="189" y="87"/>
                    <a:pt x="189" y="59"/>
                    <a:pt x="185" y="34"/>
                  </a:cubicBezTo>
                  <a:cubicBezTo>
                    <a:pt x="181" y="30"/>
                    <a:pt x="177" y="26"/>
                    <a:pt x="177" y="26"/>
                  </a:cubicBezTo>
                  <a:cubicBezTo>
                    <a:pt x="175" y="26"/>
                    <a:pt x="174" y="26"/>
                    <a:pt x="172" y="26"/>
                  </a:cubicBezTo>
                  <a:cubicBezTo>
                    <a:pt x="146" y="26"/>
                    <a:pt x="122" y="2"/>
                    <a:pt x="99" y="2"/>
                  </a:cubicBezTo>
                  <a:cubicBezTo>
                    <a:pt x="91" y="2"/>
                    <a:pt x="82" y="5"/>
                    <a:pt x="74" y="14"/>
                  </a:cubicBezTo>
                  <a:cubicBezTo>
                    <a:pt x="72" y="14"/>
                    <a:pt x="71" y="15"/>
                    <a:pt x="70" y="15"/>
                  </a:cubicBezTo>
                  <a:cubicBezTo>
                    <a:pt x="64" y="15"/>
                    <a:pt x="61" y="9"/>
                    <a:pt x="58" y="5"/>
                  </a:cubicBezTo>
                  <a:cubicBezTo>
                    <a:pt x="52" y="2"/>
                    <a:pt x="47" y="1"/>
                    <a:pt x="42"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3" name="Google Shape;153;p29"/>
            <p:cNvSpPr/>
            <p:nvPr/>
          </p:nvSpPr>
          <p:spPr>
            <a:xfrm>
              <a:off x="4810300" y="5395425"/>
              <a:ext cx="3100" cy="3825"/>
            </a:xfrm>
            <a:custGeom>
              <a:avLst/>
              <a:gdLst/>
              <a:ahLst/>
              <a:cxnLst/>
              <a:rect l="l" t="t" r="r" b="b"/>
              <a:pathLst>
                <a:path w="124" h="153" extrusionOk="0">
                  <a:moveTo>
                    <a:pt x="87" y="0"/>
                  </a:moveTo>
                  <a:lnTo>
                    <a:pt x="17" y="12"/>
                  </a:lnTo>
                  <a:lnTo>
                    <a:pt x="13" y="12"/>
                  </a:lnTo>
                  <a:cubicBezTo>
                    <a:pt x="5" y="16"/>
                    <a:pt x="0" y="33"/>
                    <a:pt x="0" y="70"/>
                  </a:cubicBezTo>
                  <a:cubicBezTo>
                    <a:pt x="0" y="107"/>
                    <a:pt x="5" y="144"/>
                    <a:pt x="13" y="144"/>
                  </a:cubicBezTo>
                  <a:cubicBezTo>
                    <a:pt x="19" y="147"/>
                    <a:pt x="31" y="153"/>
                    <a:pt x="42" y="153"/>
                  </a:cubicBezTo>
                  <a:cubicBezTo>
                    <a:pt x="45" y="153"/>
                    <a:pt x="47" y="153"/>
                    <a:pt x="50" y="152"/>
                  </a:cubicBezTo>
                  <a:cubicBezTo>
                    <a:pt x="59" y="146"/>
                    <a:pt x="70" y="121"/>
                    <a:pt x="81" y="121"/>
                  </a:cubicBezTo>
                  <a:cubicBezTo>
                    <a:pt x="84" y="121"/>
                    <a:pt x="88" y="124"/>
                    <a:pt x="91" y="131"/>
                  </a:cubicBezTo>
                  <a:cubicBezTo>
                    <a:pt x="92" y="133"/>
                    <a:pt x="92" y="134"/>
                    <a:pt x="93" y="134"/>
                  </a:cubicBezTo>
                  <a:cubicBezTo>
                    <a:pt x="98" y="134"/>
                    <a:pt x="104" y="121"/>
                    <a:pt x="107" y="111"/>
                  </a:cubicBezTo>
                  <a:cubicBezTo>
                    <a:pt x="119" y="90"/>
                    <a:pt x="124" y="70"/>
                    <a:pt x="119" y="45"/>
                  </a:cubicBezTo>
                  <a:cubicBezTo>
                    <a:pt x="119" y="8"/>
                    <a:pt x="111" y="0"/>
                    <a:pt x="107" y="0"/>
                  </a:cubicBezTo>
                  <a:cubicBezTo>
                    <a:pt x="99" y="0"/>
                    <a:pt x="91" y="0"/>
                    <a:pt x="87" y="4"/>
                  </a:cubicBezTo>
                  <a:lnTo>
                    <a:pt x="87" y="0"/>
                  </a:ln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4" name="Google Shape;154;p29"/>
            <p:cNvSpPr/>
            <p:nvPr/>
          </p:nvSpPr>
          <p:spPr>
            <a:xfrm>
              <a:off x="4813475" y="5395625"/>
              <a:ext cx="1575" cy="2675"/>
            </a:xfrm>
            <a:custGeom>
              <a:avLst/>
              <a:gdLst/>
              <a:ahLst/>
              <a:cxnLst/>
              <a:rect l="l" t="t" r="r" b="b"/>
              <a:pathLst>
                <a:path w="63" h="107" extrusionOk="0">
                  <a:moveTo>
                    <a:pt x="26" y="0"/>
                  </a:moveTo>
                  <a:cubicBezTo>
                    <a:pt x="15" y="0"/>
                    <a:pt x="8" y="3"/>
                    <a:pt x="1" y="70"/>
                  </a:cubicBezTo>
                  <a:cubicBezTo>
                    <a:pt x="13" y="95"/>
                    <a:pt x="25" y="107"/>
                    <a:pt x="36" y="107"/>
                  </a:cubicBezTo>
                  <a:cubicBezTo>
                    <a:pt x="43" y="107"/>
                    <a:pt x="50" y="102"/>
                    <a:pt x="58" y="95"/>
                  </a:cubicBezTo>
                  <a:cubicBezTo>
                    <a:pt x="58" y="82"/>
                    <a:pt x="62" y="70"/>
                    <a:pt x="62" y="58"/>
                  </a:cubicBezTo>
                  <a:cubicBezTo>
                    <a:pt x="62" y="45"/>
                    <a:pt x="58" y="33"/>
                    <a:pt x="58" y="21"/>
                  </a:cubicBezTo>
                  <a:cubicBezTo>
                    <a:pt x="46" y="8"/>
                    <a:pt x="38" y="0"/>
                    <a:pt x="29" y="0"/>
                  </a:cubicBezTo>
                  <a:cubicBezTo>
                    <a:pt x="28" y="0"/>
                    <a:pt x="27" y="0"/>
                    <a:pt x="26"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5" name="Google Shape;155;p29"/>
            <p:cNvSpPr/>
            <p:nvPr/>
          </p:nvSpPr>
          <p:spPr>
            <a:xfrm>
              <a:off x="4815225" y="5395350"/>
              <a:ext cx="1250" cy="3250"/>
            </a:xfrm>
            <a:custGeom>
              <a:avLst/>
              <a:gdLst/>
              <a:ahLst/>
              <a:cxnLst/>
              <a:rect l="l" t="t" r="r" b="b"/>
              <a:pathLst>
                <a:path w="50" h="130" extrusionOk="0">
                  <a:moveTo>
                    <a:pt x="30" y="1"/>
                  </a:moveTo>
                  <a:cubicBezTo>
                    <a:pt x="19" y="1"/>
                    <a:pt x="10" y="20"/>
                    <a:pt x="0" y="69"/>
                  </a:cubicBezTo>
                  <a:cubicBezTo>
                    <a:pt x="11" y="107"/>
                    <a:pt x="19" y="130"/>
                    <a:pt x="29" y="130"/>
                  </a:cubicBezTo>
                  <a:cubicBezTo>
                    <a:pt x="34" y="130"/>
                    <a:pt x="39" y="122"/>
                    <a:pt x="46" y="106"/>
                  </a:cubicBezTo>
                  <a:cubicBezTo>
                    <a:pt x="50" y="89"/>
                    <a:pt x="50" y="69"/>
                    <a:pt x="50" y="52"/>
                  </a:cubicBezTo>
                  <a:cubicBezTo>
                    <a:pt x="50" y="36"/>
                    <a:pt x="46" y="19"/>
                    <a:pt x="41" y="7"/>
                  </a:cubicBezTo>
                  <a:cubicBezTo>
                    <a:pt x="37" y="3"/>
                    <a:pt x="33" y="1"/>
                    <a:pt x="30"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6" name="Google Shape;156;p29"/>
            <p:cNvSpPr/>
            <p:nvPr/>
          </p:nvSpPr>
          <p:spPr>
            <a:xfrm>
              <a:off x="4807625" y="5395850"/>
              <a:ext cx="950" cy="3400"/>
            </a:xfrm>
            <a:custGeom>
              <a:avLst/>
              <a:gdLst/>
              <a:ahLst/>
              <a:cxnLst/>
              <a:rect l="l" t="t" r="r" b="b"/>
              <a:pathLst>
                <a:path w="38" h="136" extrusionOk="0">
                  <a:moveTo>
                    <a:pt x="18" y="0"/>
                  </a:moveTo>
                  <a:cubicBezTo>
                    <a:pt x="13" y="0"/>
                    <a:pt x="9" y="18"/>
                    <a:pt x="1" y="53"/>
                  </a:cubicBezTo>
                  <a:cubicBezTo>
                    <a:pt x="1" y="102"/>
                    <a:pt x="9" y="131"/>
                    <a:pt x="17" y="135"/>
                  </a:cubicBezTo>
                  <a:cubicBezTo>
                    <a:pt x="18" y="135"/>
                    <a:pt x="18" y="135"/>
                    <a:pt x="19" y="135"/>
                  </a:cubicBezTo>
                  <a:cubicBezTo>
                    <a:pt x="27" y="135"/>
                    <a:pt x="34" y="110"/>
                    <a:pt x="38" y="53"/>
                  </a:cubicBezTo>
                  <a:cubicBezTo>
                    <a:pt x="27" y="18"/>
                    <a:pt x="22" y="0"/>
                    <a:pt x="18"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7" name="Google Shape;157;p29"/>
            <p:cNvSpPr/>
            <p:nvPr/>
          </p:nvSpPr>
          <p:spPr>
            <a:xfrm>
              <a:off x="4808975" y="5395925"/>
              <a:ext cx="1050" cy="3425"/>
            </a:xfrm>
            <a:custGeom>
              <a:avLst/>
              <a:gdLst/>
              <a:ahLst/>
              <a:cxnLst/>
              <a:rect l="l" t="t" r="r" b="b"/>
              <a:pathLst>
                <a:path w="42" h="137" extrusionOk="0">
                  <a:moveTo>
                    <a:pt x="21" y="1"/>
                  </a:moveTo>
                  <a:cubicBezTo>
                    <a:pt x="8" y="1"/>
                    <a:pt x="4" y="25"/>
                    <a:pt x="4" y="58"/>
                  </a:cubicBezTo>
                  <a:cubicBezTo>
                    <a:pt x="0" y="83"/>
                    <a:pt x="4" y="111"/>
                    <a:pt x="21" y="136"/>
                  </a:cubicBezTo>
                  <a:cubicBezTo>
                    <a:pt x="21" y="136"/>
                    <a:pt x="22" y="136"/>
                    <a:pt x="22" y="136"/>
                  </a:cubicBezTo>
                  <a:cubicBezTo>
                    <a:pt x="30" y="136"/>
                    <a:pt x="37" y="109"/>
                    <a:pt x="37" y="70"/>
                  </a:cubicBezTo>
                  <a:cubicBezTo>
                    <a:pt x="41" y="58"/>
                    <a:pt x="37" y="42"/>
                    <a:pt x="37" y="29"/>
                  </a:cubicBezTo>
                  <a:cubicBezTo>
                    <a:pt x="33" y="21"/>
                    <a:pt x="29" y="9"/>
                    <a:pt x="25"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8" name="Google Shape;158;p29"/>
            <p:cNvSpPr/>
            <p:nvPr/>
          </p:nvSpPr>
          <p:spPr>
            <a:xfrm>
              <a:off x="4806400" y="5395725"/>
              <a:ext cx="950" cy="3075"/>
            </a:xfrm>
            <a:custGeom>
              <a:avLst/>
              <a:gdLst/>
              <a:ahLst/>
              <a:cxnLst/>
              <a:rect l="l" t="t" r="r" b="b"/>
              <a:pathLst>
                <a:path w="38" h="123" extrusionOk="0">
                  <a:moveTo>
                    <a:pt x="17" y="0"/>
                  </a:moveTo>
                  <a:cubicBezTo>
                    <a:pt x="13" y="9"/>
                    <a:pt x="9" y="21"/>
                    <a:pt x="5" y="33"/>
                  </a:cubicBezTo>
                  <a:cubicBezTo>
                    <a:pt x="1" y="50"/>
                    <a:pt x="1" y="66"/>
                    <a:pt x="5" y="82"/>
                  </a:cubicBezTo>
                  <a:cubicBezTo>
                    <a:pt x="7" y="108"/>
                    <a:pt x="15" y="123"/>
                    <a:pt x="22" y="123"/>
                  </a:cubicBezTo>
                  <a:cubicBezTo>
                    <a:pt x="26" y="123"/>
                    <a:pt x="30" y="118"/>
                    <a:pt x="33" y="107"/>
                  </a:cubicBezTo>
                  <a:cubicBezTo>
                    <a:pt x="33" y="82"/>
                    <a:pt x="37" y="62"/>
                    <a:pt x="37" y="41"/>
                  </a:cubicBezTo>
                  <a:cubicBezTo>
                    <a:pt x="37" y="29"/>
                    <a:pt x="33" y="21"/>
                    <a:pt x="29" y="9"/>
                  </a:cubicBezTo>
                  <a:cubicBezTo>
                    <a:pt x="25" y="4"/>
                    <a:pt x="21" y="4"/>
                    <a:pt x="17"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9" name="Google Shape;159;p29"/>
            <p:cNvSpPr/>
            <p:nvPr/>
          </p:nvSpPr>
          <p:spPr>
            <a:xfrm>
              <a:off x="4806925" y="5434200"/>
              <a:ext cx="9350" cy="4400"/>
            </a:xfrm>
            <a:custGeom>
              <a:avLst/>
              <a:gdLst/>
              <a:ahLst/>
              <a:cxnLst/>
              <a:rect l="l" t="t" r="r" b="b"/>
              <a:pathLst>
                <a:path w="374" h="176" extrusionOk="0">
                  <a:moveTo>
                    <a:pt x="357" y="0"/>
                  </a:moveTo>
                  <a:cubicBezTo>
                    <a:pt x="328" y="0"/>
                    <a:pt x="295" y="0"/>
                    <a:pt x="271" y="4"/>
                  </a:cubicBezTo>
                  <a:cubicBezTo>
                    <a:pt x="213" y="16"/>
                    <a:pt x="160" y="29"/>
                    <a:pt x="111" y="45"/>
                  </a:cubicBezTo>
                  <a:cubicBezTo>
                    <a:pt x="99" y="49"/>
                    <a:pt x="85" y="51"/>
                    <a:pt x="72" y="51"/>
                  </a:cubicBezTo>
                  <a:cubicBezTo>
                    <a:pt x="60" y="51"/>
                    <a:pt x="47" y="49"/>
                    <a:pt x="37" y="45"/>
                  </a:cubicBezTo>
                  <a:cubicBezTo>
                    <a:pt x="21" y="45"/>
                    <a:pt x="8" y="45"/>
                    <a:pt x="0" y="90"/>
                  </a:cubicBezTo>
                  <a:cubicBezTo>
                    <a:pt x="4" y="156"/>
                    <a:pt x="12" y="156"/>
                    <a:pt x="21" y="164"/>
                  </a:cubicBezTo>
                  <a:cubicBezTo>
                    <a:pt x="26" y="170"/>
                    <a:pt x="32" y="176"/>
                    <a:pt x="38" y="176"/>
                  </a:cubicBezTo>
                  <a:cubicBezTo>
                    <a:pt x="40" y="176"/>
                    <a:pt x="43" y="175"/>
                    <a:pt x="45" y="172"/>
                  </a:cubicBezTo>
                  <a:cubicBezTo>
                    <a:pt x="55" y="162"/>
                    <a:pt x="65" y="159"/>
                    <a:pt x="74" y="159"/>
                  </a:cubicBezTo>
                  <a:cubicBezTo>
                    <a:pt x="83" y="159"/>
                    <a:pt x="92" y="162"/>
                    <a:pt x="103" y="164"/>
                  </a:cubicBezTo>
                  <a:cubicBezTo>
                    <a:pt x="107" y="166"/>
                    <a:pt x="111" y="167"/>
                    <a:pt x="115" y="167"/>
                  </a:cubicBezTo>
                  <a:cubicBezTo>
                    <a:pt x="127" y="167"/>
                    <a:pt x="140" y="160"/>
                    <a:pt x="152" y="160"/>
                  </a:cubicBezTo>
                  <a:lnTo>
                    <a:pt x="263" y="144"/>
                  </a:lnTo>
                  <a:cubicBezTo>
                    <a:pt x="271" y="140"/>
                    <a:pt x="275" y="140"/>
                    <a:pt x="283" y="135"/>
                  </a:cubicBezTo>
                  <a:cubicBezTo>
                    <a:pt x="292" y="131"/>
                    <a:pt x="301" y="123"/>
                    <a:pt x="310" y="123"/>
                  </a:cubicBezTo>
                  <a:cubicBezTo>
                    <a:pt x="317" y="123"/>
                    <a:pt x="325" y="129"/>
                    <a:pt x="332" y="148"/>
                  </a:cubicBezTo>
                  <a:cubicBezTo>
                    <a:pt x="338" y="159"/>
                    <a:pt x="343" y="164"/>
                    <a:pt x="347" y="164"/>
                  </a:cubicBezTo>
                  <a:cubicBezTo>
                    <a:pt x="357" y="164"/>
                    <a:pt x="363" y="130"/>
                    <a:pt x="369" y="82"/>
                  </a:cubicBezTo>
                  <a:cubicBezTo>
                    <a:pt x="373" y="57"/>
                    <a:pt x="369" y="33"/>
                    <a:pt x="361" y="4"/>
                  </a:cubicBezTo>
                  <a:cubicBezTo>
                    <a:pt x="361" y="4"/>
                    <a:pt x="357" y="0"/>
                    <a:pt x="357"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0" name="Google Shape;160;p29"/>
            <p:cNvSpPr/>
            <p:nvPr/>
          </p:nvSpPr>
          <p:spPr>
            <a:xfrm>
              <a:off x="4816250" y="5433975"/>
              <a:ext cx="1250" cy="3425"/>
            </a:xfrm>
            <a:custGeom>
              <a:avLst/>
              <a:gdLst/>
              <a:ahLst/>
              <a:cxnLst/>
              <a:rect l="l" t="t" r="r" b="b"/>
              <a:pathLst>
                <a:path w="50" h="137" extrusionOk="0">
                  <a:moveTo>
                    <a:pt x="25" y="0"/>
                  </a:moveTo>
                  <a:cubicBezTo>
                    <a:pt x="17" y="0"/>
                    <a:pt x="9" y="14"/>
                    <a:pt x="0" y="50"/>
                  </a:cubicBezTo>
                  <a:cubicBezTo>
                    <a:pt x="6" y="119"/>
                    <a:pt x="15" y="136"/>
                    <a:pt x="24" y="136"/>
                  </a:cubicBezTo>
                  <a:cubicBezTo>
                    <a:pt x="29" y="136"/>
                    <a:pt x="33" y="132"/>
                    <a:pt x="37" y="128"/>
                  </a:cubicBezTo>
                  <a:cubicBezTo>
                    <a:pt x="50" y="116"/>
                    <a:pt x="50" y="91"/>
                    <a:pt x="50" y="34"/>
                  </a:cubicBezTo>
                  <a:cubicBezTo>
                    <a:pt x="41" y="15"/>
                    <a:pt x="33" y="0"/>
                    <a:pt x="25"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1" name="Google Shape;161;p29"/>
            <p:cNvSpPr/>
            <p:nvPr/>
          </p:nvSpPr>
          <p:spPr>
            <a:xfrm>
              <a:off x="4818000" y="5434525"/>
              <a:ext cx="1250" cy="3325"/>
            </a:xfrm>
            <a:custGeom>
              <a:avLst/>
              <a:gdLst/>
              <a:ahLst/>
              <a:cxnLst/>
              <a:rect l="l" t="t" r="r" b="b"/>
              <a:pathLst>
                <a:path w="50" h="133" extrusionOk="0">
                  <a:moveTo>
                    <a:pt x="27" y="0"/>
                  </a:moveTo>
                  <a:cubicBezTo>
                    <a:pt x="21" y="0"/>
                    <a:pt x="15" y="8"/>
                    <a:pt x="8" y="12"/>
                  </a:cubicBezTo>
                  <a:cubicBezTo>
                    <a:pt x="4" y="36"/>
                    <a:pt x="0" y="57"/>
                    <a:pt x="8" y="81"/>
                  </a:cubicBezTo>
                  <a:cubicBezTo>
                    <a:pt x="12" y="110"/>
                    <a:pt x="19" y="132"/>
                    <a:pt x="26" y="132"/>
                  </a:cubicBezTo>
                  <a:cubicBezTo>
                    <a:pt x="27" y="132"/>
                    <a:pt x="28" y="132"/>
                    <a:pt x="29" y="131"/>
                  </a:cubicBezTo>
                  <a:cubicBezTo>
                    <a:pt x="41" y="122"/>
                    <a:pt x="45" y="86"/>
                    <a:pt x="49" y="32"/>
                  </a:cubicBezTo>
                  <a:cubicBezTo>
                    <a:pt x="41" y="8"/>
                    <a:pt x="34" y="0"/>
                    <a:pt x="27"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2" name="Google Shape;162;p29"/>
            <p:cNvSpPr/>
            <p:nvPr/>
          </p:nvSpPr>
          <p:spPr>
            <a:xfrm>
              <a:off x="4802400" y="5435400"/>
              <a:ext cx="750" cy="2600"/>
            </a:xfrm>
            <a:custGeom>
              <a:avLst/>
              <a:gdLst/>
              <a:ahLst/>
              <a:cxnLst/>
              <a:rect l="l" t="t" r="r" b="b"/>
              <a:pathLst>
                <a:path w="30" h="104" extrusionOk="0">
                  <a:moveTo>
                    <a:pt x="19" y="0"/>
                  </a:moveTo>
                  <a:cubicBezTo>
                    <a:pt x="18" y="0"/>
                    <a:pt x="17" y="1"/>
                    <a:pt x="17" y="1"/>
                  </a:cubicBezTo>
                  <a:cubicBezTo>
                    <a:pt x="13" y="1"/>
                    <a:pt x="5" y="1"/>
                    <a:pt x="1" y="30"/>
                  </a:cubicBezTo>
                  <a:cubicBezTo>
                    <a:pt x="1" y="51"/>
                    <a:pt x="5" y="75"/>
                    <a:pt x="5" y="104"/>
                  </a:cubicBezTo>
                  <a:cubicBezTo>
                    <a:pt x="13" y="96"/>
                    <a:pt x="21" y="96"/>
                    <a:pt x="25" y="87"/>
                  </a:cubicBezTo>
                  <a:cubicBezTo>
                    <a:pt x="29" y="75"/>
                    <a:pt x="29" y="63"/>
                    <a:pt x="29" y="51"/>
                  </a:cubicBezTo>
                  <a:cubicBezTo>
                    <a:pt x="29" y="34"/>
                    <a:pt x="29" y="22"/>
                    <a:pt x="25" y="5"/>
                  </a:cubicBezTo>
                  <a:cubicBezTo>
                    <a:pt x="23" y="1"/>
                    <a:pt x="21" y="0"/>
                    <a:pt x="19"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3" name="Google Shape;163;p29"/>
            <p:cNvSpPr/>
            <p:nvPr/>
          </p:nvSpPr>
          <p:spPr>
            <a:xfrm>
              <a:off x="4812975" y="5355775"/>
              <a:ext cx="15000" cy="5650"/>
            </a:xfrm>
            <a:custGeom>
              <a:avLst/>
              <a:gdLst/>
              <a:ahLst/>
              <a:cxnLst/>
              <a:rect l="l" t="t" r="r" b="b"/>
              <a:pathLst>
                <a:path w="600" h="226" extrusionOk="0">
                  <a:moveTo>
                    <a:pt x="514" y="0"/>
                  </a:moveTo>
                  <a:cubicBezTo>
                    <a:pt x="507" y="0"/>
                    <a:pt x="499" y="21"/>
                    <a:pt x="488" y="64"/>
                  </a:cubicBezTo>
                  <a:cubicBezTo>
                    <a:pt x="477" y="17"/>
                    <a:pt x="465" y="8"/>
                    <a:pt x="452" y="8"/>
                  </a:cubicBezTo>
                  <a:cubicBezTo>
                    <a:pt x="444" y="8"/>
                    <a:pt x="435" y="12"/>
                    <a:pt x="426" y="12"/>
                  </a:cubicBezTo>
                  <a:cubicBezTo>
                    <a:pt x="424" y="12"/>
                    <a:pt x="421" y="11"/>
                    <a:pt x="419" y="10"/>
                  </a:cubicBezTo>
                  <a:cubicBezTo>
                    <a:pt x="417" y="10"/>
                    <a:pt x="416" y="10"/>
                    <a:pt x="414" y="10"/>
                  </a:cubicBezTo>
                  <a:cubicBezTo>
                    <a:pt x="403" y="10"/>
                    <a:pt x="388" y="23"/>
                    <a:pt x="374" y="23"/>
                  </a:cubicBezTo>
                  <a:cubicBezTo>
                    <a:pt x="347" y="25"/>
                    <a:pt x="320" y="35"/>
                    <a:pt x="291" y="35"/>
                  </a:cubicBezTo>
                  <a:cubicBezTo>
                    <a:pt x="275" y="35"/>
                    <a:pt x="259" y="32"/>
                    <a:pt x="242" y="23"/>
                  </a:cubicBezTo>
                  <a:cubicBezTo>
                    <a:pt x="238" y="21"/>
                    <a:pt x="234" y="20"/>
                    <a:pt x="230" y="20"/>
                  </a:cubicBezTo>
                  <a:cubicBezTo>
                    <a:pt x="218" y="20"/>
                    <a:pt x="205" y="28"/>
                    <a:pt x="193" y="31"/>
                  </a:cubicBezTo>
                  <a:cubicBezTo>
                    <a:pt x="185" y="27"/>
                    <a:pt x="177" y="27"/>
                    <a:pt x="172" y="23"/>
                  </a:cubicBezTo>
                  <a:cubicBezTo>
                    <a:pt x="155" y="20"/>
                    <a:pt x="139" y="12"/>
                    <a:pt x="124" y="12"/>
                  </a:cubicBezTo>
                  <a:cubicBezTo>
                    <a:pt x="114" y="12"/>
                    <a:pt x="104" y="15"/>
                    <a:pt x="95" y="27"/>
                  </a:cubicBezTo>
                  <a:cubicBezTo>
                    <a:pt x="88" y="34"/>
                    <a:pt x="81" y="36"/>
                    <a:pt x="74" y="36"/>
                  </a:cubicBezTo>
                  <a:cubicBezTo>
                    <a:pt x="61" y="36"/>
                    <a:pt x="48" y="27"/>
                    <a:pt x="37" y="27"/>
                  </a:cubicBezTo>
                  <a:cubicBezTo>
                    <a:pt x="29" y="27"/>
                    <a:pt x="17" y="31"/>
                    <a:pt x="12" y="39"/>
                  </a:cubicBezTo>
                  <a:cubicBezTo>
                    <a:pt x="8" y="47"/>
                    <a:pt x="4" y="60"/>
                    <a:pt x="4" y="72"/>
                  </a:cubicBezTo>
                  <a:cubicBezTo>
                    <a:pt x="0" y="80"/>
                    <a:pt x="0" y="84"/>
                    <a:pt x="4" y="92"/>
                  </a:cubicBezTo>
                  <a:cubicBezTo>
                    <a:pt x="4" y="113"/>
                    <a:pt x="4" y="129"/>
                    <a:pt x="4" y="146"/>
                  </a:cubicBezTo>
                  <a:cubicBezTo>
                    <a:pt x="8" y="150"/>
                    <a:pt x="12" y="154"/>
                    <a:pt x="12" y="154"/>
                  </a:cubicBezTo>
                  <a:lnTo>
                    <a:pt x="95" y="142"/>
                  </a:lnTo>
                  <a:cubicBezTo>
                    <a:pt x="95" y="142"/>
                    <a:pt x="99" y="146"/>
                    <a:pt x="103" y="146"/>
                  </a:cubicBezTo>
                  <a:cubicBezTo>
                    <a:pt x="106" y="149"/>
                    <a:pt x="114" y="157"/>
                    <a:pt x="119" y="157"/>
                  </a:cubicBezTo>
                  <a:cubicBezTo>
                    <a:pt x="121" y="157"/>
                    <a:pt x="122" y="156"/>
                    <a:pt x="123" y="154"/>
                  </a:cubicBezTo>
                  <a:cubicBezTo>
                    <a:pt x="130" y="140"/>
                    <a:pt x="145" y="132"/>
                    <a:pt x="160" y="132"/>
                  </a:cubicBezTo>
                  <a:cubicBezTo>
                    <a:pt x="163" y="132"/>
                    <a:pt x="166" y="133"/>
                    <a:pt x="168" y="133"/>
                  </a:cubicBezTo>
                  <a:cubicBezTo>
                    <a:pt x="197" y="142"/>
                    <a:pt x="226" y="158"/>
                    <a:pt x="250" y="170"/>
                  </a:cubicBezTo>
                  <a:cubicBezTo>
                    <a:pt x="283" y="183"/>
                    <a:pt x="308" y="203"/>
                    <a:pt x="337" y="224"/>
                  </a:cubicBezTo>
                  <a:cubicBezTo>
                    <a:pt x="338" y="225"/>
                    <a:pt x="339" y="225"/>
                    <a:pt x="340" y="225"/>
                  </a:cubicBezTo>
                  <a:cubicBezTo>
                    <a:pt x="347" y="225"/>
                    <a:pt x="353" y="211"/>
                    <a:pt x="363" y="211"/>
                  </a:cubicBezTo>
                  <a:cubicBezTo>
                    <a:pt x="363" y="211"/>
                    <a:pt x="364" y="211"/>
                    <a:pt x="365" y="211"/>
                  </a:cubicBezTo>
                  <a:cubicBezTo>
                    <a:pt x="366" y="212"/>
                    <a:pt x="367" y="212"/>
                    <a:pt x="367" y="212"/>
                  </a:cubicBezTo>
                  <a:cubicBezTo>
                    <a:pt x="377" y="212"/>
                    <a:pt x="387" y="193"/>
                    <a:pt x="397" y="193"/>
                  </a:cubicBezTo>
                  <a:cubicBezTo>
                    <a:pt x="403" y="193"/>
                    <a:pt x="409" y="199"/>
                    <a:pt x="415" y="220"/>
                  </a:cubicBezTo>
                  <a:lnTo>
                    <a:pt x="488" y="125"/>
                  </a:lnTo>
                  <a:cubicBezTo>
                    <a:pt x="497" y="158"/>
                    <a:pt x="509" y="162"/>
                    <a:pt x="521" y="166"/>
                  </a:cubicBezTo>
                  <a:cubicBezTo>
                    <a:pt x="531" y="166"/>
                    <a:pt x="549" y="151"/>
                    <a:pt x="566" y="151"/>
                  </a:cubicBezTo>
                  <a:cubicBezTo>
                    <a:pt x="570" y="151"/>
                    <a:pt x="575" y="152"/>
                    <a:pt x="579" y="154"/>
                  </a:cubicBezTo>
                  <a:cubicBezTo>
                    <a:pt x="579" y="154"/>
                    <a:pt x="580" y="154"/>
                    <a:pt x="580" y="154"/>
                  </a:cubicBezTo>
                  <a:cubicBezTo>
                    <a:pt x="588" y="154"/>
                    <a:pt x="595" y="126"/>
                    <a:pt x="599" y="72"/>
                  </a:cubicBezTo>
                  <a:cubicBezTo>
                    <a:pt x="599" y="31"/>
                    <a:pt x="593" y="14"/>
                    <a:pt x="585" y="14"/>
                  </a:cubicBezTo>
                  <a:cubicBezTo>
                    <a:pt x="584" y="14"/>
                    <a:pt x="584" y="14"/>
                    <a:pt x="583" y="14"/>
                  </a:cubicBezTo>
                  <a:cubicBezTo>
                    <a:pt x="575" y="17"/>
                    <a:pt x="566" y="19"/>
                    <a:pt x="558" y="19"/>
                  </a:cubicBezTo>
                  <a:cubicBezTo>
                    <a:pt x="543" y="19"/>
                    <a:pt x="528" y="13"/>
                    <a:pt x="517" y="2"/>
                  </a:cubicBezTo>
                  <a:cubicBezTo>
                    <a:pt x="516" y="1"/>
                    <a:pt x="515" y="0"/>
                    <a:pt x="514"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4" name="Google Shape;164;p29"/>
            <p:cNvSpPr/>
            <p:nvPr/>
          </p:nvSpPr>
          <p:spPr>
            <a:xfrm>
              <a:off x="4804975" y="5355825"/>
              <a:ext cx="2375" cy="3125"/>
            </a:xfrm>
            <a:custGeom>
              <a:avLst/>
              <a:gdLst/>
              <a:ahLst/>
              <a:cxnLst/>
              <a:rect l="l" t="t" r="r" b="b"/>
              <a:pathLst>
                <a:path w="95" h="125" extrusionOk="0">
                  <a:moveTo>
                    <a:pt x="25" y="0"/>
                  </a:moveTo>
                  <a:cubicBezTo>
                    <a:pt x="12" y="8"/>
                    <a:pt x="12" y="8"/>
                    <a:pt x="0" y="66"/>
                  </a:cubicBezTo>
                  <a:cubicBezTo>
                    <a:pt x="4" y="111"/>
                    <a:pt x="12" y="119"/>
                    <a:pt x="21" y="119"/>
                  </a:cubicBezTo>
                  <a:cubicBezTo>
                    <a:pt x="22" y="119"/>
                    <a:pt x="23" y="120"/>
                    <a:pt x="24" y="120"/>
                  </a:cubicBezTo>
                  <a:cubicBezTo>
                    <a:pt x="34" y="120"/>
                    <a:pt x="45" y="108"/>
                    <a:pt x="56" y="108"/>
                  </a:cubicBezTo>
                  <a:cubicBezTo>
                    <a:pt x="62" y="108"/>
                    <a:pt x="68" y="112"/>
                    <a:pt x="74" y="123"/>
                  </a:cubicBezTo>
                  <a:cubicBezTo>
                    <a:pt x="74" y="124"/>
                    <a:pt x="74" y="125"/>
                    <a:pt x="74" y="125"/>
                  </a:cubicBezTo>
                  <a:cubicBezTo>
                    <a:pt x="74" y="125"/>
                    <a:pt x="75" y="122"/>
                    <a:pt x="78" y="119"/>
                  </a:cubicBezTo>
                  <a:cubicBezTo>
                    <a:pt x="86" y="99"/>
                    <a:pt x="94" y="74"/>
                    <a:pt x="90" y="53"/>
                  </a:cubicBezTo>
                  <a:cubicBezTo>
                    <a:pt x="90" y="21"/>
                    <a:pt x="86" y="0"/>
                    <a:pt x="74"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5" name="Google Shape;165;p29"/>
            <p:cNvSpPr/>
            <p:nvPr/>
          </p:nvSpPr>
          <p:spPr>
            <a:xfrm>
              <a:off x="4809075" y="5355500"/>
              <a:ext cx="1150" cy="3400"/>
            </a:xfrm>
            <a:custGeom>
              <a:avLst/>
              <a:gdLst/>
              <a:ahLst/>
              <a:cxnLst/>
              <a:rect l="l" t="t" r="r" b="b"/>
              <a:pathLst>
                <a:path w="46" h="136" extrusionOk="0">
                  <a:moveTo>
                    <a:pt x="34" y="0"/>
                  </a:moveTo>
                  <a:cubicBezTo>
                    <a:pt x="34" y="0"/>
                    <a:pt x="33" y="0"/>
                    <a:pt x="33" y="1"/>
                  </a:cubicBezTo>
                  <a:cubicBezTo>
                    <a:pt x="21" y="9"/>
                    <a:pt x="13" y="21"/>
                    <a:pt x="8" y="34"/>
                  </a:cubicBezTo>
                  <a:cubicBezTo>
                    <a:pt x="0" y="62"/>
                    <a:pt x="4" y="95"/>
                    <a:pt x="13" y="124"/>
                  </a:cubicBezTo>
                  <a:cubicBezTo>
                    <a:pt x="18" y="130"/>
                    <a:pt x="22" y="136"/>
                    <a:pt x="27" y="136"/>
                  </a:cubicBezTo>
                  <a:cubicBezTo>
                    <a:pt x="29" y="136"/>
                    <a:pt x="31" y="135"/>
                    <a:pt x="33" y="132"/>
                  </a:cubicBezTo>
                  <a:cubicBezTo>
                    <a:pt x="41" y="112"/>
                    <a:pt x="45" y="87"/>
                    <a:pt x="45" y="66"/>
                  </a:cubicBezTo>
                  <a:cubicBezTo>
                    <a:pt x="42" y="21"/>
                    <a:pt x="38" y="0"/>
                    <a:pt x="34"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6" name="Google Shape;166;p29"/>
            <p:cNvSpPr/>
            <p:nvPr/>
          </p:nvSpPr>
          <p:spPr>
            <a:xfrm>
              <a:off x="4810700" y="5355925"/>
              <a:ext cx="1050" cy="3550"/>
            </a:xfrm>
            <a:custGeom>
              <a:avLst/>
              <a:gdLst/>
              <a:ahLst/>
              <a:cxnLst/>
              <a:rect l="l" t="t" r="r" b="b"/>
              <a:pathLst>
                <a:path w="42" h="142" extrusionOk="0">
                  <a:moveTo>
                    <a:pt x="20" y="0"/>
                  </a:moveTo>
                  <a:cubicBezTo>
                    <a:pt x="15" y="0"/>
                    <a:pt x="10" y="6"/>
                    <a:pt x="5" y="13"/>
                  </a:cubicBezTo>
                  <a:cubicBezTo>
                    <a:pt x="1" y="33"/>
                    <a:pt x="1" y="54"/>
                    <a:pt x="1" y="74"/>
                  </a:cubicBezTo>
                  <a:cubicBezTo>
                    <a:pt x="5" y="111"/>
                    <a:pt x="15" y="141"/>
                    <a:pt x="23" y="141"/>
                  </a:cubicBezTo>
                  <a:cubicBezTo>
                    <a:pt x="24" y="141"/>
                    <a:pt x="25" y="141"/>
                    <a:pt x="25" y="140"/>
                  </a:cubicBezTo>
                  <a:cubicBezTo>
                    <a:pt x="38" y="107"/>
                    <a:pt x="42" y="74"/>
                    <a:pt x="42" y="45"/>
                  </a:cubicBezTo>
                  <a:cubicBezTo>
                    <a:pt x="35" y="12"/>
                    <a:pt x="27" y="0"/>
                    <a:pt x="20"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7" name="Google Shape;167;p29"/>
            <p:cNvSpPr/>
            <p:nvPr/>
          </p:nvSpPr>
          <p:spPr>
            <a:xfrm>
              <a:off x="4811950" y="5356050"/>
              <a:ext cx="825" cy="3500"/>
            </a:xfrm>
            <a:custGeom>
              <a:avLst/>
              <a:gdLst/>
              <a:ahLst/>
              <a:cxnLst/>
              <a:rect l="l" t="t" r="r" b="b"/>
              <a:pathLst>
                <a:path w="33" h="140" extrusionOk="0">
                  <a:moveTo>
                    <a:pt x="18" y="1"/>
                  </a:moveTo>
                  <a:cubicBezTo>
                    <a:pt x="13" y="1"/>
                    <a:pt x="8" y="18"/>
                    <a:pt x="0" y="53"/>
                  </a:cubicBezTo>
                  <a:cubicBezTo>
                    <a:pt x="0" y="114"/>
                    <a:pt x="8" y="135"/>
                    <a:pt x="17" y="139"/>
                  </a:cubicBezTo>
                  <a:cubicBezTo>
                    <a:pt x="17" y="140"/>
                    <a:pt x="18" y="140"/>
                    <a:pt x="19" y="140"/>
                  </a:cubicBezTo>
                  <a:cubicBezTo>
                    <a:pt x="26" y="140"/>
                    <a:pt x="33" y="102"/>
                    <a:pt x="33" y="57"/>
                  </a:cubicBezTo>
                  <a:cubicBezTo>
                    <a:pt x="27" y="19"/>
                    <a:pt x="23" y="1"/>
                    <a:pt x="18"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8" name="Google Shape;168;p29"/>
            <p:cNvSpPr/>
            <p:nvPr/>
          </p:nvSpPr>
          <p:spPr>
            <a:xfrm>
              <a:off x="4807950" y="5355750"/>
              <a:ext cx="825" cy="2775"/>
            </a:xfrm>
            <a:custGeom>
              <a:avLst/>
              <a:gdLst/>
              <a:ahLst/>
              <a:cxnLst/>
              <a:rect l="l" t="t" r="r" b="b"/>
              <a:pathLst>
                <a:path w="33" h="111" extrusionOk="0">
                  <a:moveTo>
                    <a:pt x="18" y="0"/>
                  </a:moveTo>
                  <a:cubicBezTo>
                    <a:pt x="12" y="0"/>
                    <a:pt x="6" y="15"/>
                    <a:pt x="0" y="44"/>
                  </a:cubicBezTo>
                  <a:cubicBezTo>
                    <a:pt x="6" y="97"/>
                    <a:pt x="12" y="110"/>
                    <a:pt x="18" y="110"/>
                  </a:cubicBezTo>
                  <a:cubicBezTo>
                    <a:pt x="20" y="110"/>
                    <a:pt x="22" y="108"/>
                    <a:pt x="25" y="106"/>
                  </a:cubicBezTo>
                  <a:cubicBezTo>
                    <a:pt x="33" y="85"/>
                    <a:pt x="33" y="65"/>
                    <a:pt x="33" y="44"/>
                  </a:cubicBezTo>
                  <a:cubicBezTo>
                    <a:pt x="33" y="32"/>
                    <a:pt x="29" y="20"/>
                    <a:pt x="25" y="7"/>
                  </a:cubicBezTo>
                  <a:cubicBezTo>
                    <a:pt x="22" y="3"/>
                    <a:pt x="20" y="0"/>
                    <a:pt x="18"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9" name="Google Shape;169;p29"/>
            <p:cNvSpPr/>
            <p:nvPr/>
          </p:nvSpPr>
          <p:spPr>
            <a:xfrm>
              <a:off x="4827950" y="5356025"/>
              <a:ext cx="850" cy="2800"/>
            </a:xfrm>
            <a:custGeom>
              <a:avLst/>
              <a:gdLst/>
              <a:ahLst/>
              <a:cxnLst/>
              <a:rect l="l" t="t" r="r" b="b"/>
              <a:pathLst>
                <a:path w="34" h="112" extrusionOk="0">
                  <a:moveTo>
                    <a:pt x="18" y="0"/>
                  </a:moveTo>
                  <a:cubicBezTo>
                    <a:pt x="16" y="0"/>
                    <a:pt x="14" y="2"/>
                    <a:pt x="13" y="4"/>
                  </a:cubicBezTo>
                  <a:cubicBezTo>
                    <a:pt x="4" y="33"/>
                    <a:pt x="0" y="66"/>
                    <a:pt x="8" y="95"/>
                  </a:cubicBezTo>
                  <a:lnTo>
                    <a:pt x="25" y="111"/>
                  </a:lnTo>
                  <a:cubicBezTo>
                    <a:pt x="33" y="78"/>
                    <a:pt x="33" y="45"/>
                    <a:pt x="29" y="17"/>
                  </a:cubicBezTo>
                  <a:cubicBezTo>
                    <a:pt x="26" y="6"/>
                    <a:pt x="22" y="0"/>
                    <a:pt x="18"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70" name="Google Shape;170;p29"/>
            <p:cNvSpPr/>
            <p:nvPr/>
          </p:nvSpPr>
          <p:spPr>
            <a:xfrm>
              <a:off x="4811225" y="5447725"/>
              <a:ext cx="10600" cy="3650"/>
            </a:xfrm>
            <a:custGeom>
              <a:avLst/>
              <a:gdLst/>
              <a:ahLst/>
              <a:cxnLst/>
              <a:rect l="l" t="t" r="r" b="b"/>
              <a:pathLst>
                <a:path w="424" h="146" extrusionOk="0">
                  <a:moveTo>
                    <a:pt x="374" y="5"/>
                  </a:moveTo>
                  <a:cubicBezTo>
                    <a:pt x="349" y="9"/>
                    <a:pt x="329" y="9"/>
                    <a:pt x="308" y="13"/>
                  </a:cubicBezTo>
                  <a:cubicBezTo>
                    <a:pt x="259" y="13"/>
                    <a:pt x="214" y="17"/>
                    <a:pt x="169" y="21"/>
                  </a:cubicBezTo>
                  <a:cubicBezTo>
                    <a:pt x="166" y="22"/>
                    <a:pt x="163" y="22"/>
                    <a:pt x="161" y="22"/>
                  </a:cubicBezTo>
                  <a:cubicBezTo>
                    <a:pt x="146" y="22"/>
                    <a:pt x="133" y="18"/>
                    <a:pt x="120" y="18"/>
                  </a:cubicBezTo>
                  <a:cubicBezTo>
                    <a:pt x="106" y="18"/>
                    <a:pt x="92" y="22"/>
                    <a:pt x="78" y="42"/>
                  </a:cubicBezTo>
                  <a:cubicBezTo>
                    <a:pt x="78" y="42"/>
                    <a:pt x="77" y="43"/>
                    <a:pt x="76" y="43"/>
                  </a:cubicBezTo>
                  <a:cubicBezTo>
                    <a:pt x="72" y="43"/>
                    <a:pt x="65" y="33"/>
                    <a:pt x="62" y="29"/>
                  </a:cubicBezTo>
                  <a:cubicBezTo>
                    <a:pt x="55" y="22"/>
                    <a:pt x="48" y="18"/>
                    <a:pt x="40" y="18"/>
                  </a:cubicBezTo>
                  <a:cubicBezTo>
                    <a:pt x="27" y="18"/>
                    <a:pt x="14" y="33"/>
                    <a:pt x="0" y="79"/>
                  </a:cubicBezTo>
                  <a:cubicBezTo>
                    <a:pt x="12" y="114"/>
                    <a:pt x="24" y="131"/>
                    <a:pt x="36" y="131"/>
                  </a:cubicBezTo>
                  <a:cubicBezTo>
                    <a:pt x="41" y="131"/>
                    <a:pt x="45" y="128"/>
                    <a:pt x="50" y="124"/>
                  </a:cubicBezTo>
                  <a:cubicBezTo>
                    <a:pt x="56" y="119"/>
                    <a:pt x="62" y="117"/>
                    <a:pt x="68" y="117"/>
                  </a:cubicBezTo>
                  <a:cubicBezTo>
                    <a:pt x="76" y="117"/>
                    <a:pt x="85" y="122"/>
                    <a:pt x="95" y="132"/>
                  </a:cubicBezTo>
                  <a:cubicBezTo>
                    <a:pt x="107" y="141"/>
                    <a:pt x="122" y="146"/>
                    <a:pt x="137" y="146"/>
                  </a:cubicBezTo>
                  <a:cubicBezTo>
                    <a:pt x="142" y="146"/>
                    <a:pt x="147" y="145"/>
                    <a:pt x="152" y="144"/>
                  </a:cubicBezTo>
                  <a:cubicBezTo>
                    <a:pt x="230" y="144"/>
                    <a:pt x="304" y="140"/>
                    <a:pt x="382" y="136"/>
                  </a:cubicBezTo>
                  <a:cubicBezTo>
                    <a:pt x="398" y="136"/>
                    <a:pt x="411" y="132"/>
                    <a:pt x="423" y="91"/>
                  </a:cubicBezTo>
                  <a:lnTo>
                    <a:pt x="423" y="34"/>
                  </a:lnTo>
                  <a:cubicBezTo>
                    <a:pt x="407" y="1"/>
                    <a:pt x="390" y="9"/>
                    <a:pt x="374" y="5"/>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71" name="Google Shape;171;p29"/>
            <p:cNvSpPr/>
            <p:nvPr/>
          </p:nvSpPr>
          <p:spPr>
            <a:xfrm>
              <a:off x="4810100" y="5448625"/>
              <a:ext cx="950" cy="2000"/>
            </a:xfrm>
            <a:custGeom>
              <a:avLst/>
              <a:gdLst/>
              <a:ahLst/>
              <a:cxnLst/>
              <a:rect l="l" t="t" r="r" b="b"/>
              <a:pathLst>
                <a:path w="38" h="80" extrusionOk="0">
                  <a:moveTo>
                    <a:pt x="18" y="0"/>
                  </a:moveTo>
                  <a:cubicBezTo>
                    <a:pt x="12" y="0"/>
                    <a:pt x="6" y="9"/>
                    <a:pt x="0" y="34"/>
                  </a:cubicBezTo>
                  <a:cubicBezTo>
                    <a:pt x="8" y="64"/>
                    <a:pt x="14" y="79"/>
                    <a:pt x="19" y="79"/>
                  </a:cubicBezTo>
                  <a:cubicBezTo>
                    <a:pt x="25" y="79"/>
                    <a:pt x="31" y="61"/>
                    <a:pt x="37" y="22"/>
                  </a:cubicBezTo>
                  <a:cubicBezTo>
                    <a:pt x="31" y="11"/>
                    <a:pt x="24" y="0"/>
                    <a:pt x="18"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72" name="Google Shape;172;p29"/>
            <p:cNvSpPr/>
            <p:nvPr/>
          </p:nvSpPr>
          <p:spPr>
            <a:xfrm>
              <a:off x="4803225" y="5460875"/>
              <a:ext cx="10075" cy="3500"/>
            </a:xfrm>
            <a:custGeom>
              <a:avLst/>
              <a:gdLst/>
              <a:ahLst/>
              <a:cxnLst/>
              <a:rect l="l" t="t" r="r" b="b"/>
              <a:pathLst>
                <a:path w="403" h="140" extrusionOk="0">
                  <a:moveTo>
                    <a:pt x="64" y="0"/>
                  </a:moveTo>
                  <a:cubicBezTo>
                    <a:pt x="53" y="0"/>
                    <a:pt x="41" y="2"/>
                    <a:pt x="29" y="8"/>
                  </a:cubicBezTo>
                  <a:cubicBezTo>
                    <a:pt x="21" y="12"/>
                    <a:pt x="13" y="29"/>
                    <a:pt x="0" y="41"/>
                  </a:cubicBezTo>
                  <a:cubicBezTo>
                    <a:pt x="9" y="115"/>
                    <a:pt x="17" y="123"/>
                    <a:pt x="29" y="123"/>
                  </a:cubicBezTo>
                  <a:cubicBezTo>
                    <a:pt x="35" y="125"/>
                    <a:pt x="43" y="125"/>
                    <a:pt x="52" y="125"/>
                  </a:cubicBezTo>
                  <a:cubicBezTo>
                    <a:pt x="61" y="125"/>
                    <a:pt x="70" y="125"/>
                    <a:pt x="78" y="127"/>
                  </a:cubicBezTo>
                  <a:cubicBezTo>
                    <a:pt x="132" y="131"/>
                    <a:pt x="185" y="139"/>
                    <a:pt x="242" y="139"/>
                  </a:cubicBezTo>
                  <a:cubicBezTo>
                    <a:pt x="271" y="135"/>
                    <a:pt x="296" y="131"/>
                    <a:pt x="320" y="123"/>
                  </a:cubicBezTo>
                  <a:lnTo>
                    <a:pt x="374" y="123"/>
                  </a:lnTo>
                  <a:cubicBezTo>
                    <a:pt x="382" y="123"/>
                    <a:pt x="390" y="115"/>
                    <a:pt x="394" y="107"/>
                  </a:cubicBezTo>
                  <a:cubicBezTo>
                    <a:pt x="398" y="90"/>
                    <a:pt x="402" y="74"/>
                    <a:pt x="402" y="61"/>
                  </a:cubicBezTo>
                  <a:cubicBezTo>
                    <a:pt x="402" y="45"/>
                    <a:pt x="398" y="33"/>
                    <a:pt x="394" y="20"/>
                  </a:cubicBezTo>
                  <a:cubicBezTo>
                    <a:pt x="390" y="8"/>
                    <a:pt x="386" y="8"/>
                    <a:pt x="378" y="8"/>
                  </a:cubicBezTo>
                  <a:cubicBezTo>
                    <a:pt x="345" y="12"/>
                    <a:pt x="312" y="20"/>
                    <a:pt x="279" y="20"/>
                  </a:cubicBezTo>
                  <a:cubicBezTo>
                    <a:pt x="238" y="20"/>
                    <a:pt x="193" y="20"/>
                    <a:pt x="152" y="16"/>
                  </a:cubicBezTo>
                  <a:cubicBezTo>
                    <a:pt x="123" y="13"/>
                    <a:pt x="94" y="0"/>
                    <a:pt x="64"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73" name="Google Shape;173;p29"/>
            <p:cNvSpPr/>
            <p:nvPr/>
          </p:nvSpPr>
          <p:spPr>
            <a:xfrm>
              <a:off x="4801175" y="5461000"/>
              <a:ext cx="1775" cy="2950"/>
            </a:xfrm>
            <a:custGeom>
              <a:avLst/>
              <a:gdLst/>
              <a:ahLst/>
              <a:cxnLst/>
              <a:rect l="l" t="t" r="r" b="b"/>
              <a:pathLst>
                <a:path w="71" h="118" extrusionOk="0">
                  <a:moveTo>
                    <a:pt x="34" y="0"/>
                  </a:moveTo>
                  <a:cubicBezTo>
                    <a:pt x="22" y="0"/>
                    <a:pt x="11" y="11"/>
                    <a:pt x="0" y="44"/>
                  </a:cubicBezTo>
                  <a:cubicBezTo>
                    <a:pt x="13" y="104"/>
                    <a:pt x="26" y="118"/>
                    <a:pt x="39" y="118"/>
                  </a:cubicBezTo>
                  <a:cubicBezTo>
                    <a:pt x="47" y="118"/>
                    <a:pt x="54" y="113"/>
                    <a:pt x="62" y="110"/>
                  </a:cubicBezTo>
                  <a:cubicBezTo>
                    <a:pt x="66" y="93"/>
                    <a:pt x="70" y="77"/>
                    <a:pt x="70" y="61"/>
                  </a:cubicBezTo>
                  <a:cubicBezTo>
                    <a:pt x="70" y="44"/>
                    <a:pt x="66" y="32"/>
                    <a:pt x="62" y="15"/>
                  </a:cubicBezTo>
                  <a:cubicBezTo>
                    <a:pt x="52" y="8"/>
                    <a:pt x="43" y="0"/>
                    <a:pt x="34"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74" name="Google Shape;174;p29"/>
            <p:cNvSpPr/>
            <p:nvPr/>
          </p:nvSpPr>
          <p:spPr>
            <a:xfrm>
              <a:off x="4798700" y="5461275"/>
              <a:ext cx="1775" cy="3000"/>
            </a:xfrm>
            <a:custGeom>
              <a:avLst/>
              <a:gdLst/>
              <a:ahLst/>
              <a:cxnLst/>
              <a:rect l="l" t="t" r="r" b="b"/>
              <a:pathLst>
                <a:path w="71" h="120" extrusionOk="0">
                  <a:moveTo>
                    <a:pt x="50" y="0"/>
                  </a:moveTo>
                  <a:cubicBezTo>
                    <a:pt x="34" y="4"/>
                    <a:pt x="21" y="13"/>
                    <a:pt x="13" y="25"/>
                  </a:cubicBezTo>
                  <a:cubicBezTo>
                    <a:pt x="5" y="45"/>
                    <a:pt x="1" y="66"/>
                    <a:pt x="1" y="86"/>
                  </a:cubicBezTo>
                  <a:cubicBezTo>
                    <a:pt x="5" y="99"/>
                    <a:pt x="9" y="119"/>
                    <a:pt x="13" y="119"/>
                  </a:cubicBezTo>
                  <a:cubicBezTo>
                    <a:pt x="25" y="115"/>
                    <a:pt x="42" y="115"/>
                    <a:pt x="54" y="111"/>
                  </a:cubicBezTo>
                  <a:cubicBezTo>
                    <a:pt x="58" y="107"/>
                    <a:pt x="58" y="107"/>
                    <a:pt x="71" y="33"/>
                  </a:cubicBezTo>
                  <a:cubicBezTo>
                    <a:pt x="62" y="21"/>
                    <a:pt x="54" y="0"/>
                    <a:pt x="50"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75" name="Google Shape;175;p29"/>
            <p:cNvSpPr/>
            <p:nvPr/>
          </p:nvSpPr>
          <p:spPr>
            <a:xfrm>
              <a:off x="4796975" y="5461450"/>
              <a:ext cx="825" cy="2150"/>
            </a:xfrm>
            <a:custGeom>
              <a:avLst/>
              <a:gdLst/>
              <a:ahLst/>
              <a:cxnLst/>
              <a:rect l="l" t="t" r="r" b="b"/>
              <a:pathLst>
                <a:path w="33" h="86" extrusionOk="0">
                  <a:moveTo>
                    <a:pt x="16" y="0"/>
                  </a:moveTo>
                  <a:cubicBezTo>
                    <a:pt x="12" y="0"/>
                    <a:pt x="8" y="16"/>
                    <a:pt x="0" y="47"/>
                  </a:cubicBezTo>
                  <a:cubicBezTo>
                    <a:pt x="4" y="72"/>
                    <a:pt x="9" y="85"/>
                    <a:pt x="15" y="85"/>
                  </a:cubicBezTo>
                  <a:cubicBezTo>
                    <a:pt x="21" y="85"/>
                    <a:pt x="27" y="73"/>
                    <a:pt x="33" y="47"/>
                  </a:cubicBezTo>
                  <a:cubicBezTo>
                    <a:pt x="25" y="16"/>
                    <a:pt x="21" y="0"/>
                    <a:pt x="16"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76" name="Google Shape;176;p29"/>
            <p:cNvSpPr/>
            <p:nvPr/>
          </p:nvSpPr>
          <p:spPr>
            <a:xfrm>
              <a:off x="4810700" y="5342200"/>
              <a:ext cx="1050" cy="2875"/>
            </a:xfrm>
            <a:custGeom>
              <a:avLst/>
              <a:gdLst/>
              <a:ahLst/>
              <a:cxnLst/>
              <a:rect l="l" t="t" r="r" b="b"/>
              <a:pathLst>
                <a:path w="42" h="115" extrusionOk="0">
                  <a:moveTo>
                    <a:pt x="24" y="0"/>
                  </a:moveTo>
                  <a:cubicBezTo>
                    <a:pt x="18" y="0"/>
                    <a:pt x="11" y="13"/>
                    <a:pt x="5" y="28"/>
                  </a:cubicBezTo>
                  <a:cubicBezTo>
                    <a:pt x="1" y="53"/>
                    <a:pt x="1" y="77"/>
                    <a:pt x="5" y="98"/>
                  </a:cubicBezTo>
                  <a:cubicBezTo>
                    <a:pt x="13" y="110"/>
                    <a:pt x="21" y="114"/>
                    <a:pt x="25" y="114"/>
                  </a:cubicBezTo>
                  <a:cubicBezTo>
                    <a:pt x="34" y="114"/>
                    <a:pt x="42" y="94"/>
                    <a:pt x="42" y="40"/>
                  </a:cubicBezTo>
                  <a:cubicBezTo>
                    <a:pt x="36" y="11"/>
                    <a:pt x="30" y="0"/>
                    <a:pt x="24"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77" name="Google Shape;177;p29"/>
            <p:cNvSpPr/>
            <p:nvPr/>
          </p:nvSpPr>
          <p:spPr>
            <a:xfrm>
              <a:off x="4818000" y="5342375"/>
              <a:ext cx="850" cy="2725"/>
            </a:xfrm>
            <a:custGeom>
              <a:avLst/>
              <a:gdLst/>
              <a:ahLst/>
              <a:cxnLst/>
              <a:rect l="l" t="t" r="r" b="b"/>
              <a:pathLst>
                <a:path w="34" h="109" extrusionOk="0">
                  <a:moveTo>
                    <a:pt x="16" y="1"/>
                  </a:moveTo>
                  <a:cubicBezTo>
                    <a:pt x="13" y="1"/>
                    <a:pt x="11" y="2"/>
                    <a:pt x="8" y="5"/>
                  </a:cubicBezTo>
                  <a:cubicBezTo>
                    <a:pt x="0" y="13"/>
                    <a:pt x="0" y="25"/>
                    <a:pt x="0" y="38"/>
                  </a:cubicBezTo>
                  <a:cubicBezTo>
                    <a:pt x="0" y="58"/>
                    <a:pt x="0" y="79"/>
                    <a:pt x="4" y="95"/>
                  </a:cubicBezTo>
                  <a:cubicBezTo>
                    <a:pt x="8" y="104"/>
                    <a:pt x="11" y="109"/>
                    <a:pt x="14" y="109"/>
                  </a:cubicBezTo>
                  <a:cubicBezTo>
                    <a:pt x="20" y="109"/>
                    <a:pt x="25" y="88"/>
                    <a:pt x="33" y="46"/>
                  </a:cubicBezTo>
                  <a:cubicBezTo>
                    <a:pt x="27" y="11"/>
                    <a:pt x="21" y="1"/>
                    <a:pt x="16"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78" name="Google Shape;178;p29"/>
            <p:cNvSpPr/>
            <p:nvPr/>
          </p:nvSpPr>
          <p:spPr>
            <a:xfrm>
              <a:off x="4812150" y="5342275"/>
              <a:ext cx="5350" cy="3600"/>
            </a:xfrm>
            <a:custGeom>
              <a:avLst/>
              <a:gdLst/>
              <a:ahLst/>
              <a:cxnLst/>
              <a:rect l="l" t="t" r="r" b="b"/>
              <a:pathLst>
                <a:path w="214" h="144" extrusionOk="0">
                  <a:moveTo>
                    <a:pt x="25" y="1"/>
                  </a:moveTo>
                  <a:cubicBezTo>
                    <a:pt x="17" y="1"/>
                    <a:pt x="9" y="13"/>
                    <a:pt x="0" y="37"/>
                  </a:cubicBezTo>
                  <a:cubicBezTo>
                    <a:pt x="7" y="118"/>
                    <a:pt x="16" y="144"/>
                    <a:pt x="26" y="144"/>
                  </a:cubicBezTo>
                  <a:cubicBezTo>
                    <a:pt x="29" y="144"/>
                    <a:pt x="31" y="142"/>
                    <a:pt x="33" y="140"/>
                  </a:cubicBezTo>
                  <a:cubicBezTo>
                    <a:pt x="40" y="134"/>
                    <a:pt x="47" y="132"/>
                    <a:pt x="53" y="132"/>
                  </a:cubicBezTo>
                  <a:cubicBezTo>
                    <a:pt x="68" y="132"/>
                    <a:pt x="83" y="142"/>
                    <a:pt x="97" y="142"/>
                  </a:cubicBezTo>
                  <a:cubicBezTo>
                    <a:pt x="101" y="142"/>
                    <a:pt x="104" y="141"/>
                    <a:pt x="107" y="140"/>
                  </a:cubicBezTo>
                  <a:cubicBezTo>
                    <a:pt x="109" y="140"/>
                    <a:pt x="112" y="139"/>
                    <a:pt x="114" y="139"/>
                  </a:cubicBezTo>
                  <a:cubicBezTo>
                    <a:pt x="123" y="139"/>
                    <a:pt x="132" y="142"/>
                    <a:pt x="139" y="142"/>
                  </a:cubicBezTo>
                  <a:cubicBezTo>
                    <a:pt x="149" y="142"/>
                    <a:pt x="158" y="138"/>
                    <a:pt x="169" y="120"/>
                  </a:cubicBezTo>
                  <a:cubicBezTo>
                    <a:pt x="169" y="118"/>
                    <a:pt x="170" y="118"/>
                    <a:pt x="171" y="118"/>
                  </a:cubicBezTo>
                  <a:cubicBezTo>
                    <a:pt x="175" y="118"/>
                    <a:pt x="182" y="132"/>
                    <a:pt x="185" y="136"/>
                  </a:cubicBezTo>
                  <a:cubicBezTo>
                    <a:pt x="187" y="138"/>
                    <a:pt x="189" y="139"/>
                    <a:pt x="191" y="139"/>
                  </a:cubicBezTo>
                  <a:cubicBezTo>
                    <a:pt x="197" y="139"/>
                    <a:pt x="202" y="129"/>
                    <a:pt x="205" y="99"/>
                  </a:cubicBezTo>
                  <a:cubicBezTo>
                    <a:pt x="214" y="70"/>
                    <a:pt x="210" y="42"/>
                    <a:pt x="201" y="13"/>
                  </a:cubicBezTo>
                  <a:cubicBezTo>
                    <a:pt x="201" y="9"/>
                    <a:pt x="197" y="5"/>
                    <a:pt x="193" y="5"/>
                  </a:cubicBezTo>
                  <a:lnTo>
                    <a:pt x="107" y="5"/>
                  </a:lnTo>
                  <a:cubicBezTo>
                    <a:pt x="82" y="5"/>
                    <a:pt x="54" y="5"/>
                    <a:pt x="25"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79" name="Google Shape;179;p29"/>
            <p:cNvSpPr/>
            <p:nvPr/>
          </p:nvSpPr>
          <p:spPr>
            <a:xfrm>
              <a:off x="4807825" y="5342725"/>
              <a:ext cx="1175" cy="3075"/>
            </a:xfrm>
            <a:custGeom>
              <a:avLst/>
              <a:gdLst/>
              <a:ahLst/>
              <a:cxnLst/>
              <a:rect l="l" t="t" r="r" b="b"/>
              <a:pathLst>
                <a:path w="47" h="123" extrusionOk="0">
                  <a:moveTo>
                    <a:pt x="28" y="1"/>
                  </a:moveTo>
                  <a:cubicBezTo>
                    <a:pt x="22" y="1"/>
                    <a:pt x="13" y="19"/>
                    <a:pt x="1" y="56"/>
                  </a:cubicBezTo>
                  <a:cubicBezTo>
                    <a:pt x="5" y="110"/>
                    <a:pt x="13" y="122"/>
                    <a:pt x="22" y="122"/>
                  </a:cubicBezTo>
                  <a:cubicBezTo>
                    <a:pt x="30" y="118"/>
                    <a:pt x="42" y="122"/>
                    <a:pt x="46" y="56"/>
                  </a:cubicBezTo>
                  <a:cubicBezTo>
                    <a:pt x="40" y="19"/>
                    <a:pt x="35" y="1"/>
                    <a:pt x="28"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80" name="Google Shape;180;p29"/>
            <p:cNvSpPr/>
            <p:nvPr/>
          </p:nvSpPr>
          <p:spPr>
            <a:xfrm>
              <a:off x="4823025" y="5342800"/>
              <a:ext cx="850" cy="3075"/>
            </a:xfrm>
            <a:custGeom>
              <a:avLst/>
              <a:gdLst/>
              <a:ahLst/>
              <a:cxnLst/>
              <a:rect l="l" t="t" r="r" b="b"/>
              <a:pathLst>
                <a:path w="34" h="123" extrusionOk="0">
                  <a:moveTo>
                    <a:pt x="13" y="0"/>
                  </a:moveTo>
                  <a:cubicBezTo>
                    <a:pt x="4" y="0"/>
                    <a:pt x="0" y="21"/>
                    <a:pt x="0" y="53"/>
                  </a:cubicBezTo>
                  <a:cubicBezTo>
                    <a:pt x="0" y="74"/>
                    <a:pt x="4" y="94"/>
                    <a:pt x="8" y="115"/>
                  </a:cubicBezTo>
                  <a:cubicBezTo>
                    <a:pt x="11" y="120"/>
                    <a:pt x="14" y="122"/>
                    <a:pt x="16" y="122"/>
                  </a:cubicBezTo>
                  <a:cubicBezTo>
                    <a:pt x="23" y="122"/>
                    <a:pt x="27" y="94"/>
                    <a:pt x="33" y="25"/>
                  </a:cubicBezTo>
                  <a:cubicBezTo>
                    <a:pt x="25" y="16"/>
                    <a:pt x="17" y="4"/>
                    <a:pt x="13"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81" name="Google Shape;181;p29"/>
            <p:cNvSpPr/>
            <p:nvPr/>
          </p:nvSpPr>
          <p:spPr>
            <a:xfrm>
              <a:off x="4809475" y="5342575"/>
              <a:ext cx="950" cy="3000"/>
            </a:xfrm>
            <a:custGeom>
              <a:avLst/>
              <a:gdLst/>
              <a:ahLst/>
              <a:cxnLst/>
              <a:rect l="l" t="t" r="r" b="b"/>
              <a:pathLst>
                <a:path w="38" h="120" extrusionOk="0">
                  <a:moveTo>
                    <a:pt x="21" y="0"/>
                  </a:moveTo>
                  <a:cubicBezTo>
                    <a:pt x="17" y="0"/>
                    <a:pt x="12" y="6"/>
                    <a:pt x="9" y="13"/>
                  </a:cubicBezTo>
                  <a:cubicBezTo>
                    <a:pt x="1" y="42"/>
                    <a:pt x="1" y="66"/>
                    <a:pt x="9" y="95"/>
                  </a:cubicBezTo>
                  <a:cubicBezTo>
                    <a:pt x="13" y="112"/>
                    <a:pt x="17" y="120"/>
                    <a:pt x="25" y="120"/>
                  </a:cubicBezTo>
                  <a:cubicBezTo>
                    <a:pt x="29" y="120"/>
                    <a:pt x="29" y="116"/>
                    <a:pt x="38" y="38"/>
                  </a:cubicBezTo>
                  <a:cubicBezTo>
                    <a:pt x="33" y="10"/>
                    <a:pt x="27" y="0"/>
                    <a:pt x="2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82" name="Google Shape;182;p29"/>
            <p:cNvSpPr/>
            <p:nvPr/>
          </p:nvSpPr>
          <p:spPr>
            <a:xfrm>
              <a:off x="4819625" y="5342725"/>
              <a:ext cx="850" cy="3000"/>
            </a:xfrm>
            <a:custGeom>
              <a:avLst/>
              <a:gdLst/>
              <a:ahLst/>
              <a:cxnLst/>
              <a:rect l="l" t="t" r="r" b="b"/>
              <a:pathLst>
                <a:path w="34" h="120" extrusionOk="0">
                  <a:moveTo>
                    <a:pt x="15" y="0"/>
                  </a:moveTo>
                  <a:cubicBezTo>
                    <a:pt x="10" y="0"/>
                    <a:pt x="7" y="14"/>
                    <a:pt x="1" y="40"/>
                  </a:cubicBezTo>
                  <a:cubicBezTo>
                    <a:pt x="5" y="91"/>
                    <a:pt x="8" y="119"/>
                    <a:pt x="18" y="119"/>
                  </a:cubicBezTo>
                  <a:cubicBezTo>
                    <a:pt x="19" y="119"/>
                    <a:pt x="20" y="119"/>
                    <a:pt x="21" y="118"/>
                  </a:cubicBezTo>
                  <a:cubicBezTo>
                    <a:pt x="30" y="97"/>
                    <a:pt x="34" y="73"/>
                    <a:pt x="30" y="52"/>
                  </a:cubicBezTo>
                  <a:cubicBezTo>
                    <a:pt x="30" y="36"/>
                    <a:pt x="25" y="19"/>
                    <a:pt x="21" y="7"/>
                  </a:cubicBezTo>
                  <a:cubicBezTo>
                    <a:pt x="19" y="2"/>
                    <a:pt x="17" y="0"/>
                    <a:pt x="15"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83" name="Google Shape;183;p29"/>
            <p:cNvSpPr/>
            <p:nvPr/>
          </p:nvSpPr>
          <p:spPr>
            <a:xfrm>
              <a:off x="4821900" y="5342675"/>
              <a:ext cx="725" cy="3225"/>
            </a:xfrm>
            <a:custGeom>
              <a:avLst/>
              <a:gdLst/>
              <a:ahLst/>
              <a:cxnLst/>
              <a:rect l="l" t="t" r="r" b="b"/>
              <a:pathLst>
                <a:path w="29" h="129" extrusionOk="0">
                  <a:moveTo>
                    <a:pt x="17" y="1"/>
                  </a:moveTo>
                  <a:cubicBezTo>
                    <a:pt x="8" y="1"/>
                    <a:pt x="4" y="26"/>
                    <a:pt x="0" y="108"/>
                  </a:cubicBezTo>
                  <a:cubicBezTo>
                    <a:pt x="7" y="118"/>
                    <a:pt x="11" y="128"/>
                    <a:pt x="15" y="128"/>
                  </a:cubicBezTo>
                  <a:cubicBezTo>
                    <a:pt x="18" y="128"/>
                    <a:pt x="21" y="121"/>
                    <a:pt x="25" y="99"/>
                  </a:cubicBezTo>
                  <a:cubicBezTo>
                    <a:pt x="29" y="79"/>
                    <a:pt x="29" y="58"/>
                    <a:pt x="29" y="38"/>
                  </a:cubicBezTo>
                  <a:cubicBezTo>
                    <a:pt x="29" y="26"/>
                    <a:pt x="25" y="13"/>
                    <a:pt x="17"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84" name="Google Shape;184;p29"/>
            <p:cNvSpPr/>
            <p:nvPr/>
          </p:nvSpPr>
          <p:spPr>
            <a:xfrm>
              <a:off x="4806300" y="5343325"/>
              <a:ext cx="850" cy="2425"/>
            </a:xfrm>
            <a:custGeom>
              <a:avLst/>
              <a:gdLst/>
              <a:ahLst/>
              <a:cxnLst/>
              <a:rect l="l" t="t" r="r" b="b"/>
              <a:pathLst>
                <a:path w="34" h="97" extrusionOk="0">
                  <a:moveTo>
                    <a:pt x="17" y="1"/>
                  </a:moveTo>
                  <a:cubicBezTo>
                    <a:pt x="12" y="1"/>
                    <a:pt x="6" y="8"/>
                    <a:pt x="0" y="45"/>
                  </a:cubicBezTo>
                  <a:cubicBezTo>
                    <a:pt x="6" y="81"/>
                    <a:pt x="11" y="96"/>
                    <a:pt x="17" y="96"/>
                  </a:cubicBezTo>
                  <a:cubicBezTo>
                    <a:pt x="20" y="96"/>
                    <a:pt x="22" y="92"/>
                    <a:pt x="25" y="86"/>
                  </a:cubicBezTo>
                  <a:cubicBezTo>
                    <a:pt x="29" y="73"/>
                    <a:pt x="33" y="57"/>
                    <a:pt x="33" y="41"/>
                  </a:cubicBezTo>
                  <a:cubicBezTo>
                    <a:pt x="33" y="28"/>
                    <a:pt x="29" y="16"/>
                    <a:pt x="25" y="4"/>
                  </a:cubicBezTo>
                  <a:cubicBezTo>
                    <a:pt x="22" y="2"/>
                    <a:pt x="20" y="1"/>
                    <a:pt x="17"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85" name="Google Shape;185;p29"/>
            <p:cNvSpPr/>
            <p:nvPr/>
          </p:nvSpPr>
          <p:spPr>
            <a:xfrm>
              <a:off x="4820750" y="5342975"/>
              <a:ext cx="550" cy="2625"/>
            </a:xfrm>
            <a:custGeom>
              <a:avLst/>
              <a:gdLst/>
              <a:ahLst/>
              <a:cxnLst/>
              <a:rect l="l" t="t" r="r" b="b"/>
              <a:pathLst>
                <a:path w="22" h="105" extrusionOk="0">
                  <a:moveTo>
                    <a:pt x="12" y="1"/>
                  </a:moveTo>
                  <a:cubicBezTo>
                    <a:pt x="5" y="1"/>
                    <a:pt x="1" y="24"/>
                    <a:pt x="1" y="50"/>
                  </a:cubicBezTo>
                  <a:cubicBezTo>
                    <a:pt x="1" y="79"/>
                    <a:pt x="5" y="104"/>
                    <a:pt x="13" y="104"/>
                  </a:cubicBezTo>
                  <a:cubicBezTo>
                    <a:pt x="14" y="104"/>
                    <a:pt x="14" y="104"/>
                    <a:pt x="14" y="104"/>
                  </a:cubicBezTo>
                  <a:cubicBezTo>
                    <a:pt x="18" y="104"/>
                    <a:pt x="22" y="84"/>
                    <a:pt x="22" y="46"/>
                  </a:cubicBezTo>
                  <a:cubicBezTo>
                    <a:pt x="22" y="22"/>
                    <a:pt x="17" y="1"/>
                    <a:pt x="13" y="1"/>
                  </a:cubicBezTo>
                  <a:cubicBezTo>
                    <a:pt x="13" y="1"/>
                    <a:pt x="12" y="1"/>
                    <a:pt x="12"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86" name="Google Shape;186;p29"/>
            <p:cNvSpPr/>
            <p:nvPr/>
          </p:nvSpPr>
          <p:spPr>
            <a:xfrm>
              <a:off x="4804650" y="5382225"/>
              <a:ext cx="3725" cy="3400"/>
            </a:xfrm>
            <a:custGeom>
              <a:avLst/>
              <a:gdLst/>
              <a:ahLst/>
              <a:cxnLst/>
              <a:rect l="l" t="t" r="r" b="b"/>
              <a:pathLst>
                <a:path w="149" h="136" extrusionOk="0">
                  <a:moveTo>
                    <a:pt x="41" y="0"/>
                  </a:moveTo>
                  <a:cubicBezTo>
                    <a:pt x="27" y="0"/>
                    <a:pt x="14" y="16"/>
                    <a:pt x="1" y="56"/>
                  </a:cubicBezTo>
                  <a:cubicBezTo>
                    <a:pt x="7" y="113"/>
                    <a:pt x="18" y="136"/>
                    <a:pt x="29" y="136"/>
                  </a:cubicBezTo>
                  <a:cubicBezTo>
                    <a:pt x="32" y="136"/>
                    <a:pt x="35" y="134"/>
                    <a:pt x="38" y="130"/>
                  </a:cubicBezTo>
                  <a:cubicBezTo>
                    <a:pt x="47" y="119"/>
                    <a:pt x="56" y="115"/>
                    <a:pt x="65" y="115"/>
                  </a:cubicBezTo>
                  <a:cubicBezTo>
                    <a:pt x="83" y="115"/>
                    <a:pt x="101" y="130"/>
                    <a:pt x="120" y="130"/>
                  </a:cubicBezTo>
                  <a:cubicBezTo>
                    <a:pt x="128" y="130"/>
                    <a:pt x="136" y="122"/>
                    <a:pt x="149" y="118"/>
                  </a:cubicBezTo>
                  <a:cubicBezTo>
                    <a:pt x="149" y="48"/>
                    <a:pt x="144" y="23"/>
                    <a:pt x="136" y="19"/>
                  </a:cubicBezTo>
                  <a:cubicBezTo>
                    <a:pt x="124" y="11"/>
                    <a:pt x="112" y="7"/>
                    <a:pt x="103" y="7"/>
                  </a:cubicBezTo>
                  <a:cubicBezTo>
                    <a:pt x="83" y="7"/>
                    <a:pt x="66" y="3"/>
                    <a:pt x="50" y="3"/>
                  </a:cubicBezTo>
                  <a:cubicBezTo>
                    <a:pt x="47" y="1"/>
                    <a:pt x="44" y="0"/>
                    <a:pt x="4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87" name="Google Shape;187;p29"/>
            <p:cNvSpPr/>
            <p:nvPr/>
          </p:nvSpPr>
          <p:spPr>
            <a:xfrm>
              <a:off x="4802000" y="5383050"/>
              <a:ext cx="1850" cy="2825"/>
            </a:xfrm>
            <a:custGeom>
              <a:avLst/>
              <a:gdLst/>
              <a:ahLst/>
              <a:cxnLst/>
              <a:rect l="l" t="t" r="r" b="b"/>
              <a:pathLst>
                <a:path w="74" h="113" extrusionOk="0">
                  <a:moveTo>
                    <a:pt x="51" y="0"/>
                  </a:moveTo>
                  <a:cubicBezTo>
                    <a:pt x="45" y="0"/>
                    <a:pt x="39" y="7"/>
                    <a:pt x="33" y="11"/>
                  </a:cubicBezTo>
                  <a:cubicBezTo>
                    <a:pt x="17" y="19"/>
                    <a:pt x="8" y="11"/>
                    <a:pt x="0" y="76"/>
                  </a:cubicBezTo>
                  <a:cubicBezTo>
                    <a:pt x="13" y="102"/>
                    <a:pt x="25" y="112"/>
                    <a:pt x="36" y="112"/>
                  </a:cubicBezTo>
                  <a:cubicBezTo>
                    <a:pt x="46" y="112"/>
                    <a:pt x="56" y="105"/>
                    <a:pt x="66" y="93"/>
                  </a:cubicBezTo>
                  <a:cubicBezTo>
                    <a:pt x="70" y="72"/>
                    <a:pt x="74" y="52"/>
                    <a:pt x="74" y="35"/>
                  </a:cubicBezTo>
                  <a:cubicBezTo>
                    <a:pt x="65" y="8"/>
                    <a:pt x="58" y="0"/>
                    <a:pt x="5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88" name="Google Shape;188;p29"/>
            <p:cNvSpPr/>
            <p:nvPr/>
          </p:nvSpPr>
          <p:spPr>
            <a:xfrm>
              <a:off x="4799525" y="5382475"/>
              <a:ext cx="1575" cy="3325"/>
            </a:xfrm>
            <a:custGeom>
              <a:avLst/>
              <a:gdLst/>
              <a:ahLst/>
              <a:cxnLst/>
              <a:rect l="l" t="t" r="r" b="b"/>
              <a:pathLst>
                <a:path w="63" h="133" extrusionOk="0">
                  <a:moveTo>
                    <a:pt x="44" y="17"/>
                  </a:moveTo>
                  <a:cubicBezTo>
                    <a:pt x="44" y="17"/>
                    <a:pt x="43" y="17"/>
                    <a:pt x="42" y="17"/>
                  </a:cubicBezTo>
                  <a:cubicBezTo>
                    <a:pt x="29" y="30"/>
                    <a:pt x="13" y="1"/>
                    <a:pt x="1" y="71"/>
                  </a:cubicBezTo>
                  <a:cubicBezTo>
                    <a:pt x="1" y="124"/>
                    <a:pt x="13" y="132"/>
                    <a:pt x="21" y="132"/>
                  </a:cubicBezTo>
                  <a:cubicBezTo>
                    <a:pt x="29" y="132"/>
                    <a:pt x="50" y="132"/>
                    <a:pt x="62" y="79"/>
                  </a:cubicBezTo>
                  <a:cubicBezTo>
                    <a:pt x="59" y="32"/>
                    <a:pt x="52" y="17"/>
                    <a:pt x="44" y="17"/>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89" name="Google Shape;189;p29"/>
            <p:cNvSpPr/>
            <p:nvPr/>
          </p:nvSpPr>
          <p:spPr>
            <a:xfrm>
              <a:off x="4817175" y="5382575"/>
              <a:ext cx="1150" cy="3525"/>
            </a:xfrm>
            <a:custGeom>
              <a:avLst/>
              <a:gdLst/>
              <a:ahLst/>
              <a:cxnLst/>
              <a:rect l="l" t="t" r="r" b="b"/>
              <a:pathLst>
                <a:path w="46" h="141" extrusionOk="0">
                  <a:moveTo>
                    <a:pt x="28" y="1"/>
                  </a:moveTo>
                  <a:cubicBezTo>
                    <a:pt x="20" y="1"/>
                    <a:pt x="7" y="5"/>
                    <a:pt x="0" y="46"/>
                  </a:cubicBezTo>
                  <a:cubicBezTo>
                    <a:pt x="6" y="109"/>
                    <a:pt x="15" y="141"/>
                    <a:pt x="24" y="141"/>
                  </a:cubicBezTo>
                  <a:cubicBezTo>
                    <a:pt x="29" y="141"/>
                    <a:pt x="33" y="133"/>
                    <a:pt x="37" y="116"/>
                  </a:cubicBezTo>
                  <a:cubicBezTo>
                    <a:pt x="41" y="95"/>
                    <a:pt x="46" y="71"/>
                    <a:pt x="46" y="46"/>
                  </a:cubicBezTo>
                  <a:cubicBezTo>
                    <a:pt x="46" y="9"/>
                    <a:pt x="37" y="1"/>
                    <a:pt x="33" y="1"/>
                  </a:cubicBezTo>
                  <a:cubicBezTo>
                    <a:pt x="32" y="1"/>
                    <a:pt x="30" y="1"/>
                    <a:pt x="28"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90" name="Google Shape;190;p29"/>
            <p:cNvSpPr/>
            <p:nvPr/>
          </p:nvSpPr>
          <p:spPr>
            <a:xfrm>
              <a:off x="4815525" y="5382600"/>
              <a:ext cx="950" cy="2850"/>
            </a:xfrm>
            <a:custGeom>
              <a:avLst/>
              <a:gdLst/>
              <a:ahLst/>
              <a:cxnLst/>
              <a:rect l="l" t="t" r="r" b="b"/>
              <a:pathLst>
                <a:path w="38" h="114" extrusionOk="0">
                  <a:moveTo>
                    <a:pt x="17" y="0"/>
                  </a:moveTo>
                  <a:cubicBezTo>
                    <a:pt x="13" y="4"/>
                    <a:pt x="9" y="8"/>
                    <a:pt x="9" y="17"/>
                  </a:cubicBezTo>
                  <a:cubicBezTo>
                    <a:pt x="1" y="41"/>
                    <a:pt x="1" y="66"/>
                    <a:pt x="9" y="94"/>
                  </a:cubicBezTo>
                  <a:cubicBezTo>
                    <a:pt x="12" y="104"/>
                    <a:pt x="18" y="114"/>
                    <a:pt x="22" y="114"/>
                  </a:cubicBezTo>
                  <a:cubicBezTo>
                    <a:pt x="23" y="114"/>
                    <a:pt x="24" y="113"/>
                    <a:pt x="25" y="111"/>
                  </a:cubicBezTo>
                  <a:cubicBezTo>
                    <a:pt x="29" y="94"/>
                    <a:pt x="34" y="78"/>
                    <a:pt x="34" y="62"/>
                  </a:cubicBezTo>
                  <a:cubicBezTo>
                    <a:pt x="38" y="41"/>
                    <a:pt x="34" y="21"/>
                    <a:pt x="25" y="4"/>
                  </a:cubicBezTo>
                  <a:cubicBezTo>
                    <a:pt x="21" y="0"/>
                    <a:pt x="21" y="0"/>
                    <a:pt x="17"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91" name="Google Shape;191;p29"/>
            <p:cNvSpPr/>
            <p:nvPr/>
          </p:nvSpPr>
          <p:spPr>
            <a:xfrm>
              <a:off x="4808750" y="5382900"/>
              <a:ext cx="750" cy="2475"/>
            </a:xfrm>
            <a:custGeom>
              <a:avLst/>
              <a:gdLst/>
              <a:ahLst/>
              <a:cxnLst/>
              <a:rect l="l" t="t" r="r" b="b"/>
              <a:pathLst>
                <a:path w="30" h="99" extrusionOk="0">
                  <a:moveTo>
                    <a:pt x="14" y="0"/>
                  </a:moveTo>
                  <a:cubicBezTo>
                    <a:pt x="10" y="0"/>
                    <a:pt x="7" y="13"/>
                    <a:pt x="1" y="37"/>
                  </a:cubicBezTo>
                  <a:cubicBezTo>
                    <a:pt x="1" y="70"/>
                    <a:pt x="1" y="95"/>
                    <a:pt x="9" y="99"/>
                  </a:cubicBezTo>
                  <a:cubicBezTo>
                    <a:pt x="10" y="99"/>
                    <a:pt x="11" y="99"/>
                    <a:pt x="12" y="99"/>
                  </a:cubicBezTo>
                  <a:cubicBezTo>
                    <a:pt x="19" y="99"/>
                    <a:pt x="26" y="96"/>
                    <a:pt x="30" y="37"/>
                  </a:cubicBezTo>
                  <a:cubicBezTo>
                    <a:pt x="21" y="13"/>
                    <a:pt x="17" y="0"/>
                    <a:pt x="14"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92" name="Google Shape;192;p29"/>
            <p:cNvSpPr/>
            <p:nvPr/>
          </p:nvSpPr>
          <p:spPr>
            <a:xfrm>
              <a:off x="4812250" y="5382700"/>
              <a:ext cx="650" cy="2600"/>
            </a:xfrm>
            <a:custGeom>
              <a:avLst/>
              <a:gdLst/>
              <a:ahLst/>
              <a:cxnLst/>
              <a:rect l="l" t="t" r="r" b="b"/>
              <a:pathLst>
                <a:path w="26" h="104" extrusionOk="0">
                  <a:moveTo>
                    <a:pt x="9" y="0"/>
                  </a:moveTo>
                  <a:cubicBezTo>
                    <a:pt x="5" y="17"/>
                    <a:pt x="0" y="33"/>
                    <a:pt x="0" y="45"/>
                  </a:cubicBezTo>
                  <a:cubicBezTo>
                    <a:pt x="0" y="78"/>
                    <a:pt x="5" y="99"/>
                    <a:pt x="9" y="103"/>
                  </a:cubicBezTo>
                  <a:cubicBezTo>
                    <a:pt x="9" y="103"/>
                    <a:pt x="10" y="103"/>
                    <a:pt x="11" y="103"/>
                  </a:cubicBezTo>
                  <a:cubicBezTo>
                    <a:pt x="18" y="103"/>
                    <a:pt x="25" y="84"/>
                    <a:pt x="25" y="25"/>
                  </a:cubicBezTo>
                  <a:cubicBezTo>
                    <a:pt x="21" y="17"/>
                    <a:pt x="17" y="0"/>
                    <a:pt x="9"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93" name="Google Shape;193;p29"/>
            <p:cNvSpPr/>
            <p:nvPr/>
          </p:nvSpPr>
          <p:spPr>
            <a:xfrm>
              <a:off x="4810700" y="5382775"/>
              <a:ext cx="550" cy="2375"/>
            </a:xfrm>
            <a:custGeom>
              <a:avLst/>
              <a:gdLst/>
              <a:ahLst/>
              <a:cxnLst/>
              <a:rect l="l" t="t" r="r" b="b"/>
              <a:pathLst>
                <a:path w="22" h="95" extrusionOk="0">
                  <a:moveTo>
                    <a:pt x="12" y="1"/>
                  </a:moveTo>
                  <a:cubicBezTo>
                    <a:pt x="8" y="1"/>
                    <a:pt x="4" y="14"/>
                    <a:pt x="1" y="46"/>
                  </a:cubicBezTo>
                  <a:cubicBezTo>
                    <a:pt x="1" y="79"/>
                    <a:pt x="5" y="94"/>
                    <a:pt x="11" y="94"/>
                  </a:cubicBezTo>
                  <a:cubicBezTo>
                    <a:pt x="13" y="94"/>
                    <a:pt x="15" y="92"/>
                    <a:pt x="17" y="87"/>
                  </a:cubicBezTo>
                  <a:cubicBezTo>
                    <a:pt x="21" y="71"/>
                    <a:pt x="21" y="51"/>
                    <a:pt x="21" y="34"/>
                  </a:cubicBezTo>
                  <a:cubicBezTo>
                    <a:pt x="21" y="22"/>
                    <a:pt x="21" y="10"/>
                    <a:pt x="13" y="1"/>
                  </a:cubicBezTo>
                  <a:cubicBezTo>
                    <a:pt x="13" y="1"/>
                    <a:pt x="12" y="1"/>
                    <a:pt x="12"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94" name="Google Shape;194;p29"/>
            <p:cNvSpPr/>
            <p:nvPr/>
          </p:nvSpPr>
          <p:spPr>
            <a:xfrm>
              <a:off x="4814100" y="5383000"/>
              <a:ext cx="525" cy="2800"/>
            </a:xfrm>
            <a:custGeom>
              <a:avLst/>
              <a:gdLst/>
              <a:ahLst/>
              <a:cxnLst/>
              <a:rect l="l" t="t" r="r" b="b"/>
              <a:pathLst>
                <a:path w="21" h="112" extrusionOk="0">
                  <a:moveTo>
                    <a:pt x="8" y="1"/>
                  </a:moveTo>
                  <a:cubicBezTo>
                    <a:pt x="4" y="1"/>
                    <a:pt x="0" y="13"/>
                    <a:pt x="0" y="25"/>
                  </a:cubicBezTo>
                  <a:cubicBezTo>
                    <a:pt x="0" y="46"/>
                    <a:pt x="0" y="62"/>
                    <a:pt x="0" y="78"/>
                  </a:cubicBezTo>
                  <a:cubicBezTo>
                    <a:pt x="0" y="87"/>
                    <a:pt x="4" y="95"/>
                    <a:pt x="8" y="99"/>
                  </a:cubicBezTo>
                  <a:cubicBezTo>
                    <a:pt x="8" y="103"/>
                    <a:pt x="13" y="107"/>
                    <a:pt x="13" y="111"/>
                  </a:cubicBezTo>
                  <a:cubicBezTo>
                    <a:pt x="21" y="33"/>
                    <a:pt x="21" y="1"/>
                    <a:pt x="8"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95" name="Google Shape;195;p29"/>
            <p:cNvSpPr/>
            <p:nvPr/>
          </p:nvSpPr>
          <p:spPr>
            <a:xfrm>
              <a:off x="4806300" y="5369900"/>
              <a:ext cx="1150" cy="2700"/>
            </a:xfrm>
            <a:custGeom>
              <a:avLst/>
              <a:gdLst/>
              <a:ahLst/>
              <a:cxnLst/>
              <a:rect l="l" t="t" r="r" b="b"/>
              <a:pathLst>
                <a:path w="46" h="108" extrusionOk="0">
                  <a:moveTo>
                    <a:pt x="23" y="1"/>
                  </a:moveTo>
                  <a:cubicBezTo>
                    <a:pt x="15" y="1"/>
                    <a:pt x="8" y="14"/>
                    <a:pt x="0" y="44"/>
                  </a:cubicBezTo>
                  <a:cubicBezTo>
                    <a:pt x="6" y="90"/>
                    <a:pt x="15" y="107"/>
                    <a:pt x="23" y="107"/>
                  </a:cubicBezTo>
                  <a:cubicBezTo>
                    <a:pt x="28" y="107"/>
                    <a:pt x="33" y="102"/>
                    <a:pt x="37" y="94"/>
                  </a:cubicBezTo>
                  <a:cubicBezTo>
                    <a:pt x="46" y="69"/>
                    <a:pt x="46" y="44"/>
                    <a:pt x="41" y="20"/>
                  </a:cubicBezTo>
                  <a:cubicBezTo>
                    <a:pt x="35" y="8"/>
                    <a:pt x="28" y="1"/>
                    <a:pt x="23"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96" name="Google Shape;196;p29"/>
            <p:cNvSpPr/>
            <p:nvPr/>
          </p:nvSpPr>
          <p:spPr>
            <a:xfrm>
              <a:off x="4808450" y="5369900"/>
              <a:ext cx="850" cy="2450"/>
            </a:xfrm>
            <a:custGeom>
              <a:avLst/>
              <a:gdLst/>
              <a:ahLst/>
              <a:cxnLst/>
              <a:rect l="l" t="t" r="r" b="b"/>
              <a:pathLst>
                <a:path w="34" h="98" extrusionOk="0">
                  <a:moveTo>
                    <a:pt x="18" y="1"/>
                  </a:moveTo>
                  <a:cubicBezTo>
                    <a:pt x="13" y="1"/>
                    <a:pt x="8" y="13"/>
                    <a:pt x="1" y="36"/>
                  </a:cubicBezTo>
                  <a:cubicBezTo>
                    <a:pt x="1" y="77"/>
                    <a:pt x="5" y="94"/>
                    <a:pt x="13" y="94"/>
                  </a:cubicBezTo>
                  <a:cubicBezTo>
                    <a:pt x="14" y="95"/>
                    <a:pt x="17" y="97"/>
                    <a:pt x="19" y="97"/>
                  </a:cubicBezTo>
                  <a:cubicBezTo>
                    <a:pt x="25" y="97"/>
                    <a:pt x="31" y="89"/>
                    <a:pt x="33" y="49"/>
                  </a:cubicBezTo>
                  <a:cubicBezTo>
                    <a:pt x="27" y="16"/>
                    <a:pt x="23" y="1"/>
                    <a:pt x="18"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97" name="Google Shape;197;p29"/>
            <p:cNvSpPr/>
            <p:nvPr/>
          </p:nvSpPr>
          <p:spPr>
            <a:xfrm>
              <a:off x="4816250" y="5370100"/>
              <a:ext cx="650" cy="2450"/>
            </a:xfrm>
            <a:custGeom>
              <a:avLst/>
              <a:gdLst/>
              <a:ahLst/>
              <a:cxnLst/>
              <a:rect l="l" t="t" r="r" b="b"/>
              <a:pathLst>
                <a:path w="26" h="98" extrusionOk="0">
                  <a:moveTo>
                    <a:pt x="16" y="0"/>
                  </a:moveTo>
                  <a:cubicBezTo>
                    <a:pt x="15" y="0"/>
                    <a:pt x="14" y="1"/>
                    <a:pt x="13" y="4"/>
                  </a:cubicBezTo>
                  <a:cubicBezTo>
                    <a:pt x="5" y="20"/>
                    <a:pt x="0" y="41"/>
                    <a:pt x="5" y="61"/>
                  </a:cubicBezTo>
                  <a:cubicBezTo>
                    <a:pt x="5" y="86"/>
                    <a:pt x="6" y="98"/>
                    <a:pt x="13" y="98"/>
                  </a:cubicBezTo>
                  <a:cubicBezTo>
                    <a:pt x="16" y="98"/>
                    <a:pt x="20" y="95"/>
                    <a:pt x="25" y="90"/>
                  </a:cubicBezTo>
                  <a:cubicBezTo>
                    <a:pt x="22" y="26"/>
                    <a:pt x="21" y="0"/>
                    <a:pt x="16"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98" name="Google Shape;198;p29"/>
            <p:cNvSpPr/>
            <p:nvPr/>
          </p:nvSpPr>
          <p:spPr>
            <a:xfrm>
              <a:off x="4818100" y="5421825"/>
              <a:ext cx="1350" cy="2750"/>
            </a:xfrm>
            <a:custGeom>
              <a:avLst/>
              <a:gdLst/>
              <a:ahLst/>
              <a:cxnLst/>
              <a:rect l="l" t="t" r="r" b="b"/>
              <a:pathLst>
                <a:path w="54" h="110" extrusionOk="0">
                  <a:moveTo>
                    <a:pt x="28" y="1"/>
                  </a:moveTo>
                  <a:cubicBezTo>
                    <a:pt x="18" y="1"/>
                    <a:pt x="9" y="16"/>
                    <a:pt x="0" y="48"/>
                  </a:cubicBezTo>
                  <a:cubicBezTo>
                    <a:pt x="16" y="88"/>
                    <a:pt x="26" y="109"/>
                    <a:pt x="33" y="109"/>
                  </a:cubicBezTo>
                  <a:cubicBezTo>
                    <a:pt x="42" y="109"/>
                    <a:pt x="47" y="83"/>
                    <a:pt x="54" y="31"/>
                  </a:cubicBezTo>
                  <a:cubicBezTo>
                    <a:pt x="44" y="11"/>
                    <a:pt x="36" y="1"/>
                    <a:pt x="28"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99" name="Google Shape;199;p29"/>
            <p:cNvSpPr/>
            <p:nvPr/>
          </p:nvSpPr>
          <p:spPr>
            <a:xfrm>
              <a:off x="4814100" y="5422200"/>
              <a:ext cx="950" cy="2500"/>
            </a:xfrm>
            <a:custGeom>
              <a:avLst/>
              <a:gdLst/>
              <a:ahLst/>
              <a:cxnLst/>
              <a:rect l="l" t="t" r="r" b="b"/>
              <a:pathLst>
                <a:path w="38" h="100" extrusionOk="0">
                  <a:moveTo>
                    <a:pt x="18" y="1"/>
                  </a:moveTo>
                  <a:cubicBezTo>
                    <a:pt x="13" y="1"/>
                    <a:pt x="8" y="13"/>
                    <a:pt x="0" y="37"/>
                  </a:cubicBezTo>
                  <a:cubicBezTo>
                    <a:pt x="0" y="78"/>
                    <a:pt x="4" y="90"/>
                    <a:pt x="13" y="98"/>
                  </a:cubicBezTo>
                  <a:cubicBezTo>
                    <a:pt x="13" y="99"/>
                    <a:pt x="14" y="99"/>
                    <a:pt x="15" y="99"/>
                  </a:cubicBezTo>
                  <a:cubicBezTo>
                    <a:pt x="20" y="99"/>
                    <a:pt x="30" y="87"/>
                    <a:pt x="37" y="45"/>
                  </a:cubicBezTo>
                  <a:cubicBezTo>
                    <a:pt x="29" y="15"/>
                    <a:pt x="23" y="1"/>
                    <a:pt x="18"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00" name="Google Shape;200;p29"/>
            <p:cNvSpPr/>
            <p:nvPr/>
          </p:nvSpPr>
          <p:spPr>
            <a:xfrm>
              <a:off x="4801375" y="5421875"/>
              <a:ext cx="750" cy="2275"/>
            </a:xfrm>
            <a:custGeom>
              <a:avLst/>
              <a:gdLst/>
              <a:ahLst/>
              <a:cxnLst/>
              <a:rect l="l" t="t" r="r" b="b"/>
              <a:pathLst>
                <a:path w="30" h="91" extrusionOk="0">
                  <a:moveTo>
                    <a:pt x="12" y="0"/>
                  </a:moveTo>
                  <a:cubicBezTo>
                    <a:pt x="7" y="0"/>
                    <a:pt x="4" y="21"/>
                    <a:pt x="0" y="91"/>
                  </a:cubicBezTo>
                  <a:lnTo>
                    <a:pt x="25" y="91"/>
                  </a:lnTo>
                  <a:cubicBezTo>
                    <a:pt x="29" y="38"/>
                    <a:pt x="25" y="13"/>
                    <a:pt x="17" y="5"/>
                  </a:cubicBezTo>
                  <a:cubicBezTo>
                    <a:pt x="15" y="2"/>
                    <a:pt x="13" y="0"/>
                    <a:pt x="12"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01" name="Google Shape;201;p29"/>
            <p:cNvSpPr/>
            <p:nvPr/>
          </p:nvSpPr>
          <p:spPr>
            <a:xfrm>
              <a:off x="4803125" y="5422200"/>
              <a:ext cx="625" cy="2325"/>
            </a:xfrm>
            <a:custGeom>
              <a:avLst/>
              <a:gdLst/>
              <a:ahLst/>
              <a:cxnLst/>
              <a:rect l="l" t="t" r="r" b="b"/>
              <a:pathLst>
                <a:path w="25" h="93" extrusionOk="0">
                  <a:moveTo>
                    <a:pt x="14" y="1"/>
                  </a:moveTo>
                  <a:cubicBezTo>
                    <a:pt x="8" y="1"/>
                    <a:pt x="3" y="10"/>
                    <a:pt x="0" y="37"/>
                  </a:cubicBezTo>
                  <a:cubicBezTo>
                    <a:pt x="3" y="76"/>
                    <a:pt x="8" y="92"/>
                    <a:pt x="13" y="92"/>
                  </a:cubicBezTo>
                  <a:cubicBezTo>
                    <a:pt x="15" y="92"/>
                    <a:pt x="18" y="89"/>
                    <a:pt x="21" y="82"/>
                  </a:cubicBezTo>
                  <a:cubicBezTo>
                    <a:pt x="25" y="57"/>
                    <a:pt x="25" y="29"/>
                    <a:pt x="21" y="4"/>
                  </a:cubicBezTo>
                  <a:cubicBezTo>
                    <a:pt x="19" y="2"/>
                    <a:pt x="16" y="1"/>
                    <a:pt x="14"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02" name="Google Shape;202;p29"/>
            <p:cNvSpPr/>
            <p:nvPr/>
          </p:nvSpPr>
          <p:spPr>
            <a:xfrm>
              <a:off x="4804750" y="5421875"/>
              <a:ext cx="650" cy="2350"/>
            </a:xfrm>
            <a:custGeom>
              <a:avLst/>
              <a:gdLst/>
              <a:ahLst/>
              <a:cxnLst/>
              <a:rect l="l" t="t" r="r" b="b"/>
              <a:pathLst>
                <a:path w="26" h="94" extrusionOk="0">
                  <a:moveTo>
                    <a:pt x="13" y="1"/>
                  </a:moveTo>
                  <a:cubicBezTo>
                    <a:pt x="9" y="1"/>
                    <a:pt x="1" y="25"/>
                    <a:pt x="1" y="75"/>
                  </a:cubicBezTo>
                  <a:cubicBezTo>
                    <a:pt x="5" y="87"/>
                    <a:pt x="9" y="94"/>
                    <a:pt x="14" y="94"/>
                  </a:cubicBezTo>
                  <a:cubicBezTo>
                    <a:pt x="18" y="94"/>
                    <a:pt x="22" y="88"/>
                    <a:pt x="26" y="79"/>
                  </a:cubicBezTo>
                  <a:cubicBezTo>
                    <a:pt x="26" y="29"/>
                    <a:pt x="21" y="5"/>
                    <a:pt x="13"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03" name="Google Shape;203;p29"/>
            <p:cNvSpPr/>
            <p:nvPr/>
          </p:nvSpPr>
          <p:spPr>
            <a:xfrm>
              <a:off x="4800975" y="5408375"/>
              <a:ext cx="3300" cy="3575"/>
            </a:xfrm>
            <a:custGeom>
              <a:avLst/>
              <a:gdLst/>
              <a:ahLst/>
              <a:cxnLst/>
              <a:rect l="l" t="t" r="r" b="b"/>
              <a:pathLst>
                <a:path w="132" h="143" extrusionOk="0">
                  <a:moveTo>
                    <a:pt x="60" y="1"/>
                  </a:moveTo>
                  <a:cubicBezTo>
                    <a:pt x="43" y="1"/>
                    <a:pt x="26" y="9"/>
                    <a:pt x="8" y="40"/>
                  </a:cubicBezTo>
                  <a:cubicBezTo>
                    <a:pt x="4" y="52"/>
                    <a:pt x="0" y="61"/>
                    <a:pt x="0" y="73"/>
                  </a:cubicBezTo>
                  <a:cubicBezTo>
                    <a:pt x="7" y="128"/>
                    <a:pt x="17" y="140"/>
                    <a:pt x="27" y="140"/>
                  </a:cubicBezTo>
                  <a:cubicBezTo>
                    <a:pt x="29" y="140"/>
                    <a:pt x="31" y="139"/>
                    <a:pt x="33" y="139"/>
                  </a:cubicBezTo>
                  <a:cubicBezTo>
                    <a:pt x="45" y="134"/>
                    <a:pt x="55" y="129"/>
                    <a:pt x="66" y="129"/>
                  </a:cubicBezTo>
                  <a:cubicBezTo>
                    <a:pt x="74" y="129"/>
                    <a:pt x="82" y="132"/>
                    <a:pt x="90" y="139"/>
                  </a:cubicBezTo>
                  <a:cubicBezTo>
                    <a:pt x="95" y="141"/>
                    <a:pt x="99" y="143"/>
                    <a:pt x="102" y="143"/>
                  </a:cubicBezTo>
                  <a:cubicBezTo>
                    <a:pt x="115" y="143"/>
                    <a:pt x="122" y="125"/>
                    <a:pt x="131" y="93"/>
                  </a:cubicBezTo>
                  <a:cubicBezTo>
                    <a:pt x="131" y="36"/>
                    <a:pt x="127" y="15"/>
                    <a:pt x="119" y="11"/>
                  </a:cubicBezTo>
                  <a:cubicBezTo>
                    <a:pt x="100" y="11"/>
                    <a:pt x="80" y="1"/>
                    <a:pt x="60"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04" name="Google Shape;204;p29"/>
            <p:cNvSpPr/>
            <p:nvPr/>
          </p:nvSpPr>
          <p:spPr>
            <a:xfrm>
              <a:off x="4812750" y="5408625"/>
              <a:ext cx="2500" cy="3475"/>
            </a:xfrm>
            <a:custGeom>
              <a:avLst/>
              <a:gdLst/>
              <a:ahLst/>
              <a:cxnLst/>
              <a:rect l="l" t="t" r="r" b="b"/>
              <a:pathLst>
                <a:path w="100" h="139" extrusionOk="0">
                  <a:moveTo>
                    <a:pt x="24" y="0"/>
                  </a:moveTo>
                  <a:cubicBezTo>
                    <a:pt x="21" y="0"/>
                    <a:pt x="17" y="1"/>
                    <a:pt x="13" y="1"/>
                  </a:cubicBezTo>
                  <a:cubicBezTo>
                    <a:pt x="9" y="1"/>
                    <a:pt x="5" y="26"/>
                    <a:pt x="1" y="38"/>
                  </a:cubicBezTo>
                  <a:cubicBezTo>
                    <a:pt x="9" y="107"/>
                    <a:pt x="17" y="139"/>
                    <a:pt x="28" y="139"/>
                  </a:cubicBezTo>
                  <a:cubicBezTo>
                    <a:pt x="33" y="139"/>
                    <a:pt x="39" y="131"/>
                    <a:pt x="46" y="116"/>
                  </a:cubicBezTo>
                  <a:cubicBezTo>
                    <a:pt x="50" y="113"/>
                    <a:pt x="53" y="103"/>
                    <a:pt x="57" y="103"/>
                  </a:cubicBezTo>
                  <a:cubicBezTo>
                    <a:pt x="57" y="103"/>
                    <a:pt x="58" y="103"/>
                    <a:pt x="58" y="104"/>
                  </a:cubicBezTo>
                  <a:cubicBezTo>
                    <a:pt x="64" y="123"/>
                    <a:pt x="70" y="132"/>
                    <a:pt x="76" y="132"/>
                  </a:cubicBezTo>
                  <a:cubicBezTo>
                    <a:pt x="84" y="132"/>
                    <a:pt x="92" y="116"/>
                    <a:pt x="99" y="88"/>
                  </a:cubicBezTo>
                  <a:cubicBezTo>
                    <a:pt x="99" y="20"/>
                    <a:pt x="99" y="1"/>
                    <a:pt x="93" y="1"/>
                  </a:cubicBezTo>
                  <a:cubicBezTo>
                    <a:pt x="93" y="1"/>
                    <a:pt x="92" y="1"/>
                    <a:pt x="91" y="1"/>
                  </a:cubicBezTo>
                  <a:cubicBezTo>
                    <a:pt x="84" y="3"/>
                    <a:pt x="76" y="4"/>
                    <a:pt x="69" y="4"/>
                  </a:cubicBezTo>
                  <a:cubicBezTo>
                    <a:pt x="54" y="4"/>
                    <a:pt x="39" y="0"/>
                    <a:pt x="24"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05" name="Google Shape;205;p29"/>
            <p:cNvSpPr/>
            <p:nvPr/>
          </p:nvSpPr>
          <p:spPr>
            <a:xfrm>
              <a:off x="4808975" y="5408125"/>
              <a:ext cx="1650" cy="3650"/>
            </a:xfrm>
            <a:custGeom>
              <a:avLst/>
              <a:gdLst/>
              <a:ahLst/>
              <a:cxnLst/>
              <a:rect l="l" t="t" r="r" b="b"/>
              <a:pathLst>
                <a:path w="66" h="146" extrusionOk="0">
                  <a:moveTo>
                    <a:pt x="52" y="7"/>
                  </a:moveTo>
                  <a:cubicBezTo>
                    <a:pt x="51" y="7"/>
                    <a:pt x="50" y="7"/>
                    <a:pt x="49" y="9"/>
                  </a:cubicBezTo>
                  <a:cubicBezTo>
                    <a:pt x="33" y="21"/>
                    <a:pt x="17" y="1"/>
                    <a:pt x="0" y="79"/>
                  </a:cubicBezTo>
                  <a:cubicBezTo>
                    <a:pt x="8" y="134"/>
                    <a:pt x="18" y="145"/>
                    <a:pt x="28" y="145"/>
                  </a:cubicBezTo>
                  <a:cubicBezTo>
                    <a:pt x="33" y="145"/>
                    <a:pt x="39" y="142"/>
                    <a:pt x="45" y="140"/>
                  </a:cubicBezTo>
                  <a:cubicBezTo>
                    <a:pt x="62" y="140"/>
                    <a:pt x="62" y="112"/>
                    <a:pt x="66" y="54"/>
                  </a:cubicBezTo>
                  <a:cubicBezTo>
                    <a:pt x="62" y="21"/>
                    <a:pt x="56" y="7"/>
                    <a:pt x="52" y="7"/>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06" name="Google Shape;206;p29"/>
            <p:cNvSpPr/>
            <p:nvPr/>
          </p:nvSpPr>
          <p:spPr>
            <a:xfrm>
              <a:off x="4806800" y="5408500"/>
              <a:ext cx="1475" cy="3075"/>
            </a:xfrm>
            <a:custGeom>
              <a:avLst/>
              <a:gdLst/>
              <a:ahLst/>
              <a:cxnLst/>
              <a:rect l="l" t="t" r="r" b="b"/>
              <a:pathLst>
                <a:path w="59" h="123" extrusionOk="0">
                  <a:moveTo>
                    <a:pt x="38" y="0"/>
                  </a:moveTo>
                  <a:cubicBezTo>
                    <a:pt x="26" y="0"/>
                    <a:pt x="13" y="10"/>
                    <a:pt x="1" y="60"/>
                  </a:cubicBezTo>
                  <a:cubicBezTo>
                    <a:pt x="13" y="101"/>
                    <a:pt x="24" y="122"/>
                    <a:pt x="34" y="122"/>
                  </a:cubicBezTo>
                  <a:cubicBezTo>
                    <a:pt x="41" y="122"/>
                    <a:pt x="48" y="112"/>
                    <a:pt x="54" y="93"/>
                  </a:cubicBezTo>
                  <a:cubicBezTo>
                    <a:pt x="54" y="76"/>
                    <a:pt x="58" y="60"/>
                    <a:pt x="58" y="39"/>
                  </a:cubicBezTo>
                  <a:cubicBezTo>
                    <a:pt x="58" y="27"/>
                    <a:pt x="54" y="15"/>
                    <a:pt x="50" y="2"/>
                  </a:cubicBezTo>
                  <a:cubicBezTo>
                    <a:pt x="46" y="1"/>
                    <a:pt x="42" y="0"/>
                    <a:pt x="38"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07" name="Google Shape;207;p29"/>
            <p:cNvSpPr/>
            <p:nvPr/>
          </p:nvSpPr>
          <p:spPr>
            <a:xfrm>
              <a:off x="4804850" y="5408750"/>
              <a:ext cx="1275" cy="3250"/>
            </a:xfrm>
            <a:custGeom>
              <a:avLst/>
              <a:gdLst/>
              <a:ahLst/>
              <a:cxnLst/>
              <a:rect l="l" t="t" r="r" b="b"/>
              <a:pathLst>
                <a:path w="51" h="130" extrusionOk="0">
                  <a:moveTo>
                    <a:pt x="22" y="0"/>
                  </a:moveTo>
                  <a:cubicBezTo>
                    <a:pt x="13" y="0"/>
                    <a:pt x="5" y="13"/>
                    <a:pt x="1" y="78"/>
                  </a:cubicBezTo>
                  <a:cubicBezTo>
                    <a:pt x="9" y="91"/>
                    <a:pt x="13" y="107"/>
                    <a:pt x="22" y="119"/>
                  </a:cubicBezTo>
                  <a:cubicBezTo>
                    <a:pt x="25" y="126"/>
                    <a:pt x="28" y="129"/>
                    <a:pt x="31" y="129"/>
                  </a:cubicBezTo>
                  <a:cubicBezTo>
                    <a:pt x="38" y="129"/>
                    <a:pt x="43" y="108"/>
                    <a:pt x="46" y="78"/>
                  </a:cubicBezTo>
                  <a:cubicBezTo>
                    <a:pt x="50" y="58"/>
                    <a:pt x="50" y="37"/>
                    <a:pt x="46" y="17"/>
                  </a:cubicBezTo>
                  <a:cubicBezTo>
                    <a:pt x="42" y="5"/>
                    <a:pt x="34" y="0"/>
                    <a:pt x="22"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08" name="Google Shape;208;p29"/>
            <p:cNvSpPr/>
            <p:nvPr/>
          </p:nvSpPr>
          <p:spPr>
            <a:xfrm>
              <a:off x="4811225" y="5408475"/>
              <a:ext cx="1150" cy="3275"/>
            </a:xfrm>
            <a:custGeom>
              <a:avLst/>
              <a:gdLst/>
              <a:ahLst/>
              <a:cxnLst/>
              <a:rect l="l" t="t" r="r" b="b"/>
              <a:pathLst>
                <a:path w="46" h="131" extrusionOk="0">
                  <a:moveTo>
                    <a:pt x="25" y="1"/>
                  </a:moveTo>
                  <a:cubicBezTo>
                    <a:pt x="16" y="1"/>
                    <a:pt x="6" y="10"/>
                    <a:pt x="0" y="61"/>
                  </a:cubicBezTo>
                  <a:cubicBezTo>
                    <a:pt x="9" y="109"/>
                    <a:pt x="16" y="131"/>
                    <a:pt x="24" y="131"/>
                  </a:cubicBezTo>
                  <a:cubicBezTo>
                    <a:pt x="27" y="131"/>
                    <a:pt x="30" y="128"/>
                    <a:pt x="33" y="122"/>
                  </a:cubicBezTo>
                  <a:cubicBezTo>
                    <a:pt x="41" y="98"/>
                    <a:pt x="46" y="73"/>
                    <a:pt x="46" y="48"/>
                  </a:cubicBezTo>
                  <a:cubicBezTo>
                    <a:pt x="46" y="11"/>
                    <a:pt x="37" y="3"/>
                    <a:pt x="33" y="3"/>
                  </a:cubicBezTo>
                  <a:cubicBezTo>
                    <a:pt x="31" y="2"/>
                    <a:pt x="28" y="1"/>
                    <a:pt x="25"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09" name="Google Shape;209;p29"/>
            <p:cNvSpPr/>
            <p:nvPr/>
          </p:nvSpPr>
          <p:spPr>
            <a:xfrm>
              <a:off x="4817475" y="5408425"/>
              <a:ext cx="950" cy="3050"/>
            </a:xfrm>
            <a:custGeom>
              <a:avLst/>
              <a:gdLst/>
              <a:ahLst/>
              <a:cxnLst/>
              <a:rect l="l" t="t" r="r" b="b"/>
              <a:pathLst>
                <a:path w="38" h="122" extrusionOk="0">
                  <a:moveTo>
                    <a:pt x="18" y="1"/>
                  </a:moveTo>
                  <a:cubicBezTo>
                    <a:pt x="15" y="1"/>
                    <a:pt x="12" y="4"/>
                    <a:pt x="9" y="9"/>
                  </a:cubicBezTo>
                  <a:cubicBezTo>
                    <a:pt x="5" y="26"/>
                    <a:pt x="1" y="46"/>
                    <a:pt x="1" y="63"/>
                  </a:cubicBezTo>
                  <a:cubicBezTo>
                    <a:pt x="1" y="79"/>
                    <a:pt x="5" y="96"/>
                    <a:pt x="9" y="112"/>
                  </a:cubicBezTo>
                  <a:cubicBezTo>
                    <a:pt x="12" y="119"/>
                    <a:pt x="15" y="122"/>
                    <a:pt x="17" y="122"/>
                  </a:cubicBezTo>
                  <a:cubicBezTo>
                    <a:pt x="24" y="122"/>
                    <a:pt x="29" y="98"/>
                    <a:pt x="38" y="50"/>
                  </a:cubicBezTo>
                  <a:cubicBezTo>
                    <a:pt x="32" y="14"/>
                    <a:pt x="25" y="1"/>
                    <a:pt x="18"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10" name="Google Shape;210;p29"/>
            <p:cNvSpPr/>
            <p:nvPr/>
          </p:nvSpPr>
          <p:spPr>
            <a:xfrm>
              <a:off x="4818600" y="5408550"/>
              <a:ext cx="750" cy="2900"/>
            </a:xfrm>
            <a:custGeom>
              <a:avLst/>
              <a:gdLst/>
              <a:ahLst/>
              <a:cxnLst/>
              <a:rect l="l" t="t" r="r" b="b"/>
              <a:pathLst>
                <a:path w="30" h="116" extrusionOk="0">
                  <a:moveTo>
                    <a:pt x="13" y="0"/>
                  </a:moveTo>
                  <a:cubicBezTo>
                    <a:pt x="9" y="13"/>
                    <a:pt x="5" y="29"/>
                    <a:pt x="5" y="41"/>
                  </a:cubicBezTo>
                  <a:cubicBezTo>
                    <a:pt x="1" y="66"/>
                    <a:pt x="5" y="91"/>
                    <a:pt x="17" y="115"/>
                  </a:cubicBezTo>
                  <a:cubicBezTo>
                    <a:pt x="21" y="115"/>
                    <a:pt x="30" y="82"/>
                    <a:pt x="30" y="49"/>
                  </a:cubicBezTo>
                  <a:cubicBezTo>
                    <a:pt x="30" y="21"/>
                    <a:pt x="25" y="0"/>
                    <a:pt x="13"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11" name="Google Shape;211;p29"/>
            <p:cNvSpPr/>
            <p:nvPr/>
          </p:nvSpPr>
          <p:spPr>
            <a:xfrm>
              <a:off x="4816150" y="5408850"/>
              <a:ext cx="625" cy="1925"/>
            </a:xfrm>
            <a:custGeom>
              <a:avLst/>
              <a:gdLst/>
              <a:ahLst/>
              <a:cxnLst/>
              <a:rect l="l" t="t" r="r" b="b"/>
              <a:pathLst>
                <a:path w="25" h="77" extrusionOk="0">
                  <a:moveTo>
                    <a:pt x="12" y="0"/>
                  </a:moveTo>
                  <a:cubicBezTo>
                    <a:pt x="9" y="0"/>
                    <a:pt x="6" y="11"/>
                    <a:pt x="0" y="33"/>
                  </a:cubicBezTo>
                  <a:cubicBezTo>
                    <a:pt x="5" y="63"/>
                    <a:pt x="7" y="77"/>
                    <a:pt x="10" y="77"/>
                  </a:cubicBezTo>
                  <a:cubicBezTo>
                    <a:pt x="13" y="77"/>
                    <a:pt x="17" y="64"/>
                    <a:pt x="25" y="37"/>
                  </a:cubicBezTo>
                  <a:cubicBezTo>
                    <a:pt x="19" y="12"/>
                    <a:pt x="16" y="0"/>
                    <a:pt x="12"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12" name="Google Shape;212;p29"/>
            <p:cNvSpPr/>
            <p:nvPr/>
          </p:nvSpPr>
          <p:spPr>
            <a:xfrm>
              <a:off x="4811950" y="5329550"/>
              <a:ext cx="18975" cy="4650"/>
            </a:xfrm>
            <a:custGeom>
              <a:avLst/>
              <a:gdLst/>
              <a:ahLst/>
              <a:cxnLst/>
              <a:rect l="l" t="t" r="r" b="b"/>
              <a:pathLst>
                <a:path w="759" h="186" extrusionOk="0">
                  <a:moveTo>
                    <a:pt x="671" y="0"/>
                  </a:moveTo>
                  <a:cubicBezTo>
                    <a:pt x="662" y="0"/>
                    <a:pt x="653" y="3"/>
                    <a:pt x="644" y="9"/>
                  </a:cubicBezTo>
                  <a:cubicBezTo>
                    <a:pt x="624" y="21"/>
                    <a:pt x="603" y="29"/>
                    <a:pt x="579" y="29"/>
                  </a:cubicBezTo>
                  <a:cubicBezTo>
                    <a:pt x="566" y="34"/>
                    <a:pt x="558" y="42"/>
                    <a:pt x="550" y="46"/>
                  </a:cubicBezTo>
                  <a:lnTo>
                    <a:pt x="476" y="46"/>
                  </a:lnTo>
                  <a:cubicBezTo>
                    <a:pt x="423" y="38"/>
                    <a:pt x="369" y="29"/>
                    <a:pt x="316" y="21"/>
                  </a:cubicBezTo>
                  <a:cubicBezTo>
                    <a:pt x="275" y="13"/>
                    <a:pt x="238" y="1"/>
                    <a:pt x="201" y="1"/>
                  </a:cubicBezTo>
                  <a:cubicBezTo>
                    <a:pt x="189" y="1"/>
                    <a:pt x="177" y="13"/>
                    <a:pt x="160" y="17"/>
                  </a:cubicBezTo>
                  <a:cubicBezTo>
                    <a:pt x="136" y="28"/>
                    <a:pt x="109" y="44"/>
                    <a:pt x="82" y="44"/>
                  </a:cubicBezTo>
                  <a:cubicBezTo>
                    <a:pt x="69" y="44"/>
                    <a:pt x="55" y="40"/>
                    <a:pt x="41" y="29"/>
                  </a:cubicBezTo>
                  <a:cubicBezTo>
                    <a:pt x="38" y="23"/>
                    <a:pt x="31" y="20"/>
                    <a:pt x="24" y="20"/>
                  </a:cubicBezTo>
                  <a:cubicBezTo>
                    <a:pt x="21" y="20"/>
                    <a:pt x="19" y="20"/>
                    <a:pt x="17" y="21"/>
                  </a:cubicBezTo>
                  <a:cubicBezTo>
                    <a:pt x="12" y="21"/>
                    <a:pt x="8" y="34"/>
                    <a:pt x="0" y="46"/>
                  </a:cubicBezTo>
                  <a:cubicBezTo>
                    <a:pt x="0" y="107"/>
                    <a:pt x="8" y="140"/>
                    <a:pt x="17" y="144"/>
                  </a:cubicBezTo>
                  <a:cubicBezTo>
                    <a:pt x="37" y="153"/>
                    <a:pt x="58" y="161"/>
                    <a:pt x="82" y="165"/>
                  </a:cubicBezTo>
                  <a:cubicBezTo>
                    <a:pt x="111" y="161"/>
                    <a:pt x="136" y="157"/>
                    <a:pt x="160" y="144"/>
                  </a:cubicBezTo>
                  <a:cubicBezTo>
                    <a:pt x="168" y="144"/>
                    <a:pt x="177" y="157"/>
                    <a:pt x="181" y="157"/>
                  </a:cubicBezTo>
                  <a:cubicBezTo>
                    <a:pt x="226" y="148"/>
                    <a:pt x="271" y="148"/>
                    <a:pt x="316" y="148"/>
                  </a:cubicBezTo>
                  <a:cubicBezTo>
                    <a:pt x="357" y="161"/>
                    <a:pt x="398" y="165"/>
                    <a:pt x="435" y="173"/>
                  </a:cubicBezTo>
                  <a:cubicBezTo>
                    <a:pt x="476" y="181"/>
                    <a:pt x="513" y="185"/>
                    <a:pt x="554" y="185"/>
                  </a:cubicBezTo>
                  <a:cubicBezTo>
                    <a:pt x="579" y="181"/>
                    <a:pt x="599" y="173"/>
                    <a:pt x="620" y="157"/>
                  </a:cubicBezTo>
                  <a:cubicBezTo>
                    <a:pt x="634" y="152"/>
                    <a:pt x="647" y="140"/>
                    <a:pt x="659" y="140"/>
                  </a:cubicBezTo>
                  <a:cubicBezTo>
                    <a:pt x="668" y="140"/>
                    <a:pt x="677" y="146"/>
                    <a:pt x="685" y="165"/>
                  </a:cubicBezTo>
                  <a:cubicBezTo>
                    <a:pt x="689" y="160"/>
                    <a:pt x="692" y="158"/>
                    <a:pt x="695" y="158"/>
                  </a:cubicBezTo>
                  <a:cubicBezTo>
                    <a:pt x="701" y="158"/>
                    <a:pt x="707" y="166"/>
                    <a:pt x="712" y="166"/>
                  </a:cubicBezTo>
                  <a:cubicBezTo>
                    <a:pt x="717" y="166"/>
                    <a:pt x="722" y="160"/>
                    <a:pt x="726" y="136"/>
                  </a:cubicBezTo>
                  <a:cubicBezTo>
                    <a:pt x="726" y="133"/>
                    <a:pt x="727" y="132"/>
                    <a:pt x="729" y="132"/>
                  </a:cubicBezTo>
                  <a:cubicBezTo>
                    <a:pt x="731" y="132"/>
                    <a:pt x="736" y="136"/>
                    <a:pt x="739" y="136"/>
                  </a:cubicBezTo>
                  <a:cubicBezTo>
                    <a:pt x="739" y="137"/>
                    <a:pt x="740" y="137"/>
                    <a:pt x="740" y="137"/>
                  </a:cubicBezTo>
                  <a:cubicBezTo>
                    <a:pt x="744" y="137"/>
                    <a:pt x="751" y="120"/>
                    <a:pt x="755" y="83"/>
                  </a:cubicBezTo>
                  <a:cubicBezTo>
                    <a:pt x="759" y="49"/>
                    <a:pt x="751" y="26"/>
                    <a:pt x="743" y="26"/>
                  </a:cubicBezTo>
                  <a:cubicBezTo>
                    <a:pt x="742" y="26"/>
                    <a:pt x="740" y="27"/>
                    <a:pt x="739" y="29"/>
                  </a:cubicBezTo>
                  <a:cubicBezTo>
                    <a:pt x="736" y="33"/>
                    <a:pt x="734" y="35"/>
                    <a:pt x="731" y="35"/>
                  </a:cubicBezTo>
                  <a:cubicBezTo>
                    <a:pt x="726" y="35"/>
                    <a:pt x="720" y="27"/>
                    <a:pt x="714" y="21"/>
                  </a:cubicBezTo>
                  <a:cubicBezTo>
                    <a:pt x="701" y="8"/>
                    <a:pt x="686" y="0"/>
                    <a:pt x="67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13" name="Google Shape;213;p29"/>
            <p:cNvSpPr/>
            <p:nvPr/>
          </p:nvSpPr>
          <p:spPr>
            <a:xfrm>
              <a:off x="4801375" y="5329500"/>
              <a:ext cx="10275" cy="4075"/>
            </a:xfrm>
            <a:custGeom>
              <a:avLst/>
              <a:gdLst/>
              <a:ahLst/>
              <a:cxnLst/>
              <a:rect l="l" t="t" r="r" b="b"/>
              <a:pathLst>
                <a:path w="411" h="163" extrusionOk="0">
                  <a:moveTo>
                    <a:pt x="230" y="1"/>
                  </a:moveTo>
                  <a:cubicBezTo>
                    <a:pt x="218" y="1"/>
                    <a:pt x="206" y="5"/>
                    <a:pt x="193" y="19"/>
                  </a:cubicBezTo>
                  <a:cubicBezTo>
                    <a:pt x="186" y="14"/>
                    <a:pt x="179" y="12"/>
                    <a:pt x="172" y="12"/>
                  </a:cubicBezTo>
                  <a:cubicBezTo>
                    <a:pt x="145" y="12"/>
                    <a:pt x="119" y="39"/>
                    <a:pt x="92" y="39"/>
                  </a:cubicBezTo>
                  <a:cubicBezTo>
                    <a:pt x="85" y="39"/>
                    <a:pt x="78" y="37"/>
                    <a:pt x="70" y="31"/>
                  </a:cubicBezTo>
                  <a:cubicBezTo>
                    <a:pt x="66" y="27"/>
                    <a:pt x="62" y="26"/>
                    <a:pt x="57" y="26"/>
                  </a:cubicBezTo>
                  <a:cubicBezTo>
                    <a:pt x="47" y="26"/>
                    <a:pt x="37" y="31"/>
                    <a:pt x="29" y="31"/>
                  </a:cubicBezTo>
                  <a:cubicBezTo>
                    <a:pt x="13" y="31"/>
                    <a:pt x="13" y="52"/>
                    <a:pt x="0" y="85"/>
                  </a:cubicBezTo>
                  <a:cubicBezTo>
                    <a:pt x="10" y="124"/>
                    <a:pt x="17" y="142"/>
                    <a:pt x="26" y="142"/>
                  </a:cubicBezTo>
                  <a:cubicBezTo>
                    <a:pt x="28" y="142"/>
                    <a:pt x="31" y="141"/>
                    <a:pt x="33" y="138"/>
                  </a:cubicBezTo>
                  <a:cubicBezTo>
                    <a:pt x="37" y="135"/>
                    <a:pt x="41" y="134"/>
                    <a:pt x="43" y="134"/>
                  </a:cubicBezTo>
                  <a:cubicBezTo>
                    <a:pt x="49" y="134"/>
                    <a:pt x="52" y="138"/>
                    <a:pt x="58" y="138"/>
                  </a:cubicBezTo>
                  <a:lnTo>
                    <a:pt x="83" y="142"/>
                  </a:lnTo>
                  <a:lnTo>
                    <a:pt x="115" y="150"/>
                  </a:lnTo>
                  <a:cubicBezTo>
                    <a:pt x="115" y="150"/>
                    <a:pt x="117" y="152"/>
                    <a:pt x="120" y="152"/>
                  </a:cubicBezTo>
                  <a:cubicBezTo>
                    <a:pt x="121" y="152"/>
                    <a:pt x="122" y="152"/>
                    <a:pt x="124" y="150"/>
                  </a:cubicBezTo>
                  <a:cubicBezTo>
                    <a:pt x="135" y="139"/>
                    <a:pt x="147" y="135"/>
                    <a:pt x="157" y="135"/>
                  </a:cubicBezTo>
                  <a:cubicBezTo>
                    <a:pt x="173" y="135"/>
                    <a:pt x="187" y="142"/>
                    <a:pt x="202" y="142"/>
                  </a:cubicBezTo>
                  <a:cubicBezTo>
                    <a:pt x="206" y="142"/>
                    <a:pt x="210" y="138"/>
                    <a:pt x="214" y="134"/>
                  </a:cubicBezTo>
                  <a:cubicBezTo>
                    <a:pt x="223" y="125"/>
                    <a:pt x="232" y="118"/>
                    <a:pt x="241" y="118"/>
                  </a:cubicBezTo>
                  <a:cubicBezTo>
                    <a:pt x="248" y="118"/>
                    <a:pt x="256" y="123"/>
                    <a:pt x="263" y="134"/>
                  </a:cubicBezTo>
                  <a:cubicBezTo>
                    <a:pt x="263" y="142"/>
                    <a:pt x="271" y="142"/>
                    <a:pt x="280" y="142"/>
                  </a:cubicBezTo>
                  <a:cubicBezTo>
                    <a:pt x="286" y="139"/>
                    <a:pt x="293" y="136"/>
                    <a:pt x="300" y="136"/>
                  </a:cubicBezTo>
                  <a:cubicBezTo>
                    <a:pt x="309" y="136"/>
                    <a:pt x="319" y="142"/>
                    <a:pt x="329" y="159"/>
                  </a:cubicBezTo>
                  <a:cubicBezTo>
                    <a:pt x="330" y="161"/>
                    <a:pt x="331" y="162"/>
                    <a:pt x="333" y="162"/>
                  </a:cubicBezTo>
                  <a:cubicBezTo>
                    <a:pt x="337" y="162"/>
                    <a:pt x="342" y="156"/>
                    <a:pt x="345" y="150"/>
                  </a:cubicBezTo>
                  <a:cubicBezTo>
                    <a:pt x="349" y="142"/>
                    <a:pt x="353" y="113"/>
                    <a:pt x="362" y="97"/>
                  </a:cubicBezTo>
                  <a:cubicBezTo>
                    <a:pt x="377" y="129"/>
                    <a:pt x="385" y="146"/>
                    <a:pt x="391" y="146"/>
                  </a:cubicBezTo>
                  <a:cubicBezTo>
                    <a:pt x="398" y="146"/>
                    <a:pt x="402" y="122"/>
                    <a:pt x="411" y="68"/>
                  </a:cubicBezTo>
                  <a:cubicBezTo>
                    <a:pt x="411" y="36"/>
                    <a:pt x="407" y="15"/>
                    <a:pt x="403" y="15"/>
                  </a:cubicBezTo>
                  <a:cubicBezTo>
                    <a:pt x="397" y="15"/>
                    <a:pt x="393" y="13"/>
                    <a:pt x="390" y="13"/>
                  </a:cubicBezTo>
                  <a:cubicBezTo>
                    <a:pt x="389" y="13"/>
                    <a:pt x="388" y="14"/>
                    <a:pt x="386" y="15"/>
                  </a:cubicBezTo>
                  <a:cubicBezTo>
                    <a:pt x="376" y="26"/>
                    <a:pt x="366" y="30"/>
                    <a:pt x="355" y="30"/>
                  </a:cubicBezTo>
                  <a:cubicBezTo>
                    <a:pt x="339" y="30"/>
                    <a:pt x="321" y="22"/>
                    <a:pt x="304" y="19"/>
                  </a:cubicBezTo>
                  <a:cubicBezTo>
                    <a:pt x="280" y="19"/>
                    <a:pt x="255" y="1"/>
                    <a:pt x="230"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14" name="Google Shape;214;p29"/>
            <p:cNvSpPr/>
            <p:nvPr/>
          </p:nvSpPr>
          <p:spPr>
            <a:xfrm>
              <a:off x="4791625" y="5330075"/>
              <a:ext cx="7825" cy="3275"/>
            </a:xfrm>
            <a:custGeom>
              <a:avLst/>
              <a:gdLst/>
              <a:ahLst/>
              <a:cxnLst/>
              <a:rect l="l" t="t" r="r" b="b"/>
              <a:pathLst>
                <a:path w="313" h="131" extrusionOk="0">
                  <a:moveTo>
                    <a:pt x="230" y="0"/>
                  </a:moveTo>
                  <a:cubicBezTo>
                    <a:pt x="202" y="0"/>
                    <a:pt x="173" y="0"/>
                    <a:pt x="148" y="4"/>
                  </a:cubicBezTo>
                  <a:cubicBezTo>
                    <a:pt x="132" y="4"/>
                    <a:pt x="116" y="21"/>
                    <a:pt x="103" y="25"/>
                  </a:cubicBezTo>
                  <a:cubicBezTo>
                    <a:pt x="95" y="26"/>
                    <a:pt x="86" y="27"/>
                    <a:pt x="78" y="27"/>
                  </a:cubicBezTo>
                  <a:cubicBezTo>
                    <a:pt x="60" y="27"/>
                    <a:pt x="42" y="25"/>
                    <a:pt x="25" y="25"/>
                  </a:cubicBezTo>
                  <a:cubicBezTo>
                    <a:pt x="17" y="25"/>
                    <a:pt x="9" y="25"/>
                    <a:pt x="1" y="54"/>
                  </a:cubicBezTo>
                  <a:cubicBezTo>
                    <a:pt x="13" y="109"/>
                    <a:pt x="24" y="126"/>
                    <a:pt x="36" y="126"/>
                  </a:cubicBezTo>
                  <a:cubicBezTo>
                    <a:pt x="43" y="126"/>
                    <a:pt x="50" y="119"/>
                    <a:pt x="58" y="111"/>
                  </a:cubicBezTo>
                  <a:cubicBezTo>
                    <a:pt x="62" y="107"/>
                    <a:pt x="66" y="104"/>
                    <a:pt x="70" y="104"/>
                  </a:cubicBezTo>
                  <a:cubicBezTo>
                    <a:pt x="75" y="104"/>
                    <a:pt x="79" y="107"/>
                    <a:pt x="83" y="115"/>
                  </a:cubicBezTo>
                  <a:cubicBezTo>
                    <a:pt x="86" y="124"/>
                    <a:pt x="89" y="131"/>
                    <a:pt x="93" y="131"/>
                  </a:cubicBezTo>
                  <a:cubicBezTo>
                    <a:pt x="95" y="131"/>
                    <a:pt x="97" y="130"/>
                    <a:pt x="99" y="127"/>
                  </a:cubicBezTo>
                  <a:cubicBezTo>
                    <a:pt x="106" y="113"/>
                    <a:pt x="114" y="109"/>
                    <a:pt x="121" y="109"/>
                  </a:cubicBezTo>
                  <a:cubicBezTo>
                    <a:pt x="132" y="109"/>
                    <a:pt x="143" y="118"/>
                    <a:pt x="155" y="118"/>
                  </a:cubicBezTo>
                  <a:cubicBezTo>
                    <a:pt x="158" y="118"/>
                    <a:pt x="161" y="117"/>
                    <a:pt x="165" y="115"/>
                  </a:cubicBezTo>
                  <a:cubicBezTo>
                    <a:pt x="172" y="111"/>
                    <a:pt x="179" y="110"/>
                    <a:pt x="186" y="110"/>
                  </a:cubicBezTo>
                  <a:cubicBezTo>
                    <a:pt x="201" y="110"/>
                    <a:pt x="217" y="115"/>
                    <a:pt x="230" y="115"/>
                  </a:cubicBezTo>
                  <a:cubicBezTo>
                    <a:pt x="239" y="115"/>
                    <a:pt x="243" y="111"/>
                    <a:pt x="251" y="107"/>
                  </a:cubicBezTo>
                  <a:lnTo>
                    <a:pt x="288" y="95"/>
                  </a:lnTo>
                  <a:cubicBezTo>
                    <a:pt x="288" y="94"/>
                    <a:pt x="289" y="94"/>
                    <a:pt x="290" y="94"/>
                  </a:cubicBezTo>
                  <a:cubicBezTo>
                    <a:pt x="293" y="94"/>
                    <a:pt x="296" y="97"/>
                    <a:pt x="300" y="97"/>
                  </a:cubicBezTo>
                  <a:cubicBezTo>
                    <a:pt x="305" y="97"/>
                    <a:pt x="310" y="89"/>
                    <a:pt x="313" y="49"/>
                  </a:cubicBezTo>
                  <a:cubicBezTo>
                    <a:pt x="313" y="13"/>
                    <a:pt x="308" y="0"/>
                    <a:pt x="288"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15" name="Google Shape;215;p29"/>
            <p:cNvSpPr/>
            <p:nvPr/>
          </p:nvSpPr>
          <p:spPr>
            <a:xfrm>
              <a:off x="4787125" y="5330625"/>
              <a:ext cx="3100" cy="2525"/>
            </a:xfrm>
            <a:custGeom>
              <a:avLst/>
              <a:gdLst/>
              <a:ahLst/>
              <a:cxnLst/>
              <a:rect l="l" t="t" r="r" b="b"/>
              <a:pathLst>
                <a:path w="124" h="101" extrusionOk="0">
                  <a:moveTo>
                    <a:pt x="68" y="1"/>
                  </a:moveTo>
                  <a:cubicBezTo>
                    <a:pt x="50" y="1"/>
                    <a:pt x="33" y="3"/>
                    <a:pt x="17" y="7"/>
                  </a:cubicBezTo>
                  <a:cubicBezTo>
                    <a:pt x="8" y="7"/>
                    <a:pt x="4" y="19"/>
                    <a:pt x="0" y="27"/>
                  </a:cubicBezTo>
                  <a:cubicBezTo>
                    <a:pt x="4" y="81"/>
                    <a:pt x="12" y="97"/>
                    <a:pt x="21" y="97"/>
                  </a:cubicBezTo>
                  <a:cubicBezTo>
                    <a:pt x="27" y="99"/>
                    <a:pt x="33" y="100"/>
                    <a:pt x="40" y="100"/>
                  </a:cubicBezTo>
                  <a:cubicBezTo>
                    <a:pt x="46" y="100"/>
                    <a:pt x="53" y="99"/>
                    <a:pt x="62" y="97"/>
                  </a:cubicBezTo>
                  <a:cubicBezTo>
                    <a:pt x="71" y="94"/>
                    <a:pt x="82" y="83"/>
                    <a:pt x="92" y="83"/>
                  </a:cubicBezTo>
                  <a:cubicBezTo>
                    <a:pt x="96" y="83"/>
                    <a:pt x="99" y="84"/>
                    <a:pt x="103" y="89"/>
                  </a:cubicBezTo>
                  <a:cubicBezTo>
                    <a:pt x="105" y="93"/>
                    <a:pt x="107" y="95"/>
                    <a:pt x="109" y="95"/>
                  </a:cubicBezTo>
                  <a:cubicBezTo>
                    <a:pt x="115" y="95"/>
                    <a:pt x="117" y="63"/>
                    <a:pt x="123" y="7"/>
                  </a:cubicBezTo>
                  <a:cubicBezTo>
                    <a:pt x="105" y="3"/>
                    <a:pt x="86" y="1"/>
                    <a:pt x="68"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16" name="Google Shape;216;p29"/>
            <p:cNvSpPr/>
            <p:nvPr/>
          </p:nvSpPr>
          <p:spPr>
            <a:xfrm>
              <a:off x="4790500" y="5330650"/>
              <a:ext cx="650" cy="2325"/>
            </a:xfrm>
            <a:custGeom>
              <a:avLst/>
              <a:gdLst/>
              <a:ahLst/>
              <a:cxnLst/>
              <a:rect l="l" t="t" r="r" b="b"/>
              <a:pathLst>
                <a:path w="26" h="93" extrusionOk="0">
                  <a:moveTo>
                    <a:pt x="16" y="1"/>
                  </a:moveTo>
                  <a:cubicBezTo>
                    <a:pt x="15" y="1"/>
                    <a:pt x="14" y="1"/>
                    <a:pt x="13" y="2"/>
                  </a:cubicBezTo>
                  <a:cubicBezTo>
                    <a:pt x="9" y="14"/>
                    <a:pt x="5" y="26"/>
                    <a:pt x="5" y="35"/>
                  </a:cubicBezTo>
                  <a:cubicBezTo>
                    <a:pt x="1" y="59"/>
                    <a:pt x="9" y="92"/>
                    <a:pt x="17" y="92"/>
                  </a:cubicBezTo>
                  <a:cubicBezTo>
                    <a:pt x="21" y="76"/>
                    <a:pt x="25" y="59"/>
                    <a:pt x="25" y="47"/>
                  </a:cubicBezTo>
                  <a:cubicBezTo>
                    <a:pt x="25" y="12"/>
                    <a:pt x="22" y="1"/>
                    <a:pt x="16"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17" name="Google Shape;217;p29"/>
            <p:cNvSpPr/>
            <p:nvPr/>
          </p:nvSpPr>
          <p:spPr>
            <a:xfrm>
              <a:off x="4800350" y="5330475"/>
              <a:ext cx="650" cy="1750"/>
            </a:xfrm>
            <a:custGeom>
              <a:avLst/>
              <a:gdLst/>
              <a:ahLst/>
              <a:cxnLst/>
              <a:rect l="l" t="t" r="r" b="b"/>
              <a:pathLst>
                <a:path w="26" h="70" extrusionOk="0">
                  <a:moveTo>
                    <a:pt x="17" y="1"/>
                  </a:moveTo>
                  <a:cubicBezTo>
                    <a:pt x="9" y="1"/>
                    <a:pt x="5" y="5"/>
                    <a:pt x="0" y="9"/>
                  </a:cubicBezTo>
                  <a:cubicBezTo>
                    <a:pt x="0" y="21"/>
                    <a:pt x="0" y="33"/>
                    <a:pt x="0" y="46"/>
                  </a:cubicBezTo>
                  <a:cubicBezTo>
                    <a:pt x="5" y="63"/>
                    <a:pt x="9" y="70"/>
                    <a:pt x="13" y="70"/>
                  </a:cubicBezTo>
                  <a:cubicBezTo>
                    <a:pt x="15" y="70"/>
                    <a:pt x="18" y="67"/>
                    <a:pt x="21" y="62"/>
                  </a:cubicBezTo>
                  <a:cubicBezTo>
                    <a:pt x="25" y="46"/>
                    <a:pt x="25" y="29"/>
                    <a:pt x="21" y="9"/>
                  </a:cubicBezTo>
                  <a:cubicBezTo>
                    <a:pt x="21" y="5"/>
                    <a:pt x="17" y="1"/>
                    <a:pt x="17"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18" name="Google Shape;218;p29"/>
            <p:cNvSpPr/>
            <p:nvPr/>
          </p:nvSpPr>
          <p:spPr>
            <a:xfrm>
              <a:off x="4819525" y="5432750"/>
              <a:ext cx="16125" cy="7200"/>
            </a:xfrm>
            <a:custGeom>
              <a:avLst/>
              <a:gdLst/>
              <a:ahLst/>
              <a:cxnLst/>
              <a:rect l="l" t="t" r="r" b="b"/>
              <a:pathLst>
                <a:path w="645" h="288" extrusionOk="0">
                  <a:moveTo>
                    <a:pt x="633" y="1"/>
                  </a:moveTo>
                  <a:cubicBezTo>
                    <a:pt x="608" y="5"/>
                    <a:pt x="588" y="13"/>
                    <a:pt x="567" y="21"/>
                  </a:cubicBezTo>
                  <a:cubicBezTo>
                    <a:pt x="565" y="22"/>
                    <a:pt x="563" y="22"/>
                    <a:pt x="561" y="22"/>
                  </a:cubicBezTo>
                  <a:cubicBezTo>
                    <a:pt x="553" y="22"/>
                    <a:pt x="542" y="17"/>
                    <a:pt x="538" y="17"/>
                  </a:cubicBezTo>
                  <a:cubicBezTo>
                    <a:pt x="534" y="17"/>
                    <a:pt x="530" y="21"/>
                    <a:pt x="522" y="21"/>
                  </a:cubicBezTo>
                  <a:lnTo>
                    <a:pt x="473" y="21"/>
                  </a:lnTo>
                  <a:cubicBezTo>
                    <a:pt x="460" y="21"/>
                    <a:pt x="448" y="9"/>
                    <a:pt x="440" y="9"/>
                  </a:cubicBezTo>
                  <a:cubicBezTo>
                    <a:pt x="395" y="17"/>
                    <a:pt x="350" y="29"/>
                    <a:pt x="304" y="38"/>
                  </a:cubicBezTo>
                  <a:cubicBezTo>
                    <a:pt x="300" y="38"/>
                    <a:pt x="292" y="33"/>
                    <a:pt x="288" y="33"/>
                  </a:cubicBezTo>
                  <a:cubicBezTo>
                    <a:pt x="280" y="30"/>
                    <a:pt x="272" y="26"/>
                    <a:pt x="263" y="26"/>
                  </a:cubicBezTo>
                  <a:cubicBezTo>
                    <a:pt x="253" y="26"/>
                    <a:pt x="243" y="31"/>
                    <a:pt x="235" y="46"/>
                  </a:cubicBezTo>
                  <a:cubicBezTo>
                    <a:pt x="235" y="50"/>
                    <a:pt x="231" y="50"/>
                    <a:pt x="226" y="50"/>
                  </a:cubicBezTo>
                  <a:cubicBezTo>
                    <a:pt x="194" y="54"/>
                    <a:pt x="157" y="58"/>
                    <a:pt x="124" y="74"/>
                  </a:cubicBezTo>
                  <a:cubicBezTo>
                    <a:pt x="112" y="80"/>
                    <a:pt x="101" y="82"/>
                    <a:pt x="89" y="82"/>
                  </a:cubicBezTo>
                  <a:cubicBezTo>
                    <a:pt x="72" y="82"/>
                    <a:pt x="55" y="78"/>
                    <a:pt x="37" y="78"/>
                  </a:cubicBezTo>
                  <a:cubicBezTo>
                    <a:pt x="33" y="78"/>
                    <a:pt x="29" y="78"/>
                    <a:pt x="25" y="79"/>
                  </a:cubicBezTo>
                  <a:cubicBezTo>
                    <a:pt x="17" y="79"/>
                    <a:pt x="9" y="79"/>
                    <a:pt x="1" y="120"/>
                  </a:cubicBezTo>
                  <a:cubicBezTo>
                    <a:pt x="1" y="148"/>
                    <a:pt x="5" y="177"/>
                    <a:pt x="9" y="206"/>
                  </a:cubicBezTo>
                  <a:cubicBezTo>
                    <a:pt x="9" y="206"/>
                    <a:pt x="13" y="210"/>
                    <a:pt x="13" y="210"/>
                  </a:cubicBezTo>
                  <a:cubicBezTo>
                    <a:pt x="16" y="208"/>
                    <a:pt x="19" y="208"/>
                    <a:pt x="22" y="208"/>
                  </a:cubicBezTo>
                  <a:cubicBezTo>
                    <a:pt x="26" y="208"/>
                    <a:pt x="30" y="209"/>
                    <a:pt x="35" y="209"/>
                  </a:cubicBezTo>
                  <a:cubicBezTo>
                    <a:pt x="44" y="209"/>
                    <a:pt x="53" y="205"/>
                    <a:pt x="62" y="177"/>
                  </a:cubicBezTo>
                  <a:cubicBezTo>
                    <a:pt x="64" y="175"/>
                    <a:pt x="65" y="174"/>
                    <a:pt x="66" y="174"/>
                  </a:cubicBezTo>
                  <a:cubicBezTo>
                    <a:pt x="69" y="174"/>
                    <a:pt x="72" y="179"/>
                    <a:pt x="75" y="185"/>
                  </a:cubicBezTo>
                  <a:cubicBezTo>
                    <a:pt x="86" y="210"/>
                    <a:pt x="97" y="222"/>
                    <a:pt x="108" y="222"/>
                  </a:cubicBezTo>
                  <a:cubicBezTo>
                    <a:pt x="113" y="222"/>
                    <a:pt x="119" y="219"/>
                    <a:pt x="124" y="214"/>
                  </a:cubicBezTo>
                  <a:cubicBezTo>
                    <a:pt x="131" y="207"/>
                    <a:pt x="138" y="204"/>
                    <a:pt x="144" y="204"/>
                  </a:cubicBezTo>
                  <a:cubicBezTo>
                    <a:pt x="153" y="204"/>
                    <a:pt x="162" y="210"/>
                    <a:pt x="169" y="222"/>
                  </a:cubicBezTo>
                  <a:cubicBezTo>
                    <a:pt x="172" y="224"/>
                    <a:pt x="174" y="224"/>
                    <a:pt x="177" y="224"/>
                  </a:cubicBezTo>
                  <a:cubicBezTo>
                    <a:pt x="182" y="224"/>
                    <a:pt x="187" y="222"/>
                    <a:pt x="190" y="222"/>
                  </a:cubicBezTo>
                  <a:cubicBezTo>
                    <a:pt x="196" y="219"/>
                    <a:pt x="200" y="208"/>
                    <a:pt x="206" y="208"/>
                  </a:cubicBezTo>
                  <a:cubicBezTo>
                    <a:pt x="207" y="208"/>
                    <a:pt x="208" y="208"/>
                    <a:pt x="210" y="210"/>
                  </a:cubicBezTo>
                  <a:cubicBezTo>
                    <a:pt x="219" y="220"/>
                    <a:pt x="229" y="224"/>
                    <a:pt x="238" y="224"/>
                  </a:cubicBezTo>
                  <a:cubicBezTo>
                    <a:pt x="258" y="224"/>
                    <a:pt x="277" y="209"/>
                    <a:pt x="297" y="209"/>
                  </a:cubicBezTo>
                  <a:cubicBezTo>
                    <a:pt x="305" y="209"/>
                    <a:pt x="313" y="211"/>
                    <a:pt x="321" y="218"/>
                  </a:cubicBezTo>
                  <a:cubicBezTo>
                    <a:pt x="325" y="221"/>
                    <a:pt x="330" y="222"/>
                    <a:pt x="336" y="222"/>
                  </a:cubicBezTo>
                  <a:cubicBezTo>
                    <a:pt x="341" y="222"/>
                    <a:pt x="347" y="221"/>
                    <a:pt x="353" y="221"/>
                  </a:cubicBezTo>
                  <a:cubicBezTo>
                    <a:pt x="356" y="221"/>
                    <a:pt x="359" y="221"/>
                    <a:pt x="362" y="222"/>
                  </a:cubicBezTo>
                  <a:cubicBezTo>
                    <a:pt x="395" y="226"/>
                    <a:pt x="423" y="234"/>
                    <a:pt x="456" y="243"/>
                  </a:cubicBezTo>
                  <a:cubicBezTo>
                    <a:pt x="469" y="247"/>
                    <a:pt x="481" y="255"/>
                    <a:pt x="485" y="267"/>
                  </a:cubicBezTo>
                  <a:cubicBezTo>
                    <a:pt x="492" y="281"/>
                    <a:pt x="499" y="286"/>
                    <a:pt x="506" y="286"/>
                  </a:cubicBezTo>
                  <a:cubicBezTo>
                    <a:pt x="515" y="286"/>
                    <a:pt x="525" y="278"/>
                    <a:pt x="534" y="276"/>
                  </a:cubicBezTo>
                  <a:cubicBezTo>
                    <a:pt x="546" y="271"/>
                    <a:pt x="560" y="269"/>
                    <a:pt x="573" y="269"/>
                  </a:cubicBezTo>
                  <a:cubicBezTo>
                    <a:pt x="582" y="269"/>
                    <a:pt x="591" y="270"/>
                    <a:pt x="600" y="271"/>
                  </a:cubicBezTo>
                  <a:cubicBezTo>
                    <a:pt x="608" y="271"/>
                    <a:pt x="624" y="288"/>
                    <a:pt x="645" y="288"/>
                  </a:cubicBezTo>
                  <a:lnTo>
                    <a:pt x="645" y="9"/>
                  </a:lnTo>
                  <a:cubicBezTo>
                    <a:pt x="641" y="5"/>
                    <a:pt x="637" y="1"/>
                    <a:pt x="633"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19" name="Google Shape;219;p29"/>
            <p:cNvSpPr/>
            <p:nvPr/>
          </p:nvSpPr>
          <p:spPr>
            <a:xfrm>
              <a:off x="4819525" y="5419700"/>
              <a:ext cx="16125" cy="7200"/>
            </a:xfrm>
            <a:custGeom>
              <a:avLst/>
              <a:gdLst/>
              <a:ahLst/>
              <a:cxnLst/>
              <a:rect l="l" t="t" r="r" b="b"/>
              <a:pathLst>
                <a:path w="645" h="288" extrusionOk="0">
                  <a:moveTo>
                    <a:pt x="587" y="0"/>
                  </a:moveTo>
                  <a:cubicBezTo>
                    <a:pt x="585" y="0"/>
                    <a:pt x="582" y="1"/>
                    <a:pt x="579" y="1"/>
                  </a:cubicBezTo>
                  <a:cubicBezTo>
                    <a:pt x="542" y="18"/>
                    <a:pt x="501" y="34"/>
                    <a:pt x="460" y="47"/>
                  </a:cubicBezTo>
                  <a:cubicBezTo>
                    <a:pt x="457" y="47"/>
                    <a:pt x="454" y="48"/>
                    <a:pt x="451" y="48"/>
                  </a:cubicBezTo>
                  <a:cubicBezTo>
                    <a:pt x="439" y="48"/>
                    <a:pt x="428" y="43"/>
                    <a:pt x="415" y="43"/>
                  </a:cubicBezTo>
                  <a:cubicBezTo>
                    <a:pt x="399" y="43"/>
                    <a:pt x="382" y="47"/>
                    <a:pt x="366" y="59"/>
                  </a:cubicBezTo>
                  <a:cubicBezTo>
                    <a:pt x="360" y="61"/>
                    <a:pt x="353" y="62"/>
                    <a:pt x="345" y="62"/>
                  </a:cubicBezTo>
                  <a:cubicBezTo>
                    <a:pt x="337" y="62"/>
                    <a:pt x="329" y="61"/>
                    <a:pt x="321" y="59"/>
                  </a:cubicBezTo>
                  <a:cubicBezTo>
                    <a:pt x="317" y="56"/>
                    <a:pt x="312" y="55"/>
                    <a:pt x="307" y="55"/>
                  </a:cubicBezTo>
                  <a:cubicBezTo>
                    <a:pt x="297" y="55"/>
                    <a:pt x="284" y="60"/>
                    <a:pt x="276" y="63"/>
                  </a:cubicBezTo>
                  <a:cubicBezTo>
                    <a:pt x="270" y="63"/>
                    <a:pt x="263" y="70"/>
                    <a:pt x="257" y="70"/>
                  </a:cubicBezTo>
                  <a:cubicBezTo>
                    <a:pt x="255" y="70"/>
                    <a:pt x="253" y="69"/>
                    <a:pt x="251" y="67"/>
                  </a:cubicBezTo>
                  <a:cubicBezTo>
                    <a:pt x="239" y="61"/>
                    <a:pt x="224" y="58"/>
                    <a:pt x="210" y="58"/>
                  </a:cubicBezTo>
                  <a:cubicBezTo>
                    <a:pt x="195" y="58"/>
                    <a:pt x="179" y="61"/>
                    <a:pt x="165" y="67"/>
                  </a:cubicBezTo>
                  <a:cubicBezTo>
                    <a:pt x="128" y="84"/>
                    <a:pt x="91" y="92"/>
                    <a:pt x="54" y="96"/>
                  </a:cubicBezTo>
                  <a:cubicBezTo>
                    <a:pt x="53" y="96"/>
                    <a:pt x="52" y="97"/>
                    <a:pt x="51" y="97"/>
                  </a:cubicBezTo>
                  <a:cubicBezTo>
                    <a:pt x="44" y="97"/>
                    <a:pt x="37" y="87"/>
                    <a:pt x="29" y="79"/>
                  </a:cubicBezTo>
                  <a:cubicBezTo>
                    <a:pt x="27" y="78"/>
                    <a:pt x="25" y="77"/>
                    <a:pt x="23" y="77"/>
                  </a:cubicBezTo>
                  <a:cubicBezTo>
                    <a:pt x="14" y="77"/>
                    <a:pt x="7" y="94"/>
                    <a:pt x="1" y="141"/>
                  </a:cubicBezTo>
                  <a:cubicBezTo>
                    <a:pt x="5" y="170"/>
                    <a:pt x="9" y="198"/>
                    <a:pt x="13" y="231"/>
                  </a:cubicBezTo>
                  <a:cubicBezTo>
                    <a:pt x="21" y="227"/>
                    <a:pt x="29" y="231"/>
                    <a:pt x="34" y="211"/>
                  </a:cubicBezTo>
                  <a:cubicBezTo>
                    <a:pt x="39" y="197"/>
                    <a:pt x="44" y="193"/>
                    <a:pt x="49" y="193"/>
                  </a:cubicBezTo>
                  <a:cubicBezTo>
                    <a:pt x="54" y="193"/>
                    <a:pt x="58" y="198"/>
                    <a:pt x="62" y="203"/>
                  </a:cubicBezTo>
                  <a:cubicBezTo>
                    <a:pt x="73" y="220"/>
                    <a:pt x="91" y="228"/>
                    <a:pt x="109" y="228"/>
                  </a:cubicBezTo>
                  <a:cubicBezTo>
                    <a:pt x="113" y="228"/>
                    <a:pt x="116" y="228"/>
                    <a:pt x="120" y="227"/>
                  </a:cubicBezTo>
                  <a:cubicBezTo>
                    <a:pt x="136" y="223"/>
                    <a:pt x="153" y="227"/>
                    <a:pt x="165" y="219"/>
                  </a:cubicBezTo>
                  <a:cubicBezTo>
                    <a:pt x="171" y="214"/>
                    <a:pt x="178" y="212"/>
                    <a:pt x="184" y="212"/>
                  </a:cubicBezTo>
                  <a:cubicBezTo>
                    <a:pt x="200" y="212"/>
                    <a:pt x="215" y="227"/>
                    <a:pt x="231" y="227"/>
                  </a:cubicBezTo>
                  <a:cubicBezTo>
                    <a:pt x="256" y="227"/>
                    <a:pt x="282" y="250"/>
                    <a:pt x="308" y="250"/>
                  </a:cubicBezTo>
                  <a:cubicBezTo>
                    <a:pt x="315" y="250"/>
                    <a:pt x="322" y="248"/>
                    <a:pt x="329" y="244"/>
                  </a:cubicBezTo>
                  <a:cubicBezTo>
                    <a:pt x="330" y="243"/>
                    <a:pt x="331" y="243"/>
                    <a:pt x="333" y="243"/>
                  </a:cubicBezTo>
                  <a:cubicBezTo>
                    <a:pt x="341" y="243"/>
                    <a:pt x="351" y="252"/>
                    <a:pt x="358" y="256"/>
                  </a:cubicBezTo>
                  <a:cubicBezTo>
                    <a:pt x="366" y="260"/>
                    <a:pt x="375" y="261"/>
                    <a:pt x="383" y="261"/>
                  </a:cubicBezTo>
                  <a:cubicBezTo>
                    <a:pt x="402" y="261"/>
                    <a:pt x="420" y="253"/>
                    <a:pt x="440" y="248"/>
                  </a:cubicBezTo>
                  <a:cubicBezTo>
                    <a:pt x="446" y="247"/>
                    <a:pt x="452" y="246"/>
                    <a:pt x="458" y="246"/>
                  </a:cubicBezTo>
                  <a:cubicBezTo>
                    <a:pt x="477" y="246"/>
                    <a:pt x="495" y="251"/>
                    <a:pt x="514" y="260"/>
                  </a:cubicBezTo>
                  <a:cubicBezTo>
                    <a:pt x="534" y="264"/>
                    <a:pt x="555" y="268"/>
                    <a:pt x="575" y="268"/>
                  </a:cubicBezTo>
                  <a:cubicBezTo>
                    <a:pt x="596" y="272"/>
                    <a:pt x="620" y="268"/>
                    <a:pt x="637" y="285"/>
                  </a:cubicBezTo>
                  <a:cubicBezTo>
                    <a:pt x="637" y="287"/>
                    <a:pt x="638" y="288"/>
                    <a:pt x="639" y="288"/>
                  </a:cubicBezTo>
                  <a:cubicBezTo>
                    <a:pt x="641" y="288"/>
                    <a:pt x="643" y="287"/>
                    <a:pt x="645" y="285"/>
                  </a:cubicBezTo>
                  <a:lnTo>
                    <a:pt x="645" y="43"/>
                  </a:lnTo>
                  <a:cubicBezTo>
                    <a:pt x="627" y="28"/>
                    <a:pt x="608" y="0"/>
                    <a:pt x="587"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20" name="Google Shape;220;p29"/>
            <p:cNvSpPr/>
            <p:nvPr/>
          </p:nvSpPr>
          <p:spPr>
            <a:xfrm>
              <a:off x="4822100" y="5445675"/>
              <a:ext cx="13450" cy="7525"/>
            </a:xfrm>
            <a:custGeom>
              <a:avLst/>
              <a:gdLst/>
              <a:ahLst/>
              <a:cxnLst/>
              <a:rect l="l" t="t" r="r" b="b"/>
              <a:pathLst>
                <a:path w="538" h="301" extrusionOk="0">
                  <a:moveTo>
                    <a:pt x="530" y="1"/>
                  </a:moveTo>
                  <a:cubicBezTo>
                    <a:pt x="514" y="8"/>
                    <a:pt x="499" y="21"/>
                    <a:pt x="483" y="21"/>
                  </a:cubicBezTo>
                  <a:cubicBezTo>
                    <a:pt x="474" y="21"/>
                    <a:pt x="465" y="17"/>
                    <a:pt x="456" y="5"/>
                  </a:cubicBezTo>
                  <a:cubicBezTo>
                    <a:pt x="455" y="4"/>
                    <a:pt x="455" y="4"/>
                    <a:pt x="454" y="4"/>
                  </a:cubicBezTo>
                  <a:cubicBezTo>
                    <a:pt x="449" y="4"/>
                    <a:pt x="443" y="13"/>
                    <a:pt x="439" y="13"/>
                  </a:cubicBezTo>
                  <a:cubicBezTo>
                    <a:pt x="433" y="15"/>
                    <a:pt x="427" y="16"/>
                    <a:pt x="421" y="16"/>
                  </a:cubicBezTo>
                  <a:cubicBezTo>
                    <a:pt x="415" y="16"/>
                    <a:pt x="409" y="15"/>
                    <a:pt x="402" y="13"/>
                  </a:cubicBezTo>
                  <a:cubicBezTo>
                    <a:pt x="397" y="10"/>
                    <a:pt x="390" y="9"/>
                    <a:pt x="384" y="9"/>
                  </a:cubicBezTo>
                  <a:cubicBezTo>
                    <a:pt x="373" y="9"/>
                    <a:pt x="361" y="13"/>
                    <a:pt x="353" y="21"/>
                  </a:cubicBezTo>
                  <a:cubicBezTo>
                    <a:pt x="344" y="26"/>
                    <a:pt x="333" y="28"/>
                    <a:pt x="322" y="28"/>
                  </a:cubicBezTo>
                  <a:cubicBezTo>
                    <a:pt x="314" y="28"/>
                    <a:pt x="307" y="27"/>
                    <a:pt x="300" y="25"/>
                  </a:cubicBezTo>
                  <a:cubicBezTo>
                    <a:pt x="290" y="24"/>
                    <a:pt x="281" y="24"/>
                    <a:pt x="271" y="24"/>
                  </a:cubicBezTo>
                  <a:cubicBezTo>
                    <a:pt x="240" y="24"/>
                    <a:pt x="209" y="29"/>
                    <a:pt x="181" y="42"/>
                  </a:cubicBezTo>
                  <a:cubicBezTo>
                    <a:pt x="140" y="54"/>
                    <a:pt x="95" y="66"/>
                    <a:pt x="50" y="70"/>
                  </a:cubicBezTo>
                  <a:cubicBezTo>
                    <a:pt x="45" y="72"/>
                    <a:pt x="41" y="72"/>
                    <a:pt x="38" y="72"/>
                  </a:cubicBezTo>
                  <a:cubicBezTo>
                    <a:pt x="34" y="72"/>
                    <a:pt x="31" y="72"/>
                    <a:pt x="29" y="74"/>
                  </a:cubicBezTo>
                  <a:cubicBezTo>
                    <a:pt x="17" y="83"/>
                    <a:pt x="9" y="95"/>
                    <a:pt x="0" y="107"/>
                  </a:cubicBezTo>
                  <a:lnTo>
                    <a:pt x="0" y="136"/>
                  </a:lnTo>
                  <a:cubicBezTo>
                    <a:pt x="0" y="152"/>
                    <a:pt x="4" y="169"/>
                    <a:pt x="9" y="185"/>
                  </a:cubicBezTo>
                  <a:cubicBezTo>
                    <a:pt x="21" y="198"/>
                    <a:pt x="37" y="202"/>
                    <a:pt x="50" y="206"/>
                  </a:cubicBezTo>
                  <a:cubicBezTo>
                    <a:pt x="58" y="204"/>
                    <a:pt x="66" y="202"/>
                    <a:pt x="74" y="202"/>
                  </a:cubicBezTo>
                  <a:cubicBezTo>
                    <a:pt x="81" y="202"/>
                    <a:pt x="89" y="204"/>
                    <a:pt x="95" y="210"/>
                  </a:cubicBezTo>
                  <a:cubicBezTo>
                    <a:pt x="103" y="219"/>
                    <a:pt x="111" y="224"/>
                    <a:pt x="118" y="224"/>
                  </a:cubicBezTo>
                  <a:cubicBezTo>
                    <a:pt x="124" y="224"/>
                    <a:pt x="130" y="220"/>
                    <a:pt x="136" y="210"/>
                  </a:cubicBezTo>
                  <a:cubicBezTo>
                    <a:pt x="141" y="205"/>
                    <a:pt x="144" y="203"/>
                    <a:pt x="147" y="203"/>
                  </a:cubicBezTo>
                  <a:cubicBezTo>
                    <a:pt x="149" y="203"/>
                    <a:pt x="150" y="204"/>
                    <a:pt x="152" y="206"/>
                  </a:cubicBezTo>
                  <a:cubicBezTo>
                    <a:pt x="170" y="220"/>
                    <a:pt x="188" y="224"/>
                    <a:pt x="205" y="224"/>
                  </a:cubicBezTo>
                  <a:cubicBezTo>
                    <a:pt x="227" y="224"/>
                    <a:pt x="248" y="218"/>
                    <a:pt x="271" y="218"/>
                  </a:cubicBezTo>
                  <a:cubicBezTo>
                    <a:pt x="304" y="226"/>
                    <a:pt x="333" y="234"/>
                    <a:pt x="361" y="247"/>
                  </a:cubicBezTo>
                  <a:cubicBezTo>
                    <a:pt x="390" y="255"/>
                    <a:pt x="419" y="259"/>
                    <a:pt x="448" y="263"/>
                  </a:cubicBezTo>
                  <a:cubicBezTo>
                    <a:pt x="451" y="263"/>
                    <a:pt x="454" y="263"/>
                    <a:pt x="457" y="263"/>
                  </a:cubicBezTo>
                  <a:cubicBezTo>
                    <a:pt x="462" y="263"/>
                    <a:pt x="467" y="264"/>
                    <a:pt x="472" y="271"/>
                  </a:cubicBezTo>
                  <a:cubicBezTo>
                    <a:pt x="487" y="283"/>
                    <a:pt x="512" y="301"/>
                    <a:pt x="532" y="301"/>
                  </a:cubicBezTo>
                  <a:cubicBezTo>
                    <a:pt x="534" y="301"/>
                    <a:pt x="536" y="301"/>
                    <a:pt x="538" y="300"/>
                  </a:cubicBezTo>
                  <a:lnTo>
                    <a:pt x="538" y="9"/>
                  </a:lnTo>
                  <a:cubicBezTo>
                    <a:pt x="538" y="5"/>
                    <a:pt x="534" y="5"/>
                    <a:pt x="530"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21" name="Google Shape;221;p29"/>
            <p:cNvSpPr/>
            <p:nvPr/>
          </p:nvSpPr>
          <p:spPr>
            <a:xfrm>
              <a:off x="4829075" y="5354725"/>
              <a:ext cx="6475" cy="6325"/>
            </a:xfrm>
            <a:custGeom>
              <a:avLst/>
              <a:gdLst/>
              <a:ahLst/>
              <a:cxnLst/>
              <a:rect l="l" t="t" r="r" b="b"/>
              <a:pathLst>
                <a:path w="259" h="253" extrusionOk="0">
                  <a:moveTo>
                    <a:pt x="183" y="1"/>
                  </a:moveTo>
                  <a:cubicBezTo>
                    <a:pt x="161" y="1"/>
                    <a:pt x="139" y="20"/>
                    <a:pt x="119" y="40"/>
                  </a:cubicBezTo>
                  <a:cubicBezTo>
                    <a:pt x="119" y="41"/>
                    <a:pt x="118" y="41"/>
                    <a:pt x="116" y="41"/>
                  </a:cubicBezTo>
                  <a:cubicBezTo>
                    <a:pt x="112" y="41"/>
                    <a:pt x="106" y="36"/>
                    <a:pt x="103" y="36"/>
                  </a:cubicBezTo>
                  <a:cubicBezTo>
                    <a:pt x="99" y="32"/>
                    <a:pt x="91" y="32"/>
                    <a:pt x="87" y="32"/>
                  </a:cubicBezTo>
                  <a:cubicBezTo>
                    <a:pt x="66" y="36"/>
                    <a:pt x="45" y="40"/>
                    <a:pt x="25" y="44"/>
                  </a:cubicBezTo>
                  <a:cubicBezTo>
                    <a:pt x="17" y="48"/>
                    <a:pt x="9" y="48"/>
                    <a:pt x="0" y="52"/>
                  </a:cubicBezTo>
                  <a:cubicBezTo>
                    <a:pt x="0" y="89"/>
                    <a:pt x="0" y="122"/>
                    <a:pt x="4" y="130"/>
                  </a:cubicBezTo>
                  <a:cubicBezTo>
                    <a:pt x="9" y="151"/>
                    <a:pt x="17" y="180"/>
                    <a:pt x="25" y="180"/>
                  </a:cubicBezTo>
                  <a:cubicBezTo>
                    <a:pt x="29" y="178"/>
                    <a:pt x="34" y="177"/>
                    <a:pt x="38" y="177"/>
                  </a:cubicBezTo>
                  <a:cubicBezTo>
                    <a:pt x="53" y="177"/>
                    <a:pt x="66" y="187"/>
                    <a:pt x="78" y="200"/>
                  </a:cubicBezTo>
                  <a:cubicBezTo>
                    <a:pt x="78" y="200"/>
                    <a:pt x="81" y="205"/>
                    <a:pt x="84" y="205"/>
                  </a:cubicBezTo>
                  <a:cubicBezTo>
                    <a:pt x="85" y="205"/>
                    <a:pt x="86" y="205"/>
                    <a:pt x="87" y="204"/>
                  </a:cubicBezTo>
                  <a:cubicBezTo>
                    <a:pt x="91" y="199"/>
                    <a:pt x="95" y="197"/>
                    <a:pt x="100" y="197"/>
                  </a:cubicBezTo>
                  <a:cubicBezTo>
                    <a:pt x="116" y="197"/>
                    <a:pt x="133" y="226"/>
                    <a:pt x="152" y="229"/>
                  </a:cubicBezTo>
                  <a:cubicBezTo>
                    <a:pt x="164" y="233"/>
                    <a:pt x="177" y="233"/>
                    <a:pt x="185" y="233"/>
                  </a:cubicBezTo>
                  <a:cubicBezTo>
                    <a:pt x="186" y="234"/>
                    <a:pt x="188" y="234"/>
                    <a:pt x="190" y="234"/>
                  </a:cubicBezTo>
                  <a:cubicBezTo>
                    <a:pt x="192" y="234"/>
                    <a:pt x="195" y="233"/>
                    <a:pt x="198" y="233"/>
                  </a:cubicBezTo>
                  <a:cubicBezTo>
                    <a:pt x="203" y="233"/>
                    <a:pt x="209" y="236"/>
                    <a:pt x="214" y="249"/>
                  </a:cubicBezTo>
                  <a:cubicBezTo>
                    <a:pt x="217" y="252"/>
                    <a:pt x="220" y="252"/>
                    <a:pt x="223" y="252"/>
                  </a:cubicBezTo>
                  <a:cubicBezTo>
                    <a:pt x="234" y="252"/>
                    <a:pt x="245" y="240"/>
                    <a:pt x="254" y="240"/>
                  </a:cubicBezTo>
                  <a:cubicBezTo>
                    <a:pt x="256" y="240"/>
                    <a:pt x="257" y="240"/>
                    <a:pt x="259" y="241"/>
                  </a:cubicBezTo>
                  <a:lnTo>
                    <a:pt x="259" y="7"/>
                  </a:lnTo>
                  <a:cubicBezTo>
                    <a:pt x="247" y="11"/>
                    <a:pt x="230" y="11"/>
                    <a:pt x="218" y="15"/>
                  </a:cubicBezTo>
                  <a:lnTo>
                    <a:pt x="214" y="15"/>
                  </a:lnTo>
                  <a:cubicBezTo>
                    <a:pt x="203" y="5"/>
                    <a:pt x="193" y="1"/>
                    <a:pt x="183"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22" name="Google Shape;222;p29"/>
            <p:cNvSpPr/>
            <p:nvPr/>
          </p:nvSpPr>
          <p:spPr>
            <a:xfrm>
              <a:off x="4820050" y="5406925"/>
              <a:ext cx="15600" cy="6700"/>
            </a:xfrm>
            <a:custGeom>
              <a:avLst/>
              <a:gdLst/>
              <a:ahLst/>
              <a:cxnLst/>
              <a:rect l="l" t="t" r="r" b="b"/>
              <a:pathLst>
                <a:path w="624" h="268" extrusionOk="0">
                  <a:moveTo>
                    <a:pt x="594" y="1"/>
                  </a:moveTo>
                  <a:cubicBezTo>
                    <a:pt x="578" y="1"/>
                    <a:pt x="563" y="6"/>
                    <a:pt x="550" y="16"/>
                  </a:cubicBezTo>
                  <a:cubicBezTo>
                    <a:pt x="538" y="24"/>
                    <a:pt x="525" y="25"/>
                    <a:pt x="513" y="25"/>
                  </a:cubicBezTo>
                  <a:cubicBezTo>
                    <a:pt x="509" y="25"/>
                    <a:pt x="505" y="25"/>
                    <a:pt x="501" y="25"/>
                  </a:cubicBezTo>
                  <a:cubicBezTo>
                    <a:pt x="493" y="25"/>
                    <a:pt x="484" y="26"/>
                    <a:pt x="476" y="28"/>
                  </a:cubicBezTo>
                  <a:cubicBezTo>
                    <a:pt x="448" y="37"/>
                    <a:pt x="423" y="45"/>
                    <a:pt x="398" y="57"/>
                  </a:cubicBezTo>
                  <a:cubicBezTo>
                    <a:pt x="374" y="69"/>
                    <a:pt x="349" y="61"/>
                    <a:pt x="320" y="73"/>
                  </a:cubicBezTo>
                  <a:lnTo>
                    <a:pt x="304" y="73"/>
                  </a:lnTo>
                  <a:cubicBezTo>
                    <a:pt x="287" y="57"/>
                    <a:pt x="269" y="51"/>
                    <a:pt x="251" y="51"/>
                  </a:cubicBezTo>
                  <a:cubicBezTo>
                    <a:pt x="220" y="51"/>
                    <a:pt x="189" y="66"/>
                    <a:pt x="160" y="66"/>
                  </a:cubicBezTo>
                  <a:cubicBezTo>
                    <a:pt x="156" y="66"/>
                    <a:pt x="152" y="66"/>
                    <a:pt x="148" y="65"/>
                  </a:cubicBezTo>
                  <a:cubicBezTo>
                    <a:pt x="145" y="66"/>
                    <a:pt x="141" y="67"/>
                    <a:pt x="138" y="67"/>
                  </a:cubicBezTo>
                  <a:cubicBezTo>
                    <a:pt x="129" y="67"/>
                    <a:pt x="121" y="63"/>
                    <a:pt x="115" y="57"/>
                  </a:cubicBezTo>
                  <a:cubicBezTo>
                    <a:pt x="95" y="43"/>
                    <a:pt x="72" y="35"/>
                    <a:pt x="48" y="35"/>
                  </a:cubicBezTo>
                  <a:cubicBezTo>
                    <a:pt x="43" y="35"/>
                    <a:pt x="38" y="36"/>
                    <a:pt x="33" y="37"/>
                  </a:cubicBezTo>
                  <a:cubicBezTo>
                    <a:pt x="25" y="37"/>
                    <a:pt x="8" y="37"/>
                    <a:pt x="0" y="110"/>
                  </a:cubicBezTo>
                  <a:cubicBezTo>
                    <a:pt x="8" y="176"/>
                    <a:pt x="21" y="192"/>
                    <a:pt x="33" y="192"/>
                  </a:cubicBezTo>
                  <a:cubicBezTo>
                    <a:pt x="40" y="192"/>
                    <a:pt x="51" y="205"/>
                    <a:pt x="59" y="205"/>
                  </a:cubicBezTo>
                  <a:cubicBezTo>
                    <a:pt x="60" y="205"/>
                    <a:pt x="61" y="205"/>
                    <a:pt x="62" y="205"/>
                  </a:cubicBezTo>
                  <a:cubicBezTo>
                    <a:pt x="70" y="202"/>
                    <a:pt x="78" y="201"/>
                    <a:pt x="86" y="201"/>
                  </a:cubicBezTo>
                  <a:cubicBezTo>
                    <a:pt x="103" y="201"/>
                    <a:pt x="120" y="207"/>
                    <a:pt x="132" y="221"/>
                  </a:cubicBezTo>
                  <a:cubicBezTo>
                    <a:pt x="138" y="207"/>
                    <a:pt x="144" y="202"/>
                    <a:pt x="150" y="202"/>
                  </a:cubicBezTo>
                  <a:cubicBezTo>
                    <a:pt x="160" y="202"/>
                    <a:pt x="168" y="214"/>
                    <a:pt x="173" y="221"/>
                  </a:cubicBezTo>
                  <a:cubicBezTo>
                    <a:pt x="181" y="229"/>
                    <a:pt x="193" y="225"/>
                    <a:pt x="201" y="229"/>
                  </a:cubicBezTo>
                  <a:cubicBezTo>
                    <a:pt x="210" y="242"/>
                    <a:pt x="226" y="250"/>
                    <a:pt x="238" y="258"/>
                  </a:cubicBezTo>
                  <a:cubicBezTo>
                    <a:pt x="247" y="262"/>
                    <a:pt x="257" y="265"/>
                    <a:pt x="266" y="265"/>
                  </a:cubicBezTo>
                  <a:cubicBezTo>
                    <a:pt x="277" y="265"/>
                    <a:pt x="288" y="260"/>
                    <a:pt x="300" y="242"/>
                  </a:cubicBezTo>
                  <a:cubicBezTo>
                    <a:pt x="304" y="238"/>
                    <a:pt x="308" y="229"/>
                    <a:pt x="308" y="229"/>
                  </a:cubicBezTo>
                  <a:cubicBezTo>
                    <a:pt x="314" y="240"/>
                    <a:pt x="321" y="243"/>
                    <a:pt x="327" y="243"/>
                  </a:cubicBezTo>
                  <a:cubicBezTo>
                    <a:pt x="340" y="243"/>
                    <a:pt x="353" y="229"/>
                    <a:pt x="366" y="229"/>
                  </a:cubicBezTo>
                  <a:cubicBezTo>
                    <a:pt x="367" y="229"/>
                    <a:pt x="368" y="229"/>
                    <a:pt x="370" y="229"/>
                  </a:cubicBezTo>
                  <a:cubicBezTo>
                    <a:pt x="390" y="233"/>
                    <a:pt x="406" y="246"/>
                    <a:pt x="423" y="258"/>
                  </a:cubicBezTo>
                  <a:cubicBezTo>
                    <a:pt x="432" y="265"/>
                    <a:pt x="441" y="267"/>
                    <a:pt x="450" y="267"/>
                  </a:cubicBezTo>
                  <a:cubicBezTo>
                    <a:pt x="469" y="267"/>
                    <a:pt x="487" y="257"/>
                    <a:pt x="506" y="257"/>
                  </a:cubicBezTo>
                  <a:cubicBezTo>
                    <a:pt x="510" y="257"/>
                    <a:pt x="513" y="257"/>
                    <a:pt x="517" y="258"/>
                  </a:cubicBezTo>
                  <a:cubicBezTo>
                    <a:pt x="518" y="258"/>
                    <a:pt x="519" y="258"/>
                    <a:pt x="520" y="258"/>
                  </a:cubicBezTo>
                  <a:cubicBezTo>
                    <a:pt x="539" y="258"/>
                    <a:pt x="557" y="222"/>
                    <a:pt x="576" y="222"/>
                  </a:cubicBezTo>
                  <a:cubicBezTo>
                    <a:pt x="583" y="222"/>
                    <a:pt x="591" y="228"/>
                    <a:pt x="599" y="246"/>
                  </a:cubicBezTo>
                  <a:cubicBezTo>
                    <a:pt x="603" y="254"/>
                    <a:pt x="612" y="262"/>
                    <a:pt x="624" y="262"/>
                  </a:cubicBezTo>
                  <a:lnTo>
                    <a:pt x="624" y="8"/>
                  </a:lnTo>
                  <a:cubicBezTo>
                    <a:pt x="614" y="3"/>
                    <a:pt x="604" y="1"/>
                    <a:pt x="594"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23" name="Google Shape;223;p29"/>
            <p:cNvSpPr/>
            <p:nvPr/>
          </p:nvSpPr>
          <p:spPr>
            <a:xfrm>
              <a:off x="4816650" y="5393650"/>
              <a:ext cx="18900" cy="7125"/>
            </a:xfrm>
            <a:custGeom>
              <a:avLst/>
              <a:gdLst/>
              <a:ahLst/>
              <a:cxnLst/>
              <a:rect l="l" t="t" r="r" b="b"/>
              <a:pathLst>
                <a:path w="756" h="285" extrusionOk="0">
                  <a:moveTo>
                    <a:pt x="725" y="0"/>
                  </a:moveTo>
                  <a:cubicBezTo>
                    <a:pt x="695" y="0"/>
                    <a:pt x="666" y="21"/>
                    <a:pt x="637" y="46"/>
                  </a:cubicBezTo>
                  <a:cubicBezTo>
                    <a:pt x="616" y="59"/>
                    <a:pt x="596" y="67"/>
                    <a:pt x="571" y="71"/>
                  </a:cubicBezTo>
                  <a:cubicBezTo>
                    <a:pt x="563" y="71"/>
                    <a:pt x="559" y="75"/>
                    <a:pt x="551" y="75"/>
                  </a:cubicBezTo>
                  <a:cubicBezTo>
                    <a:pt x="542" y="78"/>
                    <a:pt x="531" y="81"/>
                    <a:pt x="520" y="81"/>
                  </a:cubicBezTo>
                  <a:cubicBezTo>
                    <a:pt x="515" y="81"/>
                    <a:pt x="510" y="80"/>
                    <a:pt x="506" y="79"/>
                  </a:cubicBezTo>
                  <a:cubicBezTo>
                    <a:pt x="479" y="76"/>
                    <a:pt x="455" y="73"/>
                    <a:pt x="432" y="73"/>
                  </a:cubicBezTo>
                  <a:cubicBezTo>
                    <a:pt x="422" y="73"/>
                    <a:pt x="413" y="74"/>
                    <a:pt x="403" y="75"/>
                  </a:cubicBezTo>
                  <a:cubicBezTo>
                    <a:pt x="370" y="75"/>
                    <a:pt x="333" y="67"/>
                    <a:pt x="300" y="67"/>
                  </a:cubicBezTo>
                  <a:cubicBezTo>
                    <a:pt x="288" y="67"/>
                    <a:pt x="272" y="71"/>
                    <a:pt x="259" y="75"/>
                  </a:cubicBezTo>
                  <a:cubicBezTo>
                    <a:pt x="239" y="78"/>
                    <a:pt x="218" y="91"/>
                    <a:pt x="198" y="91"/>
                  </a:cubicBezTo>
                  <a:cubicBezTo>
                    <a:pt x="190" y="91"/>
                    <a:pt x="181" y="89"/>
                    <a:pt x="173" y="83"/>
                  </a:cubicBezTo>
                  <a:cubicBezTo>
                    <a:pt x="154" y="68"/>
                    <a:pt x="134" y="64"/>
                    <a:pt x="113" y="64"/>
                  </a:cubicBezTo>
                  <a:cubicBezTo>
                    <a:pt x="94" y="64"/>
                    <a:pt x="73" y="67"/>
                    <a:pt x="52" y="67"/>
                  </a:cubicBezTo>
                  <a:cubicBezTo>
                    <a:pt x="47" y="67"/>
                    <a:pt x="43" y="67"/>
                    <a:pt x="38" y="67"/>
                  </a:cubicBezTo>
                  <a:cubicBezTo>
                    <a:pt x="25" y="67"/>
                    <a:pt x="13" y="79"/>
                    <a:pt x="1" y="137"/>
                  </a:cubicBezTo>
                  <a:cubicBezTo>
                    <a:pt x="9" y="179"/>
                    <a:pt x="18" y="196"/>
                    <a:pt x="26" y="196"/>
                  </a:cubicBezTo>
                  <a:cubicBezTo>
                    <a:pt x="30" y="196"/>
                    <a:pt x="34" y="192"/>
                    <a:pt x="38" y="186"/>
                  </a:cubicBezTo>
                  <a:cubicBezTo>
                    <a:pt x="44" y="180"/>
                    <a:pt x="49" y="178"/>
                    <a:pt x="54" y="178"/>
                  </a:cubicBezTo>
                  <a:cubicBezTo>
                    <a:pt x="63" y="178"/>
                    <a:pt x="71" y="185"/>
                    <a:pt x="79" y="190"/>
                  </a:cubicBezTo>
                  <a:cubicBezTo>
                    <a:pt x="91" y="198"/>
                    <a:pt x="103" y="202"/>
                    <a:pt x="116" y="206"/>
                  </a:cubicBezTo>
                  <a:cubicBezTo>
                    <a:pt x="128" y="211"/>
                    <a:pt x="140" y="218"/>
                    <a:pt x="152" y="218"/>
                  </a:cubicBezTo>
                  <a:cubicBezTo>
                    <a:pt x="161" y="218"/>
                    <a:pt x="169" y="215"/>
                    <a:pt x="177" y="206"/>
                  </a:cubicBezTo>
                  <a:cubicBezTo>
                    <a:pt x="178" y="205"/>
                    <a:pt x="179" y="205"/>
                    <a:pt x="180" y="205"/>
                  </a:cubicBezTo>
                  <a:cubicBezTo>
                    <a:pt x="182" y="205"/>
                    <a:pt x="183" y="209"/>
                    <a:pt x="186" y="215"/>
                  </a:cubicBezTo>
                  <a:cubicBezTo>
                    <a:pt x="190" y="227"/>
                    <a:pt x="194" y="231"/>
                    <a:pt x="198" y="231"/>
                  </a:cubicBezTo>
                  <a:cubicBezTo>
                    <a:pt x="203" y="231"/>
                    <a:pt x="208" y="227"/>
                    <a:pt x="214" y="223"/>
                  </a:cubicBezTo>
                  <a:cubicBezTo>
                    <a:pt x="227" y="211"/>
                    <a:pt x="239" y="215"/>
                    <a:pt x="247" y="211"/>
                  </a:cubicBezTo>
                  <a:cubicBezTo>
                    <a:pt x="253" y="208"/>
                    <a:pt x="257" y="208"/>
                    <a:pt x="262" y="208"/>
                  </a:cubicBezTo>
                  <a:cubicBezTo>
                    <a:pt x="267" y="208"/>
                    <a:pt x="272" y="208"/>
                    <a:pt x="280" y="206"/>
                  </a:cubicBezTo>
                  <a:cubicBezTo>
                    <a:pt x="285" y="205"/>
                    <a:pt x="289" y="204"/>
                    <a:pt x="294" y="204"/>
                  </a:cubicBezTo>
                  <a:cubicBezTo>
                    <a:pt x="305" y="204"/>
                    <a:pt x="316" y="209"/>
                    <a:pt x="325" y="227"/>
                  </a:cubicBezTo>
                  <a:cubicBezTo>
                    <a:pt x="333" y="243"/>
                    <a:pt x="346" y="252"/>
                    <a:pt x="362" y="252"/>
                  </a:cubicBezTo>
                  <a:cubicBezTo>
                    <a:pt x="387" y="256"/>
                    <a:pt x="411" y="256"/>
                    <a:pt x="436" y="260"/>
                  </a:cubicBezTo>
                  <a:cubicBezTo>
                    <a:pt x="485" y="268"/>
                    <a:pt x="534" y="280"/>
                    <a:pt x="584" y="284"/>
                  </a:cubicBezTo>
                  <a:cubicBezTo>
                    <a:pt x="608" y="280"/>
                    <a:pt x="637" y="276"/>
                    <a:pt x="661" y="268"/>
                  </a:cubicBezTo>
                  <a:cubicBezTo>
                    <a:pt x="670" y="266"/>
                    <a:pt x="678" y="265"/>
                    <a:pt x="686" y="265"/>
                  </a:cubicBezTo>
                  <a:cubicBezTo>
                    <a:pt x="694" y="265"/>
                    <a:pt x="703" y="266"/>
                    <a:pt x="711" y="268"/>
                  </a:cubicBezTo>
                  <a:cubicBezTo>
                    <a:pt x="717" y="271"/>
                    <a:pt x="721" y="283"/>
                    <a:pt x="729" y="283"/>
                  </a:cubicBezTo>
                  <a:cubicBezTo>
                    <a:pt x="731" y="283"/>
                    <a:pt x="733" y="282"/>
                    <a:pt x="735" y="280"/>
                  </a:cubicBezTo>
                  <a:cubicBezTo>
                    <a:pt x="739" y="276"/>
                    <a:pt x="748" y="276"/>
                    <a:pt x="756" y="276"/>
                  </a:cubicBezTo>
                  <a:lnTo>
                    <a:pt x="756" y="9"/>
                  </a:lnTo>
                  <a:lnTo>
                    <a:pt x="752" y="5"/>
                  </a:lnTo>
                  <a:cubicBezTo>
                    <a:pt x="743" y="2"/>
                    <a:pt x="734" y="0"/>
                    <a:pt x="725"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24" name="Google Shape;224;p29"/>
            <p:cNvSpPr/>
            <p:nvPr/>
          </p:nvSpPr>
          <p:spPr>
            <a:xfrm>
              <a:off x="4818500" y="5380750"/>
              <a:ext cx="17050" cy="6800"/>
            </a:xfrm>
            <a:custGeom>
              <a:avLst/>
              <a:gdLst/>
              <a:ahLst/>
              <a:cxnLst/>
              <a:rect l="l" t="t" r="r" b="b"/>
              <a:pathLst>
                <a:path w="682" h="272" extrusionOk="0">
                  <a:moveTo>
                    <a:pt x="682" y="0"/>
                  </a:moveTo>
                  <a:cubicBezTo>
                    <a:pt x="675" y="2"/>
                    <a:pt x="669" y="3"/>
                    <a:pt x="662" y="3"/>
                  </a:cubicBezTo>
                  <a:cubicBezTo>
                    <a:pt x="650" y="3"/>
                    <a:pt x="637" y="1"/>
                    <a:pt x="625" y="1"/>
                  </a:cubicBezTo>
                  <a:cubicBezTo>
                    <a:pt x="613" y="1"/>
                    <a:pt x="602" y="2"/>
                    <a:pt x="592" y="8"/>
                  </a:cubicBezTo>
                  <a:cubicBezTo>
                    <a:pt x="575" y="13"/>
                    <a:pt x="563" y="21"/>
                    <a:pt x="555" y="33"/>
                  </a:cubicBezTo>
                  <a:cubicBezTo>
                    <a:pt x="545" y="43"/>
                    <a:pt x="532" y="51"/>
                    <a:pt x="516" y="51"/>
                  </a:cubicBezTo>
                  <a:cubicBezTo>
                    <a:pt x="513" y="51"/>
                    <a:pt x="509" y="50"/>
                    <a:pt x="505" y="49"/>
                  </a:cubicBezTo>
                  <a:cubicBezTo>
                    <a:pt x="491" y="47"/>
                    <a:pt x="474" y="44"/>
                    <a:pt x="457" y="44"/>
                  </a:cubicBezTo>
                  <a:cubicBezTo>
                    <a:pt x="450" y="44"/>
                    <a:pt x="443" y="44"/>
                    <a:pt x="436" y="45"/>
                  </a:cubicBezTo>
                  <a:cubicBezTo>
                    <a:pt x="386" y="49"/>
                    <a:pt x="341" y="49"/>
                    <a:pt x="296" y="49"/>
                  </a:cubicBezTo>
                  <a:lnTo>
                    <a:pt x="235" y="49"/>
                  </a:lnTo>
                  <a:cubicBezTo>
                    <a:pt x="234" y="49"/>
                    <a:pt x="233" y="48"/>
                    <a:pt x="233" y="48"/>
                  </a:cubicBezTo>
                  <a:cubicBezTo>
                    <a:pt x="226" y="48"/>
                    <a:pt x="220" y="89"/>
                    <a:pt x="212" y="89"/>
                  </a:cubicBezTo>
                  <a:cubicBezTo>
                    <a:pt x="210" y="89"/>
                    <a:pt x="208" y="87"/>
                    <a:pt x="206" y="82"/>
                  </a:cubicBezTo>
                  <a:cubicBezTo>
                    <a:pt x="202" y="68"/>
                    <a:pt x="189" y="57"/>
                    <a:pt x="175" y="57"/>
                  </a:cubicBezTo>
                  <a:cubicBezTo>
                    <a:pt x="173" y="57"/>
                    <a:pt x="171" y="57"/>
                    <a:pt x="169" y="58"/>
                  </a:cubicBezTo>
                  <a:cubicBezTo>
                    <a:pt x="124" y="54"/>
                    <a:pt x="79" y="54"/>
                    <a:pt x="29" y="54"/>
                  </a:cubicBezTo>
                  <a:cubicBezTo>
                    <a:pt x="21" y="54"/>
                    <a:pt x="13" y="62"/>
                    <a:pt x="5" y="78"/>
                  </a:cubicBezTo>
                  <a:cubicBezTo>
                    <a:pt x="5" y="91"/>
                    <a:pt x="1" y="107"/>
                    <a:pt x="1" y="123"/>
                  </a:cubicBezTo>
                  <a:cubicBezTo>
                    <a:pt x="1" y="140"/>
                    <a:pt x="1" y="156"/>
                    <a:pt x="5" y="173"/>
                  </a:cubicBezTo>
                  <a:cubicBezTo>
                    <a:pt x="9" y="185"/>
                    <a:pt x="13" y="189"/>
                    <a:pt x="17" y="189"/>
                  </a:cubicBezTo>
                  <a:cubicBezTo>
                    <a:pt x="21" y="191"/>
                    <a:pt x="25" y="192"/>
                    <a:pt x="29" y="192"/>
                  </a:cubicBezTo>
                  <a:cubicBezTo>
                    <a:pt x="33" y="192"/>
                    <a:pt x="36" y="191"/>
                    <a:pt x="38" y="189"/>
                  </a:cubicBezTo>
                  <a:cubicBezTo>
                    <a:pt x="46" y="183"/>
                    <a:pt x="56" y="180"/>
                    <a:pt x="65" y="180"/>
                  </a:cubicBezTo>
                  <a:cubicBezTo>
                    <a:pt x="75" y="180"/>
                    <a:pt x="83" y="183"/>
                    <a:pt x="87" y="189"/>
                  </a:cubicBezTo>
                  <a:cubicBezTo>
                    <a:pt x="88" y="190"/>
                    <a:pt x="90" y="191"/>
                    <a:pt x="91" y="191"/>
                  </a:cubicBezTo>
                  <a:cubicBezTo>
                    <a:pt x="96" y="191"/>
                    <a:pt x="100" y="187"/>
                    <a:pt x="105" y="187"/>
                  </a:cubicBezTo>
                  <a:cubicBezTo>
                    <a:pt x="108" y="187"/>
                    <a:pt x="112" y="188"/>
                    <a:pt x="116" y="193"/>
                  </a:cubicBezTo>
                  <a:cubicBezTo>
                    <a:pt x="125" y="200"/>
                    <a:pt x="133" y="209"/>
                    <a:pt x="140" y="209"/>
                  </a:cubicBezTo>
                  <a:cubicBezTo>
                    <a:pt x="146" y="209"/>
                    <a:pt x="151" y="203"/>
                    <a:pt x="157" y="185"/>
                  </a:cubicBezTo>
                  <a:cubicBezTo>
                    <a:pt x="158" y="183"/>
                    <a:pt x="159" y="182"/>
                    <a:pt x="159" y="182"/>
                  </a:cubicBezTo>
                  <a:cubicBezTo>
                    <a:pt x="162" y="182"/>
                    <a:pt x="164" y="188"/>
                    <a:pt x="173" y="197"/>
                  </a:cubicBezTo>
                  <a:cubicBezTo>
                    <a:pt x="177" y="201"/>
                    <a:pt x="181" y="204"/>
                    <a:pt x="185" y="204"/>
                  </a:cubicBezTo>
                  <a:cubicBezTo>
                    <a:pt x="193" y="204"/>
                    <a:pt x="200" y="192"/>
                    <a:pt x="206" y="156"/>
                  </a:cubicBezTo>
                  <a:cubicBezTo>
                    <a:pt x="218" y="201"/>
                    <a:pt x="231" y="205"/>
                    <a:pt x="247" y="205"/>
                  </a:cubicBezTo>
                  <a:cubicBezTo>
                    <a:pt x="267" y="205"/>
                    <a:pt x="288" y="210"/>
                    <a:pt x="308" y="214"/>
                  </a:cubicBezTo>
                  <a:cubicBezTo>
                    <a:pt x="333" y="218"/>
                    <a:pt x="358" y="218"/>
                    <a:pt x="378" y="218"/>
                  </a:cubicBezTo>
                  <a:cubicBezTo>
                    <a:pt x="383" y="218"/>
                    <a:pt x="387" y="217"/>
                    <a:pt x="390" y="217"/>
                  </a:cubicBezTo>
                  <a:cubicBezTo>
                    <a:pt x="395" y="217"/>
                    <a:pt x="400" y="219"/>
                    <a:pt x="407" y="226"/>
                  </a:cubicBezTo>
                  <a:cubicBezTo>
                    <a:pt x="412" y="233"/>
                    <a:pt x="418" y="237"/>
                    <a:pt x="424" y="237"/>
                  </a:cubicBezTo>
                  <a:cubicBezTo>
                    <a:pt x="428" y="237"/>
                    <a:pt x="432" y="235"/>
                    <a:pt x="436" y="230"/>
                  </a:cubicBezTo>
                  <a:cubicBezTo>
                    <a:pt x="437" y="228"/>
                    <a:pt x="440" y="227"/>
                    <a:pt x="442" y="227"/>
                  </a:cubicBezTo>
                  <a:cubicBezTo>
                    <a:pt x="445" y="227"/>
                    <a:pt x="448" y="229"/>
                    <a:pt x="448" y="234"/>
                  </a:cubicBezTo>
                  <a:cubicBezTo>
                    <a:pt x="458" y="258"/>
                    <a:pt x="466" y="265"/>
                    <a:pt x="474" y="265"/>
                  </a:cubicBezTo>
                  <a:cubicBezTo>
                    <a:pt x="479" y="265"/>
                    <a:pt x="484" y="262"/>
                    <a:pt x="489" y="259"/>
                  </a:cubicBezTo>
                  <a:cubicBezTo>
                    <a:pt x="514" y="255"/>
                    <a:pt x="538" y="246"/>
                    <a:pt x="555" y="238"/>
                  </a:cubicBezTo>
                  <a:cubicBezTo>
                    <a:pt x="575" y="234"/>
                    <a:pt x="596" y="218"/>
                    <a:pt x="608" y="214"/>
                  </a:cubicBezTo>
                  <a:cubicBezTo>
                    <a:pt x="620" y="214"/>
                    <a:pt x="633" y="222"/>
                    <a:pt x="645" y="246"/>
                  </a:cubicBezTo>
                  <a:cubicBezTo>
                    <a:pt x="649" y="263"/>
                    <a:pt x="665" y="271"/>
                    <a:pt x="682" y="271"/>
                  </a:cubicBezTo>
                  <a:lnTo>
                    <a:pt x="682" y="0"/>
                  </a:ln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25" name="Google Shape;225;p29"/>
            <p:cNvSpPr/>
            <p:nvPr/>
          </p:nvSpPr>
          <p:spPr>
            <a:xfrm>
              <a:off x="4831025" y="5328825"/>
              <a:ext cx="4625" cy="6200"/>
            </a:xfrm>
            <a:custGeom>
              <a:avLst/>
              <a:gdLst/>
              <a:ahLst/>
              <a:cxnLst/>
              <a:rect l="l" t="t" r="r" b="b"/>
              <a:pathLst>
                <a:path w="185" h="248" extrusionOk="0">
                  <a:moveTo>
                    <a:pt x="181" y="1"/>
                  </a:moveTo>
                  <a:cubicBezTo>
                    <a:pt x="177" y="1"/>
                    <a:pt x="169" y="5"/>
                    <a:pt x="169" y="5"/>
                  </a:cubicBezTo>
                  <a:lnTo>
                    <a:pt x="91" y="5"/>
                  </a:lnTo>
                  <a:cubicBezTo>
                    <a:pt x="86" y="5"/>
                    <a:pt x="82" y="17"/>
                    <a:pt x="78" y="17"/>
                  </a:cubicBezTo>
                  <a:lnTo>
                    <a:pt x="25" y="42"/>
                  </a:lnTo>
                  <a:lnTo>
                    <a:pt x="21" y="42"/>
                  </a:lnTo>
                  <a:cubicBezTo>
                    <a:pt x="4" y="63"/>
                    <a:pt x="0" y="87"/>
                    <a:pt x="4" y="112"/>
                  </a:cubicBezTo>
                  <a:cubicBezTo>
                    <a:pt x="4" y="157"/>
                    <a:pt x="11" y="199"/>
                    <a:pt x="22" y="199"/>
                  </a:cubicBezTo>
                  <a:cubicBezTo>
                    <a:pt x="23" y="199"/>
                    <a:pt x="24" y="199"/>
                    <a:pt x="25" y="198"/>
                  </a:cubicBezTo>
                  <a:cubicBezTo>
                    <a:pt x="29" y="194"/>
                    <a:pt x="32" y="193"/>
                    <a:pt x="36" y="193"/>
                  </a:cubicBezTo>
                  <a:cubicBezTo>
                    <a:pt x="46" y="193"/>
                    <a:pt x="56" y="207"/>
                    <a:pt x="70" y="207"/>
                  </a:cubicBezTo>
                  <a:cubicBezTo>
                    <a:pt x="71" y="207"/>
                    <a:pt x="73" y="206"/>
                    <a:pt x="74" y="206"/>
                  </a:cubicBezTo>
                  <a:cubicBezTo>
                    <a:pt x="76" y="205"/>
                    <a:pt x="79" y="205"/>
                    <a:pt x="81" y="205"/>
                  </a:cubicBezTo>
                  <a:cubicBezTo>
                    <a:pt x="98" y="205"/>
                    <a:pt x="113" y="232"/>
                    <a:pt x="132" y="243"/>
                  </a:cubicBezTo>
                  <a:cubicBezTo>
                    <a:pt x="132" y="243"/>
                    <a:pt x="133" y="243"/>
                    <a:pt x="134" y="243"/>
                  </a:cubicBezTo>
                  <a:cubicBezTo>
                    <a:pt x="142" y="243"/>
                    <a:pt x="151" y="229"/>
                    <a:pt x="159" y="229"/>
                  </a:cubicBezTo>
                  <a:cubicBezTo>
                    <a:pt x="163" y="229"/>
                    <a:pt x="166" y="233"/>
                    <a:pt x="169" y="243"/>
                  </a:cubicBezTo>
                  <a:cubicBezTo>
                    <a:pt x="173" y="247"/>
                    <a:pt x="177" y="247"/>
                    <a:pt x="185" y="247"/>
                  </a:cubicBezTo>
                  <a:lnTo>
                    <a:pt x="181" y="1"/>
                  </a:ln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26" name="Google Shape;226;p29"/>
            <p:cNvSpPr/>
            <p:nvPr/>
          </p:nvSpPr>
          <p:spPr>
            <a:xfrm>
              <a:off x="4813675" y="5458725"/>
              <a:ext cx="21875" cy="7700"/>
            </a:xfrm>
            <a:custGeom>
              <a:avLst/>
              <a:gdLst/>
              <a:ahLst/>
              <a:cxnLst/>
              <a:rect l="l" t="t" r="r" b="b"/>
              <a:pathLst>
                <a:path w="875" h="308" extrusionOk="0">
                  <a:moveTo>
                    <a:pt x="867" y="1"/>
                  </a:moveTo>
                  <a:cubicBezTo>
                    <a:pt x="864" y="1"/>
                    <a:pt x="861" y="2"/>
                    <a:pt x="858" y="4"/>
                  </a:cubicBezTo>
                  <a:cubicBezTo>
                    <a:pt x="842" y="16"/>
                    <a:pt x="830" y="37"/>
                    <a:pt x="813" y="37"/>
                  </a:cubicBezTo>
                  <a:cubicBezTo>
                    <a:pt x="805" y="36"/>
                    <a:pt x="796" y="35"/>
                    <a:pt x="787" y="35"/>
                  </a:cubicBezTo>
                  <a:cubicBezTo>
                    <a:pt x="763" y="35"/>
                    <a:pt x="740" y="39"/>
                    <a:pt x="719" y="45"/>
                  </a:cubicBezTo>
                  <a:cubicBezTo>
                    <a:pt x="707" y="45"/>
                    <a:pt x="698" y="49"/>
                    <a:pt x="690" y="57"/>
                  </a:cubicBezTo>
                  <a:cubicBezTo>
                    <a:pt x="672" y="72"/>
                    <a:pt x="654" y="77"/>
                    <a:pt x="636" y="77"/>
                  </a:cubicBezTo>
                  <a:cubicBezTo>
                    <a:pt x="605" y="77"/>
                    <a:pt x="575" y="62"/>
                    <a:pt x="547" y="57"/>
                  </a:cubicBezTo>
                  <a:cubicBezTo>
                    <a:pt x="522" y="54"/>
                    <a:pt x="497" y="39"/>
                    <a:pt x="472" y="39"/>
                  </a:cubicBezTo>
                  <a:cubicBezTo>
                    <a:pt x="464" y="39"/>
                    <a:pt x="456" y="41"/>
                    <a:pt x="448" y="45"/>
                  </a:cubicBezTo>
                  <a:cubicBezTo>
                    <a:pt x="443" y="48"/>
                    <a:pt x="439" y="50"/>
                    <a:pt x="434" y="50"/>
                  </a:cubicBezTo>
                  <a:cubicBezTo>
                    <a:pt x="427" y="50"/>
                    <a:pt x="419" y="47"/>
                    <a:pt x="409" y="47"/>
                  </a:cubicBezTo>
                  <a:cubicBezTo>
                    <a:pt x="405" y="47"/>
                    <a:pt x="400" y="47"/>
                    <a:pt x="395" y="49"/>
                  </a:cubicBezTo>
                  <a:cubicBezTo>
                    <a:pt x="374" y="57"/>
                    <a:pt x="346" y="78"/>
                    <a:pt x="321" y="86"/>
                  </a:cubicBezTo>
                  <a:cubicBezTo>
                    <a:pt x="304" y="89"/>
                    <a:pt x="284" y="92"/>
                    <a:pt x="265" y="92"/>
                  </a:cubicBezTo>
                  <a:cubicBezTo>
                    <a:pt x="258" y="92"/>
                    <a:pt x="250" y="91"/>
                    <a:pt x="243" y="90"/>
                  </a:cubicBezTo>
                  <a:cubicBezTo>
                    <a:pt x="227" y="90"/>
                    <a:pt x="202" y="78"/>
                    <a:pt x="186" y="78"/>
                  </a:cubicBezTo>
                  <a:cubicBezTo>
                    <a:pt x="173" y="78"/>
                    <a:pt x="161" y="90"/>
                    <a:pt x="144" y="90"/>
                  </a:cubicBezTo>
                  <a:lnTo>
                    <a:pt x="34" y="90"/>
                  </a:lnTo>
                  <a:cubicBezTo>
                    <a:pt x="31" y="90"/>
                    <a:pt x="28" y="89"/>
                    <a:pt x="25" y="89"/>
                  </a:cubicBezTo>
                  <a:cubicBezTo>
                    <a:pt x="18" y="89"/>
                    <a:pt x="9" y="95"/>
                    <a:pt x="1" y="131"/>
                  </a:cubicBezTo>
                  <a:cubicBezTo>
                    <a:pt x="9" y="184"/>
                    <a:pt x="21" y="205"/>
                    <a:pt x="30" y="205"/>
                  </a:cubicBezTo>
                  <a:cubicBezTo>
                    <a:pt x="35" y="205"/>
                    <a:pt x="41" y="207"/>
                    <a:pt x="46" y="207"/>
                  </a:cubicBezTo>
                  <a:cubicBezTo>
                    <a:pt x="49" y="207"/>
                    <a:pt x="51" y="206"/>
                    <a:pt x="54" y="205"/>
                  </a:cubicBezTo>
                  <a:cubicBezTo>
                    <a:pt x="64" y="201"/>
                    <a:pt x="74" y="199"/>
                    <a:pt x="84" y="199"/>
                  </a:cubicBezTo>
                  <a:cubicBezTo>
                    <a:pt x="113" y="199"/>
                    <a:pt x="141" y="214"/>
                    <a:pt x="169" y="217"/>
                  </a:cubicBezTo>
                  <a:cubicBezTo>
                    <a:pt x="206" y="221"/>
                    <a:pt x="247" y="225"/>
                    <a:pt x="288" y="225"/>
                  </a:cubicBezTo>
                  <a:cubicBezTo>
                    <a:pt x="317" y="225"/>
                    <a:pt x="350" y="217"/>
                    <a:pt x="382" y="205"/>
                  </a:cubicBezTo>
                  <a:cubicBezTo>
                    <a:pt x="410" y="193"/>
                    <a:pt x="439" y="185"/>
                    <a:pt x="470" y="185"/>
                  </a:cubicBezTo>
                  <a:cubicBezTo>
                    <a:pt x="482" y="185"/>
                    <a:pt x="493" y="186"/>
                    <a:pt x="506" y="188"/>
                  </a:cubicBezTo>
                  <a:cubicBezTo>
                    <a:pt x="510" y="193"/>
                    <a:pt x="518" y="197"/>
                    <a:pt x="526" y="205"/>
                  </a:cubicBezTo>
                  <a:cubicBezTo>
                    <a:pt x="534" y="213"/>
                    <a:pt x="543" y="230"/>
                    <a:pt x="555" y="230"/>
                  </a:cubicBezTo>
                  <a:cubicBezTo>
                    <a:pt x="579" y="230"/>
                    <a:pt x="608" y="230"/>
                    <a:pt x="637" y="238"/>
                  </a:cubicBezTo>
                  <a:cubicBezTo>
                    <a:pt x="649" y="242"/>
                    <a:pt x="666" y="234"/>
                    <a:pt x="678" y="250"/>
                  </a:cubicBezTo>
                  <a:cubicBezTo>
                    <a:pt x="684" y="257"/>
                    <a:pt x="691" y="261"/>
                    <a:pt x="698" y="261"/>
                  </a:cubicBezTo>
                  <a:cubicBezTo>
                    <a:pt x="703" y="261"/>
                    <a:pt x="709" y="258"/>
                    <a:pt x="715" y="250"/>
                  </a:cubicBezTo>
                  <a:cubicBezTo>
                    <a:pt x="717" y="245"/>
                    <a:pt x="718" y="243"/>
                    <a:pt x="720" y="243"/>
                  </a:cubicBezTo>
                  <a:cubicBezTo>
                    <a:pt x="723" y="243"/>
                    <a:pt x="727" y="246"/>
                    <a:pt x="731" y="246"/>
                  </a:cubicBezTo>
                  <a:lnTo>
                    <a:pt x="768" y="246"/>
                  </a:lnTo>
                  <a:cubicBezTo>
                    <a:pt x="771" y="245"/>
                    <a:pt x="775" y="245"/>
                    <a:pt x="778" y="245"/>
                  </a:cubicBezTo>
                  <a:cubicBezTo>
                    <a:pt x="804" y="245"/>
                    <a:pt x="834" y="260"/>
                    <a:pt x="863" y="307"/>
                  </a:cubicBezTo>
                  <a:cubicBezTo>
                    <a:pt x="867" y="307"/>
                    <a:pt x="871" y="303"/>
                    <a:pt x="875" y="299"/>
                  </a:cubicBezTo>
                  <a:lnTo>
                    <a:pt x="875" y="4"/>
                  </a:lnTo>
                  <a:cubicBezTo>
                    <a:pt x="873" y="2"/>
                    <a:pt x="870" y="1"/>
                    <a:pt x="867"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27" name="Google Shape;227;p29"/>
            <p:cNvSpPr/>
            <p:nvPr/>
          </p:nvSpPr>
          <p:spPr>
            <a:xfrm>
              <a:off x="4824350" y="5341500"/>
              <a:ext cx="11200" cy="6850"/>
            </a:xfrm>
            <a:custGeom>
              <a:avLst/>
              <a:gdLst/>
              <a:ahLst/>
              <a:cxnLst/>
              <a:rect l="l" t="t" r="r" b="b"/>
              <a:pathLst>
                <a:path w="448" h="274" extrusionOk="0">
                  <a:moveTo>
                    <a:pt x="421" y="0"/>
                  </a:moveTo>
                  <a:cubicBezTo>
                    <a:pt x="410" y="0"/>
                    <a:pt x="398" y="8"/>
                    <a:pt x="385" y="8"/>
                  </a:cubicBezTo>
                  <a:cubicBezTo>
                    <a:pt x="383" y="8"/>
                    <a:pt x="380" y="7"/>
                    <a:pt x="378" y="7"/>
                  </a:cubicBezTo>
                  <a:cubicBezTo>
                    <a:pt x="375" y="6"/>
                    <a:pt x="373" y="5"/>
                    <a:pt x="370" y="5"/>
                  </a:cubicBezTo>
                  <a:cubicBezTo>
                    <a:pt x="358" y="5"/>
                    <a:pt x="346" y="16"/>
                    <a:pt x="333" y="16"/>
                  </a:cubicBezTo>
                  <a:cubicBezTo>
                    <a:pt x="332" y="16"/>
                    <a:pt x="330" y="15"/>
                    <a:pt x="329" y="15"/>
                  </a:cubicBezTo>
                  <a:cubicBezTo>
                    <a:pt x="325" y="14"/>
                    <a:pt x="322" y="14"/>
                    <a:pt x="318" y="14"/>
                  </a:cubicBezTo>
                  <a:cubicBezTo>
                    <a:pt x="294" y="14"/>
                    <a:pt x="272" y="36"/>
                    <a:pt x="247" y="36"/>
                  </a:cubicBezTo>
                  <a:cubicBezTo>
                    <a:pt x="239" y="36"/>
                    <a:pt x="226" y="27"/>
                    <a:pt x="214" y="27"/>
                  </a:cubicBezTo>
                  <a:cubicBezTo>
                    <a:pt x="185" y="36"/>
                    <a:pt x="157" y="52"/>
                    <a:pt x="140" y="81"/>
                  </a:cubicBezTo>
                  <a:cubicBezTo>
                    <a:pt x="139" y="82"/>
                    <a:pt x="138" y="82"/>
                    <a:pt x="137" y="82"/>
                  </a:cubicBezTo>
                  <a:cubicBezTo>
                    <a:pt x="133" y="82"/>
                    <a:pt x="127" y="77"/>
                    <a:pt x="124" y="77"/>
                  </a:cubicBezTo>
                  <a:cubicBezTo>
                    <a:pt x="103" y="60"/>
                    <a:pt x="74" y="48"/>
                    <a:pt x="50" y="40"/>
                  </a:cubicBezTo>
                  <a:cubicBezTo>
                    <a:pt x="49" y="39"/>
                    <a:pt x="48" y="39"/>
                    <a:pt x="47" y="39"/>
                  </a:cubicBezTo>
                  <a:cubicBezTo>
                    <a:pt x="35" y="39"/>
                    <a:pt x="20" y="60"/>
                    <a:pt x="13" y="60"/>
                  </a:cubicBezTo>
                  <a:cubicBezTo>
                    <a:pt x="13" y="60"/>
                    <a:pt x="12" y="60"/>
                    <a:pt x="12" y="60"/>
                  </a:cubicBezTo>
                  <a:cubicBezTo>
                    <a:pt x="4" y="60"/>
                    <a:pt x="1" y="99"/>
                    <a:pt x="1" y="126"/>
                  </a:cubicBezTo>
                  <a:cubicBezTo>
                    <a:pt x="1" y="163"/>
                    <a:pt x="7" y="180"/>
                    <a:pt x="15" y="180"/>
                  </a:cubicBezTo>
                  <a:cubicBezTo>
                    <a:pt x="15" y="180"/>
                    <a:pt x="16" y="180"/>
                    <a:pt x="17" y="179"/>
                  </a:cubicBezTo>
                  <a:cubicBezTo>
                    <a:pt x="29" y="173"/>
                    <a:pt x="41" y="169"/>
                    <a:pt x="53" y="169"/>
                  </a:cubicBezTo>
                  <a:cubicBezTo>
                    <a:pt x="71" y="169"/>
                    <a:pt x="88" y="177"/>
                    <a:pt x="103" y="192"/>
                  </a:cubicBezTo>
                  <a:cubicBezTo>
                    <a:pt x="105" y="193"/>
                    <a:pt x="108" y="194"/>
                    <a:pt x="110" y="194"/>
                  </a:cubicBezTo>
                  <a:cubicBezTo>
                    <a:pt x="117" y="194"/>
                    <a:pt x="123" y="190"/>
                    <a:pt x="130" y="190"/>
                  </a:cubicBezTo>
                  <a:cubicBezTo>
                    <a:pt x="135" y="190"/>
                    <a:pt x="140" y="192"/>
                    <a:pt x="144" y="200"/>
                  </a:cubicBezTo>
                  <a:cubicBezTo>
                    <a:pt x="149" y="207"/>
                    <a:pt x="154" y="210"/>
                    <a:pt x="159" y="210"/>
                  </a:cubicBezTo>
                  <a:cubicBezTo>
                    <a:pt x="170" y="210"/>
                    <a:pt x="181" y="194"/>
                    <a:pt x="189" y="192"/>
                  </a:cubicBezTo>
                  <a:cubicBezTo>
                    <a:pt x="202" y="183"/>
                    <a:pt x="210" y="179"/>
                    <a:pt x="222" y="179"/>
                  </a:cubicBezTo>
                  <a:cubicBezTo>
                    <a:pt x="263" y="179"/>
                    <a:pt x="300" y="187"/>
                    <a:pt x="341" y="204"/>
                  </a:cubicBezTo>
                  <a:cubicBezTo>
                    <a:pt x="349" y="208"/>
                    <a:pt x="362" y="237"/>
                    <a:pt x="374" y="245"/>
                  </a:cubicBezTo>
                  <a:cubicBezTo>
                    <a:pt x="382" y="253"/>
                    <a:pt x="390" y="249"/>
                    <a:pt x="403" y="261"/>
                  </a:cubicBezTo>
                  <a:cubicBezTo>
                    <a:pt x="405" y="263"/>
                    <a:pt x="407" y="264"/>
                    <a:pt x="409" y="264"/>
                  </a:cubicBezTo>
                  <a:cubicBezTo>
                    <a:pt x="416" y="264"/>
                    <a:pt x="425" y="253"/>
                    <a:pt x="433" y="253"/>
                  </a:cubicBezTo>
                  <a:cubicBezTo>
                    <a:pt x="437" y="253"/>
                    <a:pt x="441" y="255"/>
                    <a:pt x="444" y="261"/>
                  </a:cubicBezTo>
                  <a:cubicBezTo>
                    <a:pt x="444" y="265"/>
                    <a:pt x="448" y="270"/>
                    <a:pt x="448" y="274"/>
                  </a:cubicBezTo>
                  <a:lnTo>
                    <a:pt x="448" y="7"/>
                  </a:lnTo>
                  <a:cubicBezTo>
                    <a:pt x="447" y="8"/>
                    <a:pt x="446" y="8"/>
                    <a:pt x="445" y="8"/>
                  </a:cubicBezTo>
                  <a:cubicBezTo>
                    <a:pt x="441" y="8"/>
                    <a:pt x="435" y="3"/>
                    <a:pt x="431" y="3"/>
                  </a:cubicBezTo>
                  <a:cubicBezTo>
                    <a:pt x="428" y="1"/>
                    <a:pt x="425" y="0"/>
                    <a:pt x="42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28" name="Google Shape;228;p29"/>
            <p:cNvSpPr/>
            <p:nvPr/>
          </p:nvSpPr>
          <p:spPr>
            <a:xfrm>
              <a:off x="4821800" y="5368025"/>
              <a:ext cx="13750" cy="6275"/>
            </a:xfrm>
            <a:custGeom>
              <a:avLst/>
              <a:gdLst/>
              <a:ahLst/>
              <a:cxnLst/>
              <a:rect l="l" t="t" r="r" b="b"/>
              <a:pathLst>
                <a:path w="550" h="251" extrusionOk="0">
                  <a:moveTo>
                    <a:pt x="550" y="0"/>
                  </a:moveTo>
                  <a:cubicBezTo>
                    <a:pt x="547" y="2"/>
                    <a:pt x="544" y="3"/>
                    <a:pt x="541" y="3"/>
                  </a:cubicBezTo>
                  <a:cubicBezTo>
                    <a:pt x="536" y="3"/>
                    <a:pt x="531" y="1"/>
                    <a:pt x="526" y="1"/>
                  </a:cubicBezTo>
                  <a:cubicBezTo>
                    <a:pt x="520" y="1"/>
                    <a:pt x="515" y="3"/>
                    <a:pt x="509" y="9"/>
                  </a:cubicBezTo>
                  <a:cubicBezTo>
                    <a:pt x="505" y="13"/>
                    <a:pt x="502" y="15"/>
                    <a:pt x="498" y="15"/>
                  </a:cubicBezTo>
                  <a:cubicBezTo>
                    <a:pt x="489" y="15"/>
                    <a:pt x="481" y="5"/>
                    <a:pt x="472" y="5"/>
                  </a:cubicBezTo>
                  <a:cubicBezTo>
                    <a:pt x="467" y="3"/>
                    <a:pt x="462" y="2"/>
                    <a:pt x="457" y="2"/>
                  </a:cubicBezTo>
                  <a:cubicBezTo>
                    <a:pt x="450" y="2"/>
                    <a:pt x="444" y="4"/>
                    <a:pt x="439" y="9"/>
                  </a:cubicBezTo>
                  <a:cubicBezTo>
                    <a:pt x="413" y="25"/>
                    <a:pt x="390" y="41"/>
                    <a:pt x="365" y="41"/>
                  </a:cubicBezTo>
                  <a:cubicBezTo>
                    <a:pt x="358" y="41"/>
                    <a:pt x="352" y="40"/>
                    <a:pt x="345" y="37"/>
                  </a:cubicBezTo>
                  <a:cubicBezTo>
                    <a:pt x="341" y="37"/>
                    <a:pt x="336" y="41"/>
                    <a:pt x="336" y="46"/>
                  </a:cubicBezTo>
                  <a:cubicBezTo>
                    <a:pt x="330" y="52"/>
                    <a:pt x="324" y="54"/>
                    <a:pt x="318" y="54"/>
                  </a:cubicBezTo>
                  <a:cubicBezTo>
                    <a:pt x="308" y="54"/>
                    <a:pt x="299" y="48"/>
                    <a:pt x="291" y="46"/>
                  </a:cubicBezTo>
                  <a:cubicBezTo>
                    <a:pt x="280" y="42"/>
                    <a:pt x="269" y="41"/>
                    <a:pt x="259" y="41"/>
                  </a:cubicBezTo>
                  <a:cubicBezTo>
                    <a:pt x="241" y="41"/>
                    <a:pt x="225" y="45"/>
                    <a:pt x="209" y="50"/>
                  </a:cubicBezTo>
                  <a:cubicBezTo>
                    <a:pt x="198" y="50"/>
                    <a:pt x="186" y="60"/>
                    <a:pt x="171" y="60"/>
                  </a:cubicBezTo>
                  <a:cubicBezTo>
                    <a:pt x="165" y="60"/>
                    <a:pt x="159" y="58"/>
                    <a:pt x="152" y="54"/>
                  </a:cubicBezTo>
                  <a:cubicBezTo>
                    <a:pt x="137" y="46"/>
                    <a:pt x="122" y="45"/>
                    <a:pt x="108" y="45"/>
                  </a:cubicBezTo>
                  <a:cubicBezTo>
                    <a:pt x="98" y="45"/>
                    <a:pt x="88" y="46"/>
                    <a:pt x="78" y="46"/>
                  </a:cubicBezTo>
                  <a:cubicBezTo>
                    <a:pt x="76" y="46"/>
                    <a:pt x="74" y="45"/>
                    <a:pt x="72" y="45"/>
                  </a:cubicBezTo>
                  <a:cubicBezTo>
                    <a:pt x="70" y="45"/>
                    <a:pt x="68" y="46"/>
                    <a:pt x="66" y="50"/>
                  </a:cubicBezTo>
                  <a:cubicBezTo>
                    <a:pt x="60" y="62"/>
                    <a:pt x="53" y="68"/>
                    <a:pt x="46" y="68"/>
                  </a:cubicBezTo>
                  <a:cubicBezTo>
                    <a:pt x="39" y="68"/>
                    <a:pt x="31" y="60"/>
                    <a:pt x="25" y="46"/>
                  </a:cubicBezTo>
                  <a:cubicBezTo>
                    <a:pt x="25" y="41"/>
                    <a:pt x="21" y="41"/>
                    <a:pt x="21" y="41"/>
                  </a:cubicBezTo>
                  <a:cubicBezTo>
                    <a:pt x="8" y="46"/>
                    <a:pt x="0" y="58"/>
                    <a:pt x="0" y="95"/>
                  </a:cubicBezTo>
                  <a:cubicBezTo>
                    <a:pt x="0" y="130"/>
                    <a:pt x="6" y="163"/>
                    <a:pt x="13" y="163"/>
                  </a:cubicBezTo>
                  <a:cubicBezTo>
                    <a:pt x="14" y="163"/>
                    <a:pt x="15" y="162"/>
                    <a:pt x="16" y="160"/>
                  </a:cubicBezTo>
                  <a:cubicBezTo>
                    <a:pt x="25" y="151"/>
                    <a:pt x="32" y="145"/>
                    <a:pt x="39" y="145"/>
                  </a:cubicBezTo>
                  <a:cubicBezTo>
                    <a:pt x="50" y="145"/>
                    <a:pt x="60" y="158"/>
                    <a:pt x="70" y="185"/>
                  </a:cubicBezTo>
                  <a:cubicBezTo>
                    <a:pt x="87" y="190"/>
                    <a:pt x="104" y="207"/>
                    <a:pt x="123" y="207"/>
                  </a:cubicBezTo>
                  <a:cubicBezTo>
                    <a:pt x="135" y="207"/>
                    <a:pt x="147" y="200"/>
                    <a:pt x="160" y="177"/>
                  </a:cubicBezTo>
                  <a:cubicBezTo>
                    <a:pt x="163" y="172"/>
                    <a:pt x="165" y="168"/>
                    <a:pt x="168" y="168"/>
                  </a:cubicBezTo>
                  <a:cubicBezTo>
                    <a:pt x="169" y="168"/>
                    <a:pt x="171" y="170"/>
                    <a:pt x="172" y="173"/>
                  </a:cubicBezTo>
                  <a:cubicBezTo>
                    <a:pt x="185" y="210"/>
                    <a:pt x="197" y="201"/>
                    <a:pt x="218" y="206"/>
                  </a:cubicBezTo>
                  <a:cubicBezTo>
                    <a:pt x="230" y="206"/>
                    <a:pt x="243" y="218"/>
                    <a:pt x="255" y="218"/>
                  </a:cubicBezTo>
                  <a:cubicBezTo>
                    <a:pt x="259" y="218"/>
                    <a:pt x="263" y="217"/>
                    <a:pt x="267" y="214"/>
                  </a:cubicBezTo>
                  <a:cubicBezTo>
                    <a:pt x="271" y="211"/>
                    <a:pt x="275" y="209"/>
                    <a:pt x="280" y="209"/>
                  </a:cubicBezTo>
                  <a:cubicBezTo>
                    <a:pt x="293" y="209"/>
                    <a:pt x="308" y="222"/>
                    <a:pt x="320" y="247"/>
                  </a:cubicBezTo>
                  <a:cubicBezTo>
                    <a:pt x="320" y="247"/>
                    <a:pt x="322" y="250"/>
                    <a:pt x="323" y="250"/>
                  </a:cubicBezTo>
                  <a:cubicBezTo>
                    <a:pt x="324" y="250"/>
                    <a:pt x="324" y="249"/>
                    <a:pt x="324" y="247"/>
                  </a:cubicBezTo>
                  <a:cubicBezTo>
                    <a:pt x="331" y="230"/>
                    <a:pt x="338" y="226"/>
                    <a:pt x="345" y="226"/>
                  </a:cubicBezTo>
                  <a:cubicBezTo>
                    <a:pt x="355" y="226"/>
                    <a:pt x="366" y="235"/>
                    <a:pt x="376" y="235"/>
                  </a:cubicBezTo>
                  <a:cubicBezTo>
                    <a:pt x="381" y="235"/>
                    <a:pt x="385" y="232"/>
                    <a:pt x="390" y="226"/>
                  </a:cubicBezTo>
                  <a:cubicBezTo>
                    <a:pt x="391" y="224"/>
                    <a:pt x="392" y="223"/>
                    <a:pt x="393" y="223"/>
                  </a:cubicBezTo>
                  <a:cubicBezTo>
                    <a:pt x="396" y="223"/>
                    <a:pt x="399" y="230"/>
                    <a:pt x="402" y="230"/>
                  </a:cubicBezTo>
                  <a:cubicBezTo>
                    <a:pt x="427" y="234"/>
                    <a:pt x="447" y="234"/>
                    <a:pt x="472" y="238"/>
                  </a:cubicBezTo>
                  <a:cubicBezTo>
                    <a:pt x="476" y="239"/>
                    <a:pt x="479" y="239"/>
                    <a:pt x="483" y="239"/>
                  </a:cubicBezTo>
                  <a:cubicBezTo>
                    <a:pt x="498" y="239"/>
                    <a:pt x="514" y="236"/>
                    <a:pt x="530" y="236"/>
                  </a:cubicBezTo>
                  <a:cubicBezTo>
                    <a:pt x="537" y="236"/>
                    <a:pt x="543" y="236"/>
                    <a:pt x="550" y="238"/>
                  </a:cubicBezTo>
                  <a:lnTo>
                    <a:pt x="550" y="0"/>
                  </a:ln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29" name="Google Shape;229;p29"/>
            <p:cNvSpPr/>
            <p:nvPr/>
          </p:nvSpPr>
          <p:spPr>
            <a:xfrm>
              <a:off x="4835625" y="5368100"/>
              <a:ext cx="750" cy="6100"/>
            </a:xfrm>
            <a:custGeom>
              <a:avLst/>
              <a:gdLst/>
              <a:ahLst/>
              <a:cxnLst/>
              <a:rect l="l" t="t" r="r" b="b"/>
              <a:pathLst>
                <a:path w="30" h="244" extrusionOk="0">
                  <a:moveTo>
                    <a:pt x="5" y="0"/>
                  </a:moveTo>
                  <a:cubicBezTo>
                    <a:pt x="4" y="0"/>
                    <a:pt x="2" y="1"/>
                    <a:pt x="1" y="2"/>
                  </a:cubicBezTo>
                  <a:lnTo>
                    <a:pt x="1" y="240"/>
                  </a:lnTo>
                  <a:cubicBezTo>
                    <a:pt x="1" y="244"/>
                    <a:pt x="5" y="244"/>
                    <a:pt x="5" y="244"/>
                  </a:cubicBezTo>
                  <a:cubicBezTo>
                    <a:pt x="21" y="240"/>
                    <a:pt x="30" y="203"/>
                    <a:pt x="30" y="137"/>
                  </a:cubicBezTo>
                  <a:cubicBezTo>
                    <a:pt x="30" y="40"/>
                    <a:pt x="19" y="0"/>
                    <a:pt x="5"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30" name="Google Shape;230;p29"/>
            <p:cNvSpPr/>
            <p:nvPr/>
          </p:nvSpPr>
          <p:spPr>
            <a:xfrm>
              <a:off x="4835625" y="5380850"/>
              <a:ext cx="750" cy="6900"/>
            </a:xfrm>
            <a:custGeom>
              <a:avLst/>
              <a:gdLst/>
              <a:ahLst/>
              <a:cxnLst/>
              <a:rect l="l" t="t" r="r" b="b"/>
              <a:pathLst>
                <a:path w="30" h="276" extrusionOk="0">
                  <a:moveTo>
                    <a:pt x="2" y="0"/>
                  </a:moveTo>
                  <a:cubicBezTo>
                    <a:pt x="2" y="0"/>
                    <a:pt x="1" y="0"/>
                    <a:pt x="1" y="0"/>
                  </a:cubicBezTo>
                  <a:lnTo>
                    <a:pt x="1" y="275"/>
                  </a:lnTo>
                  <a:lnTo>
                    <a:pt x="5" y="275"/>
                  </a:lnTo>
                  <a:cubicBezTo>
                    <a:pt x="6" y="275"/>
                    <a:pt x="6" y="276"/>
                    <a:pt x="7" y="276"/>
                  </a:cubicBezTo>
                  <a:cubicBezTo>
                    <a:pt x="18" y="276"/>
                    <a:pt x="30" y="231"/>
                    <a:pt x="30" y="156"/>
                  </a:cubicBezTo>
                  <a:cubicBezTo>
                    <a:pt x="30" y="72"/>
                    <a:pt x="18" y="0"/>
                    <a:pt x="2"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31" name="Google Shape;231;p29"/>
            <p:cNvSpPr/>
            <p:nvPr/>
          </p:nvSpPr>
          <p:spPr>
            <a:xfrm>
              <a:off x="4835625" y="5341875"/>
              <a:ext cx="850" cy="6750"/>
            </a:xfrm>
            <a:custGeom>
              <a:avLst/>
              <a:gdLst/>
              <a:ahLst/>
              <a:cxnLst/>
              <a:rect l="l" t="t" r="r" b="b"/>
              <a:pathLst>
                <a:path w="34" h="270" extrusionOk="0">
                  <a:moveTo>
                    <a:pt x="1" y="0"/>
                  </a:moveTo>
                  <a:lnTo>
                    <a:pt x="1" y="263"/>
                  </a:lnTo>
                  <a:cubicBezTo>
                    <a:pt x="3" y="267"/>
                    <a:pt x="6" y="270"/>
                    <a:pt x="8" y="270"/>
                  </a:cubicBezTo>
                  <a:cubicBezTo>
                    <a:pt x="14" y="270"/>
                    <a:pt x="20" y="255"/>
                    <a:pt x="26" y="226"/>
                  </a:cubicBezTo>
                  <a:cubicBezTo>
                    <a:pt x="34" y="177"/>
                    <a:pt x="34" y="123"/>
                    <a:pt x="26" y="74"/>
                  </a:cubicBezTo>
                  <a:cubicBezTo>
                    <a:pt x="17" y="33"/>
                    <a:pt x="9" y="0"/>
                    <a:pt x="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32" name="Google Shape;232;p29"/>
            <p:cNvSpPr/>
            <p:nvPr/>
          </p:nvSpPr>
          <p:spPr>
            <a:xfrm>
              <a:off x="4835625" y="5328950"/>
              <a:ext cx="850" cy="6175"/>
            </a:xfrm>
            <a:custGeom>
              <a:avLst/>
              <a:gdLst/>
              <a:ahLst/>
              <a:cxnLst/>
              <a:rect l="l" t="t" r="r" b="b"/>
              <a:pathLst>
                <a:path w="34" h="247" extrusionOk="0">
                  <a:moveTo>
                    <a:pt x="1" y="0"/>
                  </a:moveTo>
                  <a:lnTo>
                    <a:pt x="1" y="246"/>
                  </a:lnTo>
                  <a:cubicBezTo>
                    <a:pt x="13" y="242"/>
                    <a:pt x="21" y="213"/>
                    <a:pt x="30" y="177"/>
                  </a:cubicBezTo>
                  <a:cubicBezTo>
                    <a:pt x="34" y="140"/>
                    <a:pt x="34" y="99"/>
                    <a:pt x="30" y="62"/>
                  </a:cubicBezTo>
                  <a:cubicBezTo>
                    <a:pt x="21" y="4"/>
                    <a:pt x="13" y="0"/>
                    <a:pt x="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33" name="Google Shape;233;p29"/>
            <p:cNvSpPr/>
            <p:nvPr/>
          </p:nvSpPr>
          <p:spPr>
            <a:xfrm>
              <a:off x="4835625" y="5354900"/>
              <a:ext cx="850" cy="5975"/>
            </a:xfrm>
            <a:custGeom>
              <a:avLst/>
              <a:gdLst/>
              <a:ahLst/>
              <a:cxnLst/>
              <a:rect l="l" t="t" r="r" b="b"/>
              <a:pathLst>
                <a:path w="34" h="239" extrusionOk="0">
                  <a:moveTo>
                    <a:pt x="13" y="0"/>
                  </a:moveTo>
                  <a:lnTo>
                    <a:pt x="1" y="4"/>
                  </a:lnTo>
                  <a:lnTo>
                    <a:pt x="1" y="238"/>
                  </a:lnTo>
                  <a:cubicBezTo>
                    <a:pt x="2" y="238"/>
                    <a:pt x="2" y="238"/>
                    <a:pt x="3" y="238"/>
                  </a:cubicBezTo>
                  <a:cubicBezTo>
                    <a:pt x="22" y="238"/>
                    <a:pt x="34" y="181"/>
                    <a:pt x="30" y="82"/>
                  </a:cubicBezTo>
                  <a:cubicBezTo>
                    <a:pt x="30" y="54"/>
                    <a:pt x="21" y="29"/>
                    <a:pt x="13"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34" name="Google Shape;234;p29"/>
            <p:cNvSpPr/>
            <p:nvPr/>
          </p:nvSpPr>
          <p:spPr>
            <a:xfrm>
              <a:off x="4835625" y="5433050"/>
              <a:ext cx="850" cy="7000"/>
            </a:xfrm>
            <a:custGeom>
              <a:avLst/>
              <a:gdLst/>
              <a:ahLst/>
              <a:cxnLst/>
              <a:rect l="l" t="t" r="r" b="b"/>
              <a:pathLst>
                <a:path w="34" h="280" extrusionOk="0">
                  <a:moveTo>
                    <a:pt x="1" y="1"/>
                  </a:moveTo>
                  <a:lnTo>
                    <a:pt x="1" y="280"/>
                  </a:lnTo>
                  <a:cubicBezTo>
                    <a:pt x="17" y="280"/>
                    <a:pt x="30" y="264"/>
                    <a:pt x="30" y="210"/>
                  </a:cubicBezTo>
                  <a:cubicBezTo>
                    <a:pt x="34" y="149"/>
                    <a:pt x="30" y="87"/>
                    <a:pt x="13" y="30"/>
                  </a:cubicBezTo>
                  <a:cubicBezTo>
                    <a:pt x="13" y="17"/>
                    <a:pt x="5" y="9"/>
                    <a:pt x="1"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35" name="Google Shape;235;p29"/>
            <p:cNvSpPr/>
            <p:nvPr/>
          </p:nvSpPr>
          <p:spPr>
            <a:xfrm>
              <a:off x="4835525" y="5446100"/>
              <a:ext cx="950" cy="7200"/>
            </a:xfrm>
            <a:custGeom>
              <a:avLst/>
              <a:gdLst/>
              <a:ahLst/>
              <a:cxnLst/>
              <a:rect l="l" t="t" r="r" b="b"/>
              <a:pathLst>
                <a:path w="38" h="288" extrusionOk="0">
                  <a:moveTo>
                    <a:pt x="1" y="0"/>
                  </a:moveTo>
                  <a:lnTo>
                    <a:pt x="1" y="287"/>
                  </a:lnTo>
                  <a:cubicBezTo>
                    <a:pt x="17" y="279"/>
                    <a:pt x="34" y="263"/>
                    <a:pt x="34" y="222"/>
                  </a:cubicBezTo>
                  <a:cubicBezTo>
                    <a:pt x="38" y="107"/>
                    <a:pt x="34" y="25"/>
                    <a:pt x="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36" name="Google Shape;236;p29"/>
            <p:cNvSpPr/>
            <p:nvPr/>
          </p:nvSpPr>
          <p:spPr>
            <a:xfrm>
              <a:off x="4835625" y="5458800"/>
              <a:ext cx="950" cy="7425"/>
            </a:xfrm>
            <a:custGeom>
              <a:avLst/>
              <a:gdLst/>
              <a:ahLst/>
              <a:cxnLst/>
              <a:rect l="l" t="t" r="r" b="b"/>
              <a:pathLst>
                <a:path w="38" h="297" extrusionOk="0">
                  <a:moveTo>
                    <a:pt x="1" y="1"/>
                  </a:moveTo>
                  <a:lnTo>
                    <a:pt x="1" y="296"/>
                  </a:lnTo>
                  <a:cubicBezTo>
                    <a:pt x="30" y="251"/>
                    <a:pt x="38" y="194"/>
                    <a:pt x="30" y="140"/>
                  </a:cubicBezTo>
                  <a:cubicBezTo>
                    <a:pt x="21" y="54"/>
                    <a:pt x="13" y="13"/>
                    <a:pt x="1"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37" name="Google Shape;237;p29"/>
            <p:cNvSpPr/>
            <p:nvPr/>
          </p:nvSpPr>
          <p:spPr>
            <a:xfrm>
              <a:off x="4835625" y="5407200"/>
              <a:ext cx="750" cy="6400"/>
            </a:xfrm>
            <a:custGeom>
              <a:avLst/>
              <a:gdLst/>
              <a:ahLst/>
              <a:cxnLst/>
              <a:rect l="l" t="t" r="r" b="b"/>
              <a:pathLst>
                <a:path w="30" h="256" extrusionOk="0">
                  <a:moveTo>
                    <a:pt x="1" y="1"/>
                  </a:moveTo>
                  <a:lnTo>
                    <a:pt x="1" y="255"/>
                  </a:lnTo>
                  <a:cubicBezTo>
                    <a:pt x="5" y="251"/>
                    <a:pt x="13" y="247"/>
                    <a:pt x="21" y="227"/>
                  </a:cubicBezTo>
                  <a:cubicBezTo>
                    <a:pt x="30" y="181"/>
                    <a:pt x="30" y="132"/>
                    <a:pt x="30" y="87"/>
                  </a:cubicBezTo>
                  <a:cubicBezTo>
                    <a:pt x="26" y="34"/>
                    <a:pt x="17" y="9"/>
                    <a:pt x="1"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38" name="Google Shape;238;p29"/>
            <p:cNvSpPr/>
            <p:nvPr/>
          </p:nvSpPr>
          <p:spPr>
            <a:xfrm>
              <a:off x="4835525" y="5393975"/>
              <a:ext cx="950" cy="6825"/>
            </a:xfrm>
            <a:custGeom>
              <a:avLst/>
              <a:gdLst/>
              <a:ahLst/>
              <a:cxnLst/>
              <a:rect l="l" t="t" r="r" b="b"/>
              <a:pathLst>
                <a:path w="38" h="273" extrusionOk="0">
                  <a:moveTo>
                    <a:pt x="1" y="1"/>
                  </a:moveTo>
                  <a:lnTo>
                    <a:pt x="1" y="271"/>
                  </a:lnTo>
                  <a:lnTo>
                    <a:pt x="5" y="271"/>
                  </a:lnTo>
                  <a:cubicBezTo>
                    <a:pt x="6" y="272"/>
                    <a:pt x="8" y="272"/>
                    <a:pt x="9" y="272"/>
                  </a:cubicBezTo>
                  <a:cubicBezTo>
                    <a:pt x="27" y="272"/>
                    <a:pt x="38" y="223"/>
                    <a:pt x="34" y="128"/>
                  </a:cubicBezTo>
                  <a:cubicBezTo>
                    <a:pt x="25" y="42"/>
                    <a:pt x="21" y="13"/>
                    <a:pt x="1"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39" name="Google Shape;239;p29"/>
            <p:cNvSpPr/>
            <p:nvPr/>
          </p:nvSpPr>
          <p:spPr>
            <a:xfrm>
              <a:off x="4835625" y="5420950"/>
              <a:ext cx="750" cy="6075"/>
            </a:xfrm>
            <a:custGeom>
              <a:avLst/>
              <a:gdLst/>
              <a:ahLst/>
              <a:cxnLst/>
              <a:rect l="l" t="t" r="r" b="b"/>
              <a:pathLst>
                <a:path w="30" h="243" extrusionOk="0">
                  <a:moveTo>
                    <a:pt x="1" y="1"/>
                  </a:moveTo>
                  <a:lnTo>
                    <a:pt x="1" y="243"/>
                  </a:lnTo>
                  <a:cubicBezTo>
                    <a:pt x="30" y="231"/>
                    <a:pt x="30" y="157"/>
                    <a:pt x="30" y="124"/>
                  </a:cubicBezTo>
                  <a:cubicBezTo>
                    <a:pt x="30" y="62"/>
                    <a:pt x="26" y="13"/>
                    <a:pt x="13" y="9"/>
                  </a:cubicBezTo>
                  <a:cubicBezTo>
                    <a:pt x="9" y="5"/>
                    <a:pt x="5" y="1"/>
                    <a:pt x="1"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40" name="Google Shape;240;p29"/>
            <p:cNvSpPr/>
            <p:nvPr/>
          </p:nvSpPr>
          <p:spPr>
            <a:xfrm>
              <a:off x="3017475" y="4529075"/>
              <a:ext cx="850" cy="6100"/>
            </a:xfrm>
            <a:custGeom>
              <a:avLst/>
              <a:gdLst/>
              <a:ahLst/>
              <a:cxnLst/>
              <a:rect l="l" t="t" r="r" b="b"/>
              <a:pathLst>
                <a:path w="34" h="244" extrusionOk="0">
                  <a:moveTo>
                    <a:pt x="28" y="1"/>
                  </a:moveTo>
                  <a:cubicBezTo>
                    <a:pt x="12" y="1"/>
                    <a:pt x="4" y="37"/>
                    <a:pt x="1" y="137"/>
                  </a:cubicBezTo>
                  <a:cubicBezTo>
                    <a:pt x="1" y="203"/>
                    <a:pt x="9" y="236"/>
                    <a:pt x="25" y="244"/>
                  </a:cubicBezTo>
                  <a:cubicBezTo>
                    <a:pt x="25" y="244"/>
                    <a:pt x="29" y="244"/>
                    <a:pt x="34" y="240"/>
                  </a:cubicBezTo>
                  <a:lnTo>
                    <a:pt x="34" y="2"/>
                  </a:lnTo>
                  <a:cubicBezTo>
                    <a:pt x="32" y="1"/>
                    <a:pt x="30" y="1"/>
                    <a:pt x="28"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41" name="Google Shape;241;p29"/>
            <p:cNvSpPr/>
            <p:nvPr/>
          </p:nvSpPr>
          <p:spPr>
            <a:xfrm>
              <a:off x="3017475" y="4541825"/>
              <a:ext cx="850" cy="6825"/>
            </a:xfrm>
            <a:custGeom>
              <a:avLst/>
              <a:gdLst/>
              <a:ahLst/>
              <a:cxnLst/>
              <a:rect l="l" t="t" r="r" b="b"/>
              <a:pathLst>
                <a:path w="34" h="273" extrusionOk="0">
                  <a:moveTo>
                    <a:pt x="31" y="0"/>
                  </a:moveTo>
                  <a:cubicBezTo>
                    <a:pt x="12" y="0"/>
                    <a:pt x="1" y="71"/>
                    <a:pt x="1" y="153"/>
                  </a:cubicBezTo>
                  <a:cubicBezTo>
                    <a:pt x="1" y="225"/>
                    <a:pt x="11" y="272"/>
                    <a:pt x="26" y="272"/>
                  </a:cubicBezTo>
                  <a:cubicBezTo>
                    <a:pt x="27" y="272"/>
                    <a:pt x="28" y="272"/>
                    <a:pt x="29" y="271"/>
                  </a:cubicBezTo>
                  <a:lnTo>
                    <a:pt x="34" y="271"/>
                  </a:lnTo>
                  <a:lnTo>
                    <a:pt x="34" y="1"/>
                  </a:lnTo>
                  <a:cubicBezTo>
                    <a:pt x="33" y="0"/>
                    <a:pt x="32" y="0"/>
                    <a:pt x="3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42" name="Google Shape;242;p29"/>
            <p:cNvSpPr/>
            <p:nvPr/>
          </p:nvSpPr>
          <p:spPr>
            <a:xfrm>
              <a:off x="3017375" y="4502750"/>
              <a:ext cx="850" cy="6850"/>
            </a:xfrm>
            <a:custGeom>
              <a:avLst/>
              <a:gdLst/>
              <a:ahLst/>
              <a:cxnLst/>
              <a:rect l="l" t="t" r="r" b="b"/>
              <a:pathLst>
                <a:path w="34" h="274" extrusionOk="0">
                  <a:moveTo>
                    <a:pt x="33" y="0"/>
                  </a:moveTo>
                  <a:cubicBezTo>
                    <a:pt x="29" y="0"/>
                    <a:pt x="17" y="37"/>
                    <a:pt x="13" y="78"/>
                  </a:cubicBezTo>
                  <a:cubicBezTo>
                    <a:pt x="1" y="128"/>
                    <a:pt x="1" y="181"/>
                    <a:pt x="13" y="230"/>
                  </a:cubicBezTo>
                  <a:cubicBezTo>
                    <a:pt x="16" y="257"/>
                    <a:pt x="21" y="273"/>
                    <a:pt x="27" y="273"/>
                  </a:cubicBezTo>
                  <a:cubicBezTo>
                    <a:pt x="29" y="273"/>
                    <a:pt x="31" y="271"/>
                    <a:pt x="33" y="267"/>
                  </a:cubicBezTo>
                  <a:lnTo>
                    <a:pt x="33" y="0"/>
                  </a:ln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43" name="Google Shape;243;p29"/>
            <p:cNvSpPr/>
            <p:nvPr/>
          </p:nvSpPr>
          <p:spPr>
            <a:xfrm>
              <a:off x="3017475" y="4489925"/>
              <a:ext cx="850" cy="6175"/>
            </a:xfrm>
            <a:custGeom>
              <a:avLst/>
              <a:gdLst/>
              <a:ahLst/>
              <a:cxnLst/>
              <a:rect l="l" t="t" r="r" b="b"/>
              <a:pathLst>
                <a:path w="34" h="247" extrusionOk="0">
                  <a:moveTo>
                    <a:pt x="34" y="0"/>
                  </a:moveTo>
                  <a:cubicBezTo>
                    <a:pt x="17" y="0"/>
                    <a:pt x="9" y="0"/>
                    <a:pt x="5" y="62"/>
                  </a:cubicBezTo>
                  <a:cubicBezTo>
                    <a:pt x="1" y="99"/>
                    <a:pt x="1" y="140"/>
                    <a:pt x="5" y="177"/>
                  </a:cubicBezTo>
                  <a:cubicBezTo>
                    <a:pt x="13" y="214"/>
                    <a:pt x="21" y="243"/>
                    <a:pt x="34" y="247"/>
                  </a:cubicBezTo>
                  <a:lnTo>
                    <a:pt x="34" y="0"/>
                  </a:ln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44" name="Google Shape;244;p29"/>
            <p:cNvSpPr/>
            <p:nvPr/>
          </p:nvSpPr>
          <p:spPr>
            <a:xfrm>
              <a:off x="3017400" y="4515875"/>
              <a:ext cx="825" cy="6000"/>
            </a:xfrm>
            <a:custGeom>
              <a:avLst/>
              <a:gdLst/>
              <a:ahLst/>
              <a:cxnLst/>
              <a:rect l="l" t="t" r="r" b="b"/>
              <a:pathLst>
                <a:path w="33" h="240" extrusionOk="0">
                  <a:moveTo>
                    <a:pt x="20" y="1"/>
                  </a:moveTo>
                  <a:cubicBezTo>
                    <a:pt x="12" y="29"/>
                    <a:pt x="8" y="54"/>
                    <a:pt x="8" y="83"/>
                  </a:cubicBezTo>
                  <a:cubicBezTo>
                    <a:pt x="0" y="179"/>
                    <a:pt x="11" y="239"/>
                    <a:pt x="29" y="239"/>
                  </a:cubicBezTo>
                  <a:cubicBezTo>
                    <a:pt x="30" y="239"/>
                    <a:pt x="31" y="239"/>
                    <a:pt x="32" y="239"/>
                  </a:cubicBezTo>
                  <a:lnTo>
                    <a:pt x="32" y="5"/>
                  </a:lnTo>
                  <a:lnTo>
                    <a:pt x="20" y="1"/>
                  </a:ln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45" name="Google Shape;245;p29"/>
            <p:cNvSpPr/>
            <p:nvPr/>
          </p:nvSpPr>
          <p:spPr>
            <a:xfrm>
              <a:off x="3017375" y="4594050"/>
              <a:ext cx="950" cy="7000"/>
            </a:xfrm>
            <a:custGeom>
              <a:avLst/>
              <a:gdLst/>
              <a:ahLst/>
              <a:cxnLst/>
              <a:rect l="l" t="t" r="r" b="b"/>
              <a:pathLst>
                <a:path w="38" h="280" extrusionOk="0">
                  <a:moveTo>
                    <a:pt x="38" y="0"/>
                  </a:moveTo>
                  <a:cubicBezTo>
                    <a:pt x="29" y="4"/>
                    <a:pt x="25" y="17"/>
                    <a:pt x="21" y="25"/>
                  </a:cubicBezTo>
                  <a:cubicBezTo>
                    <a:pt x="9" y="86"/>
                    <a:pt x="1" y="144"/>
                    <a:pt x="5" y="205"/>
                  </a:cubicBezTo>
                  <a:cubicBezTo>
                    <a:pt x="5" y="259"/>
                    <a:pt x="21" y="275"/>
                    <a:pt x="38" y="279"/>
                  </a:cubicBezTo>
                  <a:lnTo>
                    <a:pt x="38" y="0"/>
                  </a:ln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46" name="Google Shape;246;p29"/>
            <p:cNvSpPr/>
            <p:nvPr/>
          </p:nvSpPr>
          <p:spPr>
            <a:xfrm>
              <a:off x="3017475" y="4606975"/>
              <a:ext cx="850" cy="7200"/>
            </a:xfrm>
            <a:custGeom>
              <a:avLst/>
              <a:gdLst/>
              <a:ahLst/>
              <a:cxnLst/>
              <a:rect l="l" t="t" r="r" b="b"/>
              <a:pathLst>
                <a:path w="34" h="288" extrusionOk="0">
                  <a:moveTo>
                    <a:pt x="34" y="0"/>
                  </a:moveTo>
                  <a:cubicBezTo>
                    <a:pt x="5" y="29"/>
                    <a:pt x="1" y="107"/>
                    <a:pt x="1" y="222"/>
                  </a:cubicBezTo>
                  <a:cubicBezTo>
                    <a:pt x="1" y="267"/>
                    <a:pt x="17" y="283"/>
                    <a:pt x="34" y="287"/>
                  </a:cubicBezTo>
                  <a:lnTo>
                    <a:pt x="34" y="0"/>
                  </a:ln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47" name="Google Shape;247;p29"/>
            <p:cNvSpPr/>
            <p:nvPr/>
          </p:nvSpPr>
          <p:spPr>
            <a:xfrm>
              <a:off x="3017275" y="4619800"/>
              <a:ext cx="1050" cy="7400"/>
            </a:xfrm>
            <a:custGeom>
              <a:avLst/>
              <a:gdLst/>
              <a:ahLst/>
              <a:cxnLst/>
              <a:rect l="l" t="t" r="r" b="b"/>
              <a:pathLst>
                <a:path w="42" h="296" extrusionOk="0">
                  <a:moveTo>
                    <a:pt x="42" y="0"/>
                  </a:moveTo>
                  <a:cubicBezTo>
                    <a:pt x="25" y="12"/>
                    <a:pt x="17" y="54"/>
                    <a:pt x="13" y="140"/>
                  </a:cubicBezTo>
                  <a:cubicBezTo>
                    <a:pt x="1" y="193"/>
                    <a:pt x="9" y="250"/>
                    <a:pt x="42" y="296"/>
                  </a:cubicBezTo>
                  <a:lnTo>
                    <a:pt x="42" y="0"/>
                  </a:ln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48" name="Google Shape;248;p29"/>
            <p:cNvSpPr/>
            <p:nvPr/>
          </p:nvSpPr>
          <p:spPr>
            <a:xfrm>
              <a:off x="3017475" y="4568200"/>
              <a:ext cx="850" cy="6275"/>
            </a:xfrm>
            <a:custGeom>
              <a:avLst/>
              <a:gdLst/>
              <a:ahLst/>
              <a:cxnLst/>
              <a:rect l="l" t="t" r="r" b="b"/>
              <a:pathLst>
                <a:path w="34" h="251" extrusionOk="0">
                  <a:moveTo>
                    <a:pt x="29" y="0"/>
                  </a:moveTo>
                  <a:cubicBezTo>
                    <a:pt x="13" y="8"/>
                    <a:pt x="9" y="33"/>
                    <a:pt x="5" y="82"/>
                  </a:cubicBezTo>
                  <a:cubicBezTo>
                    <a:pt x="1" y="132"/>
                    <a:pt x="1" y="177"/>
                    <a:pt x="9" y="226"/>
                  </a:cubicBezTo>
                  <a:cubicBezTo>
                    <a:pt x="17" y="242"/>
                    <a:pt x="25" y="251"/>
                    <a:pt x="34" y="251"/>
                  </a:cubicBezTo>
                  <a:lnTo>
                    <a:pt x="34" y="0"/>
                  </a:ln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49" name="Google Shape;249;p29"/>
            <p:cNvSpPr/>
            <p:nvPr/>
          </p:nvSpPr>
          <p:spPr>
            <a:xfrm>
              <a:off x="3017400" y="4554950"/>
              <a:ext cx="925" cy="6750"/>
            </a:xfrm>
            <a:custGeom>
              <a:avLst/>
              <a:gdLst/>
              <a:ahLst/>
              <a:cxnLst/>
              <a:rect l="l" t="t" r="r" b="b"/>
              <a:pathLst>
                <a:path w="37" h="270" extrusionOk="0">
                  <a:moveTo>
                    <a:pt x="37" y="1"/>
                  </a:moveTo>
                  <a:cubicBezTo>
                    <a:pt x="20" y="13"/>
                    <a:pt x="12" y="42"/>
                    <a:pt x="8" y="128"/>
                  </a:cubicBezTo>
                  <a:cubicBezTo>
                    <a:pt x="0" y="220"/>
                    <a:pt x="10" y="269"/>
                    <a:pt x="27" y="269"/>
                  </a:cubicBezTo>
                  <a:cubicBezTo>
                    <a:pt x="28" y="269"/>
                    <a:pt x="30" y="269"/>
                    <a:pt x="32" y="268"/>
                  </a:cubicBezTo>
                  <a:lnTo>
                    <a:pt x="37" y="268"/>
                  </a:lnTo>
                  <a:lnTo>
                    <a:pt x="37" y="1"/>
                  </a:ln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50" name="Google Shape;250;p29"/>
            <p:cNvSpPr/>
            <p:nvPr/>
          </p:nvSpPr>
          <p:spPr>
            <a:xfrm>
              <a:off x="3017475" y="4581825"/>
              <a:ext cx="850" cy="6100"/>
            </a:xfrm>
            <a:custGeom>
              <a:avLst/>
              <a:gdLst/>
              <a:ahLst/>
              <a:cxnLst/>
              <a:rect l="l" t="t" r="r" b="b"/>
              <a:pathLst>
                <a:path w="34" h="244" extrusionOk="0">
                  <a:moveTo>
                    <a:pt x="34" y="1"/>
                  </a:moveTo>
                  <a:cubicBezTo>
                    <a:pt x="29" y="5"/>
                    <a:pt x="21" y="9"/>
                    <a:pt x="17" y="9"/>
                  </a:cubicBezTo>
                  <a:cubicBezTo>
                    <a:pt x="9" y="13"/>
                    <a:pt x="1" y="67"/>
                    <a:pt x="1" y="124"/>
                  </a:cubicBezTo>
                  <a:cubicBezTo>
                    <a:pt x="1" y="157"/>
                    <a:pt x="1" y="235"/>
                    <a:pt x="34" y="243"/>
                  </a:cubicBezTo>
                  <a:lnTo>
                    <a:pt x="34" y="1"/>
                  </a:ln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51" name="Google Shape;251;p29"/>
            <p:cNvSpPr/>
            <p:nvPr/>
          </p:nvSpPr>
          <p:spPr>
            <a:xfrm>
              <a:off x="3048150" y="4556525"/>
              <a:ext cx="4750" cy="3825"/>
            </a:xfrm>
            <a:custGeom>
              <a:avLst/>
              <a:gdLst/>
              <a:ahLst/>
              <a:cxnLst/>
              <a:rect l="l" t="t" r="r" b="b"/>
              <a:pathLst>
                <a:path w="190" h="153" extrusionOk="0">
                  <a:moveTo>
                    <a:pt x="149" y="1"/>
                  </a:moveTo>
                  <a:cubicBezTo>
                    <a:pt x="145" y="1"/>
                    <a:pt x="140" y="2"/>
                    <a:pt x="136" y="4"/>
                  </a:cubicBezTo>
                  <a:cubicBezTo>
                    <a:pt x="133" y="7"/>
                    <a:pt x="127" y="15"/>
                    <a:pt x="123" y="15"/>
                  </a:cubicBezTo>
                  <a:cubicBezTo>
                    <a:pt x="122" y="15"/>
                    <a:pt x="121" y="14"/>
                    <a:pt x="120" y="12"/>
                  </a:cubicBezTo>
                  <a:cubicBezTo>
                    <a:pt x="112" y="4"/>
                    <a:pt x="104" y="1"/>
                    <a:pt x="96" y="1"/>
                  </a:cubicBezTo>
                  <a:cubicBezTo>
                    <a:pt x="72" y="1"/>
                    <a:pt x="48" y="28"/>
                    <a:pt x="21" y="28"/>
                  </a:cubicBezTo>
                  <a:cubicBezTo>
                    <a:pt x="20" y="28"/>
                    <a:pt x="18" y="28"/>
                    <a:pt x="17" y="28"/>
                  </a:cubicBezTo>
                  <a:cubicBezTo>
                    <a:pt x="13" y="28"/>
                    <a:pt x="9" y="28"/>
                    <a:pt x="9" y="36"/>
                  </a:cubicBezTo>
                  <a:cubicBezTo>
                    <a:pt x="1" y="61"/>
                    <a:pt x="1" y="86"/>
                    <a:pt x="5" y="114"/>
                  </a:cubicBezTo>
                  <a:cubicBezTo>
                    <a:pt x="10" y="136"/>
                    <a:pt x="18" y="147"/>
                    <a:pt x="24" y="147"/>
                  </a:cubicBezTo>
                  <a:cubicBezTo>
                    <a:pt x="28" y="147"/>
                    <a:pt x="31" y="144"/>
                    <a:pt x="33" y="139"/>
                  </a:cubicBezTo>
                  <a:cubicBezTo>
                    <a:pt x="39" y="125"/>
                    <a:pt x="45" y="120"/>
                    <a:pt x="51" y="120"/>
                  </a:cubicBezTo>
                  <a:cubicBezTo>
                    <a:pt x="59" y="120"/>
                    <a:pt x="67" y="129"/>
                    <a:pt x="74" y="139"/>
                  </a:cubicBezTo>
                  <a:cubicBezTo>
                    <a:pt x="81" y="147"/>
                    <a:pt x="86" y="151"/>
                    <a:pt x="90" y="151"/>
                  </a:cubicBezTo>
                  <a:cubicBezTo>
                    <a:pt x="95" y="151"/>
                    <a:pt x="99" y="147"/>
                    <a:pt x="103" y="139"/>
                  </a:cubicBezTo>
                  <a:cubicBezTo>
                    <a:pt x="111" y="121"/>
                    <a:pt x="119" y="113"/>
                    <a:pt x="127" y="113"/>
                  </a:cubicBezTo>
                  <a:cubicBezTo>
                    <a:pt x="135" y="113"/>
                    <a:pt x="142" y="122"/>
                    <a:pt x="148" y="139"/>
                  </a:cubicBezTo>
                  <a:cubicBezTo>
                    <a:pt x="153" y="148"/>
                    <a:pt x="157" y="153"/>
                    <a:pt x="161" y="153"/>
                  </a:cubicBezTo>
                  <a:cubicBezTo>
                    <a:pt x="172" y="153"/>
                    <a:pt x="181" y="124"/>
                    <a:pt x="189" y="73"/>
                  </a:cubicBezTo>
                  <a:cubicBezTo>
                    <a:pt x="185" y="57"/>
                    <a:pt x="181" y="40"/>
                    <a:pt x="177" y="28"/>
                  </a:cubicBezTo>
                  <a:cubicBezTo>
                    <a:pt x="169" y="6"/>
                    <a:pt x="159" y="1"/>
                    <a:pt x="149"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52" name="Google Shape;252;p29"/>
            <p:cNvSpPr/>
            <p:nvPr/>
          </p:nvSpPr>
          <p:spPr>
            <a:xfrm>
              <a:off x="3040450" y="4556400"/>
              <a:ext cx="3100" cy="3900"/>
            </a:xfrm>
            <a:custGeom>
              <a:avLst/>
              <a:gdLst/>
              <a:ahLst/>
              <a:cxnLst/>
              <a:rect l="l" t="t" r="r" b="b"/>
              <a:pathLst>
                <a:path w="124" h="156" extrusionOk="0">
                  <a:moveTo>
                    <a:pt x="21" y="0"/>
                  </a:moveTo>
                  <a:cubicBezTo>
                    <a:pt x="13" y="0"/>
                    <a:pt x="5" y="9"/>
                    <a:pt x="5" y="50"/>
                  </a:cubicBezTo>
                  <a:cubicBezTo>
                    <a:pt x="1" y="70"/>
                    <a:pt x="5" y="95"/>
                    <a:pt x="17" y="111"/>
                  </a:cubicBezTo>
                  <a:cubicBezTo>
                    <a:pt x="21" y="121"/>
                    <a:pt x="27" y="134"/>
                    <a:pt x="31" y="134"/>
                  </a:cubicBezTo>
                  <a:cubicBezTo>
                    <a:pt x="32" y="134"/>
                    <a:pt x="33" y="133"/>
                    <a:pt x="34" y="132"/>
                  </a:cubicBezTo>
                  <a:cubicBezTo>
                    <a:pt x="38" y="126"/>
                    <a:pt x="41" y="123"/>
                    <a:pt x="45" y="123"/>
                  </a:cubicBezTo>
                  <a:cubicBezTo>
                    <a:pt x="56" y="123"/>
                    <a:pt x="65" y="146"/>
                    <a:pt x="75" y="152"/>
                  </a:cubicBezTo>
                  <a:cubicBezTo>
                    <a:pt x="79" y="155"/>
                    <a:pt x="83" y="156"/>
                    <a:pt x="87" y="156"/>
                  </a:cubicBezTo>
                  <a:cubicBezTo>
                    <a:pt x="96" y="156"/>
                    <a:pt x="106" y="151"/>
                    <a:pt x="112" y="148"/>
                  </a:cubicBezTo>
                  <a:cubicBezTo>
                    <a:pt x="120" y="144"/>
                    <a:pt x="124" y="107"/>
                    <a:pt x="124" y="70"/>
                  </a:cubicBezTo>
                  <a:cubicBezTo>
                    <a:pt x="124" y="33"/>
                    <a:pt x="120" y="21"/>
                    <a:pt x="112" y="13"/>
                  </a:cubicBezTo>
                  <a:lnTo>
                    <a:pt x="108" y="13"/>
                  </a:lnTo>
                  <a:lnTo>
                    <a:pt x="42" y="0"/>
                  </a:lnTo>
                  <a:lnTo>
                    <a:pt x="42" y="4"/>
                  </a:lnTo>
                  <a:cubicBezTo>
                    <a:pt x="34" y="4"/>
                    <a:pt x="26" y="0"/>
                    <a:pt x="2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53" name="Google Shape;253;p29"/>
            <p:cNvSpPr/>
            <p:nvPr/>
          </p:nvSpPr>
          <p:spPr>
            <a:xfrm>
              <a:off x="3038825" y="4556575"/>
              <a:ext cx="1550" cy="2650"/>
            </a:xfrm>
            <a:custGeom>
              <a:avLst/>
              <a:gdLst/>
              <a:ahLst/>
              <a:cxnLst/>
              <a:rect l="l" t="t" r="r" b="b"/>
              <a:pathLst>
                <a:path w="62" h="106" extrusionOk="0">
                  <a:moveTo>
                    <a:pt x="32" y="1"/>
                  </a:moveTo>
                  <a:cubicBezTo>
                    <a:pt x="23" y="1"/>
                    <a:pt x="16" y="11"/>
                    <a:pt x="8" y="18"/>
                  </a:cubicBezTo>
                  <a:cubicBezTo>
                    <a:pt x="4" y="30"/>
                    <a:pt x="0" y="43"/>
                    <a:pt x="4" y="59"/>
                  </a:cubicBezTo>
                  <a:cubicBezTo>
                    <a:pt x="0" y="71"/>
                    <a:pt x="4" y="84"/>
                    <a:pt x="8" y="96"/>
                  </a:cubicBezTo>
                  <a:cubicBezTo>
                    <a:pt x="14" y="102"/>
                    <a:pt x="20" y="105"/>
                    <a:pt x="26" y="105"/>
                  </a:cubicBezTo>
                  <a:cubicBezTo>
                    <a:pt x="37" y="105"/>
                    <a:pt x="49" y="95"/>
                    <a:pt x="62" y="71"/>
                  </a:cubicBezTo>
                  <a:cubicBezTo>
                    <a:pt x="54" y="5"/>
                    <a:pt x="47" y="2"/>
                    <a:pt x="40" y="2"/>
                  </a:cubicBezTo>
                  <a:cubicBezTo>
                    <a:pt x="39" y="2"/>
                    <a:pt x="38" y="2"/>
                    <a:pt x="37" y="2"/>
                  </a:cubicBezTo>
                  <a:cubicBezTo>
                    <a:pt x="35" y="1"/>
                    <a:pt x="34" y="1"/>
                    <a:pt x="32"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54" name="Google Shape;254;p29"/>
            <p:cNvSpPr/>
            <p:nvPr/>
          </p:nvSpPr>
          <p:spPr>
            <a:xfrm>
              <a:off x="3037375" y="4556275"/>
              <a:ext cx="1275" cy="3325"/>
            </a:xfrm>
            <a:custGeom>
              <a:avLst/>
              <a:gdLst/>
              <a:ahLst/>
              <a:cxnLst/>
              <a:rect l="l" t="t" r="r" b="b"/>
              <a:pathLst>
                <a:path w="51" h="133" extrusionOk="0">
                  <a:moveTo>
                    <a:pt x="22" y="0"/>
                  </a:moveTo>
                  <a:cubicBezTo>
                    <a:pt x="18" y="0"/>
                    <a:pt x="14" y="4"/>
                    <a:pt x="9" y="9"/>
                  </a:cubicBezTo>
                  <a:cubicBezTo>
                    <a:pt x="5" y="22"/>
                    <a:pt x="1" y="38"/>
                    <a:pt x="1" y="50"/>
                  </a:cubicBezTo>
                  <a:cubicBezTo>
                    <a:pt x="1" y="71"/>
                    <a:pt x="5" y="87"/>
                    <a:pt x="9" y="108"/>
                  </a:cubicBezTo>
                  <a:cubicBezTo>
                    <a:pt x="14" y="125"/>
                    <a:pt x="19" y="132"/>
                    <a:pt x="24" y="132"/>
                  </a:cubicBezTo>
                  <a:cubicBezTo>
                    <a:pt x="33" y="132"/>
                    <a:pt x="42" y="110"/>
                    <a:pt x="50" y="71"/>
                  </a:cubicBezTo>
                  <a:cubicBezTo>
                    <a:pt x="41" y="21"/>
                    <a:pt x="32" y="0"/>
                    <a:pt x="22"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55" name="Google Shape;255;p29"/>
            <p:cNvSpPr/>
            <p:nvPr/>
          </p:nvSpPr>
          <p:spPr>
            <a:xfrm>
              <a:off x="3045275" y="4556825"/>
              <a:ext cx="950" cy="3400"/>
            </a:xfrm>
            <a:custGeom>
              <a:avLst/>
              <a:gdLst/>
              <a:ahLst/>
              <a:cxnLst/>
              <a:rect l="l" t="t" r="r" b="b"/>
              <a:pathLst>
                <a:path w="38" h="136" extrusionOk="0">
                  <a:moveTo>
                    <a:pt x="21" y="1"/>
                  </a:moveTo>
                  <a:cubicBezTo>
                    <a:pt x="16" y="1"/>
                    <a:pt x="11" y="18"/>
                    <a:pt x="1" y="53"/>
                  </a:cubicBezTo>
                  <a:cubicBezTo>
                    <a:pt x="5" y="110"/>
                    <a:pt x="12" y="136"/>
                    <a:pt x="20" y="136"/>
                  </a:cubicBezTo>
                  <a:cubicBezTo>
                    <a:pt x="20" y="136"/>
                    <a:pt x="21" y="135"/>
                    <a:pt x="21" y="135"/>
                  </a:cubicBezTo>
                  <a:cubicBezTo>
                    <a:pt x="29" y="127"/>
                    <a:pt x="38" y="98"/>
                    <a:pt x="38" y="53"/>
                  </a:cubicBezTo>
                  <a:cubicBezTo>
                    <a:pt x="29" y="18"/>
                    <a:pt x="25" y="1"/>
                    <a:pt x="21"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56" name="Google Shape;256;p29"/>
            <p:cNvSpPr/>
            <p:nvPr/>
          </p:nvSpPr>
          <p:spPr>
            <a:xfrm>
              <a:off x="3043850" y="4556800"/>
              <a:ext cx="1050" cy="3425"/>
            </a:xfrm>
            <a:custGeom>
              <a:avLst/>
              <a:gdLst/>
              <a:ahLst/>
              <a:cxnLst/>
              <a:rect l="l" t="t" r="r" b="b"/>
              <a:pathLst>
                <a:path w="42" h="137" extrusionOk="0">
                  <a:moveTo>
                    <a:pt x="17" y="1"/>
                  </a:moveTo>
                  <a:cubicBezTo>
                    <a:pt x="13" y="9"/>
                    <a:pt x="9" y="21"/>
                    <a:pt x="4" y="29"/>
                  </a:cubicBezTo>
                  <a:cubicBezTo>
                    <a:pt x="0" y="46"/>
                    <a:pt x="0" y="58"/>
                    <a:pt x="4" y="71"/>
                  </a:cubicBezTo>
                  <a:cubicBezTo>
                    <a:pt x="4" y="109"/>
                    <a:pt x="12" y="137"/>
                    <a:pt x="19" y="137"/>
                  </a:cubicBezTo>
                  <a:cubicBezTo>
                    <a:pt x="20" y="137"/>
                    <a:pt x="20" y="136"/>
                    <a:pt x="21" y="136"/>
                  </a:cubicBezTo>
                  <a:cubicBezTo>
                    <a:pt x="37" y="112"/>
                    <a:pt x="41" y="87"/>
                    <a:pt x="41" y="58"/>
                  </a:cubicBezTo>
                  <a:cubicBezTo>
                    <a:pt x="41" y="25"/>
                    <a:pt x="33" y="5"/>
                    <a:pt x="21"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57" name="Google Shape;257;p29"/>
            <p:cNvSpPr/>
            <p:nvPr/>
          </p:nvSpPr>
          <p:spPr>
            <a:xfrm>
              <a:off x="3046500" y="4556600"/>
              <a:ext cx="950" cy="3175"/>
            </a:xfrm>
            <a:custGeom>
              <a:avLst/>
              <a:gdLst/>
              <a:ahLst/>
              <a:cxnLst/>
              <a:rect l="l" t="t" r="r" b="b"/>
              <a:pathLst>
                <a:path w="38" h="127" extrusionOk="0">
                  <a:moveTo>
                    <a:pt x="21" y="1"/>
                  </a:moveTo>
                  <a:cubicBezTo>
                    <a:pt x="17" y="5"/>
                    <a:pt x="13" y="5"/>
                    <a:pt x="9" y="13"/>
                  </a:cubicBezTo>
                  <a:cubicBezTo>
                    <a:pt x="5" y="21"/>
                    <a:pt x="5" y="33"/>
                    <a:pt x="1" y="46"/>
                  </a:cubicBezTo>
                  <a:cubicBezTo>
                    <a:pt x="1" y="66"/>
                    <a:pt x="5" y="87"/>
                    <a:pt x="9" y="107"/>
                  </a:cubicBezTo>
                  <a:cubicBezTo>
                    <a:pt x="11" y="120"/>
                    <a:pt x="14" y="126"/>
                    <a:pt x="18" y="126"/>
                  </a:cubicBezTo>
                  <a:cubicBezTo>
                    <a:pt x="24" y="126"/>
                    <a:pt x="31" y="112"/>
                    <a:pt x="34" y="87"/>
                  </a:cubicBezTo>
                  <a:cubicBezTo>
                    <a:pt x="38" y="70"/>
                    <a:pt x="38" y="54"/>
                    <a:pt x="34" y="33"/>
                  </a:cubicBezTo>
                  <a:cubicBezTo>
                    <a:pt x="34" y="21"/>
                    <a:pt x="26" y="13"/>
                    <a:pt x="21"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58" name="Google Shape;258;p29"/>
            <p:cNvSpPr/>
            <p:nvPr/>
          </p:nvSpPr>
          <p:spPr>
            <a:xfrm>
              <a:off x="3037700" y="4595075"/>
              <a:ext cx="9350" cy="4425"/>
            </a:xfrm>
            <a:custGeom>
              <a:avLst/>
              <a:gdLst/>
              <a:ahLst/>
              <a:cxnLst/>
              <a:rect l="l" t="t" r="r" b="b"/>
              <a:pathLst>
                <a:path w="374" h="177" extrusionOk="0">
                  <a:moveTo>
                    <a:pt x="17" y="0"/>
                  </a:moveTo>
                  <a:cubicBezTo>
                    <a:pt x="12" y="0"/>
                    <a:pt x="8" y="4"/>
                    <a:pt x="8" y="8"/>
                  </a:cubicBezTo>
                  <a:cubicBezTo>
                    <a:pt x="4" y="33"/>
                    <a:pt x="0" y="58"/>
                    <a:pt x="4" y="86"/>
                  </a:cubicBezTo>
                  <a:cubicBezTo>
                    <a:pt x="7" y="131"/>
                    <a:pt x="14" y="165"/>
                    <a:pt x="24" y="165"/>
                  </a:cubicBezTo>
                  <a:cubicBezTo>
                    <a:pt x="28" y="165"/>
                    <a:pt x="32" y="159"/>
                    <a:pt x="37" y="148"/>
                  </a:cubicBezTo>
                  <a:cubicBezTo>
                    <a:pt x="46" y="129"/>
                    <a:pt x="55" y="123"/>
                    <a:pt x="63" y="123"/>
                  </a:cubicBezTo>
                  <a:cubicBezTo>
                    <a:pt x="73" y="123"/>
                    <a:pt x="82" y="131"/>
                    <a:pt x="90" y="136"/>
                  </a:cubicBezTo>
                  <a:cubicBezTo>
                    <a:pt x="94" y="140"/>
                    <a:pt x="103" y="140"/>
                    <a:pt x="111" y="144"/>
                  </a:cubicBezTo>
                  <a:lnTo>
                    <a:pt x="222" y="160"/>
                  </a:lnTo>
                  <a:cubicBezTo>
                    <a:pt x="234" y="160"/>
                    <a:pt x="246" y="167"/>
                    <a:pt x="259" y="167"/>
                  </a:cubicBezTo>
                  <a:cubicBezTo>
                    <a:pt x="263" y="167"/>
                    <a:pt x="267" y="166"/>
                    <a:pt x="271" y="164"/>
                  </a:cubicBezTo>
                  <a:cubicBezTo>
                    <a:pt x="278" y="163"/>
                    <a:pt x="286" y="161"/>
                    <a:pt x="293" y="161"/>
                  </a:cubicBezTo>
                  <a:cubicBezTo>
                    <a:pt x="303" y="161"/>
                    <a:pt x="313" y="164"/>
                    <a:pt x="324" y="173"/>
                  </a:cubicBezTo>
                  <a:cubicBezTo>
                    <a:pt x="327" y="175"/>
                    <a:pt x="329" y="176"/>
                    <a:pt x="331" y="176"/>
                  </a:cubicBezTo>
                  <a:cubicBezTo>
                    <a:pt x="337" y="176"/>
                    <a:pt x="343" y="170"/>
                    <a:pt x="349" y="164"/>
                  </a:cubicBezTo>
                  <a:cubicBezTo>
                    <a:pt x="357" y="156"/>
                    <a:pt x="369" y="156"/>
                    <a:pt x="373" y="91"/>
                  </a:cubicBezTo>
                  <a:cubicBezTo>
                    <a:pt x="361" y="50"/>
                    <a:pt x="349" y="50"/>
                    <a:pt x="337" y="50"/>
                  </a:cubicBezTo>
                  <a:cubicBezTo>
                    <a:pt x="324" y="52"/>
                    <a:pt x="312" y="53"/>
                    <a:pt x="300" y="53"/>
                  </a:cubicBezTo>
                  <a:cubicBezTo>
                    <a:pt x="287" y="53"/>
                    <a:pt x="275" y="52"/>
                    <a:pt x="263" y="50"/>
                  </a:cubicBezTo>
                  <a:cubicBezTo>
                    <a:pt x="209" y="29"/>
                    <a:pt x="156" y="17"/>
                    <a:pt x="103" y="4"/>
                  </a:cubicBezTo>
                  <a:cubicBezTo>
                    <a:pt x="74" y="0"/>
                    <a:pt x="45" y="0"/>
                    <a:pt x="17"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59" name="Google Shape;259;p29"/>
            <p:cNvSpPr/>
            <p:nvPr/>
          </p:nvSpPr>
          <p:spPr>
            <a:xfrm>
              <a:off x="3036350" y="4594950"/>
              <a:ext cx="1250" cy="3425"/>
            </a:xfrm>
            <a:custGeom>
              <a:avLst/>
              <a:gdLst/>
              <a:ahLst/>
              <a:cxnLst/>
              <a:rect l="l" t="t" r="r" b="b"/>
              <a:pathLst>
                <a:path w="50" h="137" extrusionOk="0">
                  <a:moveTo>
                    <a:pt x="27" y="0"/>
                  </a:moveTo>
                  <a:cubicBezTo>
                    <a:pt x="19" y="0"/>
                    <a:pt x="11" y="15"/>
                    <a:pt x="5" y="34"/>
                  </a:cubicBezTo>
                  <a:cubicBezTo>
                    <a:pt x="1" y="91"/>
                    <a:pt x="1" y="112"/>
                    <a:pt x="13" y="128"/>
                  </a:cubicBezTo>
                  <a:cubicBezTo>
                    <a:pt x="18" y="132"/>
                    <a:pt x="23" y="136"/>
                    <a:pt x="28" y="136"/>
                  </a:cubicBezTo>
                  <a:cubicBezTo>
                    <a:pt x="37" y="136"/>
                    <a:pt x="44" y="119"/>
                    <a:pt x="50" y="46"/>
                  </a:cubicBezTo>
                  <a:cubicBezTo>
                    <a:pt x="42" y="13"/>
                    <a:pt x="34" y="0"/>
                    <a:pt x="27"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60" name="Google Shape;260;p29"/>
            <p:cNvSpPr/>
            <p:nvPr/>
          </p:nvSpPr>
          <p:spPr>
            <a:xfrm>
              <a:off x="3034725" y="4595450"/>
              <a:ext cx="1150" cy="3375"/>
            </a:xfrm>
            <a:custGeom>
              <a:avLst/>
              <a:gdLst/>
              <a:ahLst/>
              <a:cxnLst/>
              <a:rect l="l" t="t" r="r" b="b"/>
              <a:pathLst>
                <a:path w="46" h="135" extrusionOk="0">
                  <a:moveTo>
                    <a:pt x="19" y="1"/>
                  </a:moveTo>
                  <a:cubicBezTo>
                    <a:pt x="12" y="1"/>
                    <a:pt x="6" y="8"/>
                    <a:pt x="0" y="30"/>
                  </a:cubicBezTo>
                  <a:cubicBezTo>
                    <a:pt x="0" y="88"/>
                    <a:pt x="8" y="125"/>
                    <a:pt x="17" y="133"/>
                  </a:cubicBezTo>
                  <a:cubicBezTo>
                    <a:pt x="18" y="134"/>
                    <a:pt x="20" y="135"/>
                    <a:pt x="21" y="135"/>
                  </a:cubicBezTo>
                  <a:cubicBezTo>
                    <a:pt x="31" y="135"/>
                    <a:pt x="38" y="112"/>
                    <a:pt x="41" y="80"/>
                  </a:cubicBezTo>
                  <a:cubicBezTo>
                    <a:pt x="45" y="59"/>
                    <a:pt x="45" y="35"/>
                    <a:pt x="37" y="14"/>
                  </a:cubicBezTo>
                  <a:cubicBezTo>
                    <a:pt x="31" y="8"/>
                    <a:pt x="25" y="1"/>
                    <a:pt x="19"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61" name="Google Shape;261;p29"/>
            <p:cNvSpPr/>
            <p:nvPr/>
          </p:nvSpPr>
          <p:spPr>
            <a:xfrm>
              <a:off x="3050725" y="4596300"/>
              <a:ext cx="725" cy="2600"/>
            </a:xfrm>
            <a:custGeom>
              <a:avLst/>
              <a:gdLst/>
              <a:ahLst/>
              <a:cxnLst/>
              <a:rect l="l" t="t" r="r" b="b"/>
              <a:pathLst>
                <a:path w="29" h="104" extrusionOk="0">
                  <a:moveTo>
                    <a:pt x="17" y="1"/>
                  </a:moveTo>
                  <a:cubicBezTo>
                    <a:pt x="13" y="5"/>
                    <a:pt x="8" y="1"/>
                    <a:pt x="8" y="9"/>
                  </a:cubicBezTo>
                  <a:cubicBezTo>
                    <a:pt x="4" y="21"/>
                    <a:pt x="4" y="37"/>
                    <a:pt x="4" y="54"/>
                  </a:cubicBezTo>
                  <a:cubicBezTo>
                    <a:pt x="0" y="66"/>
                    <a:pt x="4" y="78"/>
                    <a:pt x="8" y="87"/>
                  </a:cubicBezTo>
                  <a:cubicBezTo>
                    <a:pt x="13" y="95"/>
                    <a:pt x="21" y="99"/>
                    <a:pt x="29" y="103"/>
                  </a:cubicBezTo>
                  <a:cubicBezTo>
                    <a:pt x="29" y="74"/>
                    <a:pt x="29" y="50"/>
                    <a:pt x="29" y="33"/>
                  </a:cubicBezTo>
                  <a:cubicBezTo>
                    <a:pt x="29" y="1"/>
                    <a:pt x="21" y="1"/>
                    <a:pt x="17"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62" name="Google Shape;262;p29"/>
            <p:cNvSpPr/>
            <p:nvPr/>
          </p:nvSpPr>
          <p:spPr>
            <a:xfrm>
              <a:off x="3026000" y="4516750"/>
              <a:ext cx="14900" cy="5650"/>
            </a:xfrm>
            <a:custGeom>
              <a:avLst/>
              <a:gdLst/>
              <a:ahLst/>
              <a:cxnLst/>
              <a:rect l="l" t="t" r="r" b="b"/>
              <a:pathLst>
                <a:path w="596" h="226" extrusionOk="0">
                  <a:moveTo>
                    <a:pt x="82" y="1"/>
                  </a:moveTo>
                  <a:cubicBezTo>
                    <a:pt x="81" y="1"/>
                    <a:pt x="79" y="1"/>
                    <a:pt x="78" y="2"/>
                  </a:cubicBezTo>
                  <a:cubicBezTo>
                    <a:pt x="67" y="13"/>
                    <a:pt x="53" y="19"/>
                    <a:pt x="38" y="19"/>
                  </a:cubicBezTo>
                  <a:cubicBezTo>
                    <a:pt x="31" y="19"/>
                    <a:pt x="24" y="18"/>
                    <a:pt x="17" y="15"/>
                  </a:cubicBezTo>
                  <a:cubicBezTo>
                    <a:pt x="16" y="14"/>
                    <a:pt x="15" y="14"/>
                    <a:pt x="14" y="14"/>
                  </a:cubicBezTo>
                  <a:cubicBezTo>
                    <a:pt x="7" y="14"/>
                    <a:pt x="0" y="32"/>
                    <a:pt x="0" y="72"/>
                  </a:cubicBezTo>
                  <a:cubicBezTo>
                    <a:pt x="0" y="123"/>
                    <a:pt x="7" y="152"/>
                    <a:pt x="17" y="152"/>
                  </a:cubicBezTo>
                  <a:cubicBezTo>
                    <a:pt x="18" y="152"/>
                    <a:pt x="19" y="151"/>
                    <a:pt x="21" y="150"/>
                  </a:cubicBezTo>
                  <a:cubicBezTo>
                    <a:pt x="23" y="149"/>
                    <a:pt x="26" y="149"/>
                    <a:pt x="28" y="149"/>
                  </a:cubicBezTo>
                  <a:cubicBezTo>
                    <a:pt x="43" y="149"/>
                    <a:pt x="60" y="163"/>
                    <a:pt x="71" y="163"/>
                  </a:cubicBezTo>
                  <a:cubicBezTo>
                    <a:pt x="72" y="163"/>
                    <a:pt x="73" y="163"/>
                    <a:pt x="74" y="163"/>
                  </a:cubicBezTo>
                  <a:cubicBezTo>
                    <a:pt x="86" y="158"/>
                    <a:pt x="99" y="154"/>
                    <a:pt x="107" y="121"/>
                  </a:cubicBezTo>
                  <a:lnTo>
                    <a:pt x="181" y="216"/>
                  </a:lnTo>
                  <a:cubicBezTo>
                    <a:pt x="187" y="196"/>
                    <a:pt x="193" y="189"/>
                    <a:pt x="200" y="189"/>
                  </a:cubicBezTo>
                  <a:cubicBezTo>
                    <a:pt x="213" y="189"/>
                    <a:pt x="225" y="212"/>
                    <a:pt x="230" y="212"/>
                  </a:cubicBezTo>
                  <a:cubicBezTo>
                    <a:pt x="231" y="211"/>
                    <a:pt x="232" y="211"/>
                    <a:pt x="233" y="211"/>
                  </a:cubicBezTo>
                  <a:cubicBezTo>
                    <a:pt x="242" y="211"/>
                    <a:pt x="249" y="226"/>
                    <a:pt x="255" y="226"/>
                  </a:cubicBezTo>
                  <a:cubicBezTo>
                    <a:pt x="256" y="226"/>
                    <a:pt x="258" y="225"/>
                    <a:pt x="259" y="224"/>
                  </a:cubicBezTo>
                  <a:cubicBezTo>
                    <a:pt x="288" y="204"/>
                    <a:pt x="312" y="183"/>
                    <a:pt x="345" y="167"/>
                  </a:cubicBezTo>
                  <a:cubicBezTo>
                    <a:pt x="370" y="158"/>
                    <a:pt x="398" y="142"/>
                    <a:pt x="427" y="134"/>
                  </a:cubicBezTo>
                  <a:cubicBezTo>
                    <a:pt x="431" y="132"/>
                    <a:pt x="436" y="131"/>
                    <a:pt x="441" y="131"/>
                  </a:cubicBezTo>
                  <a:cubicBezTo>
                    <a:pt x="454" y="131"/>
                    <a:pt x="466" y="138"/>
                    <a:pt x="472" y="150"/>
                  </a:cubicBezTo>
                  <a:cubicBezTo>
                    <a:pt x="474" y="154"/>
                    <a:pt x="476" y="156"/>
                    <a:pt x="478" y="156"/>
                  </a:cubicBezTo>
                  <a:cubicBezTo>
                    <a:pt x="483" y="156"/>
                    <a:pt x="490" y="149"/>
                    <a:pt x="493" y="146"/>
                  </a:cubicBezTo>
                  <a:cubicBezTo>
                    <a:pt x="497" y="146"/>
                    <a:pt x="501" y="142"/>
                    <a:pt x="505" y="142"/>
                  </a:cubicBezTo>
                  <a:cubicBezTo>
                    <a:pt x="530" y="142"/>
                    <a:pt x="554" y="150"/>
                    <a:pt x="583" y="154"/>
                  </a:cubicBezTo>
                  <a:cubicBezTo>
                    <a:pt x="583" y="154"/>
                    <a:pt x="587" y="150"/>
                    <a:pt x="591" y="146"/>
                  </a:cubicBezTo>
                  <a:cubicBezTo>
                    <a:pt x="595" y="130"/>
                    <a:pt x="595" y="113"/>
                    <a:pt x="595" y="93"/>
                  </a:cubicBezTo>
                  <a:cubicBezTo>
                    <a:pt x="595" y="85"/>
                    <a:pt x="595" y="76"/>
                    <a:pt x="595" y="72"/>
                  </a:cubicBezTo>
                  <a:cubicBezTo>
                    <a:pt x="591" y="60"/>
                    <a:pt x="591" y="48"/>
                    <a:pt x="583" y="35"/>
                  </a:cubicBezTo>
                  <a:cubicBezTo>
                    <a:pt x="579" y="31"/>
                    <a:pt x="571" y="27"/>
                    <a:pt x="558" y="27"/>
                  </a:cubicBezTo>
                  <a:cubicBezTo>
                    <a:pt x="547" y="27"/>
                    <a:pt x="535" y="36"/>
                    <a:pt x="523" y="36"/>
                  </a:cubicBezTo>
                  <a:cubicBezTo>
                    <a:pt x="516" y="36"/>
                    <a:pt x="510" y="34"/>
                    <a:pt x="505" y="27"/>
                  </a:cubicBezTo>
                  <a:cubicBezTo>
                    <a:pt x="494" y="16"/>
                    <a:pt x="483" y="12"/>
                    <a:pt x="472" y="12"/>
                  </a:cubicBezTo>
                  <a:cubicBezTo>
                    <a:pt x="456" y="12"/>
                    <a:pt x="440" y="21"/>
                    <a:pt x="423" y="23"/>
                  </a:cubicBezTo>
                  <a:cubicBezTo>
                    <a:pt x="419" y="23"/>
                    <a:pt x="411" y="27"/>
                    <a:pt x="402" y="27"/>
                  </a:cubicBezTo>
                  <a:cubicBezTo>
                    <a:pt x="391" y="27"/>
                    <a:pt x="379" y="18"/>
                    <a:pt x="367" y="18"/>
                  </a:cubicBezTo>
                  <a:cubicBezTo>
                    <a:pt x="362" y="18"/>
                    <a:pt x="358" y="20"/>
                    <a:pt x="353" y="23"/>
                  </a:cubicBezTo>
                  <a:cubicBezTo>
                    <a:pt x="338" y="31"/>
                    <a:pt x="324" y="34"/>
                    <a:pt x="309" y="34"/>
                  </a:cubicBezTo>
                  <a:cubicBezTo>
                    <a:pt x="280" y="34"/>
                    <a:pt x="252" y="23"/>
                    <a:pt x="222" y="23"/>
                  </a:cubicBezTo>
                  <a:cubicBezTo>
                    <a:pt x="209" y="20"/>
                    <a:pt x="195" y="8"/>
                    <a:pt x="184" y="8"/>
                  </a:cubicBezTo>
                  <a:cubicBezTo>
                    <a:pt x="182" y="8"/>
                    <a:pt x="179" y="9"/>
                    <a:pt x="177" y="11"/>
                  </a:cubicBezTo>
                  <a:cubicBezTo>
                    <a:pt x="174" y="12"/>
                    <a:pt x="172" y="12"/>
                    <a:pt x="169" y="12"/>
                  </a:cubicBezTo>
                  <a:cubicBezTo>
                    <a:pt x="160" y="12"/>
                    <a:pt x="151" y="8"/>
                    <a:pt x="143" y="8"/>
                  </a:cubicBezTo>
                  <a:cubicBezTo>
                    <a:pt x="131" y="8"/>
                    <a:pt x="120" y="16"/>
                    <a:pt x="111" y="60"/>
                  </a:cubicBezTo>
                  <a:cubicBezTo>
                    <a:pt x="97" y="21"/>
                    <a:pt x="89" y="1"/>
                    <a:pt x="82"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63" name="Google Shape;263;p29"/>
            <p:cNvSpPr/>
            <p:nvPr/>
          </p:nvSpPr>
          <p:spPr>
            <a:xfrm>
              <a:off x="3046500" y="4516725"/>
              <a:ext cx="2400" cy="3175"/>
            </a:xfrm>
            <a:custGeom>
              <a:avLst/>
              <a:gdLst/>
              <a:ahLst/>
              <a:cxnLst/>
              <a:rect l="l" t="t" r="r" b="b"/>
              <a:pathLst>
                <a:path w="96" h="127" extrusionOk="0">
                  <a:moveTo>
                    <a:pt x="47" y="0"/>
                  </a:moveTo>
                  <a:cubicBezTo>
                    <a:pt x="38" y="0"/>
                    <a:pt x="30" y="1"/>
                    <a:pt x="21" y="3"/>
                  </a:cubicBezTo>
                  <a:cubicBezTo>
                    <a:pt x="13" y="3"/>
                    <a:pt x="5" y="20"/>
                    <a:pt x="5" y="53"/>
                  </a:cubicBezTo>
                  <a:cubicBezTo>
                    <a:pt x="1" y="77"/>
                    <a:pt x="9" y="102"/>
                    <a:pt x="21" y="122"/>
                  </a:cubicBezTo>
                  <a:cubicBezTo>
                    <a:pt x="21" y="127"/>
                    <a:pt x="26" y="127"/>
                    <a:pt x="26" y="127"/>
                  </a:cubicBezTo>
                  <a:cubicBezTo>
                    <a:pt x="31" y="115"/>
                    <a:pt x="37" y="112"/>
                    <a:pt x="43" y="112"/>
                  </a:cubicBezTo>
                  <a:cubicBezTo>
                    <a:pt x="52" y="112"/>
                    <a:pt x="60" y="120"/>
                    <a:pt x="69" y="120"/>
                  </a:cubicBezTo>
                  <a:cubicBezTo>
                    <a:pt x="71" y="120"/>
                    <a:pt x="73" y="119"/>
                    <a:pt x="75" y="118"/>
                  </a:cubicBezTo>
                  <a:cubicBezTo>
                    <a:pt x="83" y="118"/>
                    <a:pt x="91" y="110"/>
                    <a:pt x="95" y="69"/>
                  </a:cubicBezTo>
                  <a:cubicBezTo>
                    <a:pt x="87" y="12"/>
                    <a:pt x="87" y="8"/>
                    <a:pt x="75" y="3"/>
                  </a:cubicBezTo>
                  <a:cubicBezTo>
                    <a:pt x="65" y="1"/>
                    <a:pt x="55" y="0"/>
                    <a:pt x="47"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64" name="Google Shape;264;p29"/>
            <p:cNvSpPr/>
            <p:nvPr/>
          </p:nvSpPr>
          <p:spPr>
            <a:xfrm>
              <a:off x="3043750" y="4516450"/>
              <a:ext cx="1050" cy="3350"/>
            </a:xfrm>
            <a:custGeom>
              <a:avLst/>
              <a:gdLst/>
              <a:ahLst/>
              <a:cxnLst/>
              <a:rect l="l" t="t" r="r" b="b"/>
              <a:pathLst>
                <a:path w="42" h="134" extrusionOk="0">
                  <a:moveTo>
                    <a:pt x="11" y="1"/>
                  </a:moveTo>
                  <a:cubicBezTo>
                    <a:pt x="7" y="1"/>
                    <a:pt x="4" y="25"/>
                    <a:pt x="0" y="68"/>
                  </a:cubicBezTo>
                  <a:cubicBezTo>
                    <a:pt x="0" y="88"/>
                    <a:pt x="4" y="109"/>
                    <a:pt x="13" y="129"/>
                  </a:cubicBezTo>
                  <a:cubicBezTo>
                    <a:pt x="14" y="132"/>
                    <a:pt x="16" y="134"/>
                    <a:pt x="18" y="134"/>
                  </a:cubicBezTo>
                  <a:cubicBezTo>
                    <a:pt x="22" y="134"/>
                    <a:pt x="28" y="129"/>
                    <a:pt x="33" y="121"/>
                  </a:cubicBezTo>
                  <a:cubicBezTo>
                    <a:pt x="41" y="92"/>
                    <a:pt x="41" y="64"/>
                    <a:pt x="37" y="35"/>
                  </a:cubicBezTo>
                  <a:cubicBezTo>
                    <a:pt x="33" y="23"/>
                    <a:pt x="25" y="10"/>
                    <a:pt x="13" y="2"/>
                  </a:cubicBezTo>
                  <a:cubicBezTo>
                    <a:pt x="12" y="1"/>
                    <a:pt x="11" y="1"/>
                    <a:pt x="11"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65" name="Google Shape;265;p29"/>
            <p:cNvSpPr/>
            <p:nvPr/>
          </p:nvSpPr>
          <p:spPr>
            <a:xfrm>
              <a:off x="3042100" y="4516875"/>
              <a:ext cx="1150" cy="3475"/>
            </a:xfrm>
            <a:custGeom>
              <a:avLst/>
              <a:gdLst/>
              <a:ahLst/>
              <a:cxnLst/>
              <a:rect l="l" t="t" r="r" b="b"/>
              <a:pathLst>
                <a:path w="46" h="139" extrusionOk="0">
                  <a:moveTo>
                    <a:pt x="22" y="0"/>
                  </a:moveTo>
                  <a:cubicBezTo>
                    <a:pt x="15" y="0"/>
                    <a:pt x="9" y="11"/>
                    <a:pt x="5" y="43"/>
                  </a:cubicBezTo>
                  <a:cubicBezTo>
                    <a:pt x="1" y="75"/>
                    <a:pt x="5" y="108"/>
                    <a:pt x="17" y="137"/>
                  </a:cubicBezTo>
                  <a:cubicBezTo>
                    <a:pt x="18" y="138"/>
                    <a:pt x="19" y="138"/>
                    <a:pt x="20" y="138"/>
                  </a:cubicBezTo>
                  <a:cubicBezTo>
                    <a:pt x="28" y="138"/>
                    <a:pt x="38" y="108"/>
                    <a:pt x="42" y="71"/>
                  </a:cubicBezTo>
                  <a:cubicBezTo>
                    <a:pt x="46" y="51"/>
                    <a:pt x="42" y="30"/>
                    <a:pt x="37" y="14"/>
                  </a:cubicBezTo>
                  <a:cubicBezTo>
                    <a:pt x="32" y="7"/>
                    <a:pt x="27" y="0"/>
                    <a:pt x="22"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66" name="Google Shape;266;p29"/>
            <p:cNvSpPr/>
            <p:nvPr/>
          </p:nvSpPr>
          <p:spPr>
            <a:xfrm>
              <a:off x="3041075" y="4516950"/>
              <a:ext cx="950" cy="3575"/>
            </a:xfrm>
            <a:custGeom>
              <a:avLst/>
              <a:gdLst/>
              <a:ahLst/>
              <a:cxnLst/>
              <a:rect l="l" t="t" r="r" b="b"/>
              <a:pathLst>
                <a:path w="38" h="143" extrusionOk="0">
                  <a:moveTo>
                    <a:pt x="16" y="0"/>
                  </a:moveTo>
                  <a:cubicBezTo>
                    <a:pt x="11" y="0"/>
                    <a:pt x="7" y="19"/>
                    <a:pt x="1" y="56"/>
                  </a:cubicBezTo>
                  <a:cubicBezTo>
                    <a:pt x="4" y="107"/>
                    <a:pt x="8" y="143"/>
                    <a:pt x="16" y="143"/>
                  </a:cubicBezTo>
                  <a:cubicBezTo>
                    <a:pt x="16" y="143"/>
                    <a:pt x="17" y="142"/>
                    <a:pt x="17" y="142"/>
                  </a:cubicBezTo>
                  <a:cubicBezTo>
                    <a:pt x="29" y="134"/>
                    <a:pt x="37" y="113"/>
                    <a:pt x="37" y="52"/>
                  </a:cubicBezTo>
                  <a:cubicBezTo>
                    <a:pt x="27" y="18"/>
                    <a:pt x="21" y="0"/>
                    <a:pt x="16"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67" name="Google Shape;267;p29"/>
            <p:cNvSpPr/>
            <p:nvPr/>
          </p:nvSpPr>
          <p:spPr>
            <a:xfrm>
              <a:off x="3045075" y="4516675"/>
              <a:ext cx="850" cy="2800"/>
            </a:xfrm>
            <a:custGeom>
              <a:avLst/>
              <a:gdLst/>
              <a:ahLst/>
              <a:cxnLst/>
              <a:rect l="l" t="t" r="r" b="b"/>
              <a:pathLst>
                <a:path w="34" h="112" extrusionOk="0">
                  <a:moveTo>
                    <a:pt x="16" y="1"/>
                  </a:moveTo>
                  <a:cubicBezTo>
                    <a:pt x="14" y="1"/>
                    <a:pt x="11" y="3"/>
                    <a:pt x="9" y="10"/>
                  </a:cubicBezTo>
                  <a:cubicBezTo>
                    <a:pt x="5" y="22"/>
                    <a:pt x="1" y="34"/>
                    <a:pt x="1" y="47"/>
                  </a:cubicBezTo>
                  <a:cubicBezTo>
                    <a:pt x="1" y="67"/>
                    <a:pt x="5" y="88"/>
                    <a:pt x="9" y="108"/>
                  </a:cubicBezTo>
                  <a:cubicBezTo>
                    <a:pt x="11" y="110"/>
                    <a:pt x="13" y="112"/>
                    <a:pt x="15" y="112"/>
                  </a:cubicBezTo>
                  <a:cubicBezTo>
                    <a:pt x="23" y="112"/>
                    <a:pt x="30" y="98"/>
                    <a:pt x="33" y="42"/>
                  </a:cubicBezTo>
                  <a:cubicBezTo>
                    <a:pt x="28" y="16"/>
                    <a:pt x="22" y="1"/>
                    <a:pt x="16"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68" name="Google Shape;268;p29"/>
            <p:cNvSpPr/>
            <p:nvPr/>
          </p:nvSpPr>
          <p:spPr>
            <a:xfrm>
              <a:off x="3025075" y="4516975"/>
              <a:ext cx="850" cy="2825"/>
            </a:xfrm>
            <a:custGeom>
              <a:avLst/>
              <a:gdLst/>
              <a:ahLst/>
              <a:cxnLst/>
              <a:rect l="l" t="t" r="r" b="b"/>
              <a:pathLst>
                <a:path w="34" h="113" extrusionOk="0">
                  <a:moveTo>
                    <a:pt x="14" y="0"/>
                  </a:moveTo>
                  <a:cubicBezTo>
                    <a:pt x="11" y="0"/>
                    <a:pt x="7" y="4"/>
                    <a:pt x="5" y="14"/>
                  </a:cubicBezTo>
                  <a:cubicBezTo>
                    <a:pt x="0" y="47"/>
                    <a:pt x="0" y="80"/>
                    <a:pt x="9" y="112"/>
                  </a:cubicBezTo>
                  <a:lnTo>
                    <a:pt x="29" y="96"/>
                  </a:lnTo>
                  <a:cubicBezTo>
                    <a:pt x="33" y="67"/>
                    <a:pt x="29" y="35"/>
                    <a:pt x="21" y="6"/>
                  </a:cubicBezTo>
                  <a:cubicBezTo>
                    <a:pt x="19" y="2"/>
                    <a:pt x="17" y="0"/>
                    <a:pt x="14"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69" name="Google Shape;269;p29"/>
            <p:cNvSpPr/>
            <p:nvPr/>
          </p:nvSpPr>
          <p:spPr>
            <a:xfrm>
              <a:off x="3032050" y="4608600"/>
              <a:ext cx="10700" cy="3775"/>
            </a:xfrm>
            <a:custGeom>
              <a:avLst/>
              <a:gdLst/>
              <a:ahLst/>
              <a:cxnLst/>
              <a:rect l="l" t="t" r="r" b="b"/>
              <a:pathLst>
                <a:path w="428" h="151" extrusionOk="0">
                  <a:moveTo>
                    <a:pt x="50" y="9"/>
                  </a:moveTo>
                  <a:cubicBezTo>
                    <a:pt x="33" y="13"/>
                    <a:pt x="17" y="1"/>
                    <a:pt x="0" y="38"/>
                  </a:cubicBezTo>
                  <a:lnTo>
                    <a:pt x="0" y="95"/>
                  </a:lnTo>
                  <a:cubicBezTo>
                    <a:pt x="13" y="136"/>
                    <a:pt x="25" y="140"/>
                    <a:pt x="41" y="140"/>
                  </a:cubicBezTo>
                  <a:cubicBezTo>
                    <a:pt x="119" y="140"/>
                    <a:pt x="193" y="149"/>
                    <a:pt x="271" y="149"/>
                  </a:cubicBezTo>
                  <a:cubicBezTo>
                    <a:pt x="276" y="150"/>
                    <a:pt x="281" y="150"/>
                    <a:pt x="286" y="150"/>
                  </a:cubicBezTo>
                  <a:cubicBezTo>
                    <a:pt x="301" y="150"/>
                    <a:pt x="316" y="145"/>
                    <a:pt x="329" y="132"/>
                  </a:cubicBezTo>
                  <a:cubicBezTo>
                    <a:pt x="339" y="125"/>
                    <a:pt x="347" y="119"/>
                    <a:pt x="356" y="119"/>
                  </a:cubicBezTo>
                  <a:cubicBezTo>
                    <a:pt x="361" y="119"/>
                    <a:pt x="367" y="122"/>
                    <a:pt x="374" y="128"/>
                  </a:cubicBezTo>
                  <a:cubicBezTo>
                    <a:pt x="378" y="133"/>
                    <a:pt x="383" y="135"/>
                    <a:pt x="387" y="135"/>
                  </a:cubicBezTo>
                  <a:cubicBezTo>
                    <a:pt x="399" y="135"/>
                    <a:pt x="412" y="118"/>
                    <a:pt x="427" y="79"/>
                  </a:cubicBezTo>
                  <a:cubicBezTo>
                    <a:pt x="411" y="37"/>
                    <a:pt x="397" y="20"/>
                    <a:pt x="384" y="20"/>
                  </a:cubicBezTo>
                  <a:cubicBezTo>
                    <a:pt x="376" y="20"/>
                    <a:pt x="369" y="25"/>
                    <a:pt x="362" y="34"/>
                  </a:cubicBezTo>
                  <a:cubicBezTo>
                    <a:pt x="358" y="37"/>
                    <a:pt x="354" y="47"/>
                    <a:pt x="351" y="47"/>
                  </a:cubicBezTo>
                  <a:cubicBezTo>
                    <a:pt x="350" y="47"/>
                    <a:pt x="350" y="47"/>
                    <a:pt x="349" y="46"/>
                  </a:cubicBezTo>
                  <a:cubicBezTo>
                    <a:pt x="334" y="26"/>
                    <a:pt x="320" y="20"/>
                    <a:pt x="306" y="20"/>
                  </a:cubicBezTo>
                  <a:cubicBezTo>
                    <a:pt x="292" y="20"/>
                    <a:pt x="277" y="26"/>
                    <a:pt x="262" y="26"/>
                  </a:cubicBezTo>
                  <a:cubicBezTo>
                    <a:pt x="259" y="26"/>
                    <a:pt x="257" y="26"/>
                    <a:pt x="255" y="26"/>
                  </a:cubicBezTo>
                  <a:cubicBezTo>
                    <a:pt x="210" y="17"/>
                    <a:pt x="165" y="21"/>
                    <a:pt x="119" y="17"/>
                  </a:cubicBezTo>
                  <a:cubicBezTo>
                    <a:pt x="95" y="13"/>
                    <a:pt x="74" y="9"/>
                    <a:pt x="50" y="9"/>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70" name="Google Shape;270;p29"/>
            <p:cNvSpPr/>
            <p:nvPr/>
          </p:nvSpPr>
          <p:spPr>
            <a:xfrm>
              <a:off x="3042825" y="4609575"/>
              <a:ext cx="950" cy="2025"/>
            </a:xfrm>
            <a:custGeom>
              <a:avLst/>
              <a:gdLst/>
              <a:ahLst/>
              <a:cxnLst/>
              <a:rect l="l" t="t" r="r" b="b"/>
              <a:pathLst>
                <a:path w="38" h="81" extrusionOk="0">
                  <a:moveTo>
                    <a:pt x="21" y="0"/>
                  </a:moveTo>
                  <a:cubicBezTo>
                    <a:pt x="15" y="0"/>
                    <a:pt x="9" y="11"/>
                    <a:pt x="0" y="23"/>
                  </a:cubicBezTo>
                  <a:cubicBezTo>
                    <a:pt x="7" y="62"/>
                    <a:pt x="12" y="81"/>
                    <a:pt x="18" y="81"/>
                  </a:cubicBezTo>
                  <a:cubicBezTo>
                    <a:pt x="23" y="81"/>
                    <a:pt x="29" y="65"/>
                    <a:pt x="37" y="36"/>
                  </a:cubicBezTo>
                  <a:cubicBezTo>
                    <a:pt x="31" y="10"/>
                    <a:pt x="26" y="0"/>
                    <a:pt x="2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71" name="Google Shape;271;p29"/>
            <p:cNvSpPr/>
            <p:nvPr/>
          </p:nvSpPr>
          <p:spPr>
            <a:xfrm>
              <a:off x="3040550" y="4621775"/>
              <a:ext cx="10200" cy="3575"/>
            </a:xfrm>
            <a:custGeom>
              <a:avLst/>
              <a:gdLst/>
              <a:ahLst/>
              <a:cxnLst/>
              <a:rect l="l" t="t" r="r" b="b"/>
              <a:pathLst>
                <a:path w="408" h="143" extrusionOk="0">
                  <a:moveTo>
                    <a:pt x="338" y="1"/>
                  </a:moveTo>
                  <a:cubicBezTo>
                    <a:pt x="310" y="1"/>
                    <a:pt x="282" y="13"/>
                    <a:pt x="251" y="16"/>
                  </a:cubicBezTo>
                  <a:cubicBezTo>
                    <a:pt x="210" y="20"/>
                    <a:pt x="169" y="24"/>
                    <a:pt x="128" y="24"/>
                  </a:cubicBezTo>
                  <a:cubicBezTo>
                    <a:pt x="91" y="24"/>
                    <a:pt x="58" y="11"/>
                    <a:pt x="26" y="7"/>
                  </a:cubicBezTo>
                  <a:cubicBezTo>
                    <a:pt x="22" y="7"/>
                    <a:pt x="13" y="11"/>
                    <a:pt x="9" y="20"/>
                  </a:cubicBezTo>
                  <a:cubicBezTo>
                    <a:pt x="5" y="32"/>
                    <a:pt x="1" y="48"/>
                    <a:pt x="5" y="61"/>
                  </a:cubicBezTo>
                  <a:cubicBezTo>
                    <a:pt x="1" y="77"/>
                    <a:pt x="5" y="94"/>
                    <a:pt x="9" y="106"/>
                  </a:cubicBezTo>
                  <a:cubicBezTo>
                    <a:pt x="17" y="118"/>
                    <a:pt x="26" y="126"/>
                    <a:pt x="30" y="126"/>
                  </a:cubicBezTo>
                  <a:lnTo>
                    <a:pt x="83" y="126"/>
                  </a:lnTo>
                  <a:cubicBezTo>
                    <a:pt x="108" y="135"/>
                    <a:pt x="136" y="139"/>
                    <a:pt x="161" y="143"/>
                  </a:cubicBezTo>
                  <a:cubicBezTo>
                    <a:pt x="218" y="143"/>
                    <a:pt x="272" y="135"/>
                    <a:pt x="329" y="130"/>
                  </a:cubicBezTo>
                  <a:cubicBezTo>
                    <a:pt x="346" y="126"/>
                    <a:pt x="366" y="126"/>
                    <a:pt x="374" y="126"/>
                  </a:cubicBezTo>
                  <a:cubicBezTo>
                    <a:pt x="387" y="122"/>
                    <a:pt x="399" y="114"/>
                    <a:pt x="407" y="40"/>
                  </a:cubicBezTo>
                  <a:cubicBezTo>
                    <a:pt x="399" y="28"/>
                    <a:pt x="387" y="20"/>
                    <a:pt x="378" y="11"/>
                  </a:cubicBezTo>
                  <a:cubicBezTo>
                    <a:pt x="365" y="3"/>
                    <a:pt x="352" y="1"/>
                    <a:pt x="338"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72" name="Google Shape;272;p29"/>
            <p:cNvSpPr/>
            <p:nvPr/>
          </p:nvSpPr>
          <p:spPr>
            <a:xfrm>
              <a:off x="3050925" y="4621925"/>
              <a:ext cx="1775" cy="2925"/>
            </a:xfrm>
            <a:custGeom>
              <a:avLst/>
              <a:gdLst/>
              <a:ahLst/>
              <a:cxnLst/>
              <a:rect l="l" t="t" r="r" b="b"/>
              <a:pathLst>
                <a:path w="71" h="117" extrusionOk="0">
                  <a:moveTo>
                    <a:pt x="38" y="0"/>
                  </a:moveTo>
                  <a:cubicBezTo>
                    <a:pt x="28" y="0"/>
                    <a:pt x="18" y="8"/>
                    <a:pt x="9" y="14"/>
                  </a:cubicBezTo>
                  <a:cubicBezTo>
                    <a:pt x="5" y="30"/>
                    <a:pt x="0" y="46"/>
                    <a:pt x="5" y="59"/>
                  </a:cubicBezTo>
                  <a:cubicBezTo>
                    <a:pt x="0" y="75"/>
                    <a:pt x="5" y="92"/>
                    <a:pt x="9" y="108"/>
                  </a:cubicBezTo>
                  <a:cubicBezTo>
                    <a:pt x="17" y="111"/>
                    <a:pt x="25" y="117"/>
                    <a:pt x="32" y="117"/>
                  </a:cubicBezTo>
                  <a:cubicBezTo>
                    <a:pt x="45" y="117"/>
                    <a:pt x="58" y="103"/>
                    <a:pt x="70" y="42"/>
                  </a:cubicBezTo>
                  <a:cubicBezTo>
                    <a:pt x="59" y="10"/>
                    <a:pt x="48" y="0"/>
                    <a:pt x="38"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73" name="Google Shape;273;p29"/>
            <p:cNvSpPr/>
            <p:nvPr/>
          </p:nvSpPr>
          <p:spPr>
            <a:xfrm>
              <a:off x="3053500" y="4622150"/>
              <a:ext cx="1750" cy="3000"/>
            </a:xfrm>
            <a:custGeom>
              <a:avLst/>
              <a:gdLst/>
              <a:ahLst/>
              <a:cxnLst/>
              <a:rect l="l" t="t" r="r" b="b"/>
              <a:pathLst>
                <a:path w="70" h="120" extrusionOk="0">
                  <a:moveTo>
                    <a:pt x="21" y="1"/>
                  </a:moveTo>
                  <a:cubicBezTo>
                    <a:pt x="12" y="1"/>
                    <a:pt x="8" y="21"/>
                    <a:pt x="0" y="33"/>
                  </a:cubicBezTo>
                  <a:cubicBezTo>
                    <a:pt x="8" y="111"/>
                    <a:pt x="8" y="111"/>
                    <a:pt x="12" y="111"/>
                  </a:cubicBezTo>
                  <a:cubicBezTo>
                    <a:pt x="29" y="115"/>
                    <a:pt x="41" y="120"/>
                    <a:pt x="57" y="120"/>
                  </a:cubicBezTo>
                  <a:cubicBezTo>
                    <a:pt x="62" y="120"/>
                    <a:pt x="66" y="103"/>
                    <a:pt x="70" y="87"/>
                  </a:cubicBezTo>
                  <a:cubicBezTo>
                    <a:pt x="66" y="66"/>
                    <a:pt x="62" y="46"/>
                    <a:pt x="57" y="25"/>
                  </a:cubicBezTo>
                  <a:cubicBezTo>
                    <a:pt x="49" y="13"/>
                    <a:pt x="33" y="5"/>
                    <a:pt x="21"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74" name="Google Shape;274;p29"/>
            <p:cNvSpPr/>
            <p:nvPr/>
          </p:nvSpPr>
          <p:spPr>
            <a:xfrm>
              <a:off x="3056150" y="4622425"/>
              <a:ext cx="850" cy="2100"/>
            </a:xfrm>
            <a:custGeom>
              <a:avLst/>
              <a:gdLst/>
              <a:ahLst/>
              <a:cxnLst/>
              <a:rect l="l" t="t" r="r" b="b"/>
              <a:pathLst>
                <a:path w="34" h="84" extrusionOk="0">
                  <a:moveTo>
                    <a:pt x="16" y="1"/>
                  </a:moveTo>
                  <a:cubicBezTo>
                    <a:pt x="11" y="1"/>
                    <a:pt x="7" y="16"/>
                    <a:pt x="1" y="47"/>
                  </a:cubicBezTo>
                  <a:cubicBezTo>
                    <a:pt x="7" y="72"/>
                    <a:pt x="12" y="84"/>
                    <a:pt x="17" y="84"/>
                  </a:cubicBezTo>
                  <a:cubicBezTo>
                    <a:pt x="22" y="84"/>
                    <a:pt x="27" y="72"/>
                    <a:pt x="34" y="47"/>
                  </a:cubicBezTo>
                  <a:cubicBezTo>
                    <a:pt x="25" y="16"/>
                    <a:pt x="20" y="1"/>
                    <a:pt x="16"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75" name="Google Shape;275;p29"/>
            <p:cNvSpPr/>
            <p:nvPr/>
          </p:nvSpPr>
          <p:spPr>
            <a:xfrm>
              <a:off x="3042100" y="4503175"/>
              <a:ext cx="1050" cy="2875"/>
            </a:xfrm>
            <a:custGeom>
              <a:avLst/>
              <a:gdLst/>
              <a:ahLst/>
              <a:cxnLst/>
              <a:rect l="l" t="t" r="r" b="b"/>
              <a:pathLst>
                <a:path w="42" h="115" extrusionOk="0">
                  <a:moveTo>
                    <a:pt x="18" y="1"/>
                  </a:moveTo>
                  <a:cubicBezTo>
                    <a:pt x="12" y="1"/>
                    <a:pt x="6" y="11"/>
                    <a:pt x="1" y="41"/>
                  </a:cubicBezTo>
                  <a:cubicBezTo>
                    <a:pt x="5" y="94"/>
                    <a:pt x="13" y="115"/>
                    <a:pt x="17" y="115"/>
                  </a:cubicBezTo>
                  <a:cubicBezTo>
                    <a:pt x="25" y="115"/>
                    <a:pt x="29" y="111"/>
                    <a:pt x="37" y="98"/>
                  </a:cubicBezTo>
                  <a:cubicBezTo>
                    <a:pt x="42" y="74"/>
                    <a:pt x="42" y="53"/>
                    <a:pt x="37" y="28"/>
                  </a:cubicBezTo>
                  <a:cubicBezTo>
                    <a:pt x="31" y="13"/>
                    <a:pt x="25" y="1"/>
                    <a:pt x="18"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76" name="Google Shape;276;p29"/>
            <p:cNvSpPr/>
            <p:nvPr/>
          </p:nvSpPr>
          <p:spPr>
            <a:xfrm>
              <a:off x="3035025" y="4503325"/>
              <a:ext cx="850" cy="2775"/>
            </a:xfrm>
            <a:custGeom>
              <a:avLst/>
              <a:gdLst/>
              <a:ahLst/>
              <a:cxnLst/>
              <a:rect l="l" t="t" r="r" b="b"/>
              <a:pathLst>
                <a:path w="34" h="111" extrusionOk="0">
                  <a:moveTo>
                    <a:pt x="21" y="0"/>
                  </a:moveTo>
                  <a:cubicBezTo>
                    <a:pt x="13" y="0"/>
                    <a:pt x="7" y="9"/>
                    <a:pt x="0" y="47"/>
                  </a:cubicBezTo>
                  <a:cubicBezTo>
                    <a:pt x="9" y="89"/>
                    <a:pt x="15" y="110"/>
                    <a:pt x="21" y="110"/>
                  </a:cubicBezTo>
                  <a:cubicBezTo>
                    <a:pt x="24" y="110"/>
                    <a:pt x="27" y="105"/>
                    <a:pt x="29" y="96"/>
                  </a:cubicBezTo>
                  <a:cubicBezTo>
                    <a:pt x="33" y="76"/>
                    <a:pt x="33" y="59"/>
                    <a:pt x="33" y="39"/>
                  </a:cubicBezTo>
                  <a:cubicBezTo>
                    <a:pt x="33" y="27"/>
                    <a:pt x="33" y="14"/>
                    <a:pt x="29" y="2"/>
                  </a:cubicBezTo>
                  <a:cubicBezTo>
                    <a:pt x="26" y="1"/>
                    <a:pt x="24" y="0"/>
                    <a:pt x="2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77" name="Google Shape;277;p29"/>
            <p:cNvSpPr/>
            <p:nvPr/>
          </p:nvSpPr>
          <p:spPr>
            <a:xfrm>
              <a:off x="3036450" y="4503300"/>
              <a:ext cx="5275" cy="3625"/>
            </a:xfrm>
            <a:custGeom>
              <a:avLst/>
              <a:gdLst/>
              <a:ahLst/>
              <a:cxnLst/>
              <a:rect l="l" t="t" r="r" b="b"/>
              <a:pathLst>
                <a:path w="211" h="145" extrusionOk="0">
                  <a:moveTo>
                    <a:pt x="190" y="1"/>
                  </a:moveTo>
                  <a:cubicBezTo>
                    <a:pt x="188" y="1"/>
                    <a:pt x="187" y="2"/>
                    <a:pt x="186" y="3"/>
                  </a:cubicBezTo>
                  <a:lnTo>
                    <a:pt x="103" y="7"/>
                  </a:lnTo>
                  <a:lnTo>
                    <a:pt x="17" y="7"/>
                  </a:lnTo>
                  <a:cubicBezTo>
                    <a:pt x="13" y="7"/>
                    <a:pt x="13" y="7"/>
                    <a:pt x="9" y="11"/>
                  </a:cubicBezTo>
                  <a:cubicBezTo>
                    <a:pt x="1" y="40"/>
                    <a:pt x="1" y="69"/>
                    <a:pt x="5" y="97"/>
                  </a:cubicBezTo>
                  <a:cubicBezTo>
                    <a:pt x="8" y="131"/>
                    <a:pt x="14" y="140"/>
                    <a:pt x="21" y="140"/>
                  </a:cubicBezTo>
                  <a:cubicBezTo>
                    <a:pt x="22" y="140"/>
                    <a:pt x="24" y="139"/>
                    <a:pt x="25" y="138"/>
                  </a:cubicBezTo>
                  <a:cubicBezTo>
                    <a:pt x="29" y="131"/>
                    <a:pt x="35" y="116"/>
                    <a:pt x="40" y="116"/>
                  </a:cubicBezTo>
                  <a:cubicBezTo>
                    <a:pt x="40" y="116"/>
                    <a:pt x="41" y="117"/>
                    <a:pt x="42" y="118"/>
                  </a:cubicBezTo>
                  <a:cubicBezTo>
                    <a:pt x="52" y="138"/>
                    <a:pt x="61" y="142"/>
                    <a:pt x="71" y="142"/>
                  </a:cubicBezTo>
                  <a:cubicBezTo>
                    <a:pt x="78" y="142"/>
                    <a:pt x="84" y="141"/>
                    <a:pt x="92" y="141"/>
                  </a:cubicBezTo>
                  <a:cubicBezTo>
                    <a:pt x="95" y="141"/>
                    <a:pt x="99" y="141"/>
                    <a:pt x="103" y="142"/>
                  </a:cubicBezTo>
                  <a:cubicBezTo>
                    <a:pt x="105" y="143"/>
                    <a:pt x="107" y="143"/>
                    <a:pt x="109" y="143"/>
                  </a:cubicBezTo>
                  <a:cubicBezTo>
                    <a:pt x="124" y="143"/>
                    <a:pt x="139" y="132"/>
                    <a:pt x="155" y="132"/>
                  </a:cubicBezTo>
                  <a:cubicBezTo>
                    <a:pt x="162" y="132"/>
                    <a:pt x="170" y="135"/>
                    <a:pt x="177" y="142"/>
                  </a:cubicBezTo>
                  <a:cubicBezTo>
                    <a:pt x="179" y="144"/>
                    <a:pt x="181" y="144"/>
                    <a:pt x="183" y="144"/>
                  </a:cubicBezTo>
                  <a:cubicBezTo>
                    <a:pt x="193" y="144"/>
                    <a:pt x="203" y="121"/>
                    <a:pt x="210" y="40"/>
                  </a:cubicBezTo>
                  <a:cubicBezTo>
                    <a:pt x="203" y="16"/>
                    <a:pt x="197" y="1"/>
                    <a:pt x="190"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78" name="Google Shape;278;p29"/>
            <p:cNvSpPr/>
            <p:nvPr/>
          </p:nvSpPr>
          <p:spPr>
            <a:xfrm>
              <a:off x="3044875" y="4503675"/>
              <a:ext cx="1150" cy="3000"/>
            </a:xfrm>
            <a:custGeom>
              <a:avLst/>
              <a:gdLst/>
              <a:ahLst/>
              <a:cxnLst/>
              <a:rect l="l" t="t" r="r" b="b"/>
              <a:pathLst>
                <a:path w="46" h="120" extrusionOk="0">
                  <a:moveTo>
                    <a:pt x="19" y="0"/>
                  </a:moveTo>
                  <a:cubicBezTo>
                    <a:pt x="12" y="0"/>
                    <a:pt x="7" y="20"/>
                    <a:pt x="0" y="58"/>
                  </a:cubicBezTo>
                  <a:cubicBezTo>
                    <a:pt x="4" y="119"/>
                    <a:pt x="17" y="115"/>
                    <a:pt x="25" y="119"/>
                  </a:cubicBezTo>
                  <a:cubicBezTo>
                    <a:pt x="26" y="120"/>
                    <a:pt x="28" y="120"/>
                    <a:pt x="29" y="120"/>
                  </a:cubicBezTo>
                  <a:cubicBezTo>
                    <a:pt x="38" y="120"/>
                    <a:pt x="42" y="105"/>
                    <a:pt x="45" y="54"/>
                  </a:cubicBezTo>
                  <a:cubicBezTo>
                    <a:pt x="33" y="18"/>
                    <a:pt x="25" y="0"/>
                    <a:pt x="19"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79" name="Google Shape;279;p29"/>
            <p:cNvSpPr/>
            <p:nvPr/>
          </p:nvSpPr>
          <p:spPr>
            <a:xfrm>
              <a:off x="3030000" y="4503750"/>
              <a:ext cx="850" cy="3050"/>
            </a:xfrm>
            <a:custGeom>
              <a:avLst/>
              <a:gdLst/>
              <a:ahLst/>
              <a:cxnLst/>
              <a:rect l="l" t="t" r="r" b="b"/>
              <a:pathLst>
                <a:path w="34" h="122" extrusionOk="0">
                  <a:moveTo>
                    <a:pt x="26" y="1"/>
                  </a:moveTo>
                  <a:cubicBezTo>
                    <a:pt x="26" y="1"/>
                    <a:pt x="25" y="1"/>
                    <a:pt x="25" y="1"/>
                  </a:cubicBezTo>
                  <a:cubicBezTo>
                    <a:pt x="17" y="5"/>
                    <a:pt x="9" y="14"/>
                    <a:pt x="0" y="26"/>
                  </a:cubicBezTo>
                  <a:cubicBezTo>
                    <a:pt x="6" y="93"/>
                    <a:pt x="10" y="122"/>
                    <a:pt x="17" y="122"/>
                  </a:cubicBezTo>
                  <a:cubicBezTo>
                    <a:pt x="19" y="122"/>
                    <a:pt x="22" y="118"/>
                    <a:pt x="25" y="112"/>
                  </a:cubicBezTo>
                  <a:cubicBezTo>
                    <a:pt x="29" y="92"/>
                    <a:pt x="33" y="71"/>
                    <a:pt x="33" y="51"/>
                  </a:cubicBezTo>
                  <a:cubicBezTo>
                    <a:pt x="33" y="21"/>
                    <a:pt x="30" y="1"/>
                    <a:pt x="26"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80" name="Google Shape;280;p29"/>
            <p:cNvSpPr/>
            <p:nvPr/>
          </p:nvSpPr>
          <p:spPr>
            <a:xfrm>
              <a:off x="3043525" y="4503525"/>
              <a:ext cx="850" cy="3050"/>
            </a:xfrm>
            <a:custGeom>
              <a:avLst/>
              <a:gdLst/>
              <a:ahLst/>
              <a:cxnLst/>
              <a:rect l="l" t="t" r="r" b="b"/>
              <a:pathLst>
                <a:path w="34" h="122" extrusionOk="0">
                  <a:moveTo>
                    <a:pt x="16" y="0"/>
                  </a:moveTo>
                  <a:cubicBezTo>
                    <a:pt x="10" y="0"/>
                    <a:pt x="6" y="11"/>
                    <a:pt x="1" y="39"/>
                  </a:cubicBezTo>
                  <a:cubicBezTo>
                    <a:pt x="9" y="117"/>
                    <a:pt x="5" y="121"/>
                    <a:pt x="13" y="121"/>
                  </a:cubicBezTo>
                  <a:cubicBezTo>
                    <a:pt x="17" y="117"/>
                    <a:pt x="26" y="109"/>
                    <a:pt x="30" y="92"/>
                  </a:cubicBezTo>
                  <a:cubicBezTo>
                    <a:pt x="34" y="68"/>
                    <a:pt x="34" y="39"/>
                    <a:pt x="30" y="14"/>
                  </a:cubicBezTo>
                  <a:cubicBezTo>
                    <a:pt x="24" y="6"/>
                    <a:pt x="20" y="0"/>
                    <a:pt x="16"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81" name="Google Shape;281;p29"/>
            <p:cNvSpPr/>
            <p:nvPr/>
          </p:nvSpPr>
          <p:spPr>
            <a:xfrm>
              <a:off x="3033475" y="4503650"/>
              <a:ext cx="850" cy="3025"/>
            </a:xfrm>
            <a:custGeom>
              <a:avLst/>
              <a:gdLst/>
              <a:ahLst/>
              <a:cxnLst/>
              <a:rect l="l" t="t" r="r" b="b"/>
              <a:pathLst>
                <a:path w="34" h="121" extrusionOk="0">
                  <a:moveTo>
                    <a:pt x="17" y="0"/>
                  </a:moveTo>
                  <a:cubicBezTo>
                    <a:pt x="15" y="0"/>
                    <a:pt x="14" y="2"/>
                    <a:pt x="13" y="5"/>
                  </a:cubicBezTo>
                  <a:cubicBezTo>
                    <a:pt x="9" y="22"/>
                    <a:pt x="5" y="38"/>
                    <a:pt x="5" y="55"/>
                  </a:cubicBezTo>
                  <a:cubicBezTo>
                    <a:pt x="1" y="75"/>
                    <a:pt x="5" y="100"/>
                    <a:pt x="13" y="120"/>
                  </a:cubicBezTo>
                  <a:cubicBezTo>
                    <a:pt x="14" y="121"/>
                    <a:pt x="15" y="121"/>
                    <a:pt x="16" y="121"/>
                  </a:cubicBezTo>
                  <a:cubicBezTo>
                    <a:pt x="26" y="121"/>
                    <a:pt x="30" y="96"/>
                    <a:pt x="34" y="42"/>
                  </a:cubicBezTo>
                  <a:cubicBezTo>
                    <a:pt x="25" y="13"/>
                    <a:pt x="20" y="0"/>
                    <a:pt x="17"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82" name="Google Shape;282;p29"/>
            <p:cNvSpPr/>
            <p:nvPr/>
          </p:nvSpPr>
          <p:spPr>
            <a:xfrm>
              <a:off x="3031225" y="4503675"/>
              <a:ext cx="750" cy="3150"/>
            </a:xfrm>
            <a:custGeom>
              <a:avLst/>
              <a:gdLst/>
              <a:ahLst/>
              <a:cxnLst/>
              <a:rect l="l" t="t" r="r" b="b"/>
              <a:pathLst>
                <a:path w="30" h="126" extrusionOk="0">
                  <a:moveTo>
                    <a:pt x="13" y="0"/>
                  </a:moveTo>
                  <a:cubicBezTo>
                    <a:pt x="9" y="0"/>
                    <a:pt x="5" y="17"/>
                    <a:pt x="5" y="33"/>
                  </a:cubicBezTo>
                  <a:cubicBezTo>
                    <a:pt x="1" y="54"/>
                    <a:pt x="5" y="78"/>
                    <a:pt x="5" y="99"/>
                  </a:cubicBezTo>
                  <a:cubicBezTo>
                    <a:pt x="8" y="119"/>
                    <a:pt x="12" y="126"/>
                    <a:pt x="16" y="126"/>
                  </a:cubicBezTo>
                  <a:cubicBezTo>
                    <a:pt x="20" y="126"/>
                    <a:pt x="25" y="114"/>
                    <a:pt x="29" y="103"/>
                  </a:cubicBezTo>
                  <a:cubicBezTo>
                    <a:pt x="25" y="25"/>
                    <a:pt x="17" y="0"/>
                    <a:pt x="13"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83" name="Google Shape;283;p29"/>
            <p:cNvSpPr/>
            <p:nvPr/>
          </p:nvSpPr>
          <p:spPr>
            <a:xfrm>
              <a:off x="3046725" y="4504300"/>
              <a:ext cx="850" cy="2375"/>
            </a:xfrm>
            <a:custGeom>
              <a:avLst/>
              <a:gdLst/>
              <a:ahLst/>
              <a:cxnLst/>
              <a:rect l="l" t="t" r="r" b="b"/>
              <a:pathLst>
                <a:path w="34" h="95" extrusionOk="0">
                  <a:moveTo>
                    <a:pt x="17" y="1"/>
                  </a:moveTo>
                  <a:cubicBezTo>
                    <a:pt x="14" y="1"/>
                    <a:pt x="11" y="3"/>
                    <a:pt x="8" y="4"/>
                  </a:cubicBezTo>
                  <a:cubicBezTo>
                    <a:pt x="4" y="16"/>
                    <a:pt x="0" y="29"/>
                    <a:pt x="4" y="41"/>
                  </a:cubicBezTo>
                  <a:cubicBezTo>
                    <a:pt x="0" y="57"/>
                    <a:pt x="4" y="70"/>
                    <a:pt x="8" y="86"/>
                  </a:cubicBezTo>
                  <a:cubicBezTo>
                    <a:pt x="11" y="91"/>
                    <a:pt x="14" y="94"/>
                    <a:pt x="17" y="94"/>
                  </a:cubicBezTo>
                  <a:cubicBezTo>
                    <a:pt x="24" y="94"/>
                    <a:pt x="30" y="80"/>
                    <a:pt x="33" y="41"/>
                  </a:cubicBezTo>
                  <a:cubicBezTo>
                    <a:pt x="28" y="8"/>
                    <a:pt x="22" y="1"/>
                    <a:pt x="17"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84" name="Google Shape;284;p29"/>
            <p:cNvSpPr/>
            <p:nvPr/>
          </p:nvSpPr>
          <p:spPr>
            <a:xfrm>
              <a:off x="3032675" y="4503875"/>
              <a:ext cx="525" cy="2700"/>
            </a:xfrm>
            <a:custGeom>
              <a:avLst/>
              <a:gdLst/>
              <a:ahLst/>
              <a:cxnLst/>
              <a:rect l="l" t="t" r="r" b="b"/>
              <a:pathLst>
                <a:path w="21" h="108" extrusionOk="0">
                  <a:moveTo>
                    <a:pt x="8" y="0"/>
                  </a:moveTo>
                  <a:cubicBezTo>
                    <a:pt x="0" y="0"/>
                    <a:pt x="0" y="25"/>
                    <a:pt x="0" y="46"/>
                  </a:cubicBezTo>
                  <a:cubicBezTo>
                    <a:pt x="0" y="87"/>
                    <a:pt x="0" y="107"/>
                    <a:pt x="8" y="107"/>
                  </a:cubicBezTo>
                  <a:cubicBezTo>
                    <a:pt x="12" y="107"/>
                    <a:pt x="21" y="78"/>
                    <a:pt x="21" y="50"/>
                  </a:cubicBezTo>
                  <a:cubicBezTo>
                    <a:pt x="21" y="25"/>
                    <a:pt x="12" y="0"/>
                    <a:pt x="8"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85" name="Google Shape;285;p29"/>
            <p:cNvSpPr/>
            <p:nvPr/>
          </p:nvSpPr>
          <p:spPr>
            <a:xfrm>
              <a:off x="3045475" y="4543150"/>
              <a:ext cx="3825" cy="3450"/>
            </a:xfrm>
            <a:custGeom>
              <a:avLst/>
              <a:gdLst/>
              <a:ahLst/>
              <a:cxnLst/>
              <a:rect l="l" t="t" r="r" b="b"/>
              <a:pathLst>
                <a:path w="153" h="138" extrusionOk="0">
                  <a:moveTo>
                    <a:pt x="106" y="0"/>
                  </a:moveTo>
                  <a:cubicBezTo>
                    <a:pt x="104" y="0"/>
                    <a:pt x="102" y="1"/>
                    <a:pt x="99" y="1"/>
                  </a:cubicBezTo>
                  <a:cubicBezTo>
                    <a:pt x="83" y="5"/>
                    <a:pt x="67" y="9"/>
                    <a:pt x="50" y="9"/>
                  </a:cubicBezTo>
                  <a:cubicBezTo>
                    <a:pt x="38" y="9"/>
                    <a:pt x="26" y="13"/>
                    <a:pt x="17" y="22"/>
                  </a:cubicBezTo>
                  <a:cubicBezTo>
                    <a:pt x="9" y="26"/>
                    <a:pt x="1" y="50"/>
                    <a:pt x="5" y="116"/>
                  </a:cubicBezTo>
                  <a:cubicBezTo>
                    <a:pt x="13" y="120"/>
                    <a:pt x="21" y="132"/>
                    <a:pt x="30" y="132"/>
                  </a:cubicBezTo>
                  <a:cubicBezTo>
                    <a:pt x="49" y="132"/>
                    <a:pt x="68" y="116"/>
                    <a:pt x="87" y="116"/>
                  </a:cubicBezTo>
                  <a:cubicBezTo>
                    <a:pt x="97" y="116"/>
                    <a:pt x="106" y="120"/>
                    <a:pt x="116" y="132"/>
                  </a:cubicBezTo>
                  <a:cubicBezTo>
                    <a:pt x="118" y="136"/>
                    <a:pt x="121" y="138"/>
                    <a:pt x="124" y="138"/>
                  </a:cubicBezTo>
                  <a:cubicBezTo>
                    <a:pt x="133" y="138"/>
                    <a:pt x="143" y="113"/>
                    <a:pt x="153" y="58"/>
                  </a:cubicBezTo>
                  <a:cubicBezTo>
                    <a:pt x="138" y="15"/>
                    <a:pt x="124" y="0"/>
                    <a:pt x="106"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86" name="Google Shape;286;p29"/>
            <p:cNvSpPr/>
            <p:nvPr/>
          </p:nvSpPr>
          <p:spPr>
            <a:xfrm>
              <a:off x="3050100" y="4544000"/>
              <a:ext cx="1875" cy="2800"/>
            </a:xfrm>
            <a:custGeom>
              <a:avLst/>
              <a:gdLst/>
              <a:ahLst/>
              <a:cxnLst/>
              <a:rect l="l" t="t" r="r" b="b"/>
              <a:pathLst>
                <a:path w="75" h="112" extrusionOk="0">
                  <a:moveTo>
                    <a:pt x="23" y="1"/>
                  </a:moveTo>
                  <a:cubicBezTo>
                    <a:pt x="16" y="1"/>
                    <a:pt x="9" y="8"/>
                    <a:pt x="1" y="33"/>
                  </a:cubicBezTo>
                  <a:cubicBezTo>
                    <a:pt x="1" y="53"/>
                    <a:pt x="5" y="74"/>
                    <a:pt x="9" y="90"/>
                  </a:cubicBezTo>
                  <a:cubicBezTo>
                    <a:pt x="19" y="102"/>
                    <a:pt x="29" y="111"/>
                    <a:pt x="39" y="111"/>
                  </a:cubicBezTo>
                  <a:cubicBezTo>
                    <a:pt x="50" y="111"/>
                    <a:pt x="62" y="101"/>
                    <a:pt x="74" y="74"/>
                  </a:cubicBezTo>
                  <a:cubicBezTo>
                    <a:pt x="66" y="12"/>
                    <a:pt x="58" y="16"/>
                    <a:pt x="42" y="12"/>
                  </a:cubicBezTo>
                  <a:cubicBezTo>
                    <a:pt x="35" y="8"/>
                    <a:pt x="29" y="1"/>
                    <a:pt x="23"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87" name="Google Shape;287;p29"/>
            <p:cNvSpPr/>
            <p:nvPr/>
          </p:nvSpPr>
          <p:spPr>
            <a:xfrm>
              <a:off x="3052875" y="4543850"/>
              <a:ext cx="1550" cy="2925"/>
            </a:xfrm>
            <a:custGeom>
              <a:avLst/>
              <a:gdLst/>
              <a:ahLst/>
              <a:cxnLst/>
              <a:rect l="l" t="t" r="r" b="b"/>
              <a:pathLst>
                <a:path w="62" h="117" extrusionOk="0">
                  <a:moveTo>
                    <a:pt x="31" y="1"/>
                  </a:moveTo>
                  <a:cubicBezTo>
                    <a:pt x="26" y="1"/>
                    <a:pt x="22" y="2"/>
                    <a:pt x="19" y="2"/>
                  </a:cubicBezTo>
                  <a:cubicBezTo>
                    <a:pt x="18" y="2"/>
                    <a:pt x="18" y="2"/>
                    <a:pt x="17" y="2"/>
                  </a:cubicBezTo>
                  <a:cubicBezTo>
                    <a:pt x="16" y="1"/>
                    <a:pt x="15" y="1"/>
                    <a:pt x="14" y="1"/>
                  </a:cubicBezTo>
                  <a:cubicBezTo>
                    <a:pt x="8" y="1"/>
                    <a:pt x="4" y="16"/>
                    <a:pt x="0" y="63"/>
                  </a:cubicBezTo>
                  <a:cubicBezTo>
                    <a:pt x="13" y="117"/>
                    <a:pt x="33" y="117"/>
                    <a:pt x="41" y="117"/>
                  </a:cubicBezTo>
                  <a:cubicBezTo>
                    <a:pt x="50" y="117"/>
                    <a:pt x="58" y="108"/>
                    <a:pt x="62" y="55"/>
                  </a:cubicBezTo>
                  <a:cubicBezTo>
                    <a:pt x="54" y="8"/>
                    <a:pt x="41" y="1"/>
                    <a:pt x="31"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88" name="Google Shape;288;p29"/>
            <p:cNvSpPr/>
            <p:nvPr/>
          </p:nvSpPr>
          <p:spPr>
            <a:xfrm>
              <a:off x="3035525" y="4543450"/>
              <a:ext cx="1175" cy="3650"/>
            </a:xfrm>
            <a:custGeom>
              <a:avLst/>
              <a:gdLst/>
              <a:ahLst/>
              <a:cxnLst/>
              <a:rect l="l" t="t" r="r" b="b"/>
              <a:pathLst>
                <a:path w="47" h="146" extrusionOk="0">
                  <a:moveTo>
                    <a:pt x="18" y="1"/>
                  </a:moveTo>
                  <a:cubicBezTo>
                    <a:pt x="16" y="1"/>
                    <a:pt x="14" y="1"/>
                    <a:pt x="13" y="1"/>
                  </a:cubicBezTo>
                  <a:cubicBezTo>
                    <a:pt x="9" y="5"/>
                    <a:pt x="1" y="14"/>
                    <a:pt x="1" y="51"/>
                  </a:cubicBezTo>
                  <a:cubicBezTo>
                    <a:pt x="5" y="71"/>
                    <a:pt x="5" y="96"/>
                    <a:pt x="9" y="120"/>
                  </a:cubicBezTo>
                  <a:cubicBezTo>
                    <a:pt x="15" y="137"/>
                    <a:pt x="20" y="145"/>
                    <a:pt x="24" y="145"/>
                  </a:cubicBezTo>
                  <a:cubicBezTo>
                    <a:pt x="33" y="145"/>
                    <a:pt x="41" y="113"/>
                    <a:pt x="46" y="51"/>
                  </a:cubicBezTo>
                  <a:cubicBezTo>
                    <a:pt x="40" y="6"/>
                    <a:pt x="26" y="1"/>
                    <a:pt x="18"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89" name="Google Shape;289;p29"/>
            <p:cNvSpPr/>
            <p:nvPr/>
          </p:nvSpPr>
          <p:spPr>
            <a:xfrm>
              <a:off x="3037375" y="4543575"/>
              <a:ext cx="950" cy="2825"/>
            </a:xfrm>
            <a:custGeom>
              <a:avLst/>
              <a:gdLst/>
              <a:ahLst/>
              <a:cxnLst/>
              <a:rect l="l" t="t" r="r" b="b"/>
              <a:pathLst>
                <a:path w="38" h="113" extrusionOk="0">
                  <a:moveTo>
                    <a:pt x="21" y="0"/>
                  </a:moveTo>
                  <a:cubicBezTo>
                    <a:pt x="17" y="0"/>
                    <a:pt x="17" y="0"/>
                    <a:pt x="13" y="5"/>
                  </a:cubicBezTo>
                  <a:cubicBezTo>
                    <a:pt x="5" y="21"/>
                    <a:pt x="1" y="41"/>
                    <a:pt x="5" y="58"/>
                  </a:cubicBezTo>
                  <a:cubicBezTo>
                    <a:pt x="5" y="78"/>
                    <a:pt x="9" y="95"/>
                    <a:pt x="13" y="111"/>
                  </a:cubicBezTo>
                  <a:cubicBezTo>
                    <a:pt x="14" y="112"/>
                    <a:pt x="15" y="112"/>
                    <a:pt x="16" y="112"/>
                  </a:cubicBezTo>
                  <a:cubicBezTo>
                    <a:pt x="22" y="112"/>
                    <a:pt x="27" y="101"/>
                    <a:pt x="34" y="91"/>
                  </a:cubicBezTo>
                  <a:cubicBezTo>
                    <a:pt x="38" y="66"/>
                    <a:pt x="38" y="37"/>
                    <a:pt x="34" y="13"/>
                  </a:cubicBezTo>
                  <a:cubicBezTo>
                    <a:pt x="30" y="9"/>
                    <a:pt x="25" y="5"/>
                    <a:pt x="2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90" name="Google Shape;290;p29"/>
            <p:cNvSpPr/>
            <p:nvPr/>
          </p:nvSpPr>
          <p:spPr>
            <a:xfrm>
              <a:off x="3044350" y="4543850"/>
              <a:ext cx="850" cy="2525"/>
            </a:xfrm>
            <a:custGeom>
              <a:avLst/>
              <a:gdLst/>
              <a:ahLst/>
              <a:cxnLst/>
              <a:rect l="l" t="t" r="r" b="b"/>
              <a:pathLst>
                <a:path w="34" h="101" extrusionOk="0">
                  <a:moveTo>
                    <a:pt x="17" y="1"/>
                  </a:moveTo>
                  <a:cubicBezTo>
                    <a:pt x="13" y="1"/>
                    <a:pt x="9" y="12"/>
                    <a:pt x="1" y="35"/>
                  </a:cubicBezTo>
                  <a:cubicBezTo>
                    <a:pt x="4" y="97"/>
                    <a:pt x="11" y="100"/>
                    <a:pt x="19" y="100"/>
                  </a:cubicBezTo>
                  <a:cubicBezTo>
                    <a:pt x="20" y="100"/>
                    <a:pt x="20" y="100"/>
                    <a:pt x="21" y="100"/>
                  </a:cubicBezTo>
                  <a:cubicBezTo>
                    <a:pt x="30" y="96"/>
                    <a:pt x="34" y="72"/>
                    <a:pt x="34" y="35"/>
                  </a:cubicBezTo>
                  <a:cubicBezTo>
                    <a:pt x="25" y="12"/>
                    <a:pt x="21" y="1"/>
                    <a:pt x="17"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91" name="Google Shape;291;p29"/>
            <p:cNvSpPr/>
            <p:nvPr/>
          </p:nvSpPr>
          <p:spPr>
            <a:xfrm>
              <a:off x="3040975" y="4543675"/>
              <a:ext cx="650" cy="2600"/>
            </a:xfrm>
            <a:custGeom>
              <a:avLst/>
              <a:gdLst/>
              <a:ahLst/>
              <a:cxnLst/>
              <a:rect l="l" t="t" r="r" b="b"/>
              <a:pathLst>
                <a:path w="26" h="104" extrusionOk="0">
                  <a:moveTo>
                    <a:pt x="17" y="1"/>
                  </a:moveTo>
                  <a:cubicBezTo>
                    <a:pt x="13" y="1"/>
                    <a:pt x="5" y="13"/>
                    <a:pt x="0" y="21"/>
                  </a:cubicBezTo>
                  <a:cubicBezTo>
                    <a:pt x="4" y="81"/>
                    <a:pt x="8" y="104"/>
                    <a:pt x="15" y="104"/>
                  </a:cubicBezTo>
                  <a:cubicBezTo>
                    <a:pt x="16" y="104"/>
                    <a:pt x="16" y="103"/>
                    <a:pt x="17" y="103"/>
                  </a:cubicBezTo>
                  <a:cubicBezTo>
                    <a:pt x="21" y="95"/>
                    <a:pt x="25" y="79"/>
                    <a:pt x="25" y="46"/>
                  </a:cubicBezTo>
                  <a:cubicBezTo>
                    <a:pt x="25" y="29"/>
                    <a:pt x="21" y="13"/>
                    <a:pt x="17"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92" name="Google Shape;292;p29"/>
            <p:cNvSpPr/>
            <p:nvPr/>
          </p:nvSpPr>
          <p:spPr>
            <a:xfrm>
              <a:off x="3042625" y="4543750"/>
              <a:ext cx="525" cy="2425"/>
            </a:xfrm>
            <a:custGeom>
              <a:avLst/>
              <a:gdLst/>
              <a:ahLst/>
              <a:cxnLst/>
              <a:rect l="l" t="t" r="r" b="b"/>
              <a:pathLst>
                <a:path w="21" h="97" extrusionOk="0">
                  <a:moveTo>
                    <a:pt x="10" y="1"/>
                  </a:moveTo>
                  <a:cubicBezTo>
                    <a:pt x="9" y="1"/>
                    <a:pt x="9" y="1"/>
                    <a:pt x="8" y="2"/>
                  </a:cubicBezTo>
                  <a:cubicBezTo>
                    <a:pt x="0" y="10"/>
                    <a:pt x="0" y="22"/>
                    <a:pt x="0" y="34"/>
                  </a:cubicBezTo>
                  <a:cubicBezTo>
                    <a:pt x="0" y="51"/>
                    <a:pt x="0" y="71"/>
                    <a:pt x="4" y="92"/>
                  </a:cubicBezTo>
                  <a:cubicBezTo>
                    <a:pt x="6" y="95"/>
                    <a:pt x="9" y="97"/>
                    <a:pt x="11" y="97"/>
                  </a:cubicBezTo>
                  <a:cubicBezTo>
                    <a:pt x="16" y="97"/>
                    <a:pt x="21" y="83"/>
                    <a:pt x="21" y="47"/>
                  </a:cubicBezTo>
                  <a:cubicBezTo>
                    <a:pt x="17" y="12"/>
                    <a:pt x="14" y="1"/>
                    <a:pt x="10"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93" name="Google Shape;293;p29"/>
            <p:cNvSpPr/>
            <p:nvPr/>
          </p:nvSpPr>
          <p:spPr>
            <a:xfrm>
              <a:off x="3039225" y="4543975"/>
              <a:ext cx="650" cy="2700"/>
            </a:xfrm>
            <a:custGeom>
              <a:avLst/>
              <a:gdLst/>
              <a:ahLst/>
              <a:cxnLst/>
              <a:rect l="l" t="t" r="r" b="b"/>
              <a:pathLst>
                <a:path w="26" h="108" extrusionOk="0">
                  <a:moveTo>
                    <a:pt x="13" y="1"/>
                  </a:moveTo>
                  <a:cubicBezTo>
                    <a:pt x="1" y="1"/>
                    <a:pt x="1" y="34"/>
                    <a:pt x="9" y="108"/>
                  </a:cubicBezTo>
                  <a:cubicBezTo>
                    <a:pt x="13" y="103"/>
                    <a:pt x="13" y="99"/>
                    <a:pt x="17" y="95"/>
                  </a:cubicBezTo>
                  <a:cubicBezTo>
                    <a:pt x="21" y="91"/>
                    <a:pt x="21" y="83"/>
                    <a:pt x="21" y="75"/>
                  </a:cubicBezTo>
                  <a:cubicBezTo>
                    <a:pt x="25" y="58"/>
                    <a:pt x="25" y="42"/>
                    <a:pt x="21" y="25"/>
                  </a:cubicBezTo>
                  <a:cubicBezTo>
                    <a:pt x="21" y="13"/>
                    <a:pt x="17" y="1"/>
                    <a:pt x="13"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94" name="Google Shape;294;p29"/>
            <p:cNvSpPr/>
            <p:nvPr/>
          </p:nvSpPr>
          <p:spPr>
            <a:xfrm>
              <a:off x="3046400" y="4530775"/>
              <a:ext cx="1275" cy="2775"/>
            </a:xfrm>
            <a:custGeom>
              <a:avLst/>
              <a:gdLst/>
              <a:ahLst/>
              <a:cxnLst/>
              <a:rect l="l" t="t" r="r" b="b"/>
              <a:pathLst>
                <a:path w="51" h="111" extrusionOk="0">
                  <a:moveTo>
                    <a:pt x="24" y="1"/>
                  </a:moveTo>
                  <a:cubicBezTo>
                    <a:pt x="18" y="1"/>
                    <a:pt x="12" y="8"/>
                    <a:pt x="5" y="20"/>
                  </a:cubicBezTo>
                  <a:cubicBezTo>
                    <a:pt x="1" y="45"/>
                    <a:pt x="5" y="73"/>
                    <a:pt x="9" y="98"/>
                  </a:cubicBezTo>
                  <a:cubicBezTo>
                    <a:pt x="14" y="106"/>
                    <a:pt x="19" y="111"/>
                    <a:pt x="24" y="111"/>
                  </a:cubicBezTo>
                  <a:cubicBezTo>
                    <a:pt x="34" y="111"/>
                    <a:pt x="42" y="92"/>
                    <a:pt x="50" y="45"/>
                  </a:cubicBezTo>
                  <a:cubicBezTo>
                    <a:pt x="41" y="14"/>
                    <a:pt x="33" y="1"/>
                    <a:pt x="24"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95" name="Google Shape;295;p29"/>
            <p:cNvSpPr/>
            <p:nvPr/>
          </p:nvSpPr>
          <p:spPr>
            <a:xfrm>
              <a:off x="3044575" y="4530875"/>
              <a:ext cx="825" cy="2450"/>
            </a:xfrm>
            <a:custGeom>
              <a:avLst/>
              <a:gdLst/>
              <a:ahLst/>
              <a:cxnLst/>
              <a:rect l="l" t="t" r="r" b="b"/>
              <a:pathLst>
                <a:path w="33" h="98" extrusionOk="0">
                  <a:moveTo>
                    <a:pt x="17" y="1"/>
                  </a:moveTo>
                  <a:cubicBezTo>
                    <a:pt x="13" y="1"/>
                    <a:pt x="9" y="15"/>
                    <a:pt x="0" y="45"/>
                  </a:cubicBezTo>
                  <a:cubicBezTo>
                    <a:pt x="3" y="89"/>
                    <a:pt x="9" y="98"/>
                    <a:pt x="16" y="98"/>
                  </a:cubicBezTo>
                  <a:cubicBezTo>
                    <a:pt x="19" y="98"/>
                    <a:pt x="22" y="95"/>
                    <a:pt x="25" y="94"/>
                  </a:cubicBezTo>
                  <a:cubicBezTo>
                    <a:pt x="29" y="94"/>
                    <a:pt x="33" y="78"/>
                    <a:pt x="33" y="37"/>
                  </a:cubicBezTo>
                  <a:cubicBezTo>
                    <a:pt x="25" y="13"/>
                    <a:pt x="21" y="1"/>
                    <a:pt x="17"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96" name="Google Shape;296;p29"/>
            <p:cNvSpPr/>
            <p:nvPr/>
          </p:nvSpPr>
          <p:spPr>
            <a:xfrm>
              <a:off x="3036975" y="4531000"/>
              <a:ext cx="625" cy="2525"/>
            </a:xfrm>
            <a:custGeom>
              <a:avLst/>
              <a:gdLst/>
              <a:ahLst/>
              <a:cxnLst/>
              <a:rect l="l" t="t" r="r" b="b"/>
              <a:pathLst>
                <a:path w="25" h="101" extrusionOk="0">
                  <a:moveTo>
                    <a:pt x="9" y="1"/>
                  </a:moveTo>
                  <a:cubicBezTo>
                    <a:pt x="3" y="1"/>
                    <a:pt x="0" y="23"/>
                    <a:pt x="0" y="93"/>
                  </a:cubicBezTo>
                  <a:cubicBezTo>
                    <a:pt x="5" y="98"/>
                    <a:pt x="9" y="100"/>
                    <a:pt x="12" y="100"/>
                  </a:cubicBezTo>
                  <a:cubicBezTo>
                    <a:pt x="19" y="100"/>
                    <a:pt x="21" y="86"/>
                    <a:pt x="21" y="60"/>
                  </a:cubicBezTo>
                  <a:cubicBezTo>
                    <a:pt x="25" y="40"/>
                    <a:pt x="21" y="23"/>
                    <a:pt x="13" y="3"/>
                  </a:cubicBezTo>
                  <a:cubicBezTo>
                    <a:pt x="11" y="2"/>
                    <a:pt x="10" y="1"/>
                    <a:pt x="9"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97" name="Google Shape;297;p29"/>
            <p:cNvSpPr/>
            <p:nvPr/>
          </p:nvSpPr>
          <p:spPr>
            <a:xfrm>
              <a:off x="3034500" y="4582750"/>
              <a:ext cx="1275" cy="2725"/>
            </a:xfrm>
            <a:custGeom>
              <a:avLst/>
              <a:gdLst/>
              <a:ahLst/>
              <a:cxnLst/>
              <a:rect l="l" t="t" r="r" b="b"/>
              <a:pathLst>
                <a:path w="51" h="109" extrusionOk="0">
                  <a:moveTo>
                    <a:pt x="23" y="0"/>
                  </a:moveTo>
                  <a:cubicBezTo>
                    <a:pt x="16" y="0"/>
                    <a:pt x="8" y="11"/>
                    <a:pt x="1" y="34"/>
                  </a:cubicBezTo>
                  <a:cubicBezTo>
                    <a:pt x="5" y="84"/>
                    <a:pt x="11" y="108"/>
                    <a:pt x="19" y="108"/>
                  </a:cubicBezTo>
                  <a:cubicBezTo>
                    <a:pt x="27" y="108"/>
                    <a:pt x="37" y="89"/>
                    <a:pt x="50" y="50"/>
                  </a:cubicBezTo>
                  <a:cubicBezTo>
                    <a:pt x="41" y="16"/>
                    <a:pt x="32" y="0"/>
                    <a:pt x="23"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98" name="Google Shape;298;p29"/>
            <p:cNvSpPr/>
            <p:nvPr/>
          </p:nvSpPr>
          <p:spPr>
            <a:xfrm>
              <a:off x="3038925" y="4583125"/>
              <a:ext cx="950" cy="2500"/>
            </a:xfrm>
            <a:custGeom>
              <a:avLst/>
              <a:gdLst/>
              <a:ahLst/>
              <a:cxnLst/>
              <a:rect l="l" t="t" r="r" b="b"/>
              <a:pathLst>
                <a:path w="38" h="100" extrusionOk="0">
                  <a:moveTo>
                    <a:pt x="18" y="0"/>
                  </a:moveTo>
                  <a:cubicBezTo>
                    <a:pt x="12" y="0"/>
                    <a:pt x="7" y="16"/>
                    <a:pt x="0" y="47"/>
                  </a:cubicBezTo>
                  <a:cubicBezTo>
                    <a:pt x="7" y="86"/>
                    <a:pt x="13" y="99"/>
                    <a:pt x="20" y="99"/>
                  </a:cubicBezTo>
                  <a:cubicBezTo>
                    <a:pt x="21" y="99"/>
                    <a:pt x="23" y="98"/>
                    <a:pt x="25" y="97"/>
                  </a:cubicBezTo>
                  <a:cubicBezTo>
                    <a:pt x="29" y="93"/>
                    <a:pt x="37" y="80"/>
                    <a:pt x="37" y="39"/>
                  </a:cubicBezTo>
                  <a:cubicBezTo>
                    <a:pt x="29" y="14"/>
                    <a:pt x="23" y="0"/>
                    <a:pt x="18"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99" name="Google Shape;299;p29"/>
            <p:cNvSpPr/>
            <p:nvPr/>
          </p:nvSpPr>
          <p:spPr>
            <a:xfrm>
              <a:off x="3051850" y="4582800"/>
              <a:ext cx="750" cy="2350"/>
            </a:xfrm>
            <a:custGeom>
              <a:avLst/>
              <a:gdLst/>
              <a:ahLst/>
              <a:cxnLst/>
              <a:rect l="l" t="t" r="r" b="b"/>
              <a:pathLst>
                <a:path w="30" h="94" extrusionOk="0">
                  <a:moveTo>
                    <a:pt x="13" y="1"/>
                  </a:moveTo>
                  <a:cubicBezTo>
                    <a:pt x="11" y="1"/>
                    <a:pt x="10" y="1"/>
                    <a:pt x="9" y="3"/>
                  </a:cubicBezTo>
                  <a:cubicBezTo>
                    <a:pt x="4" y="15"/>
                    <a:pt x="0" y="40"/>
                    <a:pt x="4" y="93"/>
                  </a:cubicBezTo>
                  <a:lnTo>
                    <a:pt x="29" y="93"/>
                  </a:lnTo>
                  <a:cubicBezTo>
                    <a:pt x="22" y="20"/>
                    <a:pt x="18" y="1"/>
                    <a:pt x="13"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00" name="Google Shape;300;p29"/>
            <p:cNvSpPr/>
            <p:nvPr/>
          </p:nvSpPr>
          <p:spPr>
            <a:xfrm>
              <a:off x="3050100" y="4583100"/>
              <a:ext cx="650" cy="2350"/>
            </a:xfrm>
            <a:custGeom>
              <a:avLst/>
              <a:gdLst/>
              <a:ahLst/>
              <a:cxnLst/>
              <a:rect l="l" t="t" r="r" b="b"/>
              <a:pathLst>
                <a:path w="26" h="94" extrusionOk="0">
                  <a:moveTo>
                    <a:pt x="12" y="0"/>
                  </a:moveTo>
                  <a:cubicBezTo>
                    <a:pt x="11" y="0"/>
                    <a:pt x="10" y="1"/>
                    <a:pt x="9" y="3"/>
                  </a:cubicBezTo>
                  <a:cubicBezTo>
                    <a:pt x="5" y="20"/>
                    <a:pt x="1" y="32"/>
                    <a:pt x="5" y="48"/>
                  </a:cubicBezTo>
                  <a:cubicBezTo>
                    <a:pt x="1" y="61"/>
                    <a:pt x="5" y="73"/>
                    <a:pt x="9" y="85"/>
                  </a:cubicBezTo>
                  <a:cubicBezTo>
                    <a:pt x="11" y="91"/>
                    <a:pt x="14" y="94"/>
                    <a:pt x="16" y="94"/>
                  </a:cubicBezTo>
                  <a:cubicBezTo>
                    <a:pt x="20" y="94"/>
                    <a:pt x="22" y="79"/>
                    <a:pt x="25" y="40"/>
                  </a:cubicBezTo>
                  <a:cubicBezTo>
                    <a:pt x="22" y="12"/>
                    <a:pt x="16" y="0"/>
                    <a:pt x="12"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01" name="Google Shape;301;p29"/>
            <p:cNvSpPr/>
            <p:nvPr/>
          </p:nvSpPr>
          <p:spPr>
            <a:xfrm>
              <a:off x="3048450" y="4582850"/>
              <a:ext cx="650" cy="2350"/>
            </a:xfrm>
            <a:custGeom>
              <a:avLst/>
              <a:gdLst/>
              <a:ahLst/>
              <a:cxnLst/>
              <a:rect l="l" t="t" r="r" b="b"/>
              <a:pathLst>
                <a:path w="26" h="94" extrusionOk="0">
                  <a:moveTo>
                    <a:pt x="13" y="1"/>
                  </a:moveTo>
                  <a:cubicBezTo>
                    <a:pt x="5" y="1"/>
                    <a:pt x="1" y="26"/>
                    <a:pt x="1" y="79"/>
                  </a:cubicBezTo>
                  <a:cubicBezTo>
                    <a:pt x="7" y="89"/>
                    <a:pt x="11" y="94"/>
                    <a:pt x="14" y="94"/>
                  </a:cubicBezTo>
                  <a:cubicBezTo>
                    <a:pt x="18" y="94"/>
                    <a:pt x="21" y="88"/>
                    <a:pt x="26" y="75"/>
                  </a:cubicBezTo>
                  <a:cubicBezTo>
                    <a:pt x="26" y="26"/>
                    <a:pt x="21" y="1"/>
                    <a:pt x="13"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02" name="Google Shape;302;p29"/>
            <p:cNvSpPr/>
            <p:nvPr/>
          </p:nvSpPr>
          <p:spPr>
            <a:xfrm>
              <a:off x="3049700" y="4569325"/>
              <a:ext cx="3300" cy="3525"/>
            </a:xfrm>
            <a:custGeom>
              <a:avLst/>
              <a:gdLst/>
              <a:ahLst/>
              <a:cxnLst/>
              <a:rect l="l" t="t" r="r" b="b"/>
              <a:pathLst>
                <a:path w="132" h="141" extrusionOk="0">
                  <a:moveTo>
                    <a:pt x="67" y="1"/>
                  </a:moveTo>
                  <a:cubicBezTo>
                    <a:pt x="47" y="1"/>
                    <a:pt x="27" y="11"/>
                    <a:pt x="8" y="13"/>
                  </a:cubicBezTo>
                  <a:cubicBezTo>
                    <a:pt x="4" y="13"/>
                    <a:pt x="0" y="37"/>
                    <a:pt x="0" y="91"/>
                  </a:cubicBezTo>
                  <a:cubicBezTo>
                    <a:pt x="6" y="125"/>
                    <a:pt x="17" y="140"/>
                    <a:pt x="28" y="140"/>
                  </a:cubicBezTo>
                  <a:cubicBezTo>
                    <a:pt x="31" y="140"/>
                    <a:pt x="34" y="139"/>
                    <a:pt x="37" y="136"/>
                  </a:cubicBezTo>
                  <a:cubicBezTo>
                    <a:pt x="45" y="132"/>
                    <a:pt x="56" y="130"/>
                    <a:pt x="66" y="130"/>
                  </a:cubicBezTo>
                  <a:cubicBezTo>
                    <a:pt x="77" y="130"/>
                    <a:pt x="88" y="132"/>
                    <a:pt x="99" y="136"/>
                  </a:cubicBezTo>
                  <a:cubicBezTo>
                    <a:pt x="100" y="136"/>
                    <a:pt x="102" y="137"/>
                    <a:pt x="103" y="137"/>
                  </a:cubicBezTo>
                  <a:cubicBezTo>
                    <a:pt x="111" y="137"/>
                    <a:pt x="121" y="126"/>
                    <a:pt x="131" y="74"/>
                  </a:cubicBezTo>
                  <a:cubicBezTo>
                    <a:pt x="127" y="62"/>
                    <a:pt x="123" y="50"/>
                    <a:pt x="119" y="41"/>
                  </a:cubicBezTo>
                  <a:cubicBezTo>
                    <a:pt x="103" y="10"/>
                    <a:pt x="85" y="1"/>
                    <a:pt x="67"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03" name="Google Shape;303;p29"/>
            <p:cNvSpPr/>
            <p:nvPr/>
          </p:nvSpPr>
          <p:spPr>
            <a:xfrm>
              <a:off x="3038725" y="4569500"/>
              <a:ext cx="2475" cy="3550"/>
            </a:xfrm>
            <a:custGeom>
              <a:avLst/>
              <a:gdLst/>
              <a:ahLst/>
              <a:cxnLst/>
              <a:rect l="l" t="t" r="r" b="b"/>
              <a:pathLst>
                <a:path w="99" h="142" extrusionOk="0">
                  <a:moveTo>
                    <a:pt x="75" y="1"/>
                  </a:moveTo>
                  <a:cubicBezTo>
                    <a:pt x="61" y="1"/>
                    <a:pt x="46" y="6"/>
                    <a:pt x="30" y="6"/>
                  </a:cubicBezTo>
                  <a:cubicBezTo>
                    <a:pt x="23" y="6"/>
                    <a:pt x="15" y="5"/>
                    <a:pt x="8" y="2"/>
                  </a:cubicBezTo>
                  <a:cubicBezTo>
                    <a:pt x="8" y="1"/>
                    <a:pt x="7" y="1"/>
                    <a:pt x="7" y="1"/>
                  </a:cubicBezTo>
                  <a:cubicBezTo>
                    <a:pt x="0" y="1"/>
                    <a:pt x="0" y="24"/>
                    <a:pt x="0" y="92"/>
                  </a:cubicBezTo>
                  <a:cubicBezTo>
                    <a:pt x="7" y="120"/>
                    <a:pt x="16" y="136"/>
                    <a:pt x="24" y="136"/>
                  </a:cubicBezTo>
                  <a:cubicBezTo>
                    <a:pt x="30" y="136"/>
                    <a:pt x="36" y="127"/>
                    <a:pt x="41" y="108"/>
                  </a:cubicBezTo>
                  <a:cubicBezTo>
                    <a:pt x="42" y="107"/>
                    <a:pt x="43" y="106"/>
                    <a:pt x="44" y="106"/>
                  </a:cubicBezTo>
                  <a:cubicBezTo>
                    <a:pt x="47" y="106"/>
                    <a:pt x="50" y="117"/>
                    <a:pt x="53" y="121"/>
                  </a:cubicBezTo>
                  <a:cubicBezTo>
                    <a:pt x="60" y="134"/>
                    <a:pt x="66" y="141"/>
                    <a:pt x="71" y="141"/>
                  </a:cubicBezTo>
                  <a:cubicBezTo>
                    <a:pt x="82" y="141"/>
                    <a:pt x="90" y="111"/>
                    <a:pt x="99" y="43"/>
                  </a:cubicBezTo>
                  <a:cubicBezTo>
                    <a:pt x="90" y="30"/>
                    <a:pt x="86" y="6"/>
                    <a:pt x="82" y="2"/>
                  </a:cubicBezTo>
                  <a:cubicBezTo>
                    <a:pt x="80" y="1"/>
                    <a:pt x="77" y="1"/>
                    <a:pt x="75"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04" name="Google Shape;304;p29"/>
            <p:cNvSpPr/>
            <p:nvPr/>
          </p:nvSpPr>
          <p:spPr>
            <a:xfrm>
              <a:off x="3043325" y="4569125"/>
              <a:ext cx="1675" cy="3575"/>
            </a:xfrm>
            <a:custGeom>
              <a:avLst/>
              <a:gdLst/>
              <a:ahLst/>
              <a:cxnLst/>
              <a:rect l="l" t="t" r="r" b="b"/>
              <a:pathLst>
                <a:path w="67" h="143" extrusionOk="0">
                  <a:moveTo>
                    <a:pt x="14" y="4"/>
                  </a:moveTo>
                  <a:cubicBezTo>
                    <a:pt x="8" y="4"/>
                    <a:pt x="4" y="17"/>
                    <a:pt x="1" y="53"/>
                  </a:cubicBezTo>
                  <a:cubicBezTo>
                    <a:pt x="5" y="111"/>
                    <a:pt x="5" y="136"/>
                    <a:pt x="21" y="140"/>
                  </a:cubicBezTo>
                  <a:cubicBezTo>
                    <a:pt x="27" y="140"/>
                    <a:pt x="33" y="143"/>
                    <a:pt x="39" y="143"/>
                  </a:cubicBezTo>
                  <a:cubicBezTo>
                    <a:pt x="49" y="143"/>
                    <a:pt x="59" y="133"/>
                    <a:pt x="66" y="78"/>
                  </a:cubicBezTo>
                  <a:cubicBezTo>
                    <a:pt x="50" y="0"/>
                    <a:pt x="30" y="21"/>
                    <a:pt x="17" y="4"/>
                  </a:cubicBezTo>
                  <a:cubicBezTo>
                    <a:pt x="16" y="4"/>
                    <a:pt x="15" y="4"/>
                    <a:pt x="14" y="4"/>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05" name="Google Shape;305;p29"/>
            <p:cNvSpPr/>
            <p:nvPr/>
          </p:nvSpPr>
          <p:spPr>
            <a:xfrm>
              <a:off x="3045600" y="4569475"/>
              <a:ext cx="1450" cy="3075"/>
            </a:xfrm>
            <a:custGeom>
              <a:avLst/>
              <a:gdLst/>
              <a:ahLst/>
              <a:cxnLst/>
              <a:rect l="l" t="t" r="r" b="b"/>
              <a:pathLst>
                <a:path w="58" h="123" extrusionOk="0">
                  <a:moveTo>
                    <a:pt x="22" y="1"/>
                  </a:moveTo>
                  <a:cubicBezTo>
                    <a:pt x="18" y="1"/>
                    <a:pt x="13" y="2"/>
                    <a:pt x="8" y="3"/>
                  </a:cubicBezTo>
                  <a:cubicBezTo>
                    <a:pt x="4" y="15"/>
                    <a:pt x="4" y="27"/>
                    <a:pt x="4" y="39"/>
                  </a:cubicBezTo>
                  <a:cubicBezTo>
                    <a:pt x="0" y="60"/>
                    <a:pt x="4" y="76"/>
                    <a:pt x="8" y="93"/>
                  </a:cubicBezTo>
                  <a:cubicBezTo>
                    <a:pt x="13" y="113"/>
                    <a:pt x="20" y="123"/>
                    <a:pt x="26" y="123"/>
                  </a:cubicBezTo>
                  <a:cubicBezTo>
                    <a:pt x="37" y="123"/>
                    <a:pt x="48" y="101"/>
                    <a:pt x="57" y="60"/>
                  </a:cubicBezTo>
                  <a:cubicBezTo>
                    <a:pt x="45" y="10"/>
                    <a:pt x="35" y="1"/>
                    <a:pt x="22"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06" name="Google Shape;306;p29"/>
            <p:cNvSpPr/>
            <p:nvPr/>
          </p:nvSpPr>
          <p:spPr>
            <a:xfrm>
              <a:off x="3047750" y="4569625"/>
              <a:ext cx="1250" cy="3300"/>
            </a:xfrm>
            <a:custGeom>
              <a:avLst/>
              <a:gdLst/>
              <a:ahLst/>
              <a:cxnLst/>
              <a:rect l="l" t="t" r="r" b="b"/>
              <a:pathLst>
                <a:path w="50" h="132" extrusionOk="0">
                  <a:moveTo>
                    <a:pt x="29" y="1"/>
                  </a:moveTo>
                  <a:cubicBezTo>
                    <a:pt x="21" y="1"/>
                    <a:pt x="8" y="9"/>
                    <a:pt x="4" y="21"/>
                  </a:cubicBezTo>
                  <a:cubicBezTo>
                    <a:pt x="0" y="38"/>
                    <a:pt x="0" y="58"/>
                    <a:pt x="4" y="79"/>
                  </a:cubicBezTo>
                  <a:cubicBezTo>
                    <a:pt x="10" y="112"/>
                    <a:pt x="16" y="132"/>
                    <a:pt x="22" y="132"/>
                  </a:cubicBezTo>
                  <a:cubicBezTo>
                    <a:pt x="25" y="132"/>
                    <a:pt x="27" y="129"/>
                    <a:pt x="29" y="124"/>
                  </a:cubicBezTo>
                  <a:lnTo>
                    <a:pt x="49" y="79"/>
                  </a:lnTo>
                  <a:cubicBezTo>
                    <a:pt x="45" y="17"/>
                    <a:pt x="41" y="1"/>
                    <a:pt x="29"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07" name="Google Shape;307;p29"/>
            <p:cNvSpPr/>
            <p:nvPr/>
          </p:nvSpPr>
          <p:spPr>
            <a:xfrm>
              <a:off x="3041475" y="4569450"/>
              <a:ext cx="1175" cy="3275"/>
            </a:xfrm>
            <a:custGeom>
              <a:avLst/>
              <a:gdLst/>
              <a:ahLst/>
              <a:cxnLst/>
              <a:rect l="l" t="t" r="r" b="b"/>
              <a:pathLst>
                <a:path w="47" h="131" extrusionOk="0">
                  <a:moveTo>
                    <a:pt x="22" y="1"/>
                  </a:moveTo>
                  <a:cubicBezTo>
                    <a:pt x="18" y="1"/>
                    <a:pt x="16" y="2"/>
                    <a:pt x="13" y="4"/>
                  </a:cubicBezTo>
                  <a:cubicBezTo>
                    <a:pt x="9" y="4"/>
                    <a:pt x="5" y="12"/>
                    <a:pt x="5" y="49"/>
                  </a:cubicBezTo>
                  <a:cubicBezTo>
                    <a:pt x="1" y="73"/>
                    <a:pt x="5" y="98"/>
                    <a:pt x="13" y="123"/>
                  </a:cubicBezTo>
                  <a:cubicBezTo>
                    <a:pt x="17" y="128"/>
                    <a:pt x="20" y="131"/>
                    <a:pt x="23" y="131"/>
                  </a:cubicBezTo>
                  <a:cubicBezTo>
                    <a:pt x="32" y="131"/>
                    <a:pt x="40" y="109"/>
                    <a:pt x="46" y="61"/>
                  </a:cubicBezTo>
                  <a:cubicBezTo>
                    <a:pt x="40" y="11"/>
                    <a:pt x="30" y="1"/>
                    <a:pt x="22"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08" name="Google Shape;308;p29"/>
            <p:cNvSpPr/>
            <p:nvPr/>
          </p:nvSpPr>
          <p:spPr>
            <a:xfrm>
              <a:off x="3035525" y="4569425"/>
              <a:ext cx="850" cy="3050"/>
            </a:xfrm>
            <a:custGeom>
              <a:avLst/>
              <a:gdLst/>
              <a:ahLst/>
              <a:cxnLst/>
              <a:rect l="l" t="t" r="r" b="b"/>
              <a:pathLst>
                <a:path w="34" h="122" extrusionOk="0">
                  <a:moveTo>
                    <a:pt x="17" y="0"/>
                  </a:moveTo>
                  <a:cubicBezTo>
                    <a:pt x="12" y="0"/>
                    <a:pt x="6" y="13"/>
                    <a:pt x="1" y="46"/>
                  </a:cubicBezTo>
                  <a:cubicBezTo>
                    <a:pt x="7" y="97"/>
                    <a:pt x="13" y="121"/>
                    <a:pt x="19" y="121"/>
                  </a:cubicBezTo>
                  <a:cubicBezTo>
                    <a:pt x="21" y="121"/>
                    <a:pt x="23" y="118"/>
                    <a:pt x="26" y="111"/>
                  </a:cubicBezTo>
                  <a:cubicBezTo>
                    <a:pt x="30" y="95"/>
                    <a:pt x="34" y="78"/>
                    <a:pt x="34" y="58"/>
                  </a:cubicBezTo>
                  <a:cubicBezTo>
                    <a:pt x="34" y="41"/>
                    <a:pt x="30" y="25"/>
                    <a:pt x="26" y="9"/>
                  </a:cubicBezTo>
                  <a:cubicBezTo>
                    <a:pt x="23" y="3"/>
                    <a:pt x="20" y="0"/>
                    <a:pt x="17"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09" name="Google Shape;309;p29"/>
            <p:cNvSpPr/>
            <p:nvPr/>
          </p:nvSpPr>
          <p:spPr>
            <a:xfrm>
              <a:off x="3034625" y="4569525"/>
              <a:ext cx="625" cy="2800"/>
            </a:xfrm>
            <a:custGeom>
              <a:avLst/>
              <a:gdLst/>
              <a:ahLst/>
              <a:cxnLst/>
              <a:rect l="l" t="t" r="r" b="b"/>
              <a:pathLst>
                <a:path w="25" h="112" extrusionOk="0">
                  <a:moveTo>
                    <a:pt x="16" y="1"/>
                  </a:moveTo>
                  <a:cubicBezTo>
                    <a:pt x="4" y="1"/>
                    <a:pt x="0" y="21"/>
                    <a:pt x="0" y="50"/>
                  </a:cubicBezTo>
                  <a:cubicBezTo>
                    <a:pt x="0" y="79"/>
                    <a:pt x="4" y="111"/>
                    <a:pt x="8" y="111"/>
                  </a:cubicBezTo>
                  <a:cubicBezTo>
                    <a:pt x="21" y="91"/>
                    <a:pt x="25" y="66"/>
                    <a:pt x="25" y="42"/>
                  </a:cubicBezTo>
                  <a:cubicBezTo>
                    <a:pt x="21" y="25"/>
                    <a:pt x="16" y="13"/>
                    <a:pt x="16"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10" name="Google Shape;310;p29"/>
            <p:cNvSpPr/>
            <p:nvPr/>
          </p:nvSpPr>
          <p:spPr>
            <a:xfrm>
              <a:off x="3037075" y="4569800"/>
              <a:ext cx="650" cy="1950"/>
            </a:xfrm>
            <a:custGeom>
              <a:avLst/>
              <a:gdLst/>
              <a:ahLst/>
              <a:cxnLst/>
              <a:rect l="l" t="t" r="r" b="b"/>
              <a:pathLst>
                <a:path w="26" h="78" extrusionOk="0">
                  <a:moveTo>
                    <a:pt x="13" y="1"/>
                  </a:moveTo>
                  <a:cubicBezTo>
                    <a:pt x="10" y="1"/>
                    <a:pt x="7" y="12"/>
                    <a:pt x="0" y="35"/>
                  </a:cubicBezTo>
                  <a:cubicBezTo>
                    <a:pt x="9" y="63"/>
                    <a:pt x="13" y="78"/>
                    <a:pt x="16" y="78"/>
                  </a:cubicBezTo>
                  <a:cubicBezTo>
                    <a:pt x="19" y="78"/>
                    <a:pt x="21" y="63"/>
                    <a:pt x="25" y="35"/>
                  </a:cubicBezTo>
                  <a:cubicBezTo>
                    <a:pt x="19" y="12"/>
                    <a:pt x="16" y="1"/>
                    <a:pt x="13"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11" name="Google Shape;311;p29"/>
            <p:cNvSpPr/>
            <p:nvPr/>
          </p:nvSpPr>
          <p:spPr>
            <a:xfrm>
              <a:off x="3022925" y="4490425"/>
              <a:ext cx="19000" cy="4750"/>
            </a:xfrm>
            <a:custGeom>
              <a:avLst/>
              <a:gdLst/>
              <a:ahLst/>
              <a:cxnLst/>
              <a:rect l="l" t="t" r="r" b="b"/>
              <a:pathLst>
                <a:path w="760" h="190" extrusionOk="0">
                  <a:moveTo>
                    <a:pt x="554" y="1"/>
                  </a:moveTo>
                  <a:cubicBezTo>
                    <a:pt x="517" y="5"/>
                    <a:pt x="480" y="17"/>
                    <a:pt x="443" y="21"/>
                  </a:cubicBezTo>
                  <a:cubicBezTo>
                    <a:pt x="390" y="30"/>
                    <a:pt x="333" y="42"/>
                    <a:pt x="283" y="46"/>
                  </a:cubicBezTo>
                  <a:cubicBezTo>
                    <a:pt x="271" y="48"/>
                    <a:pt x="259" y="49"/>
                    <a:pt x="246" y="49"/>
                  </a:cubicBezTo>
                  <a:cubicBezTo>
                    <a:pt x="234" y="49"/>
                    <a:pt x="222" y="48"/>
                    <a:pt x="209" y="46"/>
                  </a:cubicBezTo>
                  <a:cubicBezTo>
                    <a:pt x="201" y="46"/>
                    <a:pt x="189" y="34"/>
                    <a:pt x="181" y="34"/>
                  </a:cubicBezTo>
                  <a:cubicBezTo>
                    <a:pt x="156" y="30"/>
                    <a:pt x="132" y="26"/>
                    <a:pt x="111" y="13"/>
                  </a:cubicBezTo>
                  <a:cubicBezTo>
                    <a:pt x="103" y="7"/>
                    <a:pt x="95" y="5"/>
                    <a:pt x="87" y="5"/>
                  </a:cubicBezTo>
                  <a:cubicBezTo>
                    <a:pt x="73" y="5"/>
                    <a:pt x="58" y="13"/>
                    <a:pt x="45" y="26"/>
                  </a:cubicBezTo>
                  <a:cubicBezTo>
                    <a:pt x="40" y="31"/>
                    <a:pt x="34" y="37"/>
                    <a:pt x="28" y="37"/>
                  </a:cubicBezTo>
                  <a:cubicBezTo>
                    <a:pt x="26" y="37"/>
                    <a:pt x="23" y="36"/>
                    <a:pt x="21" y="34"/>
                  </a:cubicBezTo>
                  <a:cubicBezTo>
                    <a:pt x="19" y="32"/>
                    <a:pt x="18" y="31"/>
                    <a:pt x="16" y="31"/>
                  </a:cubicBezTo>
                  <a:cubicBezTo>
                    <a:pt x="9" y="31"/>
                    <a:pt x="1" y="53"/>
                    <a:pt x="4" y="87"/>
                  </a:cubicBezTo>
                  <a:cubicBezTo>
                    <a:pt x="8" y="124"/>
                    <a:pt x="17" y="136"/>
                    <a:pt x="21" y="136"/>
                  </a:cubicBezTo>
                  <a:cubicBezTo>
                    <a:pt x="23" y="136"/>
                    <a:pt x="26" y="133"/>
                    <a:pt x="28" y="133"/>
                  </a:cubicBezTo>
                  <a:cubicBezTo>
                    <a:pt x="28" y="133"/>
                    <a:pt x="29" y="134"/>
                    <a:pt x="29" y="136"/>
                  </a:cubicBezTo>
                  <a:cubicBezTo>
                    <a:pt x="35" y="161"/>
                    <a:pt x="41" y="167"/>
                    <a:pt x="47" y="167"/>
                  </a:cubicBezTo>
                  <a:cubicBezTo>
                    <a:pt x="53" y="167"/>
                    <a:pt x="58" y="160"/>
                    <a:pt x="63" y="160"/>
                  </a:cubicBezTo>
                  <a:cubicBezTo>
                    <a:pt x="66" y="160"/>
                    <a:pt x="68" y="161"/>
                    <a:pt x="70" y="165"/>
                  </a:cubicBezTo>
                  <a:cubicBezTo>
                    <a:pt x="80" y="148"/>
                    <a:pt x="90" y="142"/>
                    <a:pt x="99" y="142"/>
                  </a:cubicBezTo>
                  <a:cubicBezTo>
                    <a:pt x="112" y="142"/>
                    <a:pt x="125" y="154"/>
                    <a:pt x="140" y="161"/>
                  </a:cubicBezTo>
                  <a:cubicBezTo>
                    <a:pt x="160" y="173"/>
                    <a:pt x="181" y="186"/>
                    <a:pt x="205" y="190"/>
                  </a:cubicBezTo>
                  <a:cubicBezTo>
                    <a:pt x="246" y="190"/>
                    <a:pt x="283" y="186"/>
                    <a:pt x="320" y="173"/>
                  </a:cubicBezTo>
                  <a:cubicBezTo>
                    <a:pt x="361" y="169"/>
                    <a:pt x="402" y="161"/>
                    <a:pt x="443" y="153"/>
                  </a:cubicBezTo>
                  <a:cubicBezTo>
                    <a:pt x="455" y="152"/>
                    <a:pt x="468" y="151"/>
                    <a:pt x="480" y="151"/>
                  </a:cubicBezTo>
                  <a:cubicBezTo>
                    <a:pt x="513" y="151"/>
                    <a:pt x="546" y="155"/>
                    <a:pt x="579" y="161"/>
                  </a:cubicBezTo>
                  <a:cubicBezTo>
                    <a:pt x="583" y="161"/>
                    <a:pt x="591" y="149"/>
                    <a:pt x="595" y="149"/>
                  </a:cubicBezTo>
                  <a:cubicBezTo>
                    <a:pt x="624" y="157"/>
                    <a:pt x="649" y="165"/>
                    <a:pt x="677" y="169"/>
                  </a:cubicBezTo>
                  <a:cubicBezTo>
                    <a:pt x="698" y="165"/>
                    <a:pt x="722" y="157"/>
                    <a:pt x="743" y="145"/>
                  </a:cubicBezTo>
                  <a:cubicBezTo>
                    <a:pt x="751" y="140"/>
                    <a:pt x="759" y="108"/>
                    <a:pt x="759" y="46"/>
                  </a:cubicBezTo>
                  <a:cubicBezTo>
                    <a:pt x="751" y="42"/>
                    <a:pt x="747" y="26"/>
                    <a:pt x="743" y="21"/>
                  </a:cubicBezTo>
                  <a:cubicBezTo>
                    <a:pt x="735" y="21"/>
                    <a:pt x="722" y="26"/>
                    <a:pt x="718" y="30"/>
                  </a:cubicBezTo>
                  <a:cubicBezTo>
                    <a:pt x="704" y="41"/>
                    <a:pt x="690" y="45"/>
                    <a:pt x="676" y="45"/>
                  </a:cubicBezTo>
                  <a:cubicBezTo>
                    <a:pt x="649" y="45"/>
                    <a:pt x="622" y="30"/>
                    <a:pt x="595" y="21"/>
                  </a:cubicBezTo>
                  <a:cubicBezTo>
                    <a:pt x="583" y="17"/>
                    <a:pt x="571" y="1"/>
                    <a:pt x="554"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12" name="Google Shape;312;p29"/>
            <p:cNvSpPr/>
            <p:nvPr/>
          </p:nvSpPr>
          <p:spPr>
            <a:xfrm>
              <a:off x="3042200" y="4490500"/>
              <a:ext cx="10275" cy="4000"/>
            </a:xfrm>
            <a:custGeom>
              <a:avLst/>
              <a:gdLst/>
              <a:ahLst/>
              <a:cxnLst/>
              <a:rect l="l" t="t" r="r" b="b"/>
              <a:pathLst>
                <a:path w="411" h="160" extrusionOk="0">
                  <a:moveTo>
                    <a:pt x="181" y="0"/>
                  </a:moveTo>
                  <a:cubicBezTo>
                    <a:pt x="157" y="0"/>
                    <a:pt x="132" y="18"/>
                    <a:pt x="107" y="18"/>
                  </a:cubicBezTo>
                  <a:cubicBezTo>
                    <a:pt x="92" y="18"/>
                    <a:pt x="75" y="28"/>
                    <a:pt x="57" y="28"/>
                  </a:cubicBezTo>
                  <a:cubicBezTo>
                    <a:pt x="46" y="28"/>
                    <a:pt x="36" y="25"/>
                    <a:pt x="25" y="14"/>
                  </a:cubicBezTo>
                  <a:cubicBezTo>
                    <a:pt x="24" y="13"/>
                    <a:pt x="23" y="13"/>
                    <a:pt x="21" y="13"/>
                  </a:cubicBezTo>
                  <a:cubicBezTo>
                    <a:pt x="18" y="13"/>
                    <a:pt x="16" y="14"/>
                    <a:pt x="13" y="14"/>
                  </a:cubicBezTo>
                  <a:cubicBezTo>
                    <a:pt x="5" y="14"/>
                    <a:pt x="1" y="31"/>
                    <a:pt x="1" y="68"/>
                  </a:cubicBezTo>
                  <a:cubicBezTo>
                    <a:pt x="10" y="121"/>
                    <a:pt x="14" y="146"/>
                    <a:pt x="21" y="146"/>
                  </a:cubicBezTo>
                  <a:cubicBezTo>
                    <a:pt x="28" y="146"/>
                    <a:pt x="37" y="128"/>
                    <a:pt x="54" y="96"/>
                  </a:cubicBezTo>
                  <a:cubicBezTo>
                    <a:pt x="58" y="113"/>
                    <a:pt x="62" y="129"/>
                    <a:pt x="66" y="150"/>
                  </a:cubicBezTo>
                  <a:cubicBezTo>
                    <a:pt x="69" y="156"/>
                    <a:pt x="75" y="160"/>
                    <a:pt x="79" y="160"/>
                  </a:cubicBezTo>
                  <a:cubicBezTo>
                    <a:pt x="80" y="160"/>
                    <a:pt x="82" y="159"/>
                    <a:pt x="83" y="158"/>
                  </a:cubicBezTo>
                  <a:cubicBezTo>
                    <a:pt x="93" y="138"/>
                    <a:pt x="103" y="132"/>
                    <a:pt x="113" y="132"/>
                  </a:cubicBezTo>
                  <a:cubicBezTo>
                    <a:pt x="119" y="132"/>
                    <a:pt x="126" y="134"/>
                    <a:pt x="132" y="137"/>
                  </a:cubicBezTo>
                  <a:cubicBezTo>
                    <a:pt x="134" y="139"/>
                    <a:pt x="137" y="139"/>
                    <a:pt x="139" y="139"/>
                  </a:cubicBezTo>
                  <a:cubicBezTo>
                    <a:pt x="144" y="139"/>
                    <a:pt x="148" y="136"/>
                    <a:pt x="148" y="133"/>
                  </a:cubicBezTo>
                  <a:cubicBezTo>
                    <a:pt x="157" y="121"/>
                    <a:pt x="165" y="116"/>
                    <a:pt x="173" y="116"/>
                  </a:cubicBezTo>
                  <a:cubicBezTo>
                    <a:pt x="181" y="116"/>
                    <a:pt x="189" y="121"/>
                    <a:pt x="198" y="129"/>
                  </a:cubicBezTo>
                  <a:cubicBezTo>
                    <a:pt x="202" y="133"/>
                    <a:pt x="206" y="142"/>
                    <a:pt x="210" y="142"/>
                  </a:cubicBezTo>
                  <a:cubicBezTo>
                    <a:pt x="224" y="139"/>
                    <a:pt x="240" y="132"/>
                    <a:pt x="256" y="132"/>
                  </a:cubicBezTo>
                  <a:cubicBezTo>
                    <a:pt x="267" y="132"/>
                    <a:pt x="278" y="136"/>
                    <a:pt x="288" y="146"/>
                  </a:cubicBezTo>
                  <a:cubicBezTo>
                    <a:pt x="289" y="148"/>
                    <a:pt x="291" y="149"/>
                    <a:pt x="292" y="149"/>
                  </a:cubicBezTo>
                  <a:cubicBezTo>
                    <a:pt x="295" y="149"/>
                    <a:pt x="297" y="146"/>
                    <a:pt x="300" y="146"/>
                  </a:cubicBezTo>
                  <a:lnTo>
                    <a:pt x="329" y="142"/>
                  </a:lnTo>
                  <a:lnTo>
                    <a:pt x="354" y="137"/>
                  </a:lnTo>
                  <a:cubicBezTo>
                    <a:pt x="359" y="137"/>
                    <a:pt x="363" y="132"/>
                    <a:pt x="368" y="132"/>
                  </a:cubicBezTo>
                  <a:cubicBezTo>
                    <a:pt x="371" y="132"/>
                    <a:pt x="374" y="133"/>
                    <a:pt x="378" y="137"/>
                  </a:cubicBezTo>
                  <a:cubicBezTo>
                    <a:pt x="380" y="139"/>
                    <a:pt x="383" y="140"/>
                    <a:pt x="385" y="140"/>
                  </a:cubicBezTo>
                  <a:cubicBezTo>
                    <a:pt x="394" y="140"/>
                    <a:pt x="401" y="124"/>
                    <a:pt x="411" y="80"/>
                  </a:cubicBezTo>
                  <a:cubicBezTo>
                    <a:pt x="399" y="47"/>
                    <a:pt x="399" y="31"/>
                    <a:pt x="382" y="31"/>
                  </a:cubicBezTo>
                  <a:cubicBezTo>
                    <a:pt x="374" y="31"/>
                    <a:pt x="364" y="25"/>
                    <a:pt x="355" y="25"/>
                  </a:cubicBezTo>
                  <a:cubicBezTo>
                    <a:pt x="350" y="25"/>
                    <a:pt x="345" y="27"/>
                    <a:pt x="341" y="31"/>
                  </a:cubicBezTo>
                  <a:cubicBezTo>
                    <a:pt x="334" y="36"/>
                    <a:pt x="327" y="38"/>
                    <a:pt x="320" y="38"/>
                  </a:cubicBezTo>
                  <a:cubicBezTo>
                    <a:pt x="294" y="38"/>
                    <a:pt x="268" y="10"/>
                    <a:pt x="241" y="10"/>
                  </a:cubicBezTo>
                  <a:cubicBezTo>
                    <a:pt x="234" y="10"/>
                    <a:pt x="226" y="12"/>
                    <a:pt x="218" y="18"/>
                  </a:cubicBezTo>
                  <a:cubicBezTo>
                    <a:pt x="206" y="5"/>
                    <a:pt x="193" y="0"/>
                    <a:pt x="18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13" name="Google Shape;313;p29"/>
            <p:cNvSpPr/>
            <p:nvPr/>
          </p:nvSpPr>
          <p:spPr>
            <a:xfrm>
              <a:off x="3054400" y="4491050"/>
              <a:ext cx="7825" cy="3225"/>
            </a:xfrm>
            <a:custGeom>
              <a:avLst/>
              <a:gdLst/>
              <a:ahLst/>
              <a:cxnLst/>
              <a:rect l="l" t="t" r="r" b="b"/>
              <a:pathLst>
                <a:path w="313" h="129" extrusionOk="0">
                  <a:moveTo>
                    <a:pt x="26" y="1"/>
                  </a:moveTo>
                  <a:cubicBezTo>
                    <a:pt x="5" y="1"/>
                    <a:pt x="1" y="13"/>
                    <a:pt x="1" y="50"/>
                  </a:cubicBezTo>
                  <a:cubicBezTo>
                    <a:pt x="3" y="88"/>
                    <a:pt x="8" y="97"/>
                    <a:pt x="13" y="97"/>
                  </a:cubicBezTo>
                  <a:cubicBezTo>
                    <a:pt x="17" y="97"/>
                    <a:pt x="22" y="91"/>
                    <a:pt x="26" y="91"/>
                  </a:cubicBezTo>
                  <a:lnTo>
                    <a:pt x="62" y="107"/>
                  </a:lnTo>
                  <a:cubicBezTo>
                    <a:pt x="71" y="107"/>
                    <a:pt x="75" y="115"/>
                    <a:pt x="83" y="115"/>
                  </a:cubicBezTo>
                  <a:cubicBezTo>
                    <a:pt x="97" y="115"/>
                    <a:pt x="112" y="110"/>
                    <a:pt x="127" y="110"/>
                  </a:cubicBezTo>
                  <a:cubicBezTo>
                    <a:pt x="135" y="110"/>
                    <a:pt x="142" y="111"/>
                    <a:pt x="149" y="115"/>
                  </a:cubicBezTo>
                  <a:cubicBezTo>
                    <a:pt x="151" y="116"/>
                    <a:pt x="154" y="117"/>
                    <a:pt x="156" y="117"/>
                  </a:cubicBezTo>
                  <a:cubicBezTo>
                    <a:pt x="169" y="117"/>
                    <a:pt x="181" y="107"/>
                    <a:pt x="194" y="107"/>
                  </a:cubicBezTo>
                  <a:cubicBezTo>
                    <a:pt x="202" y="107"/>
                    <a:pt x="210" y="111"/>
                    <a:pt x="218" y="124"/>
                  </a:cubicBezTo>
                  <a:cubicBezTo>
                    <a:pt x="220" y="127"/>
                    <a:pt x="221" y="129"/>
                    <a:pt x="222" y="129"/>
                  </a:cubicBezTo>
                  <a:cubicBezTo>
                    <a:pt x="225" y="129"/>
                    <a:pt x="229" y="121"/>
                    <a:pt x="235" y="115"/>
                  </a:cubicBezTo>
                  <a:cubicBezTo>
                    <a:pt x="237" y="106"/>
                    <a:pt x="240" y="103"/>
                    <a:pt x="243" y="103"/>
                  </a:cubicBezTo>
                  <a:cubicBezTo>
                    <a:pt x="247" y="103"/>
                    <a:pt x="251" y="107"/>
                    <a:pt x="255" y="111"/>
                  </a:cubicBezTo>
                  <a:cubicBezTo>
                    <a:pt x="263" y="119"/>
                    <a:pt x="271" y="126"/>
                    <a:pt x="279" y="126"/>
                  </a:cubicBezTo>
                  <a:cubicBezTo>
                    <a:pt x="291" y="126"/>
                    <a:pt x="303" y="109"/>
                    <a:pt x="313" y="54"/>
                  </a:cubicBezTo>
                  <a:cubicBezTo>
                    <a:pt x="305" y="25"/>
                    <a:pt x="296" y="25"/>
                    <a:pt x="288" y="21"/>
                  </a:cubicBezTo>
                  <a:cubicBezTo>
                    <a:pt x="272" y="21"/>
                    <a:pt x="255" y="23"/>
                    <a:pt x="239" y="23"/>
                  </a:cubicBezTo>
                  <a:cubicBezTo>
                    <a:pt x="231" y="23"/>
                    <a:pt x="223" y="22"/>
                    <a:pt x="214" y="21"/>
                  </a:cubicBezTo>
                  <a:cubicBezTo>
                    <a:pt x="198" y="21"/>
                    <a:pt x="181" y="5"/>
                    <a:pt x="169" y="5"/>
                  </a:cubicBezTo>
                  <a:cubicBezTo>
                    <a:pt x="140" y="1"/>
                    <a:pt x="112" y="1"/>
                    <a:pt x="83"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14" name="Google Shape;314;p29"/>
            <p:cNvSpPr/>
            <p:nvPr/>
          </p:nvSpPr>
          <p:spPr>
            <a:xfrm>
              <a:off x="3063750" y="4491600"/>
              <a:ext cx="3100" cy="2525"/>
            </a:xfrm>
            <a:custGeom>
              <a:avLst/>
              <a:gdLst/>
              <a:ahLst/>
              <a:cxnLst/>
              <a:rect l="l" t="t" r="r" b="b"/>
              <a:pathLst>
                <a:path w="124" h="101" extrusionOk="0">
                  <a:moveTo>
                    <a:pt x="54" y="0"/>
                  </a:moveTo>
                  <a:cubicBezTo>
                    <a:pt x="36" y="0"/>
                    <a:pt x="19" y="1"/>
                    <a:pt x="0" y="3"/>
                  </a:cubicBezTo>
                  <a:cubicBezTo>
                    <a:pt x="4" y="61"/>
                    <a:pt x="4" y="94"/>
                    <a:pt x="14" y="94"/>
                  </a:cubicBezTo>
                  <a:cubicBezTo>
                    <a:pt x="16" y="94"/>
                    <a:pt x="18" y="92"/>
                    <a:pt x="21" y="89"/>
                  </a:cubicBezTo>
                  <a:cubicBezTo>
                    <a:pt x="24" y="85"/>
                    <a:pt x="28" y="83"/>
                    <a:pt x="32" y="83"/>
                  </a:cubicBezTo>
                  <a:cubicBezTo>
                    <a:pt x="42" y="83"/>
                    <a:pt x="53" y="95"/>
                    <a:pt x="62" y="98"/>
                  </a:cubicBezTo>
                  <a:cubicBezTo>
                    <a:pt x="68" y="100"/>
                    <a:pt x="75" y="101"/>
                    <a:pt x="82" y="101"/>
                  </a:cubicBezTo>
                  <a:cubicBezTo>
                    <a:pt x="90" y="101"/>
                    <a:pt x="97" y="100"/>
                    <a:pt x="103" y="98"/>
                  </a:cubicBezTo>
                  <a:cubicBezTo>
                    <a:pt x="111" y="93"/>
                    <a:pt x="119" y="81"/>
                    <a:pt x="123" y="28"/>
                  </a:cubicBezTo>
                  <a:cubicBezTo>
                    <a:pt x="115" y="20"/>
                    <a:pt x="111" y="3"/>
                    <a:pt x="107" y="3"/>
                  </a:cubicBezTo>
                  <a:cubicBezTo>
                    <a:pt x="89" y="1"/>
                    <a:pt x="71" y="0"/>
                    <a:pt x="54"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15" name="Google Shape;315;p29"/>
            <p:cNvSpPr/>
            <p:nvPr/>
          </p:nvSpPr>
          <p:spPr>
            <a:xfrm>
              <a:off x="3062825" y="4491650"/>
              <a:ext cx="525" cy="2200"/>
            </a:xfrm>
            <a:custGeom>
              <a:avLst/>
              <a:gdLst/>
              <a:ahLst/>
              <a:cxnLst/>
              <a:rect l="l" t="t" r="r" b="b"/>
              <a:pathLst>
                <a:path w="21" h="88" extrusionOk="0">
                  <a:moveTo>
                    <a:pt x="7" y="0"/>
                  </a:moveTo>
                  <a:cubicBezTo>
                    <a:pt x="3" y="0"/>
                    <a:pt x="0" y="11"/>
                    <a:pt x="0" y="46"/>
                  </a:cubicBezTo>
                  <a:cubicBezTo>
                    <a:pt x="0" y="59"/>
                    <a:pt x="0" y="75"/>
                    <a:pt x="5" y="87"/>
                  </a:cubicBezTo>
                  <a:cubicBezTo>
                    <a:pt x="5" y="88"/>
                    <a:pt x="5" y="88"/>
                    <a:pt x="6" y="88"/>
                  </a:cubicBezTo>
                  <a:cubicBezTo>
                    <a:pt x="14" y="88"/>
                    <a:pt x="21" y="57"/>
                    <a:pt x="17" y="34"/>
                  </a:cubicBezTo>
                  <a:cubicBezTo>
                    <a:pt x="17" y="22"/>
                    <a:pt x="13" y="9"/>
                    <a:pt x="9" y="1"/>
                  </a:cubicBezTo>
                  <a:cubicBezTo>
                    <a:pt x="8" y="1"/>
                    <a:pt x="7" y="0"/>
                    <a:pt x="7"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16" name="Google Shape;316;p29"/>
            <p:cNvSpPr/>
            <p:nvPr/>
          </p:nvSpPr>
          <p:spPr>
            <a:xfrm>
              <a:off x="3052975" y="4491350"/>
              <a:ext cx="650" cy="1875"/>
            </a:xfrm>
            <a:custGeom>
              <a:avLst/>
              <a:gdLst/>
              <a:ahLst/>
              <a:cxnLst/>
              <a:rect l="l" t="t" r="r" b="b"/>
              <a:pathLst>
                <a:path w="26" h="75" extrusionOk="0">
                  <a:moveTo>
                    <a:pt x="5" y="1"/>
                  </a:moveTo>
                  <a:cubicBezTo>
                    <a:pt x="0" y="1"/>
                    <a:pt x="0" y="9"/>
                    <a:pt x="0" y="13"/>
                  </a:cubicBezTo>
                  <a:cubicBezTo>
                    <a:pt x="0" y="30"/>
                    <a:pt x="0" y="46"/>
                    <a:pt x="0" y="67"/>
                  </a:cubicBezTo>
                  <a:cubicBezTo>
                    <a:pt x="4" y="71"/>
                    <a:pt x="7" y="74"/>
                    <a:pt x="10" y="74"/>
                  </a:cubicBezTo>
                  <a:cubicBezTo>
                    <a:pt x="15" y="74"/>
                    <a:pt x="20" y="66"/>
                    <a:pt x="25" y="46"/>
                  </a:cubicBezTo>
                  <a:cubicBezTo>
                    <a:pt x="25" y="34"/>
                    <a:pt x="21" y="21"/>
                    <a:pt x="21" y="13"/>
                  </a:cubicBezTo>
                  <a:cubicBezTo>
                    <a:pt x="17" y="5"/>
                    <a:pt x="13" y="5"/>
                    <a:pt x="5"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17" name="Google Shape;317;p29"/>
            <p:cNvSpPr/>
            <p:nvPr/>
          </p:nvSpPr>
          <p:spPr>
            <a:xfrm>
              <a:off x="3018300" y="4593725"/>
              <a:ext cx="16025" cy="7125"/>
            </a:xfrm>
            <a:custGeom>
              <a:avLst/>
              <a:gdLst/>
              <a:ahLst/>
              <a:cxnLst/>
              <a:rect l="l" t="t" r="r" b="b"/>
              <a:pathLst>
                <a:path w="641" h="285" extrusionOk="0">
                  <a:moveTo>
                    <a:pt x="9" y="1"/>
                  </a:moveTo>
                  <a:cubicBezTo>
                    <a:pt x="9" y="1"/>
                    <a:pt x="5" y="1"/>
                    <a:pt x="1" y="5"/>
                  </a:cubicBezTo>
                  <a:lnTo>
                    <a:pt x="1" y="284"/>
                  </a:lnTo>
                  <a:cubicBezTo>
                    <a:pt x="17" y="284"/>
                    <a:pt x="38" y="272"/>
                    <a:pt x="42" y="268"/>
                  </a:cubicBezTo>
                  <a:cubicBezTo>
                    <a:pt x="48" y="267"/>
                    <a:pt x="55" y="266"/>
                    <a:pt x="61" y="266"/>
                  </a:cubicBezTo>
                  <a:cubicBezTo>
                    <a:pt x="78" y="266"/>
                    <a:pt x="93" y="270"/>
                    <a:pt x="111" y="276"/>
                  </a:cubicBezTo>
                  <a:cubicBezTo>
                    <a:pt x="119" y="276"/>
                    <a:pt x="128" y="285"/>
                    <a:pt x="137" y="285"/>
                  </a:cubicBezTo>
                  <a:cubicBezTo>
                    <a:pt x="143" y="285"/>
                    <a:pt x="150" y="281"/>
                    <a:pt x="157" y="268"/>
                  </a:cubicBezTo>
                  <a:cubicBezTo>
                    <a:pt x="161" y="251"/>
                    <a:pt x="173" y="243"/>
                    <a:pt x="189" y="243"/>
                  </a:cubicBezTo>
                  <a:cubicBezTo>
                    <a:pt x="218" y="235"/>
                    <a:pt x="251" y="227"/>
                    <a:pt x="280" y="223"/>
                  </a:cubicBezTo>
                  <a:cubicBezTo>
                    <a:pt x="285" y="223"/>
                    <a:pt x="290" y="223"/>
                    <a:pt x="296" y="223"/>
                  </a:cubicBezTo>
                  <a:cubicBezTo>
                    <a:pt x="304" y="223"/>
                    <a:pt x="313" y="222"/>
                    <a:pt x="321" y="214"/>
                  </a:cubicBezTo>
                  <a:cubicBezTo>
                    <a:pt x="328" y="208"/>
                    <a:pt x="336" y="205"/>
                    <a:pt x="343" y="205"/>
                  </a:cubicBezTo>
                  <a:cubicBezTo>
                    <a:pt x="363" y="205"/>
                    <a:pt x="383" y="222"/>
                    <a:pt x="404" y="222"/>
                  </a:cubicBezTo>
                  <a:cubicBezTo>
                    <a:pt x="414" y="222"/>
                    <a:pt x="425" y="218"/>
                    <a:pt x="436" y="206"/>
                  </a:cubicBezTo>
                  <a:cubicBezTo>
                    <a:pt x="436" y="206"/>
                    <a:pt x="436" y="205"/>
                    <a:pt x="437" y="205"/>
                  </a:cubicBezTo>
                  <a:cubicBezTo>
                    <a:pt x="441" y="205"/>
                    <a:pt x="445" y="218"/>
                    <a:pt x="452" y="218"/>
                  </a:cubicBezTo>
                  <a:cubicBezTo>
                    <a:pt x="454" y="221"/>
                    <a:pt x="458" y="223"/>
                    <a:pt x="462" y="223"/>
                  </a:cubicBezTo>
                  <a:cubicBezTo>
                    <a:pt x="466" y="223"/>
                    <a:pt x="469" y="222"/>
                    <a:pt x="472" y="218"/>
                  </a:cubicBezTo>
                  <a:cubicBezTo>
                    <a:pt x="482" y="209"/>
                    <a:pt x="490" y="204"/>
                    <a:pt x="498" y="204"/>
                  </a:cubicBezTo>
                  <a:cubicBezTo>
                    <a:pt x="504" y="204"/>
                    <a:pt x="510" y="207"/>
                    <a:pt x="518" y="214"/>
                  </a:cubicBezTo>
                  <a:cubicBezTo>
                    <a:pt x="523" y="220"/>
                    <a:pt x="528" y="222"/>
                    <a:pt x="534" y="222"/>
                  </a:cubicBezTo>
                  <a:cubicBezTo>
                    <a:pt x="547" y="222"/>
                    <a:pt x="560" y="210"/>
                    <a:pt x="571" y="181"/>
                  </a:cubicBezTo>
                  <a:cubicBezTo>
                    <a:pt x="571" y="179"/>
                    <a:pt x="573" y="172"/>
                    <a:pt x="575" y="172"/>
                  </a:cubicBezTo>
                  <a:cubicBezTo>
                    <a:pt x="577" y="172"/>
                    <a:pt x="578" y="173"/>
                    <a:pt x="579" y="177"/>
                  </a:cubicBezTo>
                  <a:cubicBezTo>
                    <a:pt x="588" y="205"/>
                    <a:pt x="597" y="209"/>
                    <a:pt x="607" y="209"/>
                  </a:cubicBezTo>
                  <a:cubicBezTo>
                    <a:pt x="612" y="209"/>
                    <a:pt x="617" y="208"/>
                    <a:pt x="622" y="208"/>
                  </a:cubicBezTo>
                  <a:cubicBezTo>
                    <a:pt x="625" y="208"/>
                    <a:pt x="629" y="209"/>
                    <a:pt x="632" y="210"/>
                  </a:cubicBezTo>
                  <a:cubicBezTo>
                    <a:pt x="632" y="210"/>
                    <a:pt x="632" y="206"/>
                    <a:pt x="637" y="206"/>
                  </a:cubicBezTo>
                  <a:cubicBezTo>
                    <a:pt x="637" y="177"/>
                    <a:pt x="641" y="149"/>
                    <a:pt x="641" y="120"/>
                  </a:cubicBezTo>
                  <a:cubicBezTo>
                    <a:pt x="637" y="79"/>
                    <a:pt x="628" y="79"/>
                    <a:pt x="620" y="79"/>
                  </a:cubicBezTo>
                  <a:cubicBezTo>
                    <a:pt x="613" y="77"/>
                    <a:pt x="605" y="76"/>
                    <a:pt x="598" y="76"/>
                  </a:cubicBezTo>
                  <a:cubicBezTo>
                    <a:pt x="585" y="76"/>
                    <a:pt x="571" y="78"/>
                    <a:pt x="558" y="78"/>
                  </a:cubicBezTo>
                  <a:cubicBezTo>
                    <a:pt x="546" y="78"/>
                    <a:pt x="534" y="77"/>
                    <a:pt x="522" y="71"/>
                  </a:cubicBezTo>
                  <a:cubicBezTo>
                    <a:pt x="485" y="58"/>
                    <a:pt x="452" y="50"/>
                    <a:pt x="415" y="50"/>
                  </a:cubicBezTo>
                  <a:cubicBezTo>
                    <a:pt x="411" y="50"/>
                    <a:pt x="407" y="46"/>
                    <a:pt x="407" y="46"/>
                  </a:cubicBezTo>
                  <a:cubicBezTo>
                    <a:pt x="397" y="30"/>
                    <a:pt x="388" y="25"/>
                    <a:pt x="379" y="25"/>
                  </a:cubicBezTo>
                  <a:cubicBezTo>
                    <a:pt x="372" y="25"/>
                    <a:pt x="365" y="28"/>
                    <a:pt x="358" y="30"/>
                  </a:cubicBezTo>
                  <a:cubicBezTo>
                    <a:pt x="351" y="30"/>
                    <a:pt x="347" y="35"/>
                    <a:pt x="342" y="35"/>
                  </a:cubicBezTo>
                  <a:cubicBezTo>
                    <a:pt x="340" y="35"/>
                    <a:pt x="339" y="35"/>
                    <a:pt x="337" y="34"/>
                  </a:cubicBezTo>
                  <a:cubicBezTo>
                    <a:pt x="292" y="26"/>
                    <a:pt x="247" y="17"/>
                    <a:pt x="202" y="9"/>
                  </a:cubicBezTo>
                  <a:cubicBezTo>
                    <a:pt x="193" y="9"/>
                    <a:pt x="181" y="17"/>
                    <a:pt x="169" y="21"/>
                  </a:cubicBezTo>
                  <a:lnTo>
                    <a:pt x="120" y="21"/>
                  </a:lnTo>
                  <a:cubicBezTo>
                    <a:pt x="115" y="21"/>
                    <a:pt x="111" y="17"/>
                    <a:pt x="103" y="17"/>
                  </a:cubicBezTo>
                  <a:cubicBezTo>
                    <a:pt x="99" y="17"/>
                    <a:pt x="87" y="21"/>
                    <a:pt x="74" y="21"/>
                  </a:cubicBezTo>
                  <a:cubicBezTo>
                    <a:pt x="54" y="13"/>
                    <a:pt x="33" y="5"/>
                    <a:pt x="9"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18" name="Google Shape;318;p29"/>
            <p:cNvSpPr/>
            <p:nvPr/>
          </p:nvSpPr>
          <p:spPr>
            <a:xfrm>
              <a:off x="3018200" y="4580675"/>
              <a:ext cx="16125" cy="7125"/>
            </a:xfrm>
            <a:custGeom>
              <a:avLst/>
              <a:gdLst/>
              <a:ahLst/>
              <a:cxnLst/>
              <a:rect l="l" t="t" r="r" b="b"/>
              <a:pathLst>
                <a:path w="645" h="285" extrusionOk="0">
                  <a:moveTo>
                    <a:pt x="59" y="1"/>
                  </a:moveTo>
                  <a:cubicBezTo>
                    <a:pt x="40" y="1"/>
                    <a:pt x="19" y="28"/>
                    <a:pt x="0" y="43"/>
                  </a:cubicBezTo>
                  <a:lnTo>
                    <a:pt x="0" y="285"/>
                  </a:lnTo>
                  <a:lnTo>
                    <a:pt x="13" y="285"/>
                  </a:lnTo>
                  <a:cubicBezTo>
                    <a:pt x="25" y="269"/>
                    <a:pt x="50" y="269"/>
                    <a:pt x="70" y="269"/>
                  </a:cubicBezTo>
                  <a:cubicBezTo>
                    <a:pt x="91" y="269"/>
                    <a:pt x="111" y="264"/>
                    <a:pt x="136" y="260"/>
                  </a:cubicBezTo>
                  <a:cubicBezTo>
                    <a:pt x="151" y="251"/>
                    <a:pt x="169" y="246"/>
                    <a:pt x="187" y="246"/>
                  </a:cubicBezTo>
                  <a:cubicBezTo>
                    <a:pt x="193" y="246"/>
                    <a:pt x="199" y="247"/>
                    <a:pt x="206" y="248"/>
                  </a:cubicBezTo>
                  <a:cubicBezTo>
                    <a:pt x="224" y="253"/>
                    <a:pt x="241" y="260"/>
                    <a:pt x="258" y="260"/>
                  </a:cubicBezTo>
                  <a:cubicBezTo>
                    <a:pt x="268" y="260"/>
                    <a:pt x="277" y="258"/>
                    <a:pt x="288" y="252"/>
                  </a:cubicBezTo>
                  <a:cubicBezTo>
                    <a:pt x="297" y="249"/>
                    <a:pt x="304" y="241"/>
                    <a:pt x="312" y="241"/>
                  </a:cubicBezTo>
                  <a:cubicBezTo>
                    <a:pt x="315" y="241"/>
                    <a:pt x="318" y="242"/>
                    <a:pt x="321" y="244"/>
                  </a:cubicBezTo>
                  <a:cubicBezTo>
                    <a:pt x="326" y="247"/>
                    <a:pt x="331" y="248"/>
                    <a:pt x="337" y="248"/>
                  </a:cubicBezTo>
                  <a:cubicBezTo>
                    <a:pt x="360" y="248"/>
                    <a:pt x="385" y="227"/>
                    <a:pt x="410" y="227"/>
                  </a:cubicBezTo>
                  <a:cubicBezTo>
                    <a:pt x="411" y="227"/>
                    <a:pt x="413" y="227"/>
                    <a:pt x="415" y="228"/>
                  </a:cubicBezTo>
                  <a:cubicBezTo>
                    <a:pt x="431" y="228"/>
                    <a:pt x="447" y="210"/>
                    <a:pt x="465" y="210"/>
                  </a:cubicBezTo>
                  <a:cubicBezTo>
                    <a:pt x="470" y="210"/>
                    <a:pt x="475" y="212"/>
                    <a:pt x="481" y="215"/>
                  </a:cubicBezTo>
                  <a:cubicBezTo>
                    <a:pt x="489" y="222"/>
                    <a:pt x="497" y="224"/>
                    <a:pt x="503" y="224"/>
                  </a:cubicBezTo>
                  <a:cubicBezTo>
                    <a:pt x="509" y="224"/>
                    <a:pt x="515" y="223"/>
                    <a:pt x="520" y="223"/>
                  </a:cubicBezTo>
                  <a:cubicBezTo>
                    <a:pt x="522" y="223"/>
                    <a:pt x="524" y="223"/>
                    <a:pt x="526" y="223"/>
                  </a:cubicBezTo>
                  <a:cubicBezTo>
                    <a:pt x="532" y="226"/>
                    <a:pt x="538" y="227"/>
                    <a:pt x="544" y="227"/>
                  </a:cubicBezTo>
                  <a:cubicBezTo>
                    <a:pt x="560" y="227"/>
                    <a:pt x="574" y="218"/>
                    <a:pt x="583" y="203"/>
                  </a:cubicBezTo>
                  <a:cubicBezTo>
                    <a:pt x="587" y="197"/>
                    <a:pt x="592" y="192"/>
                    <a:pt x="598" y="192"/>
                  </a:cubicBezTo>
                  <a:cubicBezTo>
                    <a:pt x="603" y="192"/>
                    <a:pt x="608" y="197"/>
                    <a:pt x="612" y="211"/>
                  </a:cubicBezTo>
                  <a:cubicBezTo>
                    <a:pt x="616" y="228"/>
                    <a:pt x="628" y="223"/>
                    <a:pt x="636" y="232"/>
                  </a:cubicBezTo>
                  <a:cubicBezTo>
                    <a:pt x="641" y="195"/>
                    <a:pt x="641" y="166"/>
                    <a:pt x="645" y="137"/>
                  </a:cubicBezTo>
                  <a:cubicBezTo>
                    <a:pt x="638" y="94"/>
                    <a:pt x="631" y="77"/>
                    <a:pt x="625" y="77"/>
                  </a:cubicBezTo>
                  <a:cubicBezTo>
                    <a:pt x="623" y="77"/>
                    <a:pt x="622" y="78"/>
                    <a:pt x="620" y="80"/>
                  </a:cubicBezTo>
                  <a:cubicBezTo>
                    <a:pt x="612" y="88"/>
                    <a:pt x="604" y="96"/>
                    <a:pt x="595" y="96"/>
                  </a:cubicBezTo>
                  <a:cubicBezTo>
                    <a:pt x="554" y="92"/>
                    <a:pt x="517" y="80"/>
                    <a:pt x="481" y="67"/>
                  </a:cubicBezTo>
                  <a:cubicBezTo>
                    <a:pt x="468" y="59"/>
                    <a:pt x="453" y="55"/>
                    <a:pt x="437" y="55"/>
                  </a:cubicBezTo>
                  <a:cubicBezTo>
                    <a:pt x="422" y="55"/>
                    <a:pt x="407" y="59"/>
                    <a:pt x="394" y="67"/>
                  </a:cubicBezTo>
                  <a:cubicBezTo>
                    <a:pt x="393" y="68"/>
                    <a:pt x="391" y="69"/>
                    <a:pt x="390" y="69"/>
                  </a:cubicBezTo>
                  <a:cubicBezTo>
                    <a:pt x="383" y="69"/>
                    <a:pt x="376" y="63"/>
                    <a:pt x="370" y="59"/>
                  </a:cubicBezTo>
                  <a:cubicBezTo>
                    <a:pt x="364" y="59"/>
                    <a:pt x="348" y="52"/>
                    <a:pt x="336" y="52"/>
                  </a:cubicBezTo>
                  <a:cubicBezTo>
                    <a:pt x="332" y="52"/>
                    <a:pt x="328" y="53"/>
                    <a:pt x="325" y="55"/>
                  </a:cubicBezTo>
                  <a:cubicBezTo>
                    <a:pt x="318" y="59"/>
                    <a:pt x="310" y="61"/>
                    <a:pt x="302" y="61"/>
                  </a:cubicBezTo>
                  <a:cubicBezTo>
                    <a:pt x="294" y="61"/>
                    <a:pt x="286" y="59"/>
                    <a:pt x="280" y="55"/>
                  </a:cubicBezTo>
                  <a:cubicBezTo>
                    <a:pt x="263" y="47"/>
                    <a:pt x="247" y="43"/>
                    <a:pt x="230" y="43"/>
                  </a:cubicBezTo>
                  <a:cubicBezTo>
                    <a:pt x="217" y="43"/>
                    <a:pt x="207" y="48"/>
                    <a:pt x="195" y="48"/>
                  </a:cubicBezTo>
                  <a:cubicBezTo>
                    <a:pt x="192" y="48"/>
                    <a:pt x="188" y="48"/>
                    <a:pt x="185" y="47"/>
                  </a:cubicBezTo>
                  <a:cubicBezTo>
                    <a:pt x="148" y="35"/>
                    <a:pt x="107" y="18"/>
                    <a:pt x="66" y="2"/>
                  </a:cubicBezTo>
                  <a:cubicBezTo>
                    <a:pt x="64" y="1"/>
                    <a:pt x="62" y="1"/>
                    <a:pt x="59"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19" name="Google Shape;319;p29"/>
            <p:cNvSpPr/>
            <p:nvPr/>
          </p:nvSpPr>
          <p:spPr>
            <a:xfrm>
              <a:off x="3018300" y="4606550"/>
              <a:ext cx="13475" cy="7450"/>
            </a:xfrm>
            <a:custGeom>
              <a:avLst/>
              <a:gdLst/>
              <a:ahLst/>
              <a:cxnLst/>
              <a:rect l="l" t="t" r="r" b="b"/>
              <a:pathLst>
                <a:path w="539" h="298" extrusionOk="0">
                  <a:moveTo>
                    <a:pt x="13" y="1"/>
                  </a:moveTo>
                  <a:cubicBezTo>
                    <a:pt x="5" y="5"/>
                    <a:pt x="1" y="5"/>
                    <a:pt x="1" y="9"/>
                  </a:cubicBezTo>
                  <a:lnTo>
                    <a:pt x="1" y="296"/>
                  </a:lnTo>
                  <a:cubicBezTo>
                    <a:pt x="5" y="297"/>
                    <a:pt x="9" y="297"/>
                    <a:pt x="13" y="297"/>
                  </a:cubicBezTo>
                  <a:cubicBezTo>
                    <a:pt x="33" y="297"/>
                    <a:pt x="53" y="289"/>
                    <a:pt x="66" y="272"/>
                  </a:cubicBezTo>
                  <a:cubicBezTo>
                    <a:pt x="74" y="263"/>
                    <a:pt x="83" y="268"/>
                    <a:pt x="91" y="263"/>
                  </a:cubicBezTo>
                  <a:cubicBezTo>
                    <a:pt x="120" y="263"/>
                    <a:pt x="148" y="255"/>
                    <a:pt x="177" y="251"/>
                  </a:cubicBezTo>
                  <a:cubicBezTo>
                    <a:pt x="206" y="239"/>
                    <a:pt x="239" y="227"/>
                    <a:pt x="267" y="222"/>
                  </a:cubicBezTo>
                  <a:cubicBezTo>
                    <a:pt x="288" y="222"/>
                    <a:pt x="308" y="227"/>
                    <a:pt x="328" y="227"/>
                  </a:cubicBezTo>
                  <a:cubicBezTo>
                    <a:pt x="348" y="227"/>
                    <a:pt x="368" y="222"/>
                    <a:pt x="386" y="206"/>
                  </a:cubicBezTo>
                  <a:cubicBezTo>
                    <a:pt x="388" y="204"/>
                    <a:pt x="390" y="203"/>
                    <a:pt x="393" y="203"/>
                  </a:cubicBezTo>
                  <a:cubicBezTo>
                    <a:pt x="396" y="203"/>
                    <a:pt x="400" y="205"/>
                    <a:pt x="403" y="210"/>
                  </a:cubicBezTo>
                  <a:cubicBezTo>
                    <a:pt x="409" y="222"/>
                    <a:pt x="415" y="227"/>
                    <a:pt x="422" y="227"/>
                  </a:cubicBezTo>
                  <a:cubicBezTo>
                    <a:pt x="430" y="227"/>
                    <a:pt x="437" y="221"/>
                    <a:pt x="444" y="210"/>
                  </a:cubicBezTo>
                  <a:cubicBezTo>
                    <a:pt x="449" y="203"/>
                    <a:pt x="456" y="200"/>
                    <a:pt x="463" y="200"/>
                  </a:cubicBezTo>
                  <a:cubicBezTo>
                    <a:pt x="471" y="200"/>
                    <a:pt x="480" y="204"/>
                    <a:pt x="489" y="206"/>
                  </a:cubicBezTo>
                  <a:cubicBezTo>
                    <a:pt x="505" y="206"/>
                    <a:pt x="518" y="198"/>
                    <a:pt x="530" y="185"/>
                  </a:cubicBezTo>
                  <a:cubicBezTo>
                    <a:pt x="534" y="169"/>
                    <a:pt x="538" y="153"/>
                    <a:pt x="538" y="136"/>
                  </a:cubicBezTo>
                  <a:lnTo>
                    <a:pt x="538" y="108"/>
                  </a:lnTo>
                  <a:cubicBezTo>
                    <a:pt x="530" y="95"/>
                    <a:pt x="522" y="83"/>
                    <a:pt x="513" y="75"/>
                  </a:cubicBezTo>
                  <a:cubicBezTo>
                    <a:pt x="509" y="73"/>
                    <a:pt x="505" y="73"/>
                    <a:pt x="501" y="73"/>
                  </a:cubicBezTo>
                  <a:cubicBezTo>
                    <a:pt x="497" y="73"/>
                    <a:pt x="493" y="73"/>
                    <a:pt x="489" y="71"/>
                  </a:cubicBezTo>
                  <a:cubicBezTo>
                    <a:pt x="444" y="67"/>
                    <a:pt x="403" y="54"/>
                    <a:pt x="358" y="42"/>
                  </a:cubicBezTo>
                  <a:cubicBezTo>
                    <a:pt x="329" y="29"/>
                    <a:pt x="299" y="24"/>
                    <a:pt x="268" y="24"/>
                  </a:cubicBezTo>
                  <a:cubicBezTo>
                    <a:pt x="258" y="24"/>
                    <a:pt x="248" y="24"/>
                    <a:pt x="239" y="25"/>
                  </a:cubicBezTo>
                  <a:cubicBezTo>
                    <a:pt x="232" y="27"/>
                    <a:pt x="224" y="28"/>
                    <a:pt x="217" y="28"/>
                  </a:cubicBezTo>
                  <a:cubicBezTo>
                    <a:pt x="207" y="28"/>
                    <a:pt x="197" y="26"/>
                    <a:pt x="189" y="21"/>
                  </a:cubicBezTo>
                  <a:cubicBezTo>
                    <a:pt x="179" y="13"/>
                    <a:pt x="166" y="9"/>
                    <a:pt x="155" y="9"/>
                  </a:cubicBezTo>
                  <a:cubicBezTo>
                    <a:pt x="148" y="9"/>
                    <a:pt x="142" y="10"/>
                    <a:pt x="136" y="13"/>
                  </a:cubicBezTo>
                  <a:cubicBezTo>
                    <a:pt x="130" y="15"/>
                    <a:pt x="124" y="16"/>
                    <a:pt x="118" y="16"/>
                  </a:cubicBezTo>
                  <a:cubicBezTo>
                    <a:pt x="111" y="16"/>
                    <a:pt x="105" y="15"/>
                    <a:pt x="99" y="13"/>
                  </a:cubicBezTo>
                  <a:cubicBezTo>
                    <a:pt x="96" y="13"/>
                    <a:pt x="92" y="4"/>
                    <a:pt x="86" y="4"/>
                  </a:cubicBezTo>
                  <a:cubicBezTo>
                    <a:pt x="85" y="4"/>
                    <a:pt x="84" y="4"/>
                    <a:pt x="83" y="5"/>
                  </a:cubicBezTo>
                  <a:cubicBezTo>
                    <a:pt x="75" y="17"/>
                    <a:pt x="67" y="21"/>
                    <a:pt x="59" y="21"/>
                  </a:cubicBezTo>
                  <a:cubicBezTo>
                    <a:pt x="44" y="21"/>
                    <a:pt x="28" y="9"/>
                    <a:pt x="13"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20" name="Google Shape;320;p29"/>
            <p:cNvSpPr/>
            <p:nvPr/>
          </p:nvSpPr>
          <p:spPr>
            <a:xfrm>
              <a:off x="3018300" y="4515700"/>
              <a:ext cx="6600" cy="6275"/>
            </a:xfrm>
            <a:custGeom>
              <a:avLst/>
              <a:gdLst/>
              <a:ahLst/>
              <a:cxnLst/>
              <a:rect l="l" t="t" r="r" b="b"/>
              <a:pathLst>
                <a:path w="264" h="251" extrusionOk="0">
                  <a:moveTo>
                    <a:pt x="80" y="0"/>
                  </a:moveTo>
                  <a:cubicBezTo>
                    <a:pt x="70" y="0"/>
                    <a:pt x="60" y="5"/>
                    <a:pt x="50" y="16"/>
                  </a:cubicBezTo>
                  <a:lnTo>
                    <a:pt x="42" y="16"/>
                  </a:lnTo>
                  <a:cubicBezTo>
                    <a:pt x="29" y="12"/>
                    <a:pt x="13" y="8"/>
                    <a:pt x="1" y="8"/>
                  </a:cubicBezTo>
                  <a:lnTo>
                    <a:pt x="1" y="241"/>
                  </a:lnTo>
                  <a:cubicBezTo>
                    <a:pt x="2" y="240"/>
                    <a:pt x="4" y="240"/>
                    <a:pt x="6" y="240"/>
                  </a:cubicBezTo>
                  <a:cubicBezTo>
                    <a:pt x="14" y="240"/>
                    <a:pt x="24" y="251"/>
                    <a:pt x="34" y="251"/>
                  </a:cubicBezTo>
                  <a:cubicBezTo>
                    <a:pt x="38" y="251"/>
                    <a:pt x="42" y="249"/>
                    <a:pt x="46" y="246"/>
                  </a:cubicBezTo>
                  <a:cubicBezTo>
                    <a:pt x="50" y="235"/>
                    <a:pt x="55" y="233"/>
                    <a:pt x="60" y="233"/>
                  </a:cubicBezTo>
                  <a:cubicBezTo>
                    <a:pt x="63" y="233"/>
                    <a:pt x="67" y="234"/>
                    <a:pt x="70" y="234"/>
                  </a:cubicBezTo>
                  <a:cubicBezTo>
                    <a:pt x="72" y="234"/>
                    <a:pt x="73" y="234"/>
                    <a:pt x="74" y="233"/>
                  </a:cubicBezTo>
                  <a:cubicBezTo>
                    <a:pt x="81" y="231"/>
                    <a:pt x="87" y="231"/>
                    <a:pt x="93" y="231"/>
                  </a:cubicBezTo>
                  <a:cubicBezTo>
                    <a:pt x="99" y="231"/>
                    <a:pt x="105" y="231"/>
                    <a:pt x="111" y="229"/>
                  </a:cubicBezTo>
                  <a:cubicBezTo>
                    <a:pt x="128" y="226"/>
                    <a:pt x="144" y="194"/>
                    <a:pt x="161" y="194"/>
                  </a:cubicBezTo>
                  <a:cubicBezTo>
                    <a:pt x="165" y="194"/>
                    <a:pt x="169" y="196"/>
                    <a:pt x="173" y="200"/>
                  </a:cubicBezTo>
                  <a:cubicBezTo>
                    <a:pt x="174" y="202"/>
                    <a:pt x="175" y="202"/>
                    <a:pt x="177" y="202"/>
                  </a:cubicBezTo>
                  <a:cubicBezTo>
                    <a:pt x="179" y="202"/>
                    <a:pt x="182" y="199"/>
                    <a:pt x="185" y="196"/>
                  </a:cubicBezTo>
                  <a:cubicBezTo>
                    <a:pt x="199" y="183"/>
                    <a:pt x="212" y="175"/>
                    <a:pt x="226" y="175"/>
                  </a:cubicBezTo>
                  <a:cubicBezTo>
                    <a:pt x="229" y="175"/>
                    <a:pt x="232" y="175"/>
                    <a:pt x="234" y="176"/>
                  </a:cubicBezTo>
                  <a:cubicBezTo>
                    <a:pt x="235" y="176"/>
                    <a:pt x="236" y="176"/>
                    <a:pt x="236" y="176"/>
                  </a:cubicBezTo>
                  <a:cubicBezTo>
                    <a:pt x="244" y="176"/>
                    <a:pt x="251" y="150"/>
                    <a:pt x="255" y="127"/>
                  </a:cubicBezTo>
                  <a:cubicBezTo>
                    <a:pt x="259" y="102"/>
                    <a:pt x="263" y="77"/>
                    <a:pt x="263" y="53"/>
                  </a:cubicBezTo>
                  <a:cubicBezTo>
                    <a:pt x="251" y="49"/>
                    <a:pt x="243" y="44"/>
                    <a:pt x="234" y="44"/>
                  </a:cubicBezTo>
                  <a:cubicBezTo>
                    <a:pt x="214" y="40"/>
                    <a:pt x="193" y="32"/>
                    <a:pt x="173" y="28"/>
                  </a:cubicBezTo>
                  <a:cubicBezTo>
                    <a:pt x="169" y="28"/>
                    <a:pt x="161" y="32"/>
                    <a:pt x="157" y="32"/>
                  </a:cubicBezTo>
                  <a:cubicBezTo>
                    <a:pt x="153" y="32"/>
                    <a:pt x="150" y="37"/>
                    <a:pt x="147" y="37"/>
                  </a:cubicBezTo>
                  <a:cubicBezTo>
                    <a:pt x="146" y="37"/>
                    <a:pt x="145" y="37"/>
                    <a:pt x="144" y="36"/>
                  </a:cubicBezTo>
                  <a:cubicBezTo>
                    <a:pt x="123" y="17"/>
                    <a:pt x="101" y="0"/>
                    <a:pt x="80"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21" name="Google Shape;321;p29"/>
            <p:cNvSpPr/>
            <p:nvPr/>
          </p:nvSpPr>
          <p:spPr>
            <a:xfrm>
              <a:off x="3018300" y="4567850"/>
              <a:ext cx="15525" cy="6725"/>
            </a:xfrm>
            <a:custGeom>
              <a:avLst/>
              <a:gdLst/>
              <a:ahLst/>
              <a:cxnLst/>
              <a:rect l="l" t="t" r="r" b="b"/>
              <a:pathLst>
                <a:path w="621" h="269" extrusionOk="0">
                  <a:moveTo>
                    <a:pt x="29" y="1"/>
                  </a:moveTo>
                  <a:cubicBezTo>
                    <a:pt x="19" y="1"/>
                    <a:pt x="9" y="3"/>
                    <a:pt x="1" y="6"/>
                  </a:cubicBezTo>
                  <a:lnTo>
                    <a:pt x="1" y="260"/>
                  </a:lnTo>
                  <a:cubicBezTo>
                    <a:pt x="9" y="260"/>
                    <a:pt x="17" y="256"/>
                    <a:pt x="25" y="248"/>
                  </a:cubicBezTo>
                  <a:cubicBezTo>
                    <a:pt x="33" y="230"/>
                    <a:pt x="41" y="224"/>
                    <a:pt x="48" y="224"/>
                  </a:cubicBezTo>
                  <a:cubicBezTo>
                    <a:pt x="65" y="224"/>
                    <a:pt x="81" y="257"/>
                    <a:pt x="102" y="257"/>
                  </a:cubicBezTo>
                  <a:cubicBezTo>
                    <a:pt x="104" y="257"/>
                    <a:pt x="106" y="257"/>
                    <a:pt x="107" y="256"/>
                  </a:cubicBezTo>
                  <a:cubicBezTo>
                    <a:pt x="109" y="256"/>
                    <a:pt x="111" y="256"/>
                    <a:pt x="113" y="256"/>
                  </a:cubicBezTo>
                  <a:cubicBezTo>
                    <a:pt x="134" y="256"/>
                    <a:pt x="152" y="268"/>
                    <a:pt x="171" y="268"/>
                  </a:cubicBezTo>
                  <a:cubicBezTo>
                    <a:pt x="180" y="268"/>
                    <a:pt x="189" y="265"/>
                    <a:pt x="198" y="256"/>
                  </a:cubicBezTo>
                  <a:cubicBezTo>
                    <a:pt x="214" y="244"/>
                    <a:pt x="234" y="236"/>
                    <a:pt x="255" y="228"/>
                  </a:cubicBezTo>
                  <a:cubicBezTo>
                    <a:pt x="256" y="227"/>
                    <a:pt x="257" y="227"/>
                    <a:pt x="258" y="227"/>
                  </a:cubicBezTo>
                  <a:cubicBezTo>
                    <a:pt x="271" y="227"/>
                    <a:pt x="284" y="241"/>
                    <a:pt x="297" y="241"/>
                  </a:cubicBezTo>
                  <a:cubicBezTo>
                    <a:pt x="304" y="241"/>
                    <a:pt x="310" y="238"/>
                    <a:pt x="317" y="228"/>
                  </a:cubicBezTo>
                  <a:cubicBezTo>
                    <a:pt x="317" y="228"/>
                    <a:pt x="321" y="236"/>
                    <a:pt x="321" y="240"/>
                  </a:cubicBezTo>
                  <a:cubicBezTo>
                    <a:pt x="332" y="258"/>
                    <a:pt x="345" y="264"/>
                    <a:pt x="357" y="264"/>
                  </a:cubicBezTo>
                  <a:cubicBezTo>
                    <a:pt x="367" y="264"/>
                    <a:pt x="377" y="260"/>
                    <a:pt x="386" y="256"/>
                  </a:cubicBezTo>
                  <a:cubicBezTo>
                    <a:pt x="399" y="248"/>
                    <a:pt x="411" y="236"/>
                    <a:pt x="423" y="232"/>
                  </a:cubicBezTo>
                  <a:cubicBezTo>
                    <a:pt x="436" y="223"/>
                    <a:pt x="440" y="232"/>
                    <a:pt x="448" y="219"/>
                  </a:cubicBezTo>
                  <a:cubicBezTo>
                    <a:pt x="453" y="212"/>
                    <a:pt x="462" y="200"/>
                    <a:pt x="472" y="200"/>
                  </a:cubicBezTo>
                  <a:cubicBezTo>
                    <a:pt x="478" y="200"/>
                    <a:pt x="484" y="205"/>
                    <a:pt x="489" y="219"/>
                  </a:cubicBezTo>
                  <a:cubicBezTo>
                    <a:pt x="503" y="205"/>
                    <a:pt x="519" y="199"/>
                    <a:pt x="535" y="199"/>
                  </a:cubicBezTo>
                  <a:cubicBezTo>
                    <a:pt x="543" y="199"/>
                    <a:pt x="551" y="200"/>
                    <a:pt x="559" y="203"/>
                  </a:cubicBezTo>
                  <a:cubicBezTo>
                    <a:pt x="560" y="203"/>
                    <a:pt x="561" y="204"/>
                    <a:pt x="563" y="204"/>
                  </a:cubicBezTo>
                  <a:cubicBezTo>
                    <a:pt x="573" y="204"/>
                    <a:pt x="581" y="191"/>
                    <a:pt x="591" y="191"/>
                  </a:cubicBezTo>
                  <a:cubicBezTo>
                    <a:pt x="600" y="191"/>
                    <a:pt x="612" y="174"/>
                    <a:pt x="620" y="109"/>
                  </a:cubicBezTo>
                  <a:cubicBezTo>
                    <a:pt x="612" y="35"/>
                    <a:pt x="600" y="35"/>
                    <a:pt x="587" y="35"/>
                  </a:cubicBezTo>
                  <a:cubicBezTo>
                    <a:pt x="563" y="35"/>
                    <a:pt x="534" y="35"/>
                    <a:pt x="505" y="55"/>
                  </a:cubicBezTo>
                  <a:cubicBezTo>
                    <a:pt x="499" y="61"/>
                    <a:pt x="491" y="65"/>
                    <a:pt x="484" y="65"/>
                  </a:cubicBezTo>
                  <a:cubicBezTo>
                    <a:pt x="481" y="65"/>
                    <a:pt x="479" y="65"/>
                    <a:pt x="477" y="63"/>
                  </a:cubicBezTo>
                  <a:cubicBezTo>
                    <a:pt x="472" y="64"/>
                    <a:pt x="467" y="64"/>
                    <a:pt x="463" y="64"/>
                  </a:cubicBezTo>
                  <a:cubicBezTo>
                    <a:pt x="432" y="64"/>
                    <a:pt x="402" y="51"/>
                    <a:pt x="372" y="51"/>
                  </a:cubicBezTo>
                  <a:cubicBezTo>
                    <a:pt x="353" y="51"/>
                    <a:pt x="335" y="56"/>
                    <a:pt x="317" y="72"/>
                  </a:cubicBezTo>
                  <a:cubicBezTo>
                    <a:pt x="315" y="73"/>
                    <a:pt x="314" y="73"/>
                    <a:pt x="312" y="73"/>
                  </a:cubicBezTo>
                  <a:cubicBezTo>
                    <a:pt x="309" y="73"/>
                    <a:pt x="306" y="72"/>
                    <a:pt x="300" y="72"/>
                  </a:cubicBezTo>
                  <a:cubicBezTo>
                    <a:pt x="276" y="59"/>
                    <a:pt x="251" y="68"/>
                    <a:pt x="226" y="55"/>
                  </a:cubicBezTo>
                  <a:cubicBezTo>
                    <a:pt x="202" y="43"/>
                    <a:pt x="173" y="35"/>
                    <a:pt x="148" y="27"/>
                  </a:cubicBezTo>
                  <a:cubicBezTo>
                    <a:pt x="140" y="24"/>
                    <a:pt x="131" y="23"/>
                    <a:pt x="123" y="23"/>
                  </a:cubicBezTo>
                  <a:cubicBezTo>
                    <a:pt x="118" y="23"/>
                    <a:pt x="114" y="23"/>
                    <a:pt x="109" y="23"/>
                  </a:cubicBezTo>
                  <a:cubicBezTo>
                    <a:pt x="96" y="23"/>
                    <a:pt x="83" y="22"/>
                    <a:pt x="70" y="14"/>
                  </a:cubicBezTo>
                  <a:cubicBezTo>
                    <a:pt x="58" y="5"/>
                    <a:pt x="43" y="1"/>
                    <a:pt x="29"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22" name="Google Shape;322;p29"/>
            <p:cNvSpPr/>
            <p:nvPr/>
          </p:nvSpPr>
          <p:spPr>
            <a:xfrm>
              <a:off x="3018300" y="4554625"/>
              <a:ext cx="18900" cy="7150"/>
            </a:xfrm>
            <a:custGeom>
              <a:avLst/>
              <a:gdLst/>
              <a:ahLst/>
              <a:cxnLst/>
              <a:rect l="l" t="t" r="r" b="b"/>
              <a:pathLst>
                <a:path w="756" h="286" extrusionOk="0">
                  <a:moveTo>
                    <a:pt x="33" y="0"/>
                  </a:moveTo>
                  <a:cubicBezTo>
                    <a:pt x="25" y="0"/>
                    <a:pt x="17" y="2"/>
                    <a:pt x="9" y="6"/>
                  </a:cubicBezTo>
                  <a:cubicBezTo>
                    <a:pt x="5" y="6"/>
                    <a:pt x="1" y="6"/>
                    <a:pt x="1" y="10"/>
                  </a:cubicBezTo>
                  <a:lnTo>
                    <a:pt x="1" y="277"/>
                  </a:lnTo>
                  <a:cubicBezTo>
                    <a:pt x="9" y="277"/>
                    <a:pt x="17" y="281"/>
                    <a:pt x="25" y="285"/>
                  </a:cubicBezTo>
                  <a:cubicBezTo>
                    <a:pt x="26" y="285"/>
                    <a:pt x="27" y="285"/>
                    <a:pt x="28" y="285"/>
                  </a:cubicBezTo>
                  <a:cubicBezTo>
                    <a:pt x="34" y="285"/>
                    <a:pt x="38" y="272"/>
                    <a:pt x="46" y="272"/>
                  </a:cubicBezTo>
                  <a:cubicBezTo>
                    <a:pt x="55" y="268"/>
                    <a:pt x="65" y="266"/>
                    <a:pt x="75" y="266"/>
                  </a:cubicBezTo>
                  <a:cubicBezTo>
                    <a:pt x="83" y="266"/>
                    <a:pt x="91" y="267"/>
                    <a:pt x="99" y="268"/>
                  </a:cubicBezTo>
                  <a:cubicBezTo>
                    <a:pt x="124" y="277"/>
                    <a:pt x="148" y="281"/>
                    <a:pt x="173" y="281"/>
                  </a:cubicBezTo>
                  <a:cubicBezTo>
                    <a:pt x="222" y="277"/>
                    <a:pt x="271" y="264"/>
                    <a:pt x="321" y="256"/>
                  </a:cubicBezTo>
                  <a:cubicBezTo>
                    <a:pt x="345" y="252"/>
                    <a:pt x="370" y="252"/>
                    <a:pt x="394" y="248"/>
                  </a:cubicBezTo>
                  <a:cubicBezTo>
                    <a:pt x="411" y="248"/>
                    <a:pt x="423" y="240"/>
                    <a:pt x="431" y="227"/>
                  </a:cubicBezTo>
                  <a:cubicBezTo>
                    <a:pt x="443" y="206"/>
                    <a:pt x="453" y="201"/>
                    <a:pt x="464" y="201"/>
                  </a:cubicBezTo>
                  <a:cubicBezTo>
                    <a:pt x="468" y="201"/>
                    <a:pt x="472" y="202"/>
                    <a:pt x="477" y="203"/>
                  </a:cubicBezTo>
                  <a:cubicBezTo>
                    <a:pt x="493" y="207"/>
                    <a:pt x="497" y="207"/>
                    <a:pt x="509" y="207"/>
                  </a:cubicBezTo>
                  <a:cubicBezTo>
                    <a:pt x="518" y="211"/>
                    <a:pt x="530" y="207"/>
                    <a:pt x="542" y="219"/>
                  </a:cubicBezTo>
                  <a:cubicBezTo>
                    <a:pt x="548" y="225"/>
                    <a:pt x="553" y="229"/>
                    <a:pt x="557" y="229"/>
                  </a:cubicBezTo>
                  <a:cubicBezTo>
                    <a:pt x="562" y="229"/>
                    <a:pt x="567" y="224"/>
                    <a:pt x="571" y="211"/>
                  </a:cubicBezTo>
                  <a:cubicBezTo>
                    <a:pt x="571" y="208"/>
                    <a:pt x="576" y="202"/>
                    <a:pt x="578" y="202"/>
                  </a:cubicBezTo>
                  <a:cubicBezTo>
                    <a:pt x="579" y="202"/>
                    <a:pt x="579" y="202"/>
                    <a:pt x="579" y="203"/>
                  </a:cubicBezTo>
                  <a:cubicBezTo>
                    <a:pt x="588" y="211"/>
                    <a:pt x="597" y="214"/>
                    <a:pt x="607" y="214"/>
                  </a:cubicBezTo>
                  <a:cubicBezTo>
                    <a:pt x="620" y="214"/>
                    <a:pt x="633" y="209"/>
                    <a:pt x="645" y="207"/>
                  </a:cubicBezTo>
                  <a:cubicBezTo>
                    <a:pt x="657" y="203"/>
                    <a:pt x="665" y="199"/>
                    <a:pt x="678" y="190"/>
                  </a:cubicBezTo>
                  <a:cubicBezTo>
                    <a:pt x="686" y="185"/>
                    <a:pt x="693" y="178"/>
                    <a:pt x="702" y="178"/>
                  </a:cubicBezTo>
                  <a:cubicBezTo>
                    <a:pt x="707" y="178"/>
                    <a:pt x="713" y="180"/>
                    <a:pt x="719" y="186"/>
                  </a:cubicBezTo>
                  <a:cubicBezTo>
                    <a:pt x="723" y="193"/>
                    <a:pt x="726" y="196"/>
                    <a:pt x="730" y="196"/>
                  </a:cubicBezTo>
                  <a:cubicBezTo>
                    <a:pt x="739" y="196"/>
                    <a:pt x="747" y="179"/>
                    <a:pt x="756" y="137"/>
                  </a:cubicBezTo>
                  <a:cubicBezTo>
                    <a:pt x="743" y="80"/>
                    <a:pt x="731" y="67"/>
                    <a:pt x="719" y="67"/>
                  </a:cubicBezTo>
                  <a:cubicBezTo>
                    <a:pt x="714" y="68"/>
                    <a:pt x="710" y="68"/>
                    <a:pt x="705" y="68"/>
                  </a:cubicBezTo>
                  <a:cubicBezTo>
                    <a:pt x="686" y="68"/>
                    <a:pt x="666" y="65"/>
                    <a:pt x="647" y="65"/>
                  </a:cubicBezTo>
                  <a:cubicBezTo>
                    <a:pt x="625" y="65"/>
                    <a:pt x="604" y="68"/>
                    <a:pt x="583" y="84"/>
                  </a:cubicBezTo>
                  <a:cubicBezTo>
                    <a:pt x="575" y="90"/>
                    <a:pt x="567" y="92"/>
                    <a:pt x="558" y="92"/>
                  </a:cubicBezTo>
                  <a:cubicBezTo>
                    <a:pt x="538" y="92"/>
                    <a:pt x="518" y="78"/>
                    <a:pt x="497" y="75"/>
                  </a:cubicBezTo>
                  <a:cubicBezTo>
                    <a:pt x="485" y="71"/>
                    <a:pt x="472" y="67"/>
                    <a:pt x="456" y="67"/>
                  </a:cubicBezTo>
                  <a:cubicBezTo>
                    <a:pt x="423" y="67"/>
                    <a:pt x="386" y="75"/>
                    <a:pt x="353" y="75"/>
                  </a:cubicBezTo>
                  <a:cubicBezTo>
                    <a:pt x="340" y="74"/>
                    <a:pt x="326" y="73"/>
                    <a:pt x="312" y="73"/>
                  </a:cubicBezTo>
                  <a:cubicBezTo>
                    <a:pt x="293" y="73"/>
                    <a:pt x="273" y="75"/>
                    <a:pt x="251" y="80"/>
                  </a:cubicBezTo>
                  <a:cubicBezTo>
                    <a:pt x="234" y="80"/>
                    <a:pt x="222" y="80"/>
                    <a:pt x="206" y="75"/>
                  </a:cubicBezTo>
                  <a:cubicBezTo>
                    <a:pt x="198" y="71"/>
                    <a:pt x="193" y="71"/>
                    <a:pt x="185" y="67"/>
                  </a:cubicBezTo>
                  <a:cubicBezTo>
                    <a:pt x="161" y="67"/>
                    <a:pt x="140" y="55"/>
                    <a:pt x="120" y="43"/>
                  </a:cubicBezTo>
                  <a:cubicBezTo>
                    <a:pt x="91" y="20"/>
                    <a:pt x="62" y="0"/>
                    <a:pt x="33"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23" name="Google Shape;323;p29"/>
            <p:cNvSpPr/>
            <p:nvPr/>
          </p:nvSpPr>
          <p:spPr>
            <a:xfrm>
              <a:off x="3018300" y="4541625"/>
              <a:ext cx="17050" cy="6800"/>
            </a:xfrm>
            <a:custGeom>
              <a:avLst/>
              <a:gdLst/>
              <a:ahLst/>
              <a:cxnLst/>
              <a:rect l="l" t="t" r="r" b="b"/>
              <a:pathLst>
                <a:path w="682" h="272" extrusionOk="0">
                  <a:moveTo>
                    <a:pt x="1" y="0"/>
                  </a:moveTo>
                  <a:lnTo>
                    <a:pt x="1" y="271"/>
                  </a:lnTo>
                  <a:cubicBezTo>
                    <a:pt x="17" y="271"/>
                    <a:pt x="33" y="263"/>
                    <a:pt x="42" y="247"/>
                  </a:cubicBezTo>
                  <a:cubicBezTo>
                    <a:pt x="54" y="222"/>
                    <a:pt x="62" y="214"/>
                    <a:pt x="74" y="214"/>
                  </a:cubicBezTo>
                  <a:cubicBezTo>
                    <a:pt x="87" y="218"/>
                    <a:pt x="111" y="234"/>
                    <a:pt x="128" y="238"/>
                  </a:cubicBezTo>
                  <a:cubicBezTo>
                    <a:pt x="144" y="247"/>
                    <a:pt x="173" y="255"/>
                    <a:pt x="193" y="263"/>
                  </a:cubicBezTo>
                  <a:cubicBezTo>
                    <a:pt x="198" y="265"/>
                    <a:pt x="203" y="267"/>
                    <a:pt x="208" y="267"/>
                  </a:cubicBezTo>
                  <a:cubicBezTo>
                    <a:pt x="216" y="267"/>
                    <a:pt x="224" y="261"/>
                    <a:pt x="234" y="238"/>
                  </a:cubicBezTo>
                  <a:cubicBezTo>
                    <a:pt x="234" y="231"/>
                    <a:pt x="238" y="228"/>
                    <a:pt x="241" y="228"/>
                  </a:cubicBezTo>
                  <a:cubicBezTo>
                    <a:pt x="243" y="228"/>
                    <a:pt x="245" y="229"/>
                    <a:pt x="247" y="230"/>
                  </a:cubicBezTo>
                  <a:cubicBezTo>
                    <a:pt x="250" y="235"/>
                    <a:pt x="254" y="238"/>
                    <a:pt x="259" y="238"/>
                  </a:cubicBezTo>
                  <a:cubicBezTo>
                    <a:pt x="265" y="238"/>
                    <a:pt x="272" y="233"/>
                    <a:pt x="280" y="226"/>
                  </a:cubicBezTo>
                  <a:cubicBezTo>
                    <a:pt x="284" y="220"/>
                    <a:pt x="288" y="219"/>
                    <a:pt x="292" y="219"/>
                  </a:cubicBezTo>
                  <a:cubicBezTo>
                    <a:pt x="294" y="219"/>
                    <a:pt x="296" y="219"/>
                    <a:pt x="298" y="219"/>
                  </a:cubicBezTo>
                  <a:cubicBezTo>
                    <a:pt x="300" y="219"/>
                    <a:pt x="302" y="219"/>
                    <a:pt x="304" y="218"/>
                  </a:cubicBezTo>
                  <a:cubicBezTo>
                    <a:pt x="325" y="218"/>
                    <a:pt x="353" y="218"/>
                    <a:pt x="374" y="214"/>
                  </a:cubicBezTo>
                  <a:cubicBezTo>
                    <a:pt x="394" y="210"/>
                    <a:pt x="415" y="206"/>
                    <a:pt x="436" y="206"/>
                  </a:cubicBezTo>
                  <a:cubicBezTo>
                    <a:pt x="438" y="206"/>
                    <a:pt x="441" y="207"/>
                    <a:pt x="444" y="207"/>
                  </a:cubicBezTo>
                  <a:cubicBezTo>
                    <a:pt x="456" y="207"/>
                    <a:pt x="466" y="197"/>
                    <a:pt x="477" y="156"/>
                  </a:cubicBezTo>
                  <a:cubicBezTo>
                    <a:pt x="482" y="192"/>
                    <a:pt x="490" y="204"/>
                    <a:pt x="498" y="204"/>
                  </a:cubicBezTo>
                  <a:cubicBezTo>
                    <a:pt x="501" y="204"/>
                    <a:pt x="505" y="201"/>
                    <a:pt x="509" y="197"/>
                  </a:cubicBezTo>
                  <a:cubicBezTo>
                    <a:pt x="518" y="189"/>
                    <a:pt x="521" y="182"/>
                    <a:pt x="523" y="182"/>
                  </a:cubicBezTo>
                  <a:cubicBezTo>
                    <a:pt x="524" y="182"/>
                    <a:pt x="525" y="183"/>
                    <a:pt x="526" y="185"/>
                  </a:cubicBezTo>
                  <a:cubicBezTo>
                    <a:pt x="531" y="203"/>
                    <a:pt x="538" y="209"/>
                    <a:pt x="544" y="209"/>
                  </a:cubicBezTo>
                  <a:cubicBezTo>
                    <a:pt x="552" y="209"/>
                    <a:pt x="560" y="200"/>
                    <a:pt x="567" y="193"/>
                  </a:cubicBezTo>
                  <a:cubicBezTo>
                    <a:pt x="572" y="188"/>
                    <a:pt x="576" y="187"/>
                    <a:pt x="579" y="187"/>
                  </a:cubicBezTo>
                  <a:cubicBezTo>
                    <a:pt x="584" y="187"/>
                    <a:pt x="588" y="191"/>
                    <a:pt x="591" y="191"/>
                  </a:cubicBezTo>
                  <a:cubicBezTo>
                    <a:pt x="593" y="191"/>
                    <a:pt x="594" y="191"/>
                    <a:pt x="596" y="189"/>
                  </a:cubicBezTo>
                  <a:cubicBezTo>
                    <a:pt x="602" y="183"/>
                    <a:pt x="610" y="180"/>
                    <a:pt x="619" y="180"/>
                  </a:cubicBezTo>
                  <a:cubicBezTo>
                    <a:pt x="627" y="180"/>
                    <a:pt x="637" y="183"/>
                    <a:pt x="645" y="189"/>
                  </a:cubicBezTo>
                  <a:cubicBezTo>
                    <a:pt x="647" y="191"/>
                    <a:pt x="650" y="192"/>
                    <a:pt x="654" y="192"/>
                  </a:cubicBezTo>
                  <a:cubicBezTo>
                    <a:pt x="657" y="192"/>
                    <a:pt x="661" y="191"/>
                    <a:pt x="665" y="189"/>
                  </a:cubicBezTo>
                  <a:cubicBezTo>
                    <a:pt x="669" y="189"/>
                    <a:pt x="674" y="185"/>
                    <a:pt x="678" y="173"/>
                  </a:cubicBezTo>
                  <a:cubicBezTo>
                    <a:pt x="682" y="156"/>
                    <a:pt x="682" y="140"/>
                    <a:pt x="682" y="124"/>
                  </a:cubicBezTo>
                  <a:cubicBezTo>
                    <a:pt x="682" y="107"/>
                    <a:pt x="682" y="91"/>
                    <a:pt x="678" y="78"/>
                  </a:cubicBezTo>
                  <a:cubicBezTo>
                    <a:pt x="669" y="62"/>
                    <a:pt x="661" y="54"/>
                    <a:pt x="653" y="54"/>
                  </a:cubicBezTo>
                  <a:cubicBezTo>
                    <a:pt x="604" y="54"/>
                    <a:pt x="559" y="54"/>
                    <a:pt x="513" y="58"/>
                  </a:cubicBezTo>
                  <a:cubicBezTo>
                    <a:pt x="511" y="57"/>
                    <a:pt x="509" y="57"/>
                    <a:pt x="507" y="57"/>
                  </a:cubicBezTo>
                  <a:cubicBezTo>
                    <a:pt x="493" y="57"/>
                    <a:pt x="481" y="68"/>
                    <a:pt x="481" y="83"/>
                  </a:cubicBezTo>
                  <a:cubicBezTo>
                    <a:pt x="478" y="88"/>
                    <a:pt x="476" y="91"/>
                    <a:pt x="474" y="91"/>
                  </a:cubicBezTo>
                  <a:cubicBezTo>
                    <a:pt x="466" y="91"/>
                    <a:pt x="460" y="52"/>
                    <a:pt x="451" y="52"/>
                  </a:cubicBezTo>
                  <a:cubicBezTo>
                    <a:pt x="450" y="52"/>
                    <a:pt x="449" y="52"/>
                    <a:pt x="448" y="54"/>
                  </a:cubicBezTo>
                  <a:lnTo>
                    <a:pt x="386" y="54"/>
                  </a:lnTo>
                  <a:lnTo>
                    <a:pt x="247" y="50"/>
                  </a:lnTo>
                  <a:cubicBezTo>
                    <a:pt x="237" y="48"/>
                    <a:pt x="225" y="47"/>
                    <a:pt x="213" y="47"/>
                  </a:cubicBezTo>
                  <a:cubicBezTo>
                    <a:pt x="202" y="47"/>
                    <a:pt x="189" y="48"/>
                    <a:pt x="177" y="50"/>
                  </a:cubicBezTo>
                  <a:cubicBezTo>
                    <a:pt x="174" y="50"/>
                    <a:pt x="171" y="51"/>
                    <a:pt x="168" y="51"/>
                  </a:cubicBezTo>
                  <a:cubicBezTo>
                    <a:pt x="154" y="51"/>
                    <a:pt x="138" y="43"/>
                    <a:pt x="128" y="33"/>
                  </a:cubicBezTo>
                  <a:cubicBezTo>
                    <a:pt x="120" y="21"/>
                    <a:pt x="107" y="13"/>
                    <a:pt x="91" y="9"/>
                  </a:cubicBezTo>
                  <a:cubicBezTo>
                    <a:pt x="80" y="3"/>
                    <a:pt x="70" y="1"/>
                    <a:pt x="59" y="1"/>
                  </a:cubicBezTo>
                  <a:cubicBezTo>
                    <a:pt x="47" y="1"/>
                    <a:pt x="35" y="3"/>
                    <a:pt x="22" y="3"/>
                  </a:cubicBezTo>
                  <a:cubicBezTo>
                    <a:pt x="15" y="3"/>
                    <a:pt x="8" y="2"/>
                    <a:pt x="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24" name="Google Shape;324;p29"/>
            <p:cNvSpPr/>
            <p:nvPr/>
          </p:nvSpPr>
          <p:spPr>
            <a:xfrm>
              <a:off x="3018300" y="4489825"/>
              <a:ext cx="4550" cy="6175"/>
            </a:xfrm>
            <a:custGeom>
              <a:avLst/>
              <a:gdLst/>
              <a:ahLst/>
              <a:cxnLst/>
              <a:rect l="l" t="t" r="r" b="b"/>
              <a:pathLst>
                <a:path w="182" h="247" extrusionOk="0">
                  <a:moveTo>
                    <a:pt x="1" y="0"/>
                  </a:moveTo>
                  <a:lnTo>
                    <a:pt x="1" y="247"/>
                  </a:lnTo>
                  <a:cubicBezTo>
                    <a:pt x="5" y="247"/>
                    <a:pt x="9" y="242"/>
                    <a:pt x="13" y="238"/>
                  </a:cubicBezTo>
                  <a:cubicBezTo>
                    <a:pt x="15" y="229"/>
                    <a:pt x="19" y="226"/>
                    <a:pt x="23" y="226"/>
                  </a:cubicBezTo>
                  <a:cubicBezTo>
                    <a:pt x="32" y="226"/>
                    <a:pt x="42" y="239"/>
                    <a:pt x="48" y="239"/>
                  </a:cubicBezTo>
                  <a:cubicBezTo>
                    <a:pt x="49" y="239"/>
                    <a:pt x="49" y="239"/>
                    <a:pt x="50" y="238"/>
                  </a:cubicBezTo>
                  <a:cubicBezTo>
                    <a:pt x="69" y="231"/>
                    <a:pt x="85" y="201"/>
                    <a:pt x="104" y="201"/>
                  </a:cubicBezTo>
                  <a:cubicBezTo>
                    <a:pt x="105" y="201"/>
                    <a:pt x="106" y="201"/>
                    <a:pt x="107" y="201"/>
                  </a:cubicBezTo>
                  <a:cubicBezTo>
                    <a:pt x="110" y="202"/>
                    <a:pt x="112" y="203"/>
                    <a:pt x="115" y="203"/>
                  </a:cubicBezTo>
                  <a:cubicBezTo>
                    <a:pt x="127" y="203"/>
                    <a:pt x="136" y="192"/>
                    <a:pt x="148" y="192"/>
                  </a:cubicBezTo>
                  <a:cubicBezTo>
                    <a:pt x="152" y="192"/>
                    <a:pt x="156" y="194"/>
                    <a:pt x="161" y="197"/>
                  </a:cubicBezTo>
                  <a:cubicBezTo>
                    <a:pt x="161" y="198"/>
                    <a:pt x="162" y="198"/>
                    <a:pt x="163" y="198"/>
                  </a:cubicBezTo>
                  <a:cubicBezTo>
                    <a:pt x="170" y="198"/>
                    <a:pt x="177" y="156"/>
                    <a:pt x="177" y="111"/>
                  </a:cubicBezTo>
                  <a:cubicBezTo>
                    <a:pt x="181" y="86"/>
                    <a:pt x="177" y="58"/>
                    <a:pt x="161" y="37"/>
                  </a:cubicBezTo>
                  <a:lnTo>
                    <a:pt x="157" y="37"/>
                  </a:lnTo>
                  <a:lnTo>
                    <a:pt x="103" y="13"/>
                  </a:lnTo>
                  <a:cubicBezTo>
                    <a:pt x="99" y="13"/>
                    <a:pt x="95" y="4"/>
                    <a:pt x="91" y="4"/>
                  </a:cubicBezTo>
                  <a:lnTo>
                    <a:pt x="13" y="4"/>
                  </a:lnTo>
                  <a:cubicBezTo>
                    <a:pt x="13" y="0"/>
                    <a:pt x="5" y="0"/>
                    <a:pt x="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25" name="Google Shape;325;p29"/>
            <p:cNvSpPr/>
            <p:nvPr/>
          </p:nvSpPr>
          <p:spPr>
            <a:xfrm>
              <a:off x="3018300" y="4619650"/>
              <a:ext cx="21875" cy="7750"/>
            </a:xfrm>
            <a:custGeom>
              <a:avLst/>
              <a:gdLst/>
              <a:ahLst/>
              <a:cxnLst/>
              <a:rect l="l" t="t" r="r" b="b"/>
              <a:pathLst>
                <a:path w="875" h="310" extrusionOk="0">
                  <a:moveTo>
                    <a:pt x="9" y="0"/>
                  </a:moveTo>
                  <a:cubicBezTo>
                    <a:pt x="6" y="0"/>
                    <a:pt x="3" y="2"/>
                    <a:pt x="1" y="6"/>
                  </a:cubicBezTo>
                  <a:lnTo>
                    <a:pt x="1" y="302"/>
                  </a:lnTo>
                  <a:cubicBezTo>
                    <a:pt x="5" y="306"/>
                    <a:pt x="9" y="306"/>
                    <a:pt x="13" y="310"/>
                  </a:cubicBezTo>
                  <a:cubicBezTo>
                    <a:pt x="42" y="263"/>
                    <a:pt x="71" y="248"/>
                    <a:pt x="97" y="248"/>
                  </a:cubicBezTo>
                  <a:cubicBezTo>
                    <a:pt x="101" y="248"/>
                    <a:pt x="104" y="248"/>
                    <a:pt x="107" y="248"/>
                  </a:cubicBezTo>
                  <a:lnTo>
                    <a:pt x="144" y="248"/>
                  </a:lnTo>
                  <a:cubicBezTo>
                    <a:pt x="147" y="248"/>
                    <a:pt x="151" y="245"/>
                    <a:pt x="155" y="245"/>
                  </a:cubicBezTo>
                  <a:cubicBezTo>
                    <a:pt x="157" y="245"/>
                    <a:pt x="159" y="246"/>
                    <a:pt x="161" y="248"/>
                  </a:cubicBezTo>
                  <a:cubicBezTo>
                    <a:pt x="166" y="256"/>
                    <a:pt x="172" y="259"/>
                    <a:pt x="178" y="259"/>
                  </a:cubicBezTo>
                  <a:cubicBezTo>
                    <a:pt x="184" y="259"/>
                    <a:pt x="191" y="255"/>
                    <a:pt x="198" y="248"/>
                  </a:cubicBezTo>
                  <a:cubicBezTo>
                    <a:pt x="210" y="232"/>
                    <a:pt x="226" y="240"/>
                    <a:pt x="239" y="236"/>
                  </a:cubicBezTo>
                  <a:cubicBezTo>
                    <a:pt x="267" y="228"/>
                    <a:pt x="296" y="228"/>
                    <a:pt x="321" y="228"/>
                  </a:cubicBezTo>
                  <a:cubicBezTo>
                    <a:pt x="333" y="228"/>
                    <a:pt x="341" y="211"/>
                    <a:pt x="349" y="203"/>
                  </a:cubicBezTo>
                  <a:cubicBezTo>
                    <a:pt x="358" y="195"/>
                    <a:pt x="362" y="191"/>
                    <a:pt x="370" y="187"/>
                  </a:cubicBezTo>
                  <a:cubicBezTo>
                    <a:pt x="380" y="185"/>
                    <a:pt x="391" y="184"/>
                    <a:pt x="402" y="184"/>
                  </a:cubicBezTo>
                  <a:cubicBezTo>
                    <a:pt x="434" y="184"/>
                    <a:pt x="466" y="192"/>
                    <a:pt x="493" y="207"/>
                  </a:cubicBezTo>
                  <a:cubicBezTo>
                    <a:pt x="522" y="215"/>
                    <a:pt x="555" y="224"/>
                    <a:pt x="587" y="224"/>
                  </a:cubicBezTo>
                  <a:cubicBezTo>
                    <a:pt x="628" y="224"/>
                    <a:pt x="665" y="220"/>
                    <a:pt x="706" y="215"/>
                  </a:cubicBezTo>
                  <a:cubicBezTo>
                    <a:pt x="733" y="213"/>
                    <a:pt x="759" y="199"/>
                    <a:pt x="787" y="199"/>
                  </a:cubicBezTo>
                  <a:cubicBezTo>
                    <a:pt x="798" y="199"/>
                    <a:pt x="809" y="201"/>
                    <a:pt x="821" y="207"/>
                  </a:cubicBezTo>
                  <a:lnTo>
                    <a:pt x="846" y="207"/>
                  </a:lnTo>
                  <a:cubicBezTo>
                    <a:pt x="854" y="207"/>
                    <a:pt x="866" y="183"/>
                    <a:pt x="875" y="133"/>
                  </a:cubicBezTo>
                  <a:cubicBezTo>
                    <a:pt x="866" y="97"/>
                    <a:pt x="858" y="91"/>
                    <a:pt x="851" y="91"/>
                  </a:cubicBezTo>
                  <a:cubicBezTo>
                    <a:pt x="847" y="91"/>
                    <a:pt x="844" y="92"/>
                    <a:pt x="842" y="92"/>
                  </a:cubicBezTo>
                  <a:lnTo>
                    <a:pt x="731" y="92"/>
                  </a:lnTo>
                  <a:cubicBezTo>
                    <a:pt x="715" y="92"/>
                    <a:pt x="702" y="80"/>
                    <a:pt x="690" y="80"/>
                  </a:cubicBezTo>
                  <a:cubicBezTo>
                    <a:pt x="674" y="80"/>
                    <a:pt x="649" y="92"/>
                    <a:pt x="632" y="92"/>
                  </a:cubicBezTo>
                  <a:cubicBezTo>
                    <a:pt x="604" y="92"/>
                    <a:pt x="579" y="92"/>
                    <a:pt x="555" y="84"/>
                  </a:cubicBezTo>
                  <a:cubicBezTo>
                    <a:pt x="530" y="80"/>
                    <a:pt x="501" y="60"/>
                    <a:pt x="481" y="51"/>
                  </a:cubicBezTo>
                  <a:cubicBezTo>
                    <a:pt x="477" y="51"/>
                    <a:pt x="474" y="50"/>
                    <a:pt x="471" y="50"/>
                  </a:cubicBezTo>
                  <a:cubicBezTo>
                    <a:pt x="462" y="50"/>
                    <a:pt x="453" y="53"/>
                    <a:pt x="445" y="53"/>
                  </a:cubicBezTo>
                  <a:cubicBezTo>
                    <a:pt x="439" y="53"/>
                    <a:pt x="433" y="52"/>
                    <a:pt x="427" y="47"/>
                  </a:cubicBezTo>
                  <a:cubicBezTo>
                    <a:pt x="419" y="43"/>
                    <a:pt x="411" y="42"/>
                    <a:pt x="403" y="42"/>
                  </a:cubicBezTo>
                  <a:cubicBezTo>
                    <a:pt x="378" y="42"/>
                    <a:pt x="354" y="56"/>
                    <a:pt x="329" y="60"/>
                  </a:cubicBezTo>
                  <a:cubicBezTo>
                    <a:pt x="297" y="62"/>
                    <a:pt x="267" y="79"/>
                    <a:pt x="236" y="79"/>
                  </a:cubicBezTo>
                  <a:cubicBezTo>
                    <a:pt x="219" y="79"/>
                    <a:pt x="202" y="74"/>
                    <a:pt x="185" y="60"/>
                  </a:cubicBezTo>
                  <a:cubicBezTo>
                    <a:pt x="177" y="51"/>
                    <a:pt x="169" y="47"/>
                    <a:pt x="157" y="43"/>
                  </a:cubicBezTo>
                  <a:cubicBezTo>
                    <a:pt x="136" y="40"/>
                    <a:pt x="114" y="37"/>
                    <a:pt x="91" y="37"/>
                  </a:cubicBezTo>
                  <a:cubicBezTo>
                    <a:pt x="81" y="37"/>
                    <a:pt x="72" y="38"/>
                    <a:pt x="62" y="39"/>
                  </a:cubicBezTo>
                  <a:cubicBezTo>
                    <a:pt x="46" y="39"/>
                    <a:pt x="33" y="14"/>
                    <a:pt x="17" y="6"/>
                  </a:cubicBezTo>
                  <a:cubicBezTo>
                    <a:pt x="15" y="2"/>
                    <a:pt x="12" y="0"/>
                    <a:pt x="9"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26" name="Google Shape;326;p29"/>
            <p:cNvSpPr/>
            <p:nvPr/>
          </p:nvSpPr>
          <p:spPr>
            <a:xfrm>
              <a:off x="3018200" y="4502450"/>
              <a:ext cx="11300" cy="6775"/>
            </a:xfrm>
            <a:custGeom>
              <a:avLst/>
              <a:gdLst/>
              <a:ahLst/>
              <a:cxnLst/>
              <a:rect l="l" t="t" r="r" b="b"/>
              <a:pathLst>
                <a:path w="452" h="271" extrusionOk="0">
                  <a:moveTo>
                    <a:pt x="33" y="0"/>
                  </a:moveTo>
                  <a:cubicBezTo>
                    <a:pt x="29" y="0"/>
                    <a:pt x="25" y="1"/>
                    <a:pt x="21" y="4"/>
                  </a:cubicBezTo>
                  <a:cubicBezTo>
                    <a:pt x="17" y="4"/>
                    <a:pt x="9" y="8"/>
                    <a:pt x="5" y="8"/>
                  </a:cubicBezTo>
                  <a:lnTo>
                    <a:pt x="0" y="8"/>
                  </a:lnTo>
                  <a:lnTo>
                    <a:pt x="0" y="271"/>
                  </a:lnTo>
                  <a:cubicBezTo>
                    <a:pt x="5" y="267"/>
                    <a:pt x="5" y="267"/>
                    <a:pt x="9" y="263"/>
                  </a:cubicBezTo>
                  <a:cubicBezTo>
                    <a:pt x="12" y="256"/>
                    <a:pt x="15" y="254"/>
                    <a:pt x="18" y="254"/>
                  </a:cubicBezTo>
                  <a:cubicBezTo>
                    <a:pt x="26" y="254"/>
                    <a:pt x="33" y="265"/>
                    <a:pt x="40" y="265"/>
                  </a:cubicBezTo>
                  <a:cubicBezTo>
                    <a:pt x="42" y="265"/>
                    <a:pt x="44" y="264"/>
                    <a:pt x="46" y="263"/>
                  </a:cubicBezTo>
                  <a:cubicBezTo>
                    <a:pt x="58" y="246"/>
                    <a:pt x="70" y="254"/>
                    <a:pt x="78" y="246"/>
                  </a:cubicBezTo>
                  <a:cubicBezTo>
                    <a:pt x="91" y="234"/>
                    <a:pt x="99" y="209"/>
                    <a:pt x="111" y="201"/>
                  </a:cubicBezTo>
                  <a:cubicBezTo>
                    <a:pt x="148" y="189"/>
                    <a:pt x="189" y="181"/>
                    <a:pt x="226" y="181"/>
                  </a:cubicBezTo>
                  <a:cubicBezTo>
                    <a:pt x="238" y="181"/>
                    <a:pt x="251" y="185"/>
                    <a:pt x="263" y="189"/>
                  </a:cubicBezTo>
                  <a:cubicBezTo>
                    <a:pt x="269" y="192"/>
                    <a:pt x="282" y="210"/>
                    <a:pt x="293" y="210"/>
                  </a:cubicBezTo>
                  <a:cubicBezTo>
                    <a:pt x="297" y="210"/>
                    <a:pt x="301" y="208"/>
                    <a:pt x="304" y="201"/>
                  </a:cubicBezTo>
                  <a:cubicBezTo>
                    <a:pt x="310" y="192"/>
                    <a:pt x="316" y="190"/>
                    <a:pt x="321" y="190"/>
                  </a:cubicBezTo>
                  <a:cubicBezTo>
                    <a:pt x="327" y="190"/>
                    <a:pt x="333" y="192"/>
                    <a:pt x="339" y="192"/>
                  </a:cubicBezTo>
                  <a:cubicBezTo>
                    <a:pt x="342" y="192"/>
                    <a:pt x="346" y="192"/>
                    <a:pt x="349" y="189"/>
                  </a:cubicBezTo>
                  <a:cubicBezTo>
                    <a:pt x="361" y="177"/>
                    <a:pt x="379" y="170"/>
                    <a:pt x="396" y="170"/>
                  </a:cubicBezTo>
                  <a:cubicBezTo>
                    <a:pt x="409" y="170"/>
                    <a:pt x="421" y="174"/>
                    <a:pt x="431" y="181"/>
                  </a:cubicBezTo>
                  <a:cubicBezTo>
                    <a:pt x="432" y="181"/>
                    <a:pt x="433" y="181"/>
                    <a:pt x="434" y="181"/>
                  </a:cubicBezTo>
                  <a:cubicBezTo>
                    <a:pt x="444" y="181"/>
                    <a:pt x="448" y="161"/>
                    <a:pt x="452" y="127"/>
                  </a:cubicBezTo>
                  <a:cubicBezTo>
                    <a:pt x="452" y="94"/>
                    <a:pt x="448" y="57"/>
                    <a:pt x="440" y="57"/>
                  </a:cubicBezTo>
                  <a:cubicBezTo>
                    <a:pt x="439" y="58"/>
                    <a:pt x="438" y="58"/>
                    <a:pt x="437" y="58"/>
                  </a:cubicBezTo>
                  <a:cubicBezTo>
                    <a:pt x="426" y="58"/>
                    <a:pt x="416" y="41"/>
                    <a:pt x="405" y="41"/>
                  </a:cubicBezTo>
                  <a:cubicBezTo>
                    <a:pt x="405" y="41"/>
                    <a:pt x="404" y="41"/>
                    <a:pt x="403" y="41"/>
                  </a:cubicBezTo>
                  <a:cubicBezTo>
                    <a:pt x="374" y="49"/>
                    <a:pt x="349" y="62"/>
                    <a:pt x="325" y="78"/>
                  </a:cubicBezTo>
                  <a:cubicBezTo>
                    <a:pt x="322" y="78"/>
                    <a:pt x="319" y="82"/>
                    <a:pt x="316" y="82"/>
                  </a:cubicBezTo>
                  <a:cubicBezTo>
                    <a:pt x="315" y="82"/>
                    <a:pt x="314" y="81"/>
                    <a:pt x="312" y="78"/>
                  </a:cubicBezTo>
                  <a:cubicBezTo>
                    <a:pt x="296" y="53"/>
                    <a:pt x="267" y="33"/>
                    <a:pt x="234" y="29"/>
                  </a:cubicBezTo>
                  <a:cubicBezTo>
                    <a:pt x="226" y="29"/>
                    <a:pt x="214" y="37"/>
                    <a:pt x="202" y="37"/>
                  </a:cubicBezTo>
                  <a:cubicBezTo>
                    <a:pt x="180" y="33"/>
                    <a:pt x="158" y="11"/>
                    <a:pt x="134" y="11"/>
                  </a:cubicBezTo>
                  <a:cubicBezTo>
                    <a:pt x="131" y="11"/>
                    <a:pt x="127" y="11"/>
                    <a:pt x="124" y="12"/>
                  </a:cubicBezTo>
                  <a:cubicBezTo>
                    <a:pt x="121" y="14"/>
                    <a:pt x="118" y="14"/>
                    <a:pt x="115" y="14"/>
                  </a:cubicBezTo>
                  <a:cubicBezTo>
                    <a:pt x="104" y="14"/>
                    <a:pt x="94" y="6"/>
                    <a:pt x="83" y="6"/>
                  </a:cubicBezTo>
                  <a:cubicBezTo>
                    <a:pt x="80" y="6"/>
                    <a:pt x="77" y="7"/>
                    <a:pt x="74" y="8"/>
                  </a:cubicBezTo>
                  <a:cubicBezTo>
                    <a:pt x="72" y="9"/>
                    <a:pt x="71" y="9"/>
                    <a:pt x="69" y="9"/>
                  </a:cubicBezTo>
                  <a:cubicBezTo>
                    <a:pt x="55" y="9"/>
                    <a:pt x="44" y="0"/>
                    <a:pt x="33"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27" name="Google Shape;327;p29"/>
            <p:cNvSpPr/>
            <p:nvPr/>
          </p:nvSpPr>
          <p:spPr>
            <a:xfrm>
              <a:off x="3018300" y="4529000"/>
              <a:ext cx="13875" cy="6225"/>
            </a:xfrm>
            <a:custGeom>
              <a:avLst/>
              <a:gdLst/>
              <a:ahLst/>
              <a:cxnLst/>
              <a:rect l="l" t="t" r="r" b="b"/>
              <a:pathLst>
                <a:path w="555" h="249" extrusionOk="0">
                  <a:moveTo>
                    <a:pt x="1" y="1"/>
                  </a:moveTo>
                  <a:lnTo>
                    <a:pt x="1" y="235"/>
                  </a:lnTo>
                  <a:lnTo>
                    <a:pt x="5" y="235"/>
                  </a:lnTo>
                  <a:cubicBezTo>
                    <a:pt x="11" y="233"/>
                    <a:pt x="18" y="232"/>
                    <a:pt x="24" y="232"/>
                  </a:cubicBezTo>
                  <a:cubicBezTo>
                    <a:pt x="38" y="232"/>
                    <a:pt x="53" y="236"/>
                    <a:pt x="67" y="236"/>
                  </a:cubicBezTo>
                  <a:cubicBezTo>
                    <a:pt x="71" y="236"/>
                    <a:pt x="75" y="235"/>
                    <a:pt x="79" y="235"/>
                  </a:cubicBezTo>
                  <a:cubicBezTo>
                    <a:pt x="103" y="231"/>
                    <a:pt x="128" y="231"/>
                    <a:pt x="148" y="226"/>
                  </a:cubicBezTo>
                  <a:cubicBezTo>
                    <a:pt x="151" y="226"/>
                    <a:pt x="154" y="220"/>
                    <a:pt x="158" y="220"/>
                  </a:cubicBezTo>
                  <a:cubicBezTo>
                    <a:pt x="159" y="220"/>
                    <a:pt x="160" y="220"/>
                    <a:pt x="161" y="222"/>
                  </a:cubicBezTo>
                  <a:cubicBezTo>
                    <a:pt x="165" y="230"/>
                    <a:pt x="170" y="233"/>
                    <a:pt x="176" y="233"/>
                  </a:cubicBezTo>
                  <a:cubicBezTo>
                    <a:pt x="185" y="233"/>
                    <a:pt x="195" y="224"/>
                    <a:pt x="205" y="224"/>
                  </a:cubicBezTo>
                  <a:cubicBezTo>
                    <a:pt x="212" y="224"/>
                    <a:pt x="219" y="229"/>
                    <a:pt x="226" y="247"/>
                  </a:cubicBezTo>
                  <a:cubicBezTo>
                    <a:pt x="226" y="248"/>
                    <a:pt x="227" y="249"/>
                    <a:pt x="227" y="249"/>
                  </a:cubicBezTo>
                  <a:cubicBezTo>
                    <a:pt x="229" y="249"/>
                    <a:pt x="232" y="247"/>
                    <a:pt x="234" y="247"/>
                  </a:cubicBezTo>
                  <a:cubicBezTo>
                    <a:pt x="246" y="221"/>
                    <a:pt x="258" y="209"/>
                    <a:pt x="270" y="209"/>
                  </a:cubicBezTo>
                  <a:cubicBezTo>
                    <a:pt x="274" y="209"/>
                    <a:pt x="279" y="211"/>
                    <a:pt x="284" y="214"/>
                  </a:cubicBezTo>
                  <a:cubicBezTo>
                    <a:pt x="287" y="216"/>
                    <a:pt x="290" y="216"/>
                    <a:pt x="293" y="216"/>
                  </a:cubicBezTo>
                  <a:cubicBezTo>
                    <a:pt x="307" y="216"/>
                    <a:pt x="321" y="205"/>
                    <a:pt x="337" y="202"/>
                  </a:cubicBezTo>
                  <a:cubicBezTo>
                    <a:pt x="340" y="202"/>
                    <a:pt x="343" y="202"/>
                    <a:pt x="346" y="202"/>
                  </a:cubicBezTo>
                  <a:cubicBezTo>
                    <a:pt x="359" y="202"/>
                    <a:pt x="369" y="199"/>
                    <a:pt x="382" y="173"/>
                  </a:cubicBezTo>
                  <a:cubicBezTo>
                    <a:pt x="382" y="170"/>
                    <a:pt x="383" y="169"/>
                    <a:pt x="385" y="169"/>
                  </a:cubicBezTo>
                  <a:cubicBezTo>
                    <a:pt x="388" y="169"/>
                    <a:pt x="392" y="172"/>
                    <a:pt x="394" y="177"/>
                  </a:cubicBezTo>
                  <a:cubicBezTo>
                    <a:pt x="405" y="199"/>
                    <a:pt x="416" y="206"/>
                    <a:pt x="428" y="206"/>
                  </a:cubicBezTo>
                  <a:cubicBezTo>
                    <a:pt x="446" y="206"/>
                    <a:pt x="464" y="188"/>
                    <a:pt x="485" y="185"/>
                  </a:cubicBezTo>
                  <a:cubicBezTo>
                    <a:pt x="492" y="155"/>
                    <a:pt x="501" y="142"/>
                    <a:pt x="512" y="142"/>
                  </a:cubicBezTo>
                  <a:cubicBezTo>
                    <a:pt x="519" y="142"/>
                    <a:pt x="526" y="147"/>
                    <a:pt x="534" y="157"/>
                  </a:cubicBezTo>
                  <a:cubicBezTo>
                    <a:pt x="536" y="158"/>
                    <a:pt x="537" y="159"/>
                    <a:pt x="539" y="159"/>
                  </a:cubicBezTo>
                  <a:cubicBezTo>
                    <a:pt x="548" y="159"/>
                    <a:pt x="555" y="127"/>
                    <a:pt x="555" y="95"/>
                  </a:cubicBezTo>
                  <a:cubicBezTo>
                    <a:pt x="550" y="54"/>
                    <a:pt x="546" y="42"/>
                    <a:pt x="534" y="38"/>
                  </a:cubicBezTo>
                  <a:cubicBezTo>
                    <a:pt x="534" y="38"/>
                    <a:pt x="530" y="38"/>
                    <a:pt x="526" y="46"/>
                  </a:cubicBezTo>
                  <a:cubicBezTo>
                    <a:pt x="520" y="58"/>
                    <a:pt x="513" y="64"/>
                    <a:pt x="507" y="64"/>
                  </a:cubicBezTo>
                  <a:cubicBezTo>
                    <a:pt x="501" y="64"/>
                    <a:pt x="495" y="58"/>
                    <a:pt x="489" y="46"/>
                  </a:cubicBezTo>
                  <a:cubicBezTo>
                    <a:pt x="487" y="42"/>
                    <a:pt x="484" y="41"/>
                    <a:pt x="481" y="41"/>
                  </a:cubicBezTo>
                  <a:cubicBezTo>
                    <a:pt x="478" y="41"/>
                    <a:pt x="475" y="42"/>
                    <a:pt x="472" y="42"/>
                  </a:cubicBezTo>
                  <a:cubicBezTo>
                    <a:pt x="466" y="41"/>
                    <a:pt x="460" y="40"/>
                    <a:pt x="454" y="40"/>
                  </a:cubicBezTo>
                  <a:cubicBezTo>
                    <a:pt x="436" y="40"/>
                    <a:pt x="417" y="45"/>
                    <a:pt x="399" y="54"/>
                  </a:cubicBezTo>
                  <a:cubicBezTo>
                    <a:pt x="394" y="56"/>
                    <a:pt x="389" y="57"/>
                    <a:pt x="384" y="57"/>
                  </a:cubicBezTo>
                  <a:cubicBezTo>
                    <a:pt x="370" y="57"/>
                    <a:pt x="357" y="49"/>
                    <a:pt x="341" y="46"/>
                  </a:cubicBezTo>
                  <a:cubicBezTo>
                    <a:pt x="329" y="42"/>
                    <a:pt x="316" y="40"/>
                    <a:pt x="302" y="40"/>
                  </a:cubicBezTo>
                  <a:cubicBezTo>
                    <a:pt x="289" y="40"/>
                    <a:pt x="276" y="42"/>
                    <a:pt x="263" y="46"/>
                  </a:cubicBezTo>
                  <a:cubicBezTo>
                    <a:pt x="253" y="48"/>
                    <a:pt x="243" y="54"/>
                    <a:pt x="234" y="54"/>
                  </a:cubicBezTo>
                  <a:cubicBezTo>
                    <a:pt x="228" y="54"/>
                    <a:pt x="223" y="52"/>
                    <a:pt x="218" y="46"/>
                  </a:cubicBezTo>
                  <a:cubicBezTo>
                    <a:pt x="214" y="42"/>
                    <a:pt x="210" y="38"/>
                    <a:pt x="206" y="38"/>
                  </a:cubicBezTo>
                  <a:cubicBezTo>
                    <a:pt x="201" y="39"/>
                    <a:pt x="196" y="40"/>
                    <a:pt x="191" y="40"/>
                  </a:cubicBezTo>
                  <a:cubicBezTo>
                    <a:pt x="164" y="40"/>
                    <a:pt x="139" y="22"/>
                    <a:pt x="111" y="5"/>
                  </a:cubicBezTo>
                  <a:cubicBezTo>
                    <a:pt x="103" y="1"/>
                    <a:pt x="91" y="1"/>
                    <a:pt x="79" y="1"/>
                  </a:cubicBezTo>
                  <a:cubicBezTo>
                    <a:pt x="69" y="1"/>
                    <a:pt x="60" y="15"/>
                    <a:pt x="51" y="15"/>
                  </a:cubicBezTo>
                  <a:cubicBezTo>
                    <a:pt x="48" y="15"/>
                    <a:pt x="45" y="13"/>
                    <a:pt x="42" y="9"/>
                  </a:cubicBezTo>
                  <a:cubicBezTo>
                    <a:pt x="37" y="3"/>
                    <a:pt x="32" y="1"/>
                    <a:pt x="27" y="1"/>
                  </a:cubicBezTo>
                  <a:cubicBezTo>
                    <a:pt x="21" y="1"/>
                    <a:pt x="15" y="3"/>
                    <a:pt x="9" y="3"/>
                  </a:cubicBezTo>
                  <a:cubicBezTo>
                    <a:pt x="6" y="3"/>
                    <a:pt x="3" y="3"/>
                    <a:pt x="1"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grpSp>
      <p:grpSp>
        <p:nvGrpSpPr>
          <p:cNvPr id="3" name="Group 2">
            <a:extLst>
              <a:ext uri="{FF2B5EF4-FFF2-40B4-BE49-F238E27FC236}">
                <a16:creationId xmlns:a16="http://schemas.microsoft.com/office/drawing/2014/main" id="{51E654F1-97DC-CA41-B3F2-657B20683DFE}"/>
              </a:ext>
            </a:extLst>
          </p:cNvPr>
          <p:cNvGrpSpPr/>
          <p:nvPr/>
        </p:nvGrpSpPr>
        <p:grpSpPr>
          <a:xfrm>
            <a:off x="339076" y="1612035"/>
            <a:ext cx="4237229" cy="4876378"/>
            <a:chOff x="254307" y="1209026"/>
            <a:chExt cx="3177922" cy="3657283"/>
          </a:xfrm>
        </p:grpSpPr>
        <p:grpSp>
          <p:nvGrpSpPr>
            <p:cNvPr id="329" name="Group 328">
              <a:extLst>
                <a:ext uri="{FF2B5EF4-FFF2-40B4-BE49-F238E27FC236}">
                  <a16:creationId xmlns:a16="http://schemas.microsoft.com/office/drawing/2014/main" id="{B34FEE8B-4CBE-8B4A-82CA-8D7794E5BF04}"/>
                </a:ext>
              </a:extLst>
            </p:cNvPr>
            <p:cNvGrpSpPr/>
            <p:nvPr/>
          </p:nvGrpSpPr>
          <p:grpSpPr>
            <a:xfrm>
              <a:off x="254307" y="1209026"/>
              <a:ext cx="3177922" cy="3657283"/>
              <a:chOff x="5544273" y="918740"/>
              <a:chExt cx="3599727" cy="4224760"/>
            </a:xfrm>
          </p:grpSpPr>
          <p:grpSp>
            <p:nvGrpSpPr>
              <p:cNvPr id="330" name="Group 329">
                <a:extLst>
                  <a:ext uri="{FF2B5EF4-FFF2-40B4-BE49-F238E27FC236}">
                    <a16:creationId xmlns:a16="http://schemas.microsoft.com/office/drawing/2014/main" id="{AC3ACFE3-C664-9D49-926D-376EDE2CF7CD}"/>
                  </a:ext>
                </a:extLst>
              </p:cNvPr>
              <p:cNvGrpSpPr/>
              <p:nvPr/>
            </p:nvGrpSpPr>
            <p:grpSpPr>
              <a:xfrm>
                <a:off x="5544273" y="918740"/>
                <a:ext cx="3599727" cy="4224760"/>
                <a:chOff x="3599726" y="918740"/>
                <a:chExt cx="3599727" cy="4224760"/>
              </a:xfrm>
            </p:grpSpPr>
            <p:pic>
              <p:nvPicPr>
                <p:cNvPr id="332" name="Picture 331">
                  <a:extLst>
                    <a:ext uri="{FF2B5EF4-FFF2-40B4-BE49-F238E27FC236}">
                      <a16:creationId xmlns:a16="http://schemas.microsoft.com/office/drawing/2014/main" id="{251556D3-0FCE-0543-A4CC-CE74208E20CD}"/>
                    </a:ext>
                  </a:extLst>
                </p:cNvPr>
                <p:cNvPicPr>
                  <a:picLocks noChangeAspect="1"/>
                </p:cNvPicPr>
                <p:nvPr/>
              </p:nvPicPr>
              <p:blipFill rotWithShape="1">
                <a:blip r:embed="rId3"/>
                <a:srcRect l="13696" t="11927" r="12509" b="5936"/>
                <a:stretch/>
              </p:blipFill>
              <p:spPr>
                <a:xfrm>
                  <a:off x="3599726" y="918740"/>
                  <a:ext cx="3599727" cy="4224760"/>
                </a:xfrm>
                <a:prstGeom prst="rect">
                  <a:avLst/>
                </a:prstGeom>
              </p:spPr>
            </p:pic>
            <p:sp>
              <p:nvSpPr>
                <p:cNvPr id="333" name="Rectangle 332">
                  <a:extLst>
                    <a:ext uri="{FF2B5EF4-FFF2-40B4-BE49-F238E27FC236}">
                      <a16:creationId xmlns:a16="http://schemas.microsoft.com/office/drawing/2014/main" id="{C8BD100E-1D55-C448-95E5-F105E68DB61A}"/>
                    </a:ext>
                  </a:extLst>
                </p:cNvPr>
                <p:cNvSpPr/>
                <p:nvPr/>
              </p:nvSpPr>
              <p:spPr>
                <a:xfrm>
                  <a:off x="3738622" y="1271768"/>
                  <a:ext cx="3321934" cy="3535416"/>
                </a:xfrm>
                <a:prstGeom prst="rect">
                  <a:avLst/>
                </a:prstGeom>
                <a:solidFill>
                  <a:srgbClr val="DED6A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buClr>
                      <a:srgbClr val="000000"/>
                    </a:buClr>
                  </a:pPr>
                  <a:endParaRPr lang="en-VN" sz="1867" kern="0" dirty="0">
                    <a:solidFill>
                      <a:srgbClr val="FFFFFF"/>
                    </a:solidFill>
                    <a:latin typeface="Arial"/>
                    <a:sym typeface="Arial"/>
                  </a:endParaRPr>
                </a:p>
              </p:txBody>
            </p:sp>
          </p:grpSp>
          <p:sp>
            <p:nvSpPr>
              <p:cNvPr id="331" name="Rectangle 330">
                <a:extLst>
                  <a:ext uri="{FF2B5EF4-FFF2-40B4-BE49-F238E27FC236}">
                    <a16:creationId xmlns:a16="http://schemas.microsoft.com/office/drawing/2014/main" id="{37AA79B0-1399-B644-A250-9979B4B18993}"/>
                  </a:ext>
                </a:extLst>
              </p:cNvPr>
              <p:cNvSpPr/>
              <p:nvPr/>
            </p:nvSpPr>
            <p:spPr>
              <a:xfrm>
                <a:off x="5752618" y="1322959"/>
                <a:ext cx="3321933" cy="435583"/>
              </a:xfrm>
              <a:prstGeom prst="rect">
                <a:avLst/>
              </a:prstGeom>
            </p:spPr>
            <p:txBody>
              <a:bodyPr wrap="square">
                <a:spAutoFit/>
              </a:bodyPr>
              <a:lstStyle/>
              <a:p>
                <a:pPr defTabSz="1219170" fontAlgn="base">
                  <a:buClr>
                    <a:srgbClr val="000000"/>
                  </a:buClr>
                </a:pPr>
                <a:endParaRPr lang="vi-VN" sz="2667" b="1" kern="0" dirty="0">
                  <a:solidFill>
                    <a:srgbClr val="FF0000"/>
                  </a:solidFill>
                  <a:latin typeface="Times New Roman" panose="02020603050405020304" pitchFamily="18" charset="0"/>
                  <a:cs typeface="Times New Roman" panose="02020603050405020304" pitchFamily="18" charset="0"/>
                  <a:sym typeface="Arial"/>
                </a:endParaRPr>
              </a:p>
            </p:txBody>
          </p:sp>
        </p:grpSp>
        <p:sp>
          <p:nvSpPr>
            <p:cNvPr id="2" name="Rectangle 1">
              <a:extLst>
                <a:ext uri="{FF2B5EF4-FFF2-40B4-BE49-F238E27FC236}">
                  <a16:creationId xmlns:a16="http://schemas.microsoft.com/office/drawing/2014/main" id="{54DD865E-3D09-3C4A-A3FC-345D5FBB11E5}"/>
                </a:ext>
              </a:extLst>
            </p:cNvPr>
            <p:cNvSpPr/>
            <p:nvPr/>
          </p:nvSpPr>
          <p:spPr>
            <a:xfrm>
              <a:off x="411268" y="1938424"/>
              <a:ext cx="2744045" cy="2223445"/>
            </a:xfrm>
            <a:prstGeom prst="rect">
              <a:avLst/>
            </a:prstGeom>
          </p:spPr>
          <p:txBody>
            <a:bodyPr wrap="square">
              <a:spAutoFit/>
            </a:bodyPr>
            <a:lstStyle/>
            <a:p>
              <a:pPr algn="ctr" defTabSz="1219170">
                <a:buClr>
                  <a:srgbClr val="000000"/>
                </a:buClr>
              </a:pPr>
              <a:r>
                <a:rPr lang="en-US" altLang="en-US" sz="3733" b="1" kern="0" dirty="0" err="1">
                  <a:solidFill>
                    <a:srgbClr val="EEEEEE">
                      <a:lumMod val="10000"/>
                    </a:srgbClr>
                  </a:solidFill>
                  <a:latin typeface="Times New Roman" panose="02020603050405020304" pitchFamily="18" charset="0"/>
                  <a:cs typeface="Times New Roman" panose="02020603050405020304" pitchFamily="18" charset="0"/>
                  <a:sym typeface="Arial"/>
                </a:rPr>
                <a:t>Việc</a:t>
              </a:r>
              <a:r>
                <a:rPr lang="en-US" altLang="en-US" sz="3733" b="1" kern="0" dirty="0">
                  <a:solidFill>
                    <a:srgbClr val="EEEEEE">
                      <a:lumMod val="10000"/>
                    </a:srgbClr>
                  </a:solidFill>
                  <a:latin typeface="Times New Roman" panose="02020603050405020304" pitchFamily="18" charset="0"/>
                  <a:cs typeface="Times New Roman" panose="02020603050405020304" pitchFamily="18" charset="0"/>
                  <a:sym typeface="Arial"/>
                </a:rPr>
                <a:t> </a:t>
              </a:r>
              <a:r>
                <a:rPr lang="en-US" altLang="en-US" sz="3733" b="1" kern="0" dirty="0" err="1">
                  <a:solidFill>
                    <a:srgbClr val="EEEEEE">
                      <a:lumMod val="10000"/>
                    </a:srgbClr>
                  </a:solidFill>
                  <a:latin typeface="Times New Roman" panose="02020603050405020304" pitchFamily="18" charset="0"/>
                  <a:cs typeface="Times New Roman" panose="02020603050405020304" pitchFamily="18" charset="0"/>
                  <a:sym typeface="Arial"/>
                </a:rPr>
                <a:t>Đinh</a:t>
              </a:r>
              <a:r>
                <a:rPr lang="en-US" altLang="en-US" sz="3733" b="1" kern="0" dirty="0">
                  <a:solidFill>
                    <a:srgbClr val="EEEEEE">
                      <a:lumMod val="10000"/>
                    </a:srgbClr>
                  </a:solidFill>
                  <a:latin typeface="Times New Roman" panose="02020603050405020304" pitchFamily="18" charset="0"/>
                  <a:cs typeface="Times New Roman" panose="02020603050405020304" pitchFamily="18" charset="0"/>
                  <a:sym typeface="Arial"/>
                </a:rPr>
                <a:t> </a:t>
              </a:r>
              <a:r>
                <a:rPr lang="en-US" altLang="en-US" sz="3733" b="1" kern="0" dirty="0" err="1">
                  <a:solidFill>
                    <a:srgbClr val="EEEEEE">
                      <a:lumMod val="10000"/>
                    </a:srgbClr>
                  </a:solidFill>
                  <a:latin typeface="Times New Roman" panose="02020603050405020304" pitchFamily="18" charset="0"/>
                  <a:cs typeface="Times New Roman" panose="02020603050405020304" pitchFamily="18" charset="0"/>
                  <a:sym typeface="Arial"/>
                </a:rPr>
                <a:t>Bộ</a:t>
              </a:r>
              <a:r>
                <a:rPr lang="en-US" altLang="en-US" sz="3733" b="1" kern="0" dirty="0">
                  <a:solidFill>
                    <a:srgbClr val="EEEEEE">
                      <a:lumMod val="10000"/>
                    </a:srgbClr>
                  </a:solidFill>
                  <a:latin typeface="Times New Roman" panose="02020603050405020304" pitchFamily="18" charset="0"/>
                  <a:cs typeface="Times New Roman" panose="02020603050405020304" pitchFamily="18" charset="0"/>
                  <a:sym typeface="Arial"/>
                </a:rPr>
                <a:t> </a:t>
              </a:r>
              <a:r>
                <a:rPr lang="en-US" altLang="en-US" sz="3733" b="1" kern="0" dirty="0" err="1">
                  <a:solidFill>
                    <a:srgbClr val="EEEEEE">
                      <a:lumMod val="10000"/>
                    </a:srgbClr>
                  </a:solidFill>
                  <a:latin typeface="Times New Roman" panose="02020603050405020304" pitchFamily="18" charset="0"/>
                  <a:cs typeface="Times New Roman" panose="02020603050405020304" pitchFamily="18" charset="0"/>
                  <a:sym typeface="Arial"/>
                </a:rPr>
                <a:t>Lĩnh</a:t>
              </a:r>
              <a:r>
                <a:rPr lang="en-US" altLang="en-US" sz="3733" b="1" kern="0" dirty="0">
                  <a:solidFill>
                    <a:srgbClr val="EEEEEE">
                      <a:lumMod val="10000"/>
                    </a:srgbClr>
                  </a:solidFill>
                  <a:latin typeface="Times New Roman" panose="02020603050405020304" pitchFamily="18" charset="0"/>
                  <a:cs typeface="Times New Roman" panose="02020603050405020304" pitchFamily="18" charset="0"/>
                  <a:sym typeface="Arial"/>
                </a:rPr>
                <a:t>  </a:t>
              </a:r>
              <a:r>
                <a:rPr lang="en-US" altLang="en-US" sz="3733" b="1" kern="0" dirty="0" err="1">
                  <a:solidFill>
                    <a:srgbClr val="EEEEEE">
                      <a:lumMod val="10000"/>
                    </a:srgbClr>
                  </a:solidFill>
                  <a:latin typeface="Times New Roman" panose="02020603050405020304" pitchFamily="18" charset="0"/>
                  <a:cs typeface="Times New Roman" panose="02020603050405020304" pitchFamily="18" charset="0"/>
                  <a:sym typeface="Arial"/>
                </a:rPr>
                <a:t>đánh</a:t>
              </a:r>
              <a:r>
                <a:rPr lang="en-US" altLang="en-US" sz="3733" b="1" kern="0" dirty="0">
                  <a:solidFill>
                    <a:srgbClr val="EEEEEE">
                      <a:lumMod val="10000"/>
                    </a:srgbClr>
                  </a:solidFill>
                  <a:latin typeface="Times New Roman" panose="02020603050405020304" pitchFamily="18" charset="0"/>
                  <a:cs typeface="Times New Roman" panose="02020603050405020304" pitchFamily="18" charset="0"/>
                  <a:sym typeface="Arial"/>
                </a:rPr>
                <a:t> </a:t>
              </a:r>
              <a:r>
                <a:rPr lang="en-US" altLang="en-US" sz="3733" b="1" kern="0" dirty="0" err="1">
                  <a:solidFill>
                    <a:srgbClr val="EEEEEE">
                      <a:lumMod val="10000"/>
                    </a:srgbClr>
                  </a:solidFill>
                  <a:latin typeface="Times New Roman" panose="02020603050405020304" pitchFamily="18" charset="0"/>
                  <a:cs typeface="Times New Roman" panose="02020603050405020304" pitchFamily="18" charset="0"/>
                  <a:sym typeface="Arial"/>
                </a:rPr>
                <a:t>dẹp</a:t>
              </a:r>
              <a:r>
                <a:rPr lang="en-US" altLang="en-US" sz="3733" b="1" kern="0" dirty="0">
                  <a:solidFill>
                    <a:srgbClr val="EEEEEE">
                      <a:lumMod val="10000"/>
                    </a:srgbClr>
                  </a:solidFill>
                  <a:latin typeface="Times New Roman" panose="02020603050405020304" pitchFamily="18" charset="0"/>
                  <a:cs typeface="Times New Roman" panose="02020603050405020304" pitchFamily="18" charset="0"/>
                  <a:sym typeface="Arial"/>
                </a:rPr>
                <a:t> </a:t>
              </a:r>
              <a:r>
                <a:rPr lang="en-US" altLang="en-US" sz="3733" b="1" kern="0" dirty="0" err="1">
                  <a:solidFill>
                    <a:srgbClr val="EEEEEE">
                      <a:lumMod val="10000"/>
                    </a:srgbClr>
                  </a:solidFill>
                  <a:latin typeface="Times New Roman" panose="02020603050405020304" pitchFamily="18" charset="0"/>
                  <a:cs typeface="Times New Roman" panose="02020603050405020304" pitchFamily="18" charset="0"/>
                  <a:sym typeface="Arial"/>
                </a:rPr>
                <a:t>được</a:t>
              </a:r>
              <a:r>
                <a:rPr lang="en-US" altLang="en-US" sz="3733" b="1" kern="0" dirty="0">
                  <a:solidFill>
                    <a:srgbClr val="EEEEEE">
                      <a:lumMod val="10000"/>
                    </a:srgbClr>
                  </a:solidFill>
                  <a:latin typeface="Times New Roman" panose="02020603050405020304" pitchFamily="18" charset="0"/>
                  <a:cs typeface="Times New Roman" panose="02020603050405020304" pitchFamily="18" charset="0"/>
                  <a:sym typeface="Arial"/>
                </a:rPr>
                <a:t> 12 </a:t>
              </a:r>
              <a:r>
                <a:rPr lang="en-US" altLang="en-US" sz="3733" b="1" kern="0" dirty="0" err="1">
                  <a:solidFill>
                    <a:srgbClr val="EEEEEE">
                      <a:lumMod val="10000"/>
                    </a:srgbClr>
                  </a:solidFill>
                  <a:latin typeface="Times New Roman" panose="02020603050405020304" pitchFamily="18" charset="0"/>
                  <a:cs typeface="Times New Roman" panose="02020603050405020304" pitchFamily="18" charset="0"/>
                  <a:sym typeface="Arial"/>
                </a:rPr>
                <a:t>sứ</a:t>
              </a:r>
              <a:r>
                <a:rPr lang="en-US" altLang="en-US" sz="3733" b="1" kern="0" dirty="0">
                  <a:solidFill>
                    <a:srgbClr val="EEEEEE">
                      <a:lumMod val="10000"/>
                    </a:srgbClr>
                  </a:solidFill>
                  <a:latin typeface="Times New Roman" panose="02020603050405020304" pitchFamily="18" charset="0"/>
                  <a:cs typeface="Times New Roman" panose="02020603050405020304" pitchFamily="18" charset="0"/>
                  <a:sym typeface="Arial"/>
                </a:rPr>
                <a:t> </a:t>
              </a:r>
              <a:r>
                <a:rPr lang="en-US" altLang="en-US" sz="3733" b="1" kern="0" dirty="0" err="1">
                  <a:solidFill>
                    <a:srgbClr val="EEEEEE">
                      <a:lumMod val="10000"/>
                    </a:srgbClr>
                  </a:solidFill>
                  <a:latin typeface="Times New Roman" panose="02020603050405020304" pitchFamily="18" charset="0"/>
                  <a:cs typeface="Times New Roman" panose="02020603050405020304" pitchFamily="18" charset="0"/>
                  <a:sym typeface="Arial"/>
                </a:rPr>
                <a:t>quân</a:t>
              </a:r>
              <a:r>
                <a:rPr lang="en-US" altLang="en-US" sz="3733" b="1" kern="0" dirty="0">
                  <a:solidFill>
                    <a:srgbClr val="EEEEEE">
                      <a:lumMod val="10000"/>
                    </a:srgbClr>
                  </a:solidFill>
                  <a:latin typeface="Times New Roman" panose="02020603050405020304" pitchFamily="18" charset="0"/>
                  <a:cs typeface="Times New Roman" panose="02020603050405020304" pitchFamily="18" charset="0"/>
                  <a:sym typeface="Arial"/>
                </a:rPr>
                <a:t> </a:t>
              </a:r>
              <a:r>
                <a:rPr lang="en-US" altLang="en-US" sz="3733" b="1" kern="0" dirty="0" err="1">
                  <a:solidFill>
                    <a:srgbClr val="EEEEEE">
                      <a:lumMod val="10000"/>
                    </a:srgbClr>
                  </a:solidFill>
                  <a:latin typeface="Times New Roman" panose="02020603050405020304" pitchFamily="18" charset="0"/>
                  <a:cs typeface="Times New Roman" panose="02020603050405020304" pitchFamily="18" charset="0"/>
                  <a:sym typeface="Arial"/>
                </a:rPr>
                <a:t>có</a:t>
              </a:r>
              <a:r>
                <a:rPr lang="en-US" altLang="en-US" sz="3733" b="1" kern="0" dirty="0">
                  <a:solidFill>
                    <a:srgbClr val="EEEEEE">
                      <a:lumMod val="10000"/>
                    </a:srgbClr>
                  </a:solidFill>
                  <a:latin typeface="Times New Roman" panose="02020603050405020304" pitchFamily="18" charset="0"/>
                  <a:cs typeface="Times New Roman" panose="02020603050405020304" pitchFamily="18" charset="0"/>
                  <a:sym typeface="Arial"/>
                </a:rPr>
                <a:t> </a:t>
              </a:r>
              <a:r>
                <a:rPr lang="en-US" altLang="en-US" sz="3733" b="1" kern="0" dirty="0" err="1">
                  <a:solidFill>
                    <a:srgbClr val="EEEEEE">
                      <a:lumMod val="10000"/>
                    </a:srgbClr>
                  </a:solidFill>
                  <a:latin typeface="Times New Roman" panose="02020603050405020304" pitchFamily="18" charset="0"/>
                  <a:cs typeface="Times New Roman" panose="02020603050405020304" pitchFamily="18" charset="0"/>
                  <a:sym typeface="Arial"/>
                </a:rPr>
                <a:t>ý</a:t>
              </a:r>
              <a:r>
                <a:rPr lang="en-US" altLang="en-US" sz="3733" b="1" kern="0" dirty="0">
                  <a:solidFill>
                    <a:srgbClr val="EEEEEE">
                      <a:lumMod val="10000"/>
                    </a:srgbClr>
                  </a:solidFill>
                  <a:latin typeface="Times New Roman" panose="02020603050405020304" pitchFamily="18" charset="0"/>
                  <a:cs typeface="Times New Roman" panose="02020603050405020304" pitchFamily="18" charset="0"/>
                  <a:sym typeface="Arial"/>
                </a:rPr>
                <a:t> </a:t>
              </a:r>
              <a:r>
                <a:rPr lang="en-US" altLang="en-US" sz="3733" b="1" kern="0" dirty="0" err="1">
                  <a:solidFill>
                    <a:srgbClr val="EEEEEE">
                      <a:lumMod val="10000"/>
                    </a:srgbClr>
                  </a:solidFill>
                  <a:latin typeface="Times New Roman" panose="02020603050405020304" pitchFamily="18" charset="0"/>
                  <a:cs typeface="Times New Roman" panose="02020603050405020304" pitchFamily="18" charset="0"/>
                  <a:sym typeface="Arial"/>
                </a:rPr>
                <a:t>nghĩa</a:t>
              </a:r>
              <a:r>
                <a:rPr lang="en-US" altLang="en-US" sz="3733" b="1" kern="0" dirty="0">
                  <a:solidFill>
                    <a:srgbClr val="EEEEEE">
                      <a:lumMod val="10000"/>
                    </a:srgbClr>
                  </a:solidFill>
                  <a:latin typeface="Times New Roman" panose="02020603050405020304" pitchFamily="18" charset="0"/>
                  <a:cs typeface="Times New Roman" panose="02020603050405020304" pitchFamily="18" charset="0"/>
                  <a:sym typeface="Arial"/>
                </a:rPr>
                <a:t> </a:t>
              </a:r>
              <a:r>
                <a:rPr lang="en-US" altLang="en-US" sz="3733" b="1" kern="0" dirty="0" err="1">
                  <a:solidFill>
                    <a:srgbClr val="EEEEEE">
                      <a:lumMod val="10000"/>
                    </a:srgbClr>
                  </a:solidFill>
                  <a:latin typeface="Times New Roman" panose="02020603050405020304" pitchFamily="18" charset="0"/>
                  <a:cs typeface="Times New Roman" panose="02020603050405020304" pitchFamily="18" charset="0"/>
                  <a:sym typeface="Arial"/>
                </a:rPr>
                <a:t>gì</a:t>
              </a:r>
              <a:r>
                <a:rPr lang="en-US" altLang="en-US" sz="3733" b="1" kern="0" dirty="0">
                  <a:solidFill>
                    <a:srgbClr val="EEEEEE">
                      <a:lumMod val="10000"/>
                    </a:srgbClr>
                  </a:solidFill>
                  <a:latin typeface="Times New Roman" panose="02020603050405020304" pitchFamily="18" charset="0"/>
                  <a:cs typeface="Times New Roman" panose="02020603050405020304" pitchFamily="18" charset="0"/>
                  <a:sym typeface="Arial"/>
                </a:rPr>
                <a:t>?</a:t>
              </a:r>
            </a:p>
            <a:p>
              <a:pPr defTabSz="1219170">
                <a:buClr>
                  <a:srgbClr val="000000"/>
                </a:buClr>
              </a:pPr>
              <a:endParaRPr lang="en-VN" sz="3733" b="1" kern="0" dirty="0">
                <a:solidFill>
                  <a:srgbClr val="EEEEEE">
                    <a:lumMod val="10000"/>
                  </a:srgbClr>
                </a:solidFill>
                <a:latin typeface="Times New Roman" panose="02020603050405020304" pitchFamily="18" charset="0"/>
                <a:cs typeface="Times New Roman" panose="02020603050405020304" pitchFamily="18" charset="0"/>
                <a:sym typeface="Arial"/>
              </a:endParaRPr>
            </a:p>
          </p:txBody>
        </p:sp>
      </p:grpSp>
      <p:grpSp>
        <p:nvGrpSpPr>
          <p:cNvPr id="328" name="Google Shape;119;p26">
            <a:extLst>
              <a:ext uri="{FF2B5EF4-FFF2-40B4-BE49-F238E27FC236}">
                <a16:creationId xmlns:a16="http://schemas.microsoft.com/office/drawing/2014/main" id="{08653039-8896-FC4E-9B27-3846A3DE5742}"/>
              </a:ext>
            </a:extLst>
          </p:cNvPr>
          <p:cNvGrpSpPr/>
          <p:nvPr/>
        </p:nvGrpSpPr>
        <p:grpSpPr>
          <a:xfrm>
            <a:off x="1088869" y="1259886"/>
            <a:ext cx="2589632" cy="92721"/>
            <a:chOff x="446800" y="1721825"/>
            <a:chExt cx="259025" cy="18316"/>
          </a:xfrm>
        </p:grpSpPr>
        <p:sp>
          <p:nvSpPr>
            <p:cNvPr id="334" name="Google Shape;120;p26">
              <a:extLst>
                <a:ext uri="{FF2B5EF4-FFF2-40B4-BE49-F238E27FC236}">
                  <a16:creationId xmlns:a16="http://schemas.microsoft.com/office/drawing/2014/main" id="{5CFAE2C9-8EAB-3B48-B942-9165EF668EE6}"/>
                </a:ext>
              </a:extLst>
            </p:cNvPr>
            <p:cNvSpPr/>
            <p:nvPr/>
          </p:nvSpPr>
          <p:spPr>
            <a:xfrm>
              <a:off x="447225" y="1724716"/>
              <a:ext cx="258600" cy="15425"/>
            </a:xfrm>
            <a:custGeom>
              <a:avLst/>
              <a:gdLst/>
              <a:ahLst/>
              <a:cxnLst/>
              <a:rect l="l" t="t" r="r" b="b"/>
              <a:pathLst>
                <a:path w="10344" h="617" extrusionOk="0">
                  <a:moveTo>
                    <a:pt x="371" y="0"/>
                  </a:moveTo>
                  <a:cubicBezTo>
                    <a:pt x="274" y="0"/>
                    <a:pt x="176" y="4"/>
                    <a:pt x="77" y="13"/>
                  </a:cubicBezTo>
                  <a:cubicBezTo>
                    <a:pt x="1" y="13"/>
                    <a:pt x="3" y="132"/>
                    <a:pt x="78" y="132"/>
                  </a:cubicBezTo>
                  <a:cubicBezTo>
                    <a:pt x="79" y="132"/>
                    <a:pt x="80" y="132"/>
                    <a:pt x="81" y="132"/>
                  </a:cubicBezTo>
                  <a:cubicBezTo>
                    <a:pt x="246" y="140"/>
                    <a:pt x="410" y="177"/>
                    <a:pt x="574" y="189"/>
                  </a:cubicBezTo>
                  <a:cubicBezTo>
                    <a:pt x="738" y="206"/>
                    <a:pt x="902" y="226"/>
                    <a:pt x="1062" y="247"/>
                  </a:cubicBezTo>
                  <a:cubicBezTo>
                    <a:pt x="1226" y="263"/>
                    <a:pt x="1395" y="271"/>
                    <a:pt x="1555" y="292"/>
                  </a:cubicBezTo>
                  <a:cubicBezTo>
                    <a:pt x="1719" y="317"/>
                    <a:pt x="1883" y="325"/>
                    <a:pt x="2047" y="349"/>
                  </a:cubicBezTo>
                  <a:cubicBezTo>
                    <a:pt x="2211" y="378"/>
                    <a:pt x="2375" y="431"/>
                    <a:pt x="2543" y="448"/>
                  </a:cubicBezTo>
                  <a:cubicBezTo>
                    <a:pt x="2712" y="464"/>
                    <a:pt x="2880" y="485"/>
                    <a:pt x="3052" y="497"/>
                  </a:cubicBezTo>
                  <a:cubicBezTo>
                    <a:pt x="3093" y="500"/>
                    <a:pt x="3134" y="501"/>
                    <a:pt x="3175" y="501"/>
                  </a:cubicBezTo>
                  <a:cubicBezTo>
                    <a:pt x="3273" y="501"/>
                    <a:pt x="3371" y="495"/>
                    <a:pt x="3470" y="495"/>
                  </a:cubicBezTo>
                  <a:cubicBezTo>
                    <a:pt x="3501" y="495"/>
                    <a:pt x="3531" y="496"/>
                    <a:pt x="3561" y="497"/>
                  </a:cubicBezTo>
                  <a:cubicBezTo>
                    <a:pt x="3729" y="501"/>
                    <a:pt x="3898" y="518"/>
                    <a:pt x="4066" y="526"/>
                  </a:cubicBezTo>
                  <a:cubicBezTo>
                    <a:pt x="4152" y="530"/>
                    <a:pt x="4235" y="530"/>
                    <a:pt x="4318" y="530"/>
                  </a:cubicBezTo>
                  <a:cubicBezTo>
                    <a:pt x="4400" y="530"/>
                    <a:pt x="4482" y="530"/>
                    <a:pt x="4566" y="534"/>
                  </a:cubicBezTo>
                  <a:cubicBezTo>
                    <a:pt x="4730" y="538"/>
                    <a:pt x="4895" y="591"/>
                    <a:pt x="5063" y="596"/>
                  </a:cubicBezTo>
                  <a:cubicBezTo>
                    <a:pt x="5078" y="596"/>
                    <a:pt x="5093" y="596"/>
                    <a:pt x="5108" y="596"/>
                  </a:cubicBezTo>
                  <a:cubicBezTo>
                    <a:pt x="5243" y="596"/>
                    <a:pt x="5380" y="583"/>
                    <a:pt x="5514" y="583"/>
                  </a:cubicBezTo>
                  <a:cubicBezTo>
                    <a:pt x="5529" y="583"/>
                    <a:pt x="5544" y="583"/>
                    <a:pt x="5559" y="583"/>
                  </a:cubicBezTo>
                  <a:cubicBezTo>
                    <a:pt x="5615" y="585"/>
                    <a:pt x="5671" y="585"/>
                    <a:pt x="5727" y="585"/>
                  </a:cubicBezTo>
                  <a:cubicBezTo>
                    <a:pt x="5837" y="585"/>
                    <a:pt x="5948" y="583"/>
                    <a:pt x="6060" y="583"/>
                  </a:cubicBezTo>
                  <a:cubicBezTo>
                    <a:pt x="6224" y="583"/>
                    <a:pt x="6392" y="616"/>
                    <a:pt x="6556" y="616"/>
                  </a:cubicBezTo>
                  <a:cubicBezTo>
                    <a:pt x="6721" y="616"/>
                    <a:pt x="6889" y="600"/>
                    <a:pt x="7053" y="600"/>
                  </a:cubicBezTo>
                  <a:cubicBezTo>
                    <a:pt x="7221" y="596"/>
                    <a:pt x="7385" y="563"/>
                    <a:pt x="7554" y="559"/>
                  </a:cubicBezTo>
                  <a:cubicBezTo>
                    <a:pt x="7570" y="558"/>
                    <a:pt x="7587" y="557"/>
                    <a:pt x="7603" y="557"/>
                  </a:cubicBezTo>
                  <a:cubicBezTo>
                    <a:pt x="7735" y="557"/>
                    <a:pt x="7869" y="580"/>
                    <a:pt x="8000" y="580"/>
                  </a:cubicBezTo>
                  <a:cubicBezTo>
                    <a:pt x="8017" y="580"/>
                    <a:pt x="8033" y="580"/>
                    <a:pt x="8050" y="579"/>
                  </a:cubicBezTo>
                  <a:cubicBezTo>
                    <a:pt x="8243" y="571"/>
                    <a:pt x="8428" y="522"/>
                    <a:pt x="8616" y="509"/>
                  </a:cubicBezTo>
                  <a:cubicBezTo>
                    <a:pt x="8805" y="497"/>
                    <a:pt x="8994" y="477"/>
                    <a:pt x="9178" y="460"/>
                  </a:cubicBezTo>
                  <a:cubicBezTo>
                    <a:pt x="9367" y="440"/>
                    <a:pt x="9560" y="448"/>
                    <a:pt x="9749" y="427"/>
                  </a:cubicBezTo>
                  <a:cubicBezTo>
                    <a:pt x="9938" y="403"/>
                    <a:pt x="10122" y="370"/>
                    <a:pt x="10311" y="341"/>
                  </a:cubicBezTo>
                  <a:cubicBezTo>
                    <a:pt x="10340" y="337"/>
                    <a:pt x="10344" y="267"/>
                    <a:pt x="10311" y="267"/>
                  </a:cubicBezTo>
                  <a:cubicBezTo>
                    <a:pt x="10143" y="271"/>
                    <a:pt x="9974" y="280"/>
                    <a:pt x="9810" y="284"/>
                  </a:cubicBezTo>
                  <a:cubicBezTo>
                    <a:pt x="9642" y="288"/>
                    <a:pt x="9474" y="308"/>
                    <a:pt x="9310" y="312"/>
                  </a:cubicBezTo>
                  <a:cubicBezTo>
                    <a:pt x="9141" y="317"/>
                    <a:pt x="8977" y="325"/>
                    <a:pt x="8809" y="329"/>
                  </a:cubicBezTo>
                  <a:cubicBezTo>
                    <a:pt x="8641" y="333"/>
                    <a:pt x="8477" y="345"/>
                    <a:pt x="8309" y="349"/>
                  </a:cubicBezTo>
                  <a:cubicBezTo>
                    <a:pt x="8296" y="350"/>
                    <a:pt x="8283" y="350"/>
                    <a:pt x="8270" y="350"/>
                  </a:cubicBezTo>
                  <a:cubicBezTo>
                    <a:pt x="8115" y="350"/>
                    <a:pt x="7963" y="329"/>
                    <a:pt x="7808" y="329"/>
                  </a:cubicBezTo>
                  <a:cubicBezTo>
                    <a:pt x="7640" y="333"/>
                    <a:pt x="7476" y="382"/>
                    <a:pt x="7307" y="386"/>
                  </a:cubicBezTo>
                  <a:cubicBezTo>
                    <a:pt x="7300" y="387"/>
                    <a:pt x="7293" y="387"/>
                    <a:pt x="7285" y="387"/>
                  </a:cubicBezTo>
                  <a:cubicBezTo>
                    <a:pt x="7132" y="387"/>
                    <a:pt x="6982" y="349"/>
                    <a:pt x="6829" y="349"/>
                  </a:cubicBezTo>
                  <a:cubicBezTo>
                    <a:pt x="6821" y="349"/>
                    <a:pt x="6814" y="349"/>
                    <a:pt x="6807" y="349"/>
                  </a:cubicBezTo>
                  <a:lnTo>
                    <a:pt x="6306" y="349"/>
                  </a:lnTo>
                  <a:cubicBezTo>
                    <a:pt x="6160" y="349"/>
                    <a:pt x="6011" y="362"/>
                    <a:pt x="5862" y="362"/>
                  </a:cubicBezTo>
                  <a:cubicBezTo>
                    <a:pt x="5843" y="362"/>
                    <a:pt x="5824" y="362"/>
                    <a:pt x="5806" y="362"/>
                  </a:cubicBezTo>
                  <a:cubicBezTo>
                    <a:pt x="5751" y="360"/>
                    <a:pt x="5696" y="360"/>
                    <a:pt x="5640" y="360"/>
                  </a:cubicBezTo>
                  <a:cubicBezTo>
                    <a:pt x="5529" y="360"/>
                    <a:pt x="5417" y="362"/>
                    <a:pt x="5305" y="362"/>
                  </a:cubicBezTo>
                  <a:cubicBezTo>
                    <a:pt x="5193" y="362"/>
                    <a:pt x="5082" y="365"/>
                    <a:pt x="4972" y="365"/>
                  </a:cubicBezTo>
                  <a:cubicBezTo>
                    <a:pt x="4916" y="365"/>
                    <a:pt x="4860" y="364"/>
                    <a:pt x="4804" y="362"/>
                  </a:cubicBezTo>
                  <a:cubicBezTo>
                    <a:pt x="4636" y="354"/>
                    <a:pt x="4472" y="329"/>
                    <a:pt x="4304" y="321"/>
                  </a:cubicBezTo>
                  <a:cubicBezTo>
                    <a:pt x="4220" y="317"/>
                    <a:pt x="4137" y="317"/>
                    <a:pt x="4053" y="317"/>
                  </a:cubicBezTo>
                  <a:cubicBezTo>
                    <a:pt x="3970" y="317"/>
                    <a:pt x="3887" y="317"/>
                    <a:pt x="3803" y="312"/>
                  </a:cubicBezTo>
                  <a:cubicBezTo>
                    <a:pt x="3635" y="308"/>
                    <a:pt x="3471" y="255"/>
                    <a:pt x="3307" y="247"/>
                  </a:cubicBezTo>
                  <a:cubicBezTo>
                    <a:pt x="3138" y="239"/>
                    <a:pt x="2974" y="230"/>
                    <a:pt x="2806" y="218"/>
                  </a:cubicBezTo>
                  <a:cubicBezTo>
                    <a:pt x="2638" y="210"/>
                    <a:pt x="2474" y="198"/>
                    <a:pt x="2305" y="185"/>
                  </a:cubicBezTo>
                  <a:cubicBezTo>
                    <a:pt x="2117" y="173"/>
                    <a:pt x="1924" y="173"/>
                    <a:pt x="1731" y="152"/>
                  </a:cubicBezTo>
                  <a:cubicBezTo>
                    <a:pt x="1542" y="136"/>
                    <a:pt x="1354" y="111"/>
                    <a:pt x="1165" y="79"/>
                  </a:cubicBezTo>
                  <a:cubicBezTo>
                    <a:pt x="984" y="50"/>
                    <a:pt x="804" y="21"/>
                    <a:pt x="623" y="9"/>
                  </a:cubicBezTo>
                  <a:cubicBezTo>
                    <a:pt x="539" y="3"/>
                    <a:pt x="456" y="0"/>
                    <a:pt x="371" y="0"/>
                  </a:cubicBezTo>
                  <a:close/>
                </a:path>
              </a:pathLst>
            </a:custGeom>
            <a:solidFill>
              <a:srgbClr val="5D3D1D"/>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335" name="Google Shape;121;p26">
              <a:extLst>
                <a:ext uri="{FF2B5EF4-FFF2-40B4-BE49-F238E27FC236}">
                  <a16:creationId xmlns:a16="http://schemas.microsoft.com/office/drawing/2014/main" id="{969BB528-C9F2-0D40-9EEB-3BD0597C1B84}"/>
                </a:ext>
              </a:extLst>
            </p:cNvPr>
            <p:cNvSpPr/>
            <p:nvPr/>
          </p:nvSpPr>
          <p:spPr>
            <a:xfrm>
              <a:off x="446800" y="1721825"/>
              <a:ext cx="258725" cy="10325"/>
            </a:xfrm>
            <a:custGeom>
              <a:avLst/>
              <a:gdLst/>
              <a:ahLst/>
              <a:cxnLst/>
              <a:rect l="l" t="t" r="r" b="b"/>
              <a:pathLst>
                <a:path w="10349" h="413" extrusionOk="0">
                  <a:moveTo>
                    <a:pt x="825" y="1"/>
                  </a:moveTo>
                  <a:cubicBezTo>
                    <a:pt x="792" y="1"/>
                    <a:pt x="759" y="1"/>
                    <a:pt x="726" y="2"/>
                  </a:cubicBezTo>
                  <a:cubicBezTo>
                    <a:pt x="558" y="2"/>
                    <a:pt x="390" y="14"/>
                    <a:pt x="222" y="26"/>
                  </a:cubicBezTo>
                  <a:cubicBezTo>
                    <a:pt x="0" y="43"/>
                    <a:pt x="4" y="232"/>
                    <a:pt x="222" y="252"/>
                  </a:cubicBezTo>
                  <a:cubicBezTo>
                    <a:pt x="390" y="268"/>
                    <a:pt x="550" y="318"/>
                    <a:pt x="718" y="330"/>
                  </a:cubicBezTo>
                  <a:cubicBezTo>
                    <a:pt x="882" y="346"/>
                    <a:pt x="1046" y="355"/>
                    <a:pt x="1215" y="367"/>
                  </a:cubicBezTo>
                  <a:cubicBezTo>
                    <a:pt x="1263" y="371"/>
                    <a:pt x="1312" y="372"/>
                    <a:pt x="1361" y="372"/>
                  </a:cubicBezTo>
                  <a:cubicBezTo>
                    <a:pt x="1442" y="372"/>
                    <a:pt x="1523" y="369"/>
                    <a:pt x="1605" y="369"/>
                  </a:cubicBezTo>
                  <a:cubicBezTo>
                    <a:pt x="1642" y="369"/>
                    <a:pt x="1678" y="369"/>
                    <a:pt x="1715" y="371"/>
                  </a:cubicBezTo>
                  <a:cubicBezTo>
                    <a:pt x="1879" y="379"/>
                    <a:pt x="2043" y="387"/>
                    <a:pt x="2212" y="392"/>
                  </a:cubicBezTo>
                  <a:cubicBezTo>
                    <a:pt x="2380" y="396"/>
                    <a:pt x="2544" y="412"/>
                    <a:pt x="2708" y="412"/>
                  </a:cubicBezTo>
                  <a:cubicBezTo>
                    <a:pt x="2876" y="408"/>
                    <a:pt x="3045" y="387"/>
                    <a:pt x="3209" y="383"/>
                  </a:cubicBezTo>
                  <a:cubicBezTo>
                    <a:pt x="3377" y="383"/>
                    <a:pt x="3545" y="412"/>
                    <a:pt x="3709" y="412"/>
                  </a:cubicBezTo>
                  <a:cubicBezTo>
                    <a:pt x="3878" y="412"/>
                    <a:pt x="4046" y="371"/>
                    <a:pt x="4210" y="371"/>
                  </a:cubicBezTo>
                  <a:cubicBezTo>
                    <a:pt x="4368" y="371"/>
                    <a:pt x="4527" y="400"/>
                    <a:pt x="4682" y="400"/>
                  </a:cubicBezTo>
                  <a:cubicBezTo>
                    <a:pt x="4691" y="400"/>
                    <a:pt x="4701" y="400"/>
                    <a:pt x="4711" y="400"/>
                  </a:cubicBezTo>
                  <a:cubicBezTo>
                    <a:pt x="4879" y="400"/>
                    <a:pt x="5047" y="371"/>
                    <a:pt x="5211" y="371"/>
                  </a:cubicBezTo>
                  <a:cubicBezTo>
                    <a:pt x="5361" y="371"/>
                    <a:pt x="5510" y="384"/>
                    <a:pt x="5660" y="384"/>
                  </a:cubicBezTo>
                  <a:cubicBezTo>
                    <a:pt x="5678" y="384"/>
                    <a:pt x="5697" y="384"/>
                    <a:pt x="5716" y="383"/>
                  </a:cubicBezTo>
                  <a:cubicBezTo>
                    <a:pt x="5884" y="383"/>
                    <a:pt x="6052" y="367"/>
                    <a:pt x="6221" y="363"/>
                  </a:cubicBezTo>
                  <a:cubicBezTo>
                    <a:pt x="6389" y="363"/>
                    <a:pt x="6557" y="387"/>
                    <a:pt x="6725" y="387"/>
                  </a:cubicBezTo>
                  <a:cubicBezTo>
                    <a:pt x="6893" y="383"/>
                    <a:pt x="7062" y="375"/>
                    <a:pt x="7230" y="371"/>
                  </a:cubicBezTo>
                  <a:cubicBezTo>
                    <a:pt x="7398" y="367"/>
                    <a:pt x="7566" y="346"/>
                    <a:pt x="7735" y="342"/>
                  </a:cubicBezTo>
                  <a:cubicBezTo>
                    <a:pt x="7903" y="334"/>
                    <a:pt x="8067" y="342"/>
                    <a:pt x="8231" y="330"/>
                  </a:cubicBezTo>
                  <a:cubicBezTo>
                    <a:pt x="8399" y="322"/>
                    <a:pt x="8564" y="305"/>
                    <a:pt x="8732" y="293"/>
                  </a:cubicBezTo>
                  <a:cubicBezTo>
                    <a:pt x="8896" y="285"/>
                    <a:pt x="9064" y="285"/>
                    <a:pt x="9228" y="273"/>
                  </a:cubicBezTo>
                  <a:cubicBezTo>
                    <a:pt x="9392" y="260"/>
                    <a:pt x="9557" y="207"/>
                    <a:pt x="9721" y="190"/>
                  </a:cubicBezTo>
                  <a:cubicBezTo>
                    <a:pt x="9747" y="188"/>
                    <a:pt x="9774" y="188"/>
                    <a:pt x="9801" y="188"/>
                  </a:cubicBezTo>
                  <a:cubicBezTo>
                    <a:pt x="9914" y="188"/>
                    <a:pt x="10028" y="202"/>
                    <a:pt x="10140" y="202"/>
                  </a:cubicBezTo>
                  <a:cubicBezTo>
                    <a:pt x="10168" y="202"/>
                    <a:pt x="10195" y="201"/>
                    <a:pt x="10221" y="199"/>
                  </a:cubicBezTo>
                  <a:cubicBezTo>
                    <a:pt x="10312" y="190"/>
                    <a:pt x="10348" y="84"/>
                    <a:pt x="10242" y="71"/>
                  </a:cubicBezTo>
                  <a:cubicBezTo>
                    <a:pt x="10057" y="53"/>
                    <a:pt x="9878" y="21"/>
                    <a:pt x="9694" y="21"/>
                  </a:cubicBezTo>
                  <a:cubicBezTo>
                    <a:pt x="9674" y="21"/>
                    <a:pt x="9654" y="21"/>
                    <a:pt x="9634" y="22"/>
                  </a:cubicBezTo>
                  <a:cubicBezTo>
                    <a:pt x="9433" y="30"/>
                    <a:pt x="9232" y="35"/>
                    <a:pt x="9027" y="47"/>
                  </a:cubicBezTo>
                  <a:cubicBezTo>
                    <a:pt x="8826" y="55"/>
                    <a:pt x="8625" y="71"/>
                    <a:pt x="8424" y="71"/>
                  </a:cubicBezTo>
                  <a:cubicBezTo>
                    <a:pt x="8223" y="76"/>
                    <a:pt x="8022" y="113"/>
                    <a:pt x="7821" y="113"/>
                  </a:cubicBezTo>
                  <a:cubicBezTo>
                    <a:pt x="7648" y="113"/>
                    <a:pt x="7480" y="67"/>
                    <a:pt x="7308" y="67"/>
                  </a:cubicBezTo>
                  <a:cubicBezTo>
                    <a:pt x="7136" y="67"/>
                    <a:pt x="6967" y="80"/>
                    <a:pt x="6795" y="80"/>
                  </a:cubicBezTo>
                  <a:cubicBezTo>
                    <a:pt x="6776" y="79"/>
                    <a:pt x="6757" y="79"/>
                    <a:pt x="6738" y="79"/>
                  </a:cubicBezTo>
                  <a:cubicBezTo>
                    <a:pt x="6585" y="79"/>
                    <a:pt x="6435" y="92"/>
                    <a:pt x="6282" y="92"/>
                  </a:cubicBezTo>
                  <a:lnTo>
                    <a:pt x="5769" y="88"/>
                  </a:lnTo>
                  <a:cubicBezTo>
                    <a:pt x="5597" y="88"/>
                    <a:pt x="5429" y="59"/>
                    <a:pt x="5256" y="59"/>
                  </a:cubicBezTo>
                  <a:cubicBezTo>
                    <a:pt x="5084" y="55"/>
                    <a:pt x="4924" y="51"/>
                    <a:pt x="4756" y="51"/>
                  </a:cubicBezTo>
                  <a:cubicBezTo>
                    <a:pt x="4732" y="50"/>
                    <a:pt x="4708" y="50"/>
                    <a:pt x="4684" y="50"/>
                  </a:cubicBezTo>
                  <a:cubicBezTo>
                    <a:pt x="4540" y="50"/>
                    <a:pt x="4399" y="59"/>
                    <a:pt x="4255" y="59"/>
                  </a:cubicBezTo>
                  <a:cubicBezTo>
                    <a:pt x="4240" y="59"/>
                    <a:pt x="4225" y="59"/>
                    <a:pt x="4209" y="59"/>
                  </a:cubicBezTo>
                  <a:cubicBezTo>
                    <a:pt x="4057" y="59"/>
                    <a:pt x="3907" y="76"/>
                    <a:pt x="3755" y="76"/>
                  </a:cubicBezTo>
                  <a:cubicBezTo>
                    <a:pt x="3586" y="76"/>
                    <a:pt x="3422" y="55"/>
                    <a:pt x="3254" y="51"/>
                  </a:cubicBezTo>
                  <a:cubicBezTo>
                    <a:pt x="3086" y="51"/>
                    <a:pt x="2922" y="59"/>
                    <a:pt x="2753" y="59"/>
                  </a:cubicBezTo>
                  <a:cubicBezTo>
                    <a:pt x="2585" y="55"/>
                    <a:pt x="2417" y="22"/>
                    <a:pt x="2249" y="14"/>
                  </a:cubicBezTo>
                  <a:cubicBezTo>
                    <a:pt x="2164" y="12"/>
                    <a:pt x="2080" y="12"/>
                    <a:pt x="1996" y="12"/>
                  </a:cubicBezTo>
                  <a:cubicBezTo>
                    <a:pt x="1911" y="12"/>
                    <a:pt x="1826" y="12"/>
                    <a:pt x="1740" y="10"/>
                  </a:cubicBezTo>
                  <a:cubicBezTo>
                    <a:pt x="1696" y="8"/>
                    <a:pt x="1652" y="7"/>
                    <a:pt x="1608" y="7"/>
                  </a:cubicBezTo>
                  <a:cubicBezTo>
                    <a:pt x="1509" y="7"/>
                    <a:pt x="1410" y="11"/>
                    <a:pt x="1311" y="11"/>
                  </a:cubicBezTo>
                  <a:cubicBezTo>
                    <a:pt x="1286" y="11"/>
                    <a:pt x="1260" y="11"/>
                    <a:pt x="1235" y="10"/>
                  </a:cubicBezTo>
                  <a:cubicBezTo>
                    <a:pt x="1099" y="7"/>
                    <a:pt x="963" y="1"/>
                    <a:pt x="825" y="1"/>
                  </a:cubicBezTo>
                  <a:close/>
                </a:path>
              </a:pathLst>
            </a:custGeom>
            <a:solidFill>
              <a:srgbClr val="5D3D1D"/>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grpSp>
      <p:sp>
        <p:nvSpPr>
          <p:cNvPr id="4" name="TextBox 3">
            <a:extLst>
              <a:ext uri="{FF2B5EF4-FFF2-40B4-BE49-F238E27FC236}">
                <a16:creationId xmlns:a16="http://schemas.microsoft.com/office/drawing/2014/main" id="{98A47070-163E-264A-9758-2B72F45F0F02}"/>
              </a:ext>
            </a:extLst>
          </p:cNvPr>
          <p:cNvSpPr txBox="1"/>
          <p:nvPr/>
        </p:nvSpPr>
        <p:spPr>
          <a:xfrm>
            <a:off x="6096000" y="433131"/>
            <a:ext cx="5849072" cy="6248827"/>
          </a:xfrm>
          <a:prstGeom prst="rect">
            <a:avLst/>
          </a:prstGeom>
          <a:noFill/>
        </p:spPr>
        <p:txBody>
          <a:bodyPr wrap="square" rtlCol="0">
            <a:spAutoFit/>
          </a:bodyPr>
          <a:lstStyle/>
          <a:p>
            <a:pPr algn="just" defTabSz="1219170" fontAlgn="base">
              <a:buClr>
                <a:srgbClr val="000000"/>
              </a:buClr>
            </a:pPr>
            <a:r>
              <a:rPr lang="vi-VN" sz="2667" kern="0" dirty="0">
                <a:solidFill>
                  <a:srgbClr val="000000"/>
                </a:solidFill>
                <a:latin typeface="Times New Roman" panose="02020603050405020304" pitchFamily="18" charset="0"/>
                <a:cs typeface="Times New Roman" panose="02020603050405020304" pitchFamily="18" charset="0"/>
                <a:sym typeface="Arial"/>
              </a:rPr>
              <a:t>- Chiến thắng của cuộc dẹp loạn Đinh Bộ Lĩnh so với các thế lực cát cứ là việc khẳng định về quyền lực, sự thống nhất. Đồng thời khẳng định thắng lợi của tinh thần đoàn kết dân tộc bản địa và ý chí độc lập mạnh mẽ của nhân dân Việt Nam lúc bấy giờ.</a:t>
            </a:r>
          </a:p>
          <a:p>
            <a:pPr algn="just" defTabSz="1219170" fontAlgn="base">
              <a:buClr>
                <a:srgbClr val="000000"/>
              </a:buClr>
            </a:pPr>
            <a:r>
              <a:rPr lang="vi-VN" sz="2667" kern="0" dirty="0">
                <a:solidFill>
                  <a:srgbClr val="000000"/>
                </a:solidFill>
                <a:latin typeface="Times New Roman" panose="02020603050405020304" pitchFamily="18" charset="0"/>
                <a:cs typeface="Times New Roman" panose="02020603050405020304" pitchFamily="18" charset="0"/>
                <a:sym typeface="Arial"/>
              </a:rPr>
              <a:t>- </a:t>
            </a:r>
            <a:r>
              <a:rPr lang="vi-VN" sz="2667" kern="0" dirty="0">
                <a:solidFill>
                  <a:srgbClr val="0070C0"/>
                </a:solidFill>
                <a:latin typeface="Times New Roman" panose="02020603050405020304" pitchFamily="18" charset="0"/>
                <a:cs typeface="Times New Roman" panose="02020603050405020304" pitchFamily="18" charset="0"/>
                <a:sym typeface="Arial"/>
              </a:rPr>
              <a:t>Các sứ quân lần lượt bị chiếm đánh, chấm hết cuộc nội loạn cát cứ. Thời điểm cuối năm 967, đất nước đã trở lại bình yên thống nhất.</a:t>
            </a:r>
          </a:p>
          <a:p>
            <a:pPr algn="just" defTabSz="1219170" fontAlgn="base">
              <a:buClr>
                <a:srgbClr val="000000"/>
              </a:buClr>
            </a:pPr>
            <a:endParaRPr lang="vi-VN" sz="2667" kern="0" dirty="0">
              <a:solidFill>
                <a:srgbClr val="0070C0"/>
              </a:solidFill>
              <a:latin typeface="Times New Roman" panose="02020603050405020304" pitchFamily="18" charset="0"/>
              <a:cs typeface="Times New Roman" panose="02020603050405020304" pitchFamily="18" charset="0"/>
              <a:sym typeface="Arial"/>
            </a:endParaRPr>
          </a:p>
          <a:p>
            <a:pPr algn="just" defTabSz="1219170" fontAlgn="base">
              <a:buClr>
                <a:srgbClr val="000000"/>
              </a:buClr>
            </a:pPr>
            <a:r>
              <a:rPr lang="vi-VN" sz="2667" kern="0" dirty="0">
                <a:solidFill>
                  <a:srgbClr val="000000"/>
                </a:solidFill>
                <a:latin typeface="Times New Roman" panose="02020603050405020304" pitchFamily="18" charset="0"/>
                <a:cs typeface="Times New Roman" panose="02020603050405020304" pitchFamily="18" charset="0"/>
                <a:sym typeface="Arial"/>
              </a:rPr>
              <a:t>- Khẳng định lòng yêu nước của nhân dân ta.</a:t>
            </a:r>
          </a:p>
          <a:p>
            <a:pPr algn="just" defTabSz="1219170">
              <a:buClr>
                <a:srgbClr val="000000"/>
              </a:buClr>
            </a:pPr>
            <a:endParaRPr lang="en-VN" sz="2667" kern="0" dirty="0">
              <a:solidFill>
                <a:srgbClr val="000000"/>
              </a:solidFill>
              <a:latin typeface="Times New Roman" panose="02020603050405020304" pitchFamily="18" charset="0"/>
              <a:cs typeface="Times New Roman" panose="02020603050405020304" pitchFamily="18" charset="0"/>
              <a:sym typeface="Arial"/>
            </a:endParaRPr>
          </a:p>
        </p:txBody>
      </p:sp>
    </p:spTree>
    <p:extLst>
      <p:ext uri="{BB962C8B-B14F-4D97-AF65-F5344CB8AC3E}">
        <p14:creationId xmlns:p14="http://schemas.microsoft.com/office/powerpoint/2010/main" val="173158885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14:presetBounceEnd="50000">
                                      <p:stCondLst>
                                        <p:cond delay="0"/>
                                      </p:stCondLst>
                                      <p:childTnLst>
                                        <p:set>
                                          <p:cBhvr>
                                            <p:cTn id="6" dur="1" fill="hold">
                                              <p:stCondLst>
                                                <p:cond delay="0"/>
                                              </p:stCondLst>
                                            </p:cTn>
                                            <p:tgtEl>
                                              <p:spTgt spid="328"/>
                                            </p:tgtEl>
                                            <p:attrNameLst>
                                              <p:attrName>style.visibility</p:attrName>
                                            </p:attrNameLst>
                                          </p:cBhvr>
                                          <p:to>
                                            <p:strVal val="visible"/>
                                          </p:to>
                                        </p:set>
                                        <p:anim calcmode="lin" valueType="num" p14:bounceEnd="50000">
                                          <p:cBhvr additive="base">
                                            <p:cTn id="7" dur="500" fill="hold"/>
                                            <p:tgtEl>
                                              <p:spTgt spid="328"/>
                                            </p:tgtEl>
                                            <p:attrNameLst>
                                              <p:attrName>ppt_x</p:attrName>
                                            </p:attrNameLst>
                                          </p:cBhvr>
                                          <p:tavLst>
                                            <p:tav tm="0">
                                              <p:val>
                                                <p:strVal val="0-#ppt_w/2"/>
                                              </p:val>
                                            </p:tav>
                                            <p:tav tm="100000">
                                              <p:val>
                                                <p:strVal val="#ppt_x"/>
                                              </p:val>
                                            </p:tav>
                                          </p:tavLst>
                                        </p:anim>
                                        <p:anim calcmode="lin" valueType="num" p14:bounceEnd="50000">
                                          <p:cBhvr additive="base">
                                            <p:cTn id="8" dur="500" fill="hold"/>
                                            <p:tgtEl>
                                              <p:spTgt spid="328"/>
                                            </p:tgtEl>
                                            <p:attrNameLst>
                                              <p:attrName>ppt_y</p:attrName>
                                            </p:attrNameLst>
                                          </p:cBhvr>
                                          <p:tavLst>
                                            <p:tav tm="0">
                                              <p:val>
                                                <p:strVal val="#ppt_y"/>
                                              </p:val>
                                            </p:tav>
                                            <p:tav tm="100000">
                                              <p:val>
                                                <p:strVal val="#ppt_y"/>
                                              </p:val>
                                            </p:tav>
                                          </p:tavLst>
                                        </p:anim>
                                      </p:childTnLst>
                                    </p:cTn>
                                  </p:par>
                                  <p:par>
                                    <p:cTn id="9" presetID="2" presetClass="entr" presetSubtype="1" fill="hold" grpId="0" nodeType="withEffect" p14:presetBounceEnd="50000">
                                      <p:stCondLst>
                                        <p:cond delay="0"/>
                                      </p:stCondLst>
                                      <p:childTnLst>
                                        <p:set>
                                          <p:cBhvr>
                                            <p:cTn id="10" dur="1" fill="hold">
                                              <p:stCondLst>
                                                <p:cond delay="0"/>
                                              </p:stCondLst>
                                            </p:cTn>
                                            <p:tgtEl>
                                              <p:spTgt spid="148"/>
                                            </p:tgtEl>
                                            <p:attrNameLst>
                                              <p:attrName>style.visibility</p:attrName>
                                            </p:attrNameLst>
                                          </p:cBhvr>
                                          <p:to>
                                            <p:strVal val="visible"/>
                                          </p:to>
                                        </p:set>
                                        <p:anim calcmode="lin" valueType="num" p14:bounceEnd="50000">
                                          <p:cBhvr additive="base">
                                            <p:cTn id="11" dur="500" fill="hold"/>
                                            <p:tgtEl>
                                              <p:spTgt spid="148"/>
                                            </p:tgtEl>
                                            <p:attrNameLst>
                                              <p:attrName>ppt_x</p:attrName>
                                            </p:attrNameLst>
                                          </p:cBhvr>
                                          <p:tavLst>
                                            <p:tav tm="0">
                                              <p:val>
                                                <p:strVal val="#ppt_x"/>
                                              </p:val>
                                            </p:tav>
                                            <p:tav tm="100000">
                                              <p:val>
                                                <p:strVal val="#ppt_x"/>
                                              </p:val>
                                            </p:tav>
                                          </p:tavLst>
                                        </p:anim>
                                        <p:anim calcmode="lin" valueType="num" p14:bounceEnd="50000">
                                          <p:cBhvr additive="base">
                                            <p:cTn id="12" dur="500" fill="hold"/>
                                            <p:tgtEl>
                                              <p:spTgt spid="148"/>
                                            </p:tgtEl>
                                            <p:attrNameLst>
                                              <p:attrName>ppt_y</p:attrName>
                                            </p:attrNameLst>
                                          </p:cBhvr>
                                          <p:tavLst>
                                            <p:tav tm="0">
                                              <p:val>
                                                <p:strVal val="0-#ppt_h/2"/>
                                              </p:val>
                                            </p:tav>
                                            <p:tav tm="100000">
                                              <p:val>
                                                <p:strVal val="#ppt_y"/>
                                              </p:val>
                                            </p:tav>
                                          </p:tavLst>
                                        </p:anim>
                                      </p:childTnLst>
                                    </p:cTn>
                                  </p:par>
                                  <p:par>
                                    <p:cTn id="13" presetID="2" presetClass="entr" presetSubtype="4" fill="hold" nodeType="withEffect" p14:presetBounceEnd="50000">
                                      <p:stCondLst>
                                        <p:cond delay="0"/>
                                      </p:stCondLst>
                                      <p:childTnLst>
                                        <p:set>
                                          <p:cBhvr>
                                            <p:cTn id="14" dur="1" fill="hold">
                                              <p:stCondLst>
                                                <p:cond delay="0"/>
                                              </p:stCondLst>
                                            </p:cTn>
                                            <p:tgtEl>
                                              <p:spTgt spid="149"/>
                                            </p:tgtEl>
                                            <p:attrNameLst>
                                              <p:attrName>style.visibility</p:attrName>
                                            </p:attrNameLst>
                                          </p:cBhvr>
                                          <p:to>
                                            <p:strVal val="visible"/>
                                          </p:to>
                                        </p:set>
                                        <p:anim calcmode="lin" valueType="num" p14:bounceEnd="50000">
                                          <p:cBhvr additive="base">
                                            <p:cTn id="15" dur="500" fill="hold"/>
                                            <p:tgtEl>
                                              <p:spTgt spid="149"/>
                                            </p:tgtEl>
                                            <p:attrNameLst>
                                              <p:attrName>ppt_x</p:attrName>
                                            </p:attrNameLst>
                                          </p:cBhvr>
                                          <p:tavLst>
                                            <p:tav tm="0">
                                              <p:val>
                                                <p:strVal val="#ppt_x"/>
                                              </p:val>
                                            </p:tav>
                                            <p:tav tm="100000">
                                              <p:val>
                                                <p:strVal val="#ppt_x"/>
                                              </p:val>
                                            </p:tav>
                                          </p:tavLst>
                                        </p:anim>
                                        <p:anim calcmode="lin" valueType="num" p14:bounceEnd="50000">
                                          <p:cBhvr additive="base">
                                            <p:cTn id="16" dur="500" fill="hold"/>
                                            <p:tgtEl>
                                              <p:spTgt spid="149"/>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21" presetClass="entr" presetSubtype="2" fill="hold" nodeType="after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wheel(2)">
                                          <p:cBhvr>
                                            <p:cTn id="20" dur="750"/>
                                            <p:tgtEl>
                                              <p:spTgt spid="3"/>
                                            </p:tgtEl>
                                          </p:cBhvr>
                                        </p:animEffect>
                                      </p:childTnLst>
                                    </p:cTn>
                                  </p:par>
                                </p:childTnLst>
                              </p:cTn>
                            </p:par>
                          </p:childTnLst>
                        </p:cTn>
                      </p:par>
                      <p:par>
                        <p:cTn id="21" fill="hold">
                          <p:stCondLst>
                            <p:cond delay="indefinite"/>
                          </p:stCondLst>
                          <p:childTnLst>
                            <p:par>
                              <p:cTn id="22" fill="hold">
                                <p:stCondLst>
                                  <p:cond delay="0"/>
                                </p:stCondLst>
                                <p:childTnLst>
                                  <p:par>
                                    <p:cTn id="23" presetID="21" presetClass="entr" presetSubtype="3"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wheel(3)">
                                          <p:cBhvr>
                                            <p:cTn id="25" dur="75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8" grpId="0"/>
          <p:bldP spid="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328"/>
                                            </p:tgtEl>
                                            <p:attrNameLst>
                                              <p:attrName>style.visibility</p:attrName>
                                            </p:attrNameLst>
                                          </p:cBhvr>
                                          <p:to>
                                            <p:strVal val="visible"/>
                                          </p:to>
                                        </p:set>
                                        <p:anim calcmode="lin" valueType="num">
                                          <p:cBhvr additive="base">
                                            <p:cTn id="7" dur="500" fill="hold"/>
                                            <p:tgtEl>
                                              <p:spTgt spid="328"/>
                                            </p:tgtEl>
                                            <p:attrNameLst>
                                              <p:attrName>ppt_x</p:attrName>
                                            </p:attrNameLst>
                                          </p:cBhvr>
                                          <p:tavLst>
                                            <p:tav tm="0">
                                              <p:val>
                                                <p:strVal val="0-#ppt_w/2"/>
                                              </p:val>
                                            </p:tav>
                                            <p:tav tm="100000">
                                              <p:val>
                                                <p:strVal val="#ppt_x"/>
                                              </p:val>
                                            </p:tav>
                                          </p:tavLst>
                                        </p:anim>
                                        <p:anim calcmode="lin" valueType="num">
                                          <p:cBhvr additive="base">
                                            <p:cTn id="8" dur="500" fill="hold"/>
                                            <p:tgtEl>
                                              <p:spTgt spid="328"/>
                                            </p:tgtEl>
                                            <p:attrNameLst>
                                              <p:attrName>ppt_y</p:attrName>
                                            </p:attrNameLst>
                                          </p:cBhvr>
                                          <p:tavLst>
                                            <p:tav tm="0">
                                              <p:val>
                                                <p:strVal val="#ppt_y"/>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148"/>
                                            </p:tgtEl>
                                            <p:attrNameLst>
                                              <p:attrName>style.visibility</p:attrName>
                                            </p:attrNameLst>
                                          </p:cBhvr>
                                          <p:to>
                                            <p:strVal val="visible"/>
                                          </p:to>
                                        </p:set>
                                        <p:anim calcmode="lin" valueType="num">
                                          <p:cBhvr additive="base">
                                            <p:cTn id="11" dur="500" fill="hold"/>
                                            <p:tgtEl>
                                              <p:spTgt spid="148"/>
                                            </p:tgtEl>
                                            <p:attrNameLst>
                                              <p:attrName>ppt_x</p:attrName>
                                            </p:attrNameLst>
                                          </p:cBhvr>
                                          <p:tavLst>
                                            <p:tav tm="0">
                                              <p:val>
                                                <p:strVal val="#ppt_x"/>
                                              </p:val>
                                            </p:tav>
                                            <p:tav tm="100000">
                                              <p:val>
                                                <p:strVal val="#ppt_x"/>
                                              </p:val>
                                            </p:tav>
                                          </p:tavLst>
                                        </p:anim>
                                        <p:anim calcmode="lin" valueType="num">
                                          <p:cBhvr additive="base">
                                            <p:cTn id="12" dur="500" fill="hold"/>
                                            <p:tgtEl>
                                              <p:spTgt spid="148"/>
                                            </p:tgtEl>
                                            <p:attrNameLst>
                                              <p:attrName>ppt_y</p:attrName>
                                            </p:attrNameLst>
                                          </p:cBhvr>
                                          <p:tavLst>
                                            <p:tav tm="0">
                                              <p:val>
                                                <p:strVal val="0-#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149"/>
                                            </p:tgtEl>
                                            <p:attrNameLst>
                                              <p:attrName>style.visibility</p:attrName>
                                            </p:attrNameLst>
                                          </p:cBhvr>
                                          <p:to>
                                            <p:strVal val="visible"/>
                                          </p:to>
                                        </p:set>
                                        <p:anim calcmode="lin" valueType="num">
                                          <p:cBhvr additive="base">
                                            <p:cTn id="15" dur="500" fill="hold"/>
                                            <p:tgtEl>
                                              <p:spTgt spid="149"/>
                                            </p:tgtEl>
                                            <p:attrNameLst>
                                              <p:attrName>ppt_x</p:attrName>
                                            </p:attrNameLst>
                                          </p:cBhvr>
                                          <p:tavLst>
                                            <p:tav tm="0">
                                              <p:val>
                                                <p:strVal val="#ppt_x"/>
                                              </p:val>
                                            </p:tav>
                                            <p:tav tm="100000">
                                              <p:val>
                                                <p:strVal val="#ppt_x"/>
                                              </p:val>
                                            </p:tav>
                                          </p:tavLst>
                                        </p:anim>
                                        <p:anim calcmode="lin" valueType="num">
                                          <p:cBhvr additive="base">
                                            <p:cTn id="16" dur="500" fill="hold"/>
                                            <p:tgtEl>
                                              <p:spTgt spid="149"/>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21" presetClass="entr" presetSubtype="2" fill="hold" nodeType="after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wheel(2)">
                                          <p:cBhvr>
                                            <p:cTn id="20" dur="750"/>
                                            <p:tgtEl>
                                              <p:spTgt spid="3"/>
                                            </p:tgtEl>
                                          </p:cBhvr>
                                        </p:animEffect>
                                      </p:childTnLst>
                                    </p:cTn>
                                  </p:par>
                                </p:childTnLst>
                              </p:cTn>
                            </p:par>
                          </p:childTnLst>
                        </p:cTn>
                      </p:par>
                      <p:par>
                        <p:cTn id="21" fill="hold">
                          <p:stCondLst>
                            <p:cond delay="indefinite"/>
                          </p:stCondLst>
                          <p:childTnLst>
                            <p:par>
                              <p:cTn id="22" fill="hold">
                                <p:stCondLst>
                                  <p:cond delay="0"/>
                                </p:stCondLst>
                                <p:childTnLst>
                                  <p:par>
                                    <p:cTn id="23" presetID="21" presetClass="entr" presetSubtype="3"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wheel(3)">
                                          <p:cBhvr>
                                            <p:cTn id="25" dur="75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8" grpId="0"/>
          <p:bldP spid="4" grpId="0"/>
        </p:bldLst>
      </p:timing>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116;p26"/>
          <p:cNvSpPr txBox="1">
            <a:spLocks/>
          </p:cNvSpPr>
          <p:nvPr/>
        </p:nvSpPr>
        <p:spPr>
          <a:xfrm>
            <a:off x="-139812" y="564867"/>
            <a:ext cx="12331812" cy="656892"/>
          </a:xfrm>
          <a:prstGeom prst="rect">
            <a:avLst/>
          </a:prstGeom>
          <a:noFill/>
          <a:ln>
            <a:noFill/>
          </a:ln>
        </p:spPr>
        <p:txBody>
          <a:bodyPr spcFirstLastPara="1" wrap="square" lIns="121900" tIns="121900" rIns="121900" bIns="121900" anchor="b"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6000"/>
              <a:buFont typeface="Redressed"/>
              <a:buNone/>
              <a:defRPr sz="8000" b="0" i="0" u="none" strike="noStrike" cap="none">
                <a:solidFill>
                  <a:srgbClr val="482400"/>
                </a:solidFill>
                <a:latin typeface="Redressed"/>
                <a:ea typeface="Redressed"/>
                <a:cs typeface="Redressed"/>
                <a:sym typeface="Redressed"/>
              </a:defRPr>
            </a:lvl1pPr>
            <a:lvl2pPr marR="0" lvl="1" algn="l" rtl="0">
              <a:lnSpc>
                <a:spcPct val="100000"/>
              </a:lnSpc>
              <a:spcBef>
                <a:spcPts val="0"/>
              </a:spcBef>
              <a:spcAft>
                <a:spcPts val="0"/>
              </a:spcAft>
              <a:buClr>
                <a:schemeClr val="dk1"/>
              </a:buClr>
              <a:buSzPts val="6000"/>
              <a:buFont typeface="Redressed"/>
              <a:buNone/>
              <a:defRPr sz="8000" b="0" i="0" u="none" strike="noStrike" cap="none">
                <a:solidFill>
                  <a:schemeClr val="dk1"/>
                </a:solidFill>
                <a:latin typeface="Redressed"/>
                <a:ea typeface="Redressed"/>
                <a:cs typeface="Redressed"/>
                <a:sym typeface="Redressed"/>
              </a:defRPr>
            </a:lvl2pPr>
            <a:lvl3pPr marR="0" lvl="2" algn="l" rtl="0">
              <a:lnSpc>
                <a:spcPct val="100000"/>
              </a:lnSpc>
              <a:spcBef>
                <a:spcPts val="0"/>
              </a:spcBef>
              <a:spcAft>
                <a:spcPts val="0"/>
              </a:spcAft>
              <a:buClr>
                <a:schemeClr val="dk1"/>
              </a:buClr>
              <a:buSzPts val="6000"/>
              <a:buFont typeface="Redressed"/>
              <a:buNone/>
              <a:defRPr sz="8000" b="0" i="0" u="none" strike="noStrike" cap="none">
                <a:solidFill>
                  <a:schemeClr val="dk1"/>
                </a:solidFill>
                <a:latin typeface="Redressed"/>
                <a:ea typeface="Redressed"/>
                <a:cs typeface="Redressed"/>
                <a:sym typeface="Redressed"/>
              </a:defRPr>
            </a:lvl3pPr>
            <a:lvl4pPr marR="0" lvl="3" algn="l" rtl="0">
              <a:lnSpc>
                <a:spcPct val="100000"/>
              </a:lnSpc>
              <a:spcBef>
                <a:spcPts val="0"/>
              </a:spcBef>
              <a:spcAft>
                <a:spcPts val="0"/>
              </a:spcAft>
              <a:buClr>
                <a:schemeClr val="dk1"/>
              </a:buClr>
              <a:buSzPts val="6000"/>
              <a:buFont typeface="Redressed"/>
              <a:buNone/>
              <a:defRPr sz="8000" b="0" i="0" u="none" strike="noStrike" cap="none">
                <a:solidFill>
                  <a:schemeClr val="dk1"/>
                </a:solidFill>
                <a:latin typeface="Redressed"/>
                <a:ea typeface="Redressed"/>
                <a:cs typeface="Redressed"/>
                <a:sym typeface="Redressed"/>
              </a:defRPr>
            </a:lvl4pPr>
            <a:lvl5pPr marR="0" lvl="4" algn="l" rtl="0">
              <a:lnSpc>
                <a:spcPct val="100000"/>
              </a:lnSpc>
              <a:spcBef>
                <a:spcPts val="0"/>
              </a:spcBef>
              <a:spcAft>
                <a:spcPts val="0"/>
              </a:spcAft>
              <a:buClr>
                <a:schemeClr val="dk1"/>
              </a:buClr>
              <a:buSzPts val="6000"/>
              <a:buFont typeface="Redressed"/>
              <a:buNone/>
              <a:defRPr sz="8000" b="0" i="0" u="none" strike="noStrike" cap="none">
                <a:solidFill>
                  <a:schemeClr val="dk1"/>
                </a:solidFill>
                <a:latin typeface="Redressed"/>
                <a:ea typeface="Redressed"/>
                <a:cs typeface="Redressed"/>
                <a:sym typeface="Redressed"/>
              </a:defRPr>
            </a:lvl5pPr>
            <a:lvl6pPr marR="0" lvl="5" algn="l" rtl="0">
              <a:lnSpc>
                <a:spcPct val="100000"/>
              </a:lnSpc>
              <a:spcBef>
                <a:spcPts val="0"/>
              </a:spcBef>
              <a:spcAft>
                <a:spcPts val="0"/>
              </a:spcAft>
              <a:buClr>
                <a:schemeClr val="dk1"/>
              </a:buClr>
              <a:buSzPts val="6000"/>
              <a:buFont typeface="Redressed"/>
              <a:buNone/>
              <a:defRPr sz="8000" b="0" i="0" u="none" strike="noStrike" cap="none">
                <a:solidFill>
                  <a:schemeClr val="dk1"/>
                </a:solidFill>
                <a:latin typeface="Redressed"/>
                <a:ea typeface="Redressed"/>
                <a:cs typeface="Redressed"/>
                <a:sym typeface="Redressed"/>
              </a:defRPr>
            </a:lvl6pPr>
            <a:lvl7pPr marR="0" lvl="6" algn="l" rtl="0">
              <a:lnSpc>
                <a:spcPct val="100000"/>
              </a:lnSpc>
              <a:spcBef>
                <a:spcPts val="0"/>
              </a:spcBef>
              <a:spcAft>
                <a:spcPts val="0"/>
              </a:spcAft>
              <a:buClr>
                <a:schemeClr val="dk1"/>
              </a:buClr>
              <a:buSzPts val="6000"/>
              <a:buFont typeface="Redressed"/>
              <a:buNone/>
              <a:defRPr sz="8000" b="0" i="0" u="none" strike="noStrike" cap="none">
                <a:solidFill>
                  <a:schemeClr val="dk1"/>
                </a:solidFill>
                <a:latin typeface="Redressed"/>
                <a:ea typeface="Redressed"/>
                <a:cs typeface="Redressed"/>
                <a:sym typeface="Redressed"/>
              </a:defRPr>
            </a:lvl7pPr>
            <a:lvl8pPr marR="0" lvl="7" algn="l" rtl="0">
              <a:lnSpc>
                <a:spcPct val="100000"/>
              </a:lnSpc>
              <a:spcBef>
                <a:spcPts val="0"/>
              </a:spcBef>
              <a:spcAft>
                <a:spcPts val="0"/>
              </a:spcAft>
              <a:buClr>
                <a:schemeClr val="dk1"/>
              </a:buClr>
              <a:buSzPts val="6000"/>
              <a:buFont typeface="Redressed"/>
              <a:buNone/>
              <a:defRPr sz="8000" b="0" i="0" u="none" strike="noStrike" cap="none">
                <a:solidFill>
                  <a:schemeClr val="dk1"/>
                </a:solidFill>
                <a:latin typeface="Redressed"/>
                <a:ea typeface="Redressed"/>
                <a:cs typeface="Redressed"/>
                <a:sym typeface="Redressed"/>
              </a:defRPr>
            </a:lvl8pPr>
            <a:lvl9pPr marR="0" lvl="8" algn="l" rtl="0">
              <a:lnSpc>
                <a:spcPct val="100000"/>
              </a:lnSpc>
              <a:spcBef>
                <a:spcPts val="0"/>
              </a:spcBef>
              <a:spcAft>
                <a:spcPts val="0"/>
              </a:spcAft>
              <a:buClr>
                <a:schemeClr val="dk1"/>
              </a:buClr>
              <a:buSzPts val="6000"/>
              <a:buFont typeface="Redressed"/>
              <a:buNone/>
              <a:defRPr sz="8000" b="0" i="0" u="none" strike="noStrike" cap="none">
                <a:solidFill>
                  <a:schemeClr val="dk1"/>
                </a:solidFill>
                <a:latin typeface="Redressed"/>
                <a:ea typeface="Redressed"/>
                <a:cs typeface="Redressed"/>
                <a:sym typeface="Redressed"/>
              </a:defRPr>
            </a:lvl9pPr>
          </a:lstStyle>
          <a:p>
            <a:pPr marL="0" marR="0" lvl="0" indent="0" algn="ctr" defTabSz="914400" rtl="0" eaLnBrk="1" fontAlgn="auto" latinLnBrk="0" hangingPunct="1">
              <a:lnSpc>
                <a:spcPct val="100000"/>
              </a:lnSpc>
              <a:spcBef>
                <a:spcPts val="0"/>
              </a:spcBef>
              <a:spcAft>
                <a:spcPts val="0"/>
              </a:spcAft>
              <a:buClr>
                <a:srgbClr val="783F04"/>
              </a:buClr>
              <a:buSzPts val="6000"/>
              <a:buFont typeface="Redressed"/>
              <a:buNone/>
              <a:tabLst/>
              <a:defRPr/>
            </a:pPr>
            <a:r>
              <a:rPr kumimoji="0" lang="en-US" sz="4400" b="1" i="0" u="none" strike="noStrike" kern="0" cap="none" spc="0" normalizeH="0" baseline="0" noProof="0" dirty="0" err="1">
                <a:ln>
                  <a:noFill/>
                </a:ln>
                <a:solidFill>
                  <a:srgbClr val="C00000"/>
                </a:solidFill>
                <a:effectLst/>
                <a:uLnTx/>
                <a:uFillTx/>
                <a:latin typeface="Snell Roundhand Black" panose="02000603080000090004" pitchFamily="2" charset="77"/>
                <a:sym typeface="Redressed"/>
              </a:rPr>
              <a:t>Bài</a:t>
            </a:r>
            <a:r>
              <a:rPr kumimoji="0" lang="en-US" sz="4400" b="1" i="0" u="none" strike="noStrike" kern="0" cap="none" spc="0" normalizeH="0" baseline="0" noProof="0" dirty="0">
                <a:ln>
                  <a:noFill/>
                </a:ln>
                <a:solidFill>
                  <a:srgbClr val="C00000"/>
                </a:solidFill>
                <a:effectLst/>
                <a:uLnTx/>
                <a:uFillTx/>
                <a:latin typeface="Snell Roundhand Black" panose="02000603080000090004" pitchFamily="2" charset="77"/>
                <a:sym typeface="Redressed"/>
              </a:rPr>
              <a:t> 9: </a:t>
            </a:r>
            <a:r>
              <a:rPr kumimoji="0" lang="vi-VN" sz="4400" b="1" i="0" u="none" strike="noStrike" kern="0" cap="none" spc="0" normalizeH="0" baseline="0" noProof="0" dirty="0">
                <a:ln>
                  <a:noFill/>
                </a:ln>
                <a:solidFill>
                  <a:srgbClr val="C00000"/>
                </a:solidFill>
                <a:effectLst/>
                <a:uLnTx/>
                <a:uFillTx/>
                <a:latin typeface="Snell Roundhand Black" panose="02000603080000090004" pitchFamily="2" charset="77"/>
                <a:sym typeface="Redressed"/>
              </a:rPr>
              <a:t>Đất nước buổi đầu độc lập (939 -967)</a:t>
            </a:r>
          </a:p>
        </p:txBody>
      </p:sp>
      <p:sp>
        <p:nvSpPr>
          <p:cNvPr id="3" name="Google Shape;135;p28">
            <a:extLst>
              <a:ext uri="{FF2B5EF4-FFF2-40B4-BE49-F238E27FC236}">
                <a16:creationId xmlns:a16="http://schemas.microsoft.com/office/drawing/2014/main" id="{DA28E969-C87F-D943-B0CD-2F5B790E309B}"/>
              </a:ext>
            </a:extLst>
          </p:cNvPr>
          <p:cNvSpPr txBox="1">
            <a:spLocks/>
          </p:cNvSpPr>
          <p:nvPr/>
        </p:nvSpPr>
        <p:spPr>
          <a:xfrm>
            <a:off x="302302" y="1159931"/>
            <a:ext cx="6078724" cy="770400"/>
          </a:xfrm>
          <a:prstGeom prst="rect">
            <a:avLst/>
          </a:prstGeom>
          <a:noFill/>
          <a:ln>
            <a:noFill/>
          </a:ln>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accent3"/>
              </a:buClr>
              <a:buSzPts val="1400"/>
              <a:buFont typeface="Livvic"/>
              <a:buNone/>
              <a:defRPr sz="1800" b="0" i="0" u="none" strike="noStrike" cap="none">
                <a:solidFill>
                  <a:schemeClr val="dk1"/>
                </a:solidFill>
                <a:latin typeface="Livvic"/>
                <a:ea typeface="Livvic"/>
                <a:cs typeface="Livvic"/>
                <a:sym typeface="Livvic"/>
              </a:defRPr>
            </a:lvl1pPr>
            <a:lvl2pPr marR="0" lvl="1" algn="ctr" rtl="0">
              <a:lnSpc>
                <a:spcPct val="100000"/>
              </a:lnSpc>
              <a:spcBef>
                <a:spcPts val="0"/>
              </a:spcBef>
              <a:spcAft>
                <a:spcPts val="0"/>
              </a:spcAft>
              <a:buClr>
                <a:schemeClr val="accent3"/>
              </a:buClr>
              <a:buSzPts val="1400"/>
              <a:buFont typeface="Livvic"/>
              <a:buNone/>
              <a:defRPr sz="1400" b="0" i="0" u="none" strike="noStrike" cap="none">
                <a:solidFill>
                  <a:schemeClr val="accent3"/>
                </a:solidFill>
                <a:latin typeface="Livvic"/>
                <a:ea typeface="Livvic"/>
                <a:cs typeface="Livvic"/>
                <a:sym typeface="Livvic"/>
              </a:defRPr>
            </a:lvl2pPr>
            <a:lvl3pPr marR="0" lvl="2" algn="ctr" rtl="0">
              <a:lnSpc>
                <a:spcPct val="100000"/>
              </a:lnSpc>
              <a:spcBef>
                <a:spcPts val="0"/>
              </a:spcBef>
              <a:spcAft>
                <a:spcPts val="0"/>
              </a:spcAft>
              <a:buClr>
                <a:schemeClr val="accent3"/>
              </a:buClr>
              <a:buSzPts val="1400"/>
              <a:buFont typeface="Livvic"/>
              <a:buNone/>
              <a:defRPr sz="1400" b="0" i="0" u="none" strike="noStrike" cap="none">
                <a:solidFill>
                  <a:schemeClr val="accent3"/>
                </a:solidFill>
                <a:latin typeface="Livvic"/>
                <a:ea typeface="Livvic"/>
                <a:cs typeface="Livvic"/>
                <a:sym typeface="Livvic"/>
              </a:defRPr>
            </a:lvl3pPr>
            <a:lvl4pPr marR="0" lvl="3" algn="ctr" rtl="0">
              <a:lnSpc>
                <a:spcPct val="100000"/>
              </a:lnSpc>
              <a:spcBef>
                <a:spcPts val="0"/>
              </a:spcBef>
              <a:spcAft>
                <a:spcPts val="0"/>
              </a:spcAft>
              <a:buClr>
                <a:schemeClr val="accent3"/>
              </a:buClr>
              <a:buSzPts val="1400"/>
              <a:buFont typeface="Livvic"/>
              <a:buNone/>
              <a:defRPr sz="1400" b="0" i="0" u="none" strike="noStrike" cap="none">
                <a:solidFill>
                  <a:schemeClr val="accent3"/>
                </a:solidFill>
                <a:latin typeface="Livvic"/>
                <a:ea typeface="Livvic"/>
                <a:cs typeface="Livvic"/>
                <a:sym typeface="Livvic"/>
              </a:defRPr>
            </a:lvl4pPr>
            <a:lvl5pPr marR="0" lvl="4" algn="ctr" rtl="0">
              <a:lnSpc>
                <a:spcPct val="100000"/>
              </a:lnSpc>
              <a:spcBef>
                <a:spcPts val="0"/>
              </a:spcBef>
              <a:spcAft>
                <a:spcPts val="0"/>
              </a:spcAft>
              <a:buClr>
                <a:schemeClr val="accent3"/>
              </a:buClr>
              <a:buSzPts val="1400"/>
              <a:buFont typeface="Livvic"/>
              <a:buNone/>
              <a:defRPr sz="1400" b="0" i="0" u="none" strike="noStrike" cap="none">
                <a:solidFill>
                  <a:schemeClr val="accent3"/>
                </a:solidFill>
                <a:latin typeface="Livvic"/>
                <a:ea typeface="Livvic"/>
                <a:cs typeface="Livvic"/>
                <a:sym typeface="Livvic"/>
              </a:defRPr>
            </a:lvl5pPr>
            <a:lvl6pPr marR="0" lvl="5" algn="ctr" rtl="0">
              <a:lnSpc>
                <a:spcPct val="100000"/>
              </a:lnSpc>
              <a:spcBef>
                <a:spcPts val="0"/>
              </a:spcBef>
              <a:spcAft>
                <a:spcPts val="0"/>
              </a:spcAft>
              <a:buClr>
                <a:schemeClr val="accent3"/>
              </a:buClr>
              <a:buSzPts val="1400"/>
              <a:buFont typeface="Livvic"/>
              <a:buNone/>
              <a:defRPr sz="1400" b="0" i="0" u="none" strike="noStrike" cap="none">
                <a:solidFill>
                  <a:schemeClr val="accent3"/>
                </a:solidFill>
                <a:latin typeface="Livvic"/>
                <a:ea typeface="Livvic"/>
                <a:cs typeface="Livvic"/>
                <a:sym typeface="Livvic"/>
              </a:defRPr>
            </a:lvl6pPr>
            <a:lvl7pPr marR="0" lvl="6" algn="ctr" rtl="0">
              <a:lnSpc>
                <a:spcPct val="100000"/>
              </a:lnSpc>
              <a:spcBef>
                <a:spcPts val="0"/>
              </a:spcBef>
              <a:spcAft>
                <a:spcPts val="0"/>
              </a:spcAft>
              <a:buClr>
                <a:schemeClr val="accent3"/>
              </a:buClr>
              <a:buSzPts val="1400"/>
              <a:buFont typeface="Livvic"/>
              <a:buNone/>
              <a:defRPr sz="1400" b="0" i="0" u="none" strike="noStrike" cap="none">
                <a:solidFill>
                  <a:schemeClr val="accent3"/>
                </a:solidFill>
                <a:latin typeface="Livvic"/>
                <a:ea typeface="Livvic"/>
                <a:cs typeface="Livvic"/>
                <a:sym typeface="Livvic"/>
              </a:defRPr>
            </a:lvl7pPr>
            <a:lvl8pPr marR="0" lvl="7" algn="ctr" rtl="0">
              <a:lnSpc>
                <a:spcPct val="100000"/>
              </a:lnSpc>
              <a:spcBef>
                <a:spcPts val="0"/>
              </a:spcBef>
              <a:spcAft>
                <a:spcPts val="0"/>
              </a:spcAft>
              <a:buClr>
                <a:schemeClr val="accent3"/>
              </a:buClr>
              <a:buSzPts val="1400"/>
              <a:buFont typeface="Livvic"/>
              <a:buNone/>
              <a:defRPr sz="1400" b="0" i="0" u="none" strike="noStrike" cap="none">
                <a:solidFill>
                  <a:schemeClr val="accent3"/>
                </a:solidFill>
                <a:latin typeface="Livvic"/>
                <a:ea typeface="Livvic"/>
                <a:cs typeface="Livvic"/>
                <a:sym typeface="Livvic"/>
              </a:defRPr>
            </a:lvl8pPr>
            <a:lvl9pPr marR="0" lvl="8" algn="ctr" rtl="0">
              <a:lnSpc>
                <a:spcPct val="100000"/>
              </a:lnSpc>
              <a:spcBef>
                <a:spcPts val="0"/>
              </a:spcBef>
              <a:spcAft>
                <a:spcPts val="0"/>
              </a:spcAft>
              <a:buClr>
                <a:schemeClr val="accent3"/>
              </a:buClr>
              <a:buSzPts val="1400"/>
              <a:buFont typeface="Livvic"/>
              <a:buNone/>
              <a:defRPr sz="1400" b="0" i="0" u="none" strike="noStrike" cap="none">
                <a:solidFill>
                  <a:schemeClr val="accent3"/>
                </a:solidFill>
                <a:latin typeface="Livvic"/>
                <a:ea typeface="Livvic"/>
                <a:cs typeface="Livvic"/>
                <a:sym typeface="Livvic"/>
              </a:defRPr>
            </a:lvl9pPr>
          </a:lstStyle>
          <a:p>
            <a:pPr marL="0" marR="0" lvl="0" indent="0" algn="l" defTabSz="1219170" rtl="0" eaLnBrk="1" fontAlgn="auto" latinLnBrk="0" hangingPunct="1">
              <a:lnSpc>
                <a:spcPct val="100000"/>
              </a:lnSpc>
              <a:spcBef>
                <a:spcPts val="0"/>
              </a:spcBef>
              <a:spcAft>
                <a:spcPts val="0"/>
              </a:spcAft>
              <a:buClr>
                <a:srgbClr val="553333"/>
              </a:buClr>
              <a:buSzTx/>
              <a:buFont typeface="Livvic"/>
              <a:buNone/>
              <a:tabLst/>
              <a:defRPr/>
            </a:pPr>
            <a:r>
              <a:rPr kumimoji="0" lang="en-US" sz="3200" b="0" i="0" u="none" strike="noStrike" kern="0" cap="none" spc="0" normalizeH="0" baseline="0" noProof="0" dirty="0">
                <a:ln>
                  <a:noFill/>
                </a:ln>
                <a:solidFill>
                  <a:srgbClr val="482400"/>
                </a:solidFill>
                <a:effectLst/>
                <a:uLnTx/>
                <a:uFillTx/>
                <a:latin typeface="SVN-Blenda Script" panose="02000804000000020003" pitchFamily="2" charset="0"/>
                <a:ea typeface="+mn-ea"/>
                <a:cs typeface="+mn-cs"/>
                <a:sym typeface="Livvic"/>
              </a:rPr>
              <a:t>1. </a:t>
            </a:r>
            <a:r>
              <a:rPr kumimoji="0" lang="vi-VN" sz="3200" b="0" i="0" u="none" strike="noStrike" kern="0" cap="none" spc="0" normalizeH="0" baseline="0" noProof="0" dirty="0">
                <a:ln>
                  <a:noFill/>
                </a:ln>
                <a:solidFill>
                  <a:srgbClr val="482400"/>
                </a:solidFill>
                <a:effectLst/>
                <a:uLnTx/>
                <a:uFillTx/>
                <a:latin typeface="SVN-Blenda Script" panose="02000804000000020003" pitchFamily="2" charset="0"/>
                <a:ea typeface="+mn-ea"/>
                <a:cs typeface="+mn-cs"/>
                <a:sym typeface="Livvic"/>
              </a:rPr>
              <a:t>Ngô Quyền dựng nền độc lập.</a:t>
            </a:r>
          </a:p>
        </p:txBody>
      </p:sp>
      <p:sp>
        <p:nvSpPr>
          <p:cNvPr id="4" name="Rectangle 3">
            <a:extLst>
              <a:ext uri="{FF2B5EF4-FFF2-40B4-BE49-F238E27FC236}">
                <a16:creationId xmlns:a16="http://schemas.microsoft.com/office/drawing/2014/main" id="{C492D8AD-2F4A-4F46-B71D-3994BB95B361}"/>
              </a:ext>
            </a:extLst>
          </p:cNvPr>
          <p:cNvSpPr/>
          <p:nvPr/>
        </p:nvSpPr>
        <p:spPr>
          <a:xfrm>
            <a:off x="140676" y="3242082"/>
            <a:ext cx="11570677" cy="954107"/>
          </a:xfrm>
          <a:prstGeom prst="rect">
            <a:avLst/>
          </a:prstGeom>
        </p:spPr>
        <p:txBody>
          <a:bodyPr wrap="square">
            <a:spAutoFit/>
          </a:bodyPr>
          <a:lstStyle/>
          <a:p>
            <a:pPr marL="148163" marR="0" lvl="8" indent="0" algn="just" defTabSz="1219170" rtl="0" eaLnBrk="1" fontAlgn="auto" latinLnBrk="0" hangingPunct="1">
              <a:lnSpc>
                <a:spcPct val="100000"/>
              </a:lnSpc>
              <a:spcBef>
                <a:spcPct val="50000"/>
              </a:spcBef>
              <a:spcAft>
                <a:spcPts val="0"/>
              </a:spcAft>
              <a:buClrTx/>
              <a:buSzTx/>
              <a:buFontTx/>
              <a:buNone/>
              <a:tabLst/>
              <a:defRPr/>
            </a:pPr>
            <a:r>
              <a:rPr kumimoji="0" lang="en-US" sz="2800" b="0" i="0" u="none" strike="noStrike" kern="1200" cap="none" spc="0" normalizeH="0" baseline="0" noProof="0" dirty="0">
                <a:ln>
                  <a:noFill/>
                </a:ln>
                <a:solidFill>
                  <a:srgbClr val="EEEEEE">
                    <a:lumMod val="25000"/>
                  </a:srgbClr>
                </a:solidFill>
                <a:effectLst/>
                <a:uLnTx/>
                <a:uFillTx/>
                <a:latin typeface="Times New Roman" panose="02020603050405020304" pitchFamily="18" charset="0"/>
                <a:ea typeface="SimSun"/>
                <a:cs typeface="Times New Roman" panose="02020603050405020304" pitchFamily="18" charset="0"/>
                <a:sym typeface="Arial"/>
              </a:rPr>
              <a:t> - </a:t>
            </a:r>
            <a:r>
              <a:rPr kumimoji="0" lang="en-US" sz="2800" b="0" i="0" u="none" strike="noStrike" kern="1200" cap="none" spc="0" normalizeH="0" baseline="0" noProof="0" dirty="0" err="1">
                <a:ln>
                  <a:noFill/>
                </a:ln>
                <a:solidFill>
                  <a:srgbClr val="EEEEEE">
                    <a:lumMod val="25000"/>
                  </a:srgbClr>
                </a:solidFill>
                <a:effectLst/>
                <a:uLnTx/>
                <a:uFillTx/>
                <a:latin typeface="Times New Roman" panose="02020603050405020304" pitchFamily="18" charset="0"/>
                <a:ea typeface="SimSun"/>
                <a:cs typeface="Times New Roman" panose="02020603050405020304" pitchFamily="18" charset="0"/>
                <a:sym typeface="Arial"/>
              </a:rPr>
              <a:t>Năm</a:t>
            </a:r>
            <a:r>
              <a:rPr kumimoji="0" lang="en-US" sz="2800" b="0" i="0" u="none" strike="noStrike" kern="1200" cap="none" spc="0" normalizeH="0" baseline="0" noProof="0" dirty="0">
                <a:ln>
                  <a:noFill/>
                </a:ln>
                <a:solidFill>
                  <a:srgbClr val="EEEEEE">
                    <a:lumMod val="25000"/>
                  </a:srgbClr>
                </a:solidFill>
                <a:effectLst/>
                <a:uLnTx/>
                <a:uFillTx/>
                <a:latin typeface="Times New Roman" panose="02020603050405020304" pitchFamily="18" charset="0"/>
                <a:ea typeface="SimSun"/>
                <a:cs typeface="Times New Roman" panose="02020603050405020304" pitchFamily="18" charset="0"/>
                <a:sym typeface="Arial"/>
              </a:rPr>
              <a:t> 944, </a:t>
            </a:r>
            <a:r>
              <a:rPr kumimoji="0" lang="en-US" sz="2800" b="0" i="0" u="none" strike="noStrike" kern="1200" cap="none" spc="0" normalizeH="0" baseline="0" noProof="0" dirty="0" err="1">
                <a:ln>
                  <a:noFill/>
                </a:ln>
                <a:solidFill>
                  <a:srgbClr val="EEEEEE">
                    <a:lumMod val="25000"/>
                  </a:srgbClr>
                </a:solidFill>
                <a:effectLst/>
                <a:uLnTx/>
                <a:uFillTx/>
                <a:latin typeface="Times New Roman" panose="02020603050405020304" pitchFamily="18" charset="0"/>
                <a:ea typeface="SimSun"/>
                <a:cs typeface="Times New Roman" panose="02020603050405020304" pitchFamily="18" charset="0"/>
                <a:sym typeface="Arial"/>
              </a:rPr>
              <a:t>Ngô</a:t>
            </a:r>
            <a:r>
              <a:rPr kumimoji="0" lang="en-US" sz="2800" b="0" i="0" u="none" strike="noStrike" kern="1200" cap="none" spc="0" normalizeH="0" noProof="0" dirty="0">
                <a:ln>
                  <a:noFill/>
                </a:ln>
                <a:solidFill>
                  <a:srgbClr val="EEEEEE">
                    <a:lumMod val="25000"/>
                  </a:srgbClr>
                </a:solidFill>
                <a:effectLst/>
                <a:uLnTx/>
                <a:uFillTx/>
                <a:latin typeface="Times New Roman" panose="02020603050405020304" pitchFamily="18" charset="0"/>
                <a:ea typeface="SimSun"/>
                <a:cs typeface="Times New Roman" panose="02020603050405020304" pitchFamily="18" charset="0"/>
                <a:sym typeface="Arial"/>
              </a:rPr>
              <a:t> </a:t>
            </a:r>
            <a:r>
              <a:rPr kumimoji="0" lang="en-US" sz="2800" b="0" i="0" u="none" strike="noStrike" kern="1200" cap="none" spc="0" normalizeH="0" noProof="0" dirty="0" err="1">
                <a:ln>
                  <a:noFill/>
                </a:ln>
                <a:solidFill>
                  <a:srgbClr val="EEEEEE">
                    <a:lumMod val="25000"/>
                  </a:srgbClr>
                </a:solidFill>
                <a:effectLst/>
                <a:uLnTx/>
                <a:uFillTx/>
                <a:latin typeface="Times New Roman" panose="02020603050405020304" pitchFamily="18" charset="0"/>
                <a:ea typeface="SimSun"/>
                <a:cs typeface="Times New Roman" panose="02020603050405020304" pitchFamily="18" charset="0"/>
                <a:sym typeface="Arial"/>
              </a:rPr>
              <a:t>Quyền</a:t>
            </a:r>
            <a:r>
              <a:rPr kumimoji="0" lang="en-US" sz="2800" b="0" i="0" u="none" strike="noStrike" kern="1200" cap="none" spc="0" normalizeH="0" noProof="0" dirty="0">
                <a:ln>
                  <a:noFill/>
                </a:ln>
                <a:solidFill>
                  <a:srgbClr val="EEEEEE">
                    <a:lumMod val="25000"/>
                  </a:srgbClr>
                </a:solidFill>
                <a:effectLst/>
                <a:uLnTx/>
                <a:uFillTx/>
                <a:latin typeface="Times New Roman" panose="02020603050405020304" pitchFamily="18" charset="0"/>
                <a:ea typeface="SimSun"/>
                <a:cs typeface="Times New Roman" panose="02020603050405020304" pitchFamily="18" charset="0"/>
                <a:sym typeface="Arial"/>
              </a:rPr>
              <a:t> </a:t>
            </a:r>
            <a:r>
              <a:rPr kumimoji="0" lang="en-US" sz="2800" b="0" i="0" u="none" strike="noStrike" kern="1200" cap="none" spc="0" normalizeH="0" noProof="0" dirty="0" err="1">
                <a:ln>
                  <a:noFill/>
                </a:ln>
                <a:solidFill>
                  <a:srgbClr val="EEEEEE">
                    <a:lumMod val="25000"/>
                  </a:srgbClr>
                </a:solidFill>
                <a:effectLst/>
                <a:uLnTx/>
                <a:uFillTx/>
                <a:latin typeface="Times New Roman" panose="02020603050405020304" pitchFamily="18" charset="0"/>
                <a:ea typeface="SimSun"/>
                <a:cs typeface="Times New Roman" panose="02020603050405020304" pitchFamily="18" charset="0"/>
                <a:sym typeface="Arial"/>
              </a:rPr>
              <a:t>mất</a:t>
            </a:r>
            <a:r>
              <a:rPr kumimoji="0" lang="en-US" sz="2800" b="0" i="0" u="none" strike="noStrike" kern="1200" cap="none" spc="0" normalizeH="0" noProof="0" dirty="0">
                <a:ln>
                  <a:noFill/>
                </a:ln>
                <a:solidFill>
                  <a:srgbClr val="EEEEEE">
                    <a:lumMod val="25000"/>
                  </a:srgbClr>
                </a:solidFill>
                <a:effectLst/>
                <a:uLnTx/>
                <a:uFillTx/>
                <a:latin typeface="Times New Roman" panose="02020603050405020304" pitchFamily="18" charset="0"/>
                <a:ea typeface="SimSun"/>
                <a:cs typeface="Times New Roman" panose="02020603050405020304" pitchFamily="18" charset="0"/>
                <a:sym typeface="Arial"/>
              </a:rPr>
              <a:t> </a:t>
            </a:r>
            <a:r>
              <a:rPr kumimoji="0" lang="en-US" sz="2800" b="0" i="0" u="none" strike="noStrike" kern="1200" cap="none" spc="0" normalizeH="0" noProof="0" dirty="0" err="1">
                <a:ln>
                  <a:noFill/>
                </a:ln>
                <a:solidFill>
                  <a:srgbClr val="EEEEEE">
                    <a:lumMod val="25000"/>
                  </a:srgbClr>
                </a:solidFill>
                <a:effectLst/>
                <a:uLnTx/>
                <a:uFillTx/>
                <a:latin typeface="Times New Roman" panose="02020603050405020304" pitchFamily="18" charset="0"/>
                <a:ea typeface="SimSun"/>
                <a:cs typeface="Times New Roman" panose="02020603050405020304" pitchFamily="18" charset="0"/>
                <a:sym typeface="Arial"/>
              </a:rPr>
              <a:t>chính</a:t>
            </a:r>
            <a:r>
              <a:rPr kumimoji="0" lang="en-US" sz="2800" b="0" i="0" u="none" strike="noStrike" kern="1200" cap="none" spc="0" normalizeH="0" noProof="0" dirty="0">
                <a:ln>
                  <a:noFill/>
                </a:ln>
                <a:solidFill>
                  <a:srgbClr val="EEEEEE">
                    <a:lumMod val="25000"/>
                  </a:srgbClr>
                </a:solidFill>
                <a:effectLst/>
                <a:uLnTx/>
                <a:uFillTx/>
                <a:latin typeface="Times New Roman" panose="02020603050405020304" pitchFamily="18" charset="0"/>
                <a:ea typeface="SimSun"/>
                <a:cs typeface="Times New Roman" panose="02020603050405020304" pitchFamily="18" charset="0"/>
                <a:sym typeface="Arial"/>
              </a:rPr>
              <a:t> </a:t>
            </a:r>
            <a:r>
              <a:rPr kumimoji="0" lang="en-US" sz="2800" b="0" i="0" u="none" strike="noStrike" kern="1200" cap="none" spc="0" normalizeH="0" noProof="0" dirty="0" err="1">
                <a:ln>
                  <a:noFill/>
                </a:ln>
                <a:solidFill>
                  <a:srgbClr val="EEEEEE">
                    <a:lumMod val="25000"/>
                  </a:srgbClr>
                </a:solidFill>
                <a:effectLst/>
                <a:uLnTx/>
                <a:uFillTx/>
                <a:latin typeface="Times New Roman" panose="02020603050405020304" pitchFamily="18" charset="0"/>
                <a:ea typeface="SimSun"/>
                <a:cs typeface="Times New Roman" panose="02020603050405020304" pitchFamily="18" charset="0"/>
                <a:sym typeface="Arial"/>
              </a:rPr>
              <a:t>quyền</a:t>
            </a:r>
            <a:r>
              <a:rPr kumimoji="0" lang="en-US" sz="2800" b="0" i="0" u="none" strike="noStrike" kern="1200" cap="none" spc="0" normalizeH="0" noProof="0" dirty="0">
                <a:ln>
                  <a:noFill/>
                </a:ln>
                <a:solidFill>
                  <a:srgbClr val="EEEEEE">
                    <a:lumMod val="25000"/>
                  </a:srgbClr>
                </a:solidFill>
                <a:effectLst/>
                <a:uLnTx/>
                <a:uFillTx/>
                <a:latin typeface="Times New Roman" panose="02020603050405020304" pitchFamily="18" charset="0"/>
                <a:ea typeface="SimSun"/>
                <a:cs typeface="Times New Roman" panose="02020603050405020304" pitchFamily="18" charset="0"/>
                <a:sym typeface="Arial"/>
              </a:rPr>
              <a:t> </a:t>
            </a:r>
            <a:r>
              <a:rPr kumimoji="0" lang="en-US" sz="2800" b="0" i="0" u="none" strike="noStrike" kern="1200" cap="none" spc="0" normalizeH="0" noProof="0" dirty="0" err="1">
                <a:ln>
                  <a:noFill/>
                </a:ln>
                <a:solidFill>
                  <a:srgbClr val="EEEEEE">
                    <a:lumMod val="25000"/>
                  </a:srgbClr>
                </a:solidFill>
                <a:effectLst/>
                <a:uLnTx/>
                <a:uFillTx/>
                <a:latin typeface="Times New Roman" panose="02020603050405020304" pitchFamily="18" charset="0"/>
                <a:ea typeface="SimSun"/>
                <a:cs typeface="Times New Roman" panose="02020603050405020304" pitchFamily="18" charset="0"/>
                <a:sym typeface="Arial"/>
              </a:rPr>
              <a:t>nhà</a:t>
            </a:r>
            <a:r>
              <a:rPr kumimoji="0" lang="en-US" sz="2800" b="0" i="0" u="none" strike="noStrike" kern="1200" cap="none" spc="0" normalizeH="0" noProof="0" dirty="0">
                <a:ln>
                  <a:noFill/>
                </a:ln>
                <a:solidFill>
                  <a:srgbClr val="EEEEEE">
                    <a:lumMod val="25000"/>
                  </a:srgbClr>
                </a:solidFill>
                <a:effectLst/>
                <a:uLnTx/>
                <a:uFillTx/>
                <a:latin typeface="Times New Roman" panose="02020603050405020304" pitchFamily="18" charset="0"/>
                <a:ea typeface="SimSun"/>
                <a:cs typeface="Times New Roman" panose="02020603050405020304" pitchFamily="18" charset="0"/>
                <a:sym typeface="Arial"/>
              </a:rPr>
              <a:t> </a:t>
            </a:r>
            <a:r>
              <a:rPr kumimoji="0" lang="en-US" sz="2800" b="0" i="0" u="none" strike="noStrike" kern="1200" cap="none" spc="0" normalizeH="0" noProof="0" dirty="0" err="1">
                <a:ln>
                  <a:noFill/>
                </a:ln>
                <a:solidFill>
                  <a:srgbClr val="EEEEEE">
                    <a:lumMod val="25000"/>
                  </a:srgbClr>
                </a:solidFill>
                <a:effectLst/>
                <a:uLnTx/>
                <a:uFillTx/>
                <a:latin typeface="Times New Roman" panose="02020603050405020304" pitchFamily="18" charset="0"/>
                <a:ea typeface="SimSun"/>
                <a:cs typeface="Times New Roman" panose="02020603050405020304" pitchFamily="18" charset="0"/>
                <a:sym typeface="Arial"/>
              </a:rPr>
              <a:t>Ngô</a:t>
            </a:r>
            <a:r>
              <a:rPr kumimoji="0" lang="en-US" sz="2800" b="0" i="0" u="none" strike="noStrike" kern="1200" cap="none" spc="0" normalizeH="0" noProof="0" dirty="0">
                <a:ln>
                  <a:noFill/>
                </a:ln>
                <a:solidFill>
                  <a:srgbClr val="EEEEEE">
                    <a:lumMod val="25000"/>
                  </a:srgbClr>
                </a:solidFill>
                <a:effectLst/>
                <a:uLnTx/>
                <a:uFillTx/>
                <a:latin typeface="Times New Roman" panose="02020603050405020304" pitchFamily="18" charset="0"/>
                <a:ea typeface="SimSun"/>
                <a:cs typeface="Times New Roman" panose="02020603050405020304" pitchFamily="18" charset="0"/>
                <a:sym typeface="Arial"/>
              </a:rPr>
              <a:t> </a:t>
            </a:r>
            <a:r>
              <a:rPr kumimoji="0" lang="en-US" sz="2800" b="0" i="0" u="none" strike="noStrike" kern="1200" cap="none" spc="0" normalizeH="0" noProof="0" dirty="0" err="1">
                <a:ln>
                  <a:noFill/>
                </a:ln>
                <a:solidFill>
                  <a:srgbClr val="EEEEEE">
                    <a:lumMod val="25000"/>
                  </a:srgbClr>
                </a:solidFill>
                <a:effectLst/>
                <a:uLnTx/>
                <a:uFillTx/>
                <a:latin typeface="Times New Roman" panose="02020603050405020304" pitchFamily="18" charset="0"/>
                <a:ea typeface="SimSun"/>
                <a:cs typeface="Times New Roman" panose="02020603050405020304" pitchFamily="18" charset="0"/>
                <a:sym typeface="Arial"/>
              </a:rPr>
              <a:t>suy</a:t>
            </a:r>
            <a:r>
              <a:rPr kumimoji="0" lang="en-US" sz="2800" b="0" i="0" u="none" strike="noStrike" kern="1200" cap="none" spc="0" normalizeH="0" noProof="0" dirty="0">
                <a:ln>
                  <a:noFill/>
                </a:ln>
                <a:solidFill>
                  <a:srgbClr val="EEEEEE">
                    <a:lumMod val="25000"/>
                  </a:srgbClr>
                </a:solidFill>
                <a:effectLst/>
                <a:uLnTx/>
                <a:uFillTx/>
                <a:latin typeface="Times New Roman" panose="02020603050405020304" pitchFamily="18" charset="0"/>
                <a:ea typeface="SimSun"/>
                <a:cs typeface="Times New Roman" panose="02020603050405020304" pitchFamily="18" charset="0"/>
                <a:sym typeface="Arial"/>
              </a:rPr>
              <a:t> </a:t>
            </a:r>
            <a:r>
              <a:rPr kumimoji="0" lang="en-US" sz="2800" b="0" i="0" u="none" strike="noStrike" kern="1200" cap="none" spc="0" normalizeH="0" noProof="0" dirty="0" err="1">
                <a:ln>
                  <a:noFill/>
                </a:ln>
                <a:solidFill>
                  <a:srgbClr val="EEEEEE">
                    <a:lumMod val="25000"/>
                  </a:srgbClr>
                </a:solidFill>
                <a:effectLst/>
                <a:uLnTx/>
                <a:uFillTx/>
                <a:latin typeface="Times New Roman" panose="02020603050405020304" pitchFamily="18" charset="0"/>
                <a:ea typeface="SimSun"/>
                <a:cs typeface="Times New Roman" panose="02020603050405020304" pitchFamily="18" charset="0"/>
                <a:sym typeface="Arial"/>
              </a:rPr>
              <a:t>yếu</a:t>
            </a:r>
            <a:r>
              <a:rPr kumimoji="0" lang="en-US" sz="2800" b="0" i="0" u="none" strike="noStrike" kern="1200" cap="none" spc="0" normalizeH="0" noProof="0" dirty="0">
                <a:ln>
                  <a:noFill/>
                </a:ln>
                <a:solidFill>
                  <a:srgbClr val="EEEEEE">
                    <a:lumMod val="25000"/>
                  </a:srgbClr>
                </a:solidFill>
                <a:effectLst/>
                <a:uLnTx/>
                <a:uFillTx/>
                <a:latin typeface="Times New Roman" panose="02020603050405020304" pitchFamily="18" charset="0"/>
                <a:ea typeface="SimSun"/>
                <a:cs typeface="Times New Roman" panose="02020603050405020304" pitchFamily="18" charset="0"/>
                <a:sym typeface="Arial"/>
              </a:rPr>
              <a:t>. </a:t>
            </a:r>
            <a:r>
              <a:rPr lang="en-US" sz="2800" dirty="0" err="1">
                <a:solidFill>
                  <a:srgbClr val="EEEEEE">
                    <a:lumMod val="25000"/>
                  </a:srgbClr>
                </a:solidFill>
                <a:latin typeface="Times New Roman" panose="02020603050405020304" pitchFamily="18" charset="0"/>
                <a:ea typeface="SimSun"/>
                <a:cs typeface="Times New Roman" panose="02020603050405020304" pitchFamily="18" charset="0"/>
                <a:sym typeface="Arial"/>
              </a:rPr>
              <a:t>Đất</a:t>
            </a:r>
            <a:r>
              <a:rPr lang="en-US" sz="2800" dirty="0">
                <a:solidFill>
                  <a:srgbClr val="EEEEEE">
                    <a:lumMod val="25000"/>
                  </a:srgbClr>
                </a:solidFill>
                <a:latin typeface="Times New Roman" panose="02020603050405020304" pitchFamily="18" charset="0"/>
                <a:ea typeface="SimSun"/>
                <a:cs typeface="Times New Roman" panose="02020603050405020304" pitchFamily="18" charset="0"/>
                <a:sym typeface="Arial"/>
              </a:rPr>
              <a:t> </a:t>
            </a:r>
            <a:r>
              <a:rPr lang="en-US" sz="2800" dirty="0" err="1">
                <a:solidFill>
                  <a:srgbClr val="EEEEEE">
                    <a:lumMod val="25000"/>
                  </a:srgbClr>
                </a:solidFill>
                <a:latin typeface="Times New Roman" panose="02020603050405020304" pitchFamily="18" charset="0"/>
                <a:ea typeface="SimSun"/>
                <a:cs typeface="Times New Roman" panose="02020603050405020304" pitchFamily="18" charset="0"/>
                <a:sym typeface="Arial"/>
              </a:rPr>
              <a:t>nước</a:t>
            </a:r>
            <a:r>
              <a:rPr lang="en-US" sz="2800" dirty="0">
                <a:solidFill>
                  <a:srgbClr val="EEEEEE">
                    <a:lumMod val="25000"/>
                  </a:srgbClr>
                </a:solidFill>
                <a:latin typeface="Times New Roman" panose="02020603050405020304" pitchFamily="18" charset="0"/>
                <a:ea typeface="SimSun"/>
                <a:cs typeface="Times New Roman" panose="02020603050405020304" pitchFamily="18" charset="0"/>
                <a:sym typeface="Arial"/>
              </a:rPr>
              <a:t> </a:t>
            </a:r>
            <a:r>
              <a:rPr lang="en-US" sz="2800" dirty="0" err="1">
                <a:solidFill>
                  <a:srgbClr val="EEEEEE">
                    <a:lumMod val="25000"/>
                  </a:srgbClr>
                </a:solidFill>
                <a:latin typeface="Times New Roman" panose="02020603050405020304" pitchFamily="18" charset="0"/>
                <a:ea typeface="SimSun"/>
                <a:cs typeface="Times New Roman" panose="02020603050405020304" pitchFamily="18" charset="0"/>
                <a:sym typeface="Arial"/>
              </a:rPr>
              <a:t>rơi</a:t>
            </a:r>
            <a:r>
              <a:rPr lang="en-US" sz="2800" dirty="0">
                <a:solidFill>
                  <a:srgbClr val="EEEEEE">
                    <a:lumMod val="25000"/>
                  </a:srgbClr>
                </a:solidFill>
                <a:latin typeface="Times New Roman" panose="02020603050405020304" pitchFamily="18" charset="0"/>
                <a:ea typeface="SimSun"/>
                <a:cs typeface="Times New Roman" panose="02020603050405020304" pitchFamily="18" charset="0"/>
                <a:sym typeface="Arial"/>
              </a:rPr>
              <a:t> </a:t>
            </a:r>
            <a:r>
              <a:rPr lang="en-US" sz="2800" dirty="0" err="1">
                <a:solidFill>
                  <a:srgbClr val="EEEEEE">
                    <a:lumMod val="25000"/>
                  </a:srgbClr>
                </a:solidFill>
                <a:latin typeface="Times New Roman" panose="02020603050405020304" pitchFamily="18" charset="0"/>
                <a:ea typeface="SimSun"/>
                <a:cs typeface="Times New Roman" panose="02020603050405020304" pitchFamily="18" charset="0"/>
                <a:sym typeface="Arial"/>
              </a:rPr>
              <a:t>vào</a:t>
            </a:r>
            <a:r>
              <a:rPr lang="en-US" sz="2800" dirty="0">
                <a:solidFill>
                  <a:srgbClr val="EEEEEE">
                    <a:lumMod val="25000"/>
                  </a:srgbClr>
                </a:solidFill>
                <a:latin typeface="Times New Roman" panose="02020603050405020304" pitchFamily="18" charset="0"/>
                <a:ea typeface="SimSun"/>
                <a:cs typeface="Times New Roman" panose="02020603050405020304" pitchFamily="18" charset="0"/>
                <a:sym typeface="Arial"/>
              </a:rPr>
              <a:t> </a:t>
            </a:r>
            <a:r>
              <a:rPr lang="en-US" sz="2800" dirty="0" err="1">
                <a:solidFill>
                  <a:srgbClr val="EEEEEE">
                    <a:lumMod val="25000"/>
                  </a:srgbClr>
                </a:solidFill>
                <a:latin typeface="Times New Roman" panose="02020603050405020304" pitchFamily="18" charset="0"/>
                <a:ea typeface="SimSun"/>
                <a:cs typeface="Times New Roman" panose="02020603050405020304" pitchFamily="18" charset="0"/>
                <a:sym typeface="Arial"/>
              </a:rPr>
              <a:t>tình</a:t>
            </a:r>
            <a:r>
              <a:rPr lang="en-US" sz="2800" dirty="0">
                <a:solidFill>
                  <a:srgbClr val="EEEEEE">
                    <a:lumMod val="25000"/>
                  </a:srgbClr>
                </a:solidFill>
                <a:latin typeface="Times New Roman" panose="02020603050405020304" pitchFamily="18" charset="0"/>
                <a:ea typeface="SimSun"/>
                <a:cs typeface="Times New Roman" panose="02020603050405020304" pitchFamily="18" charset="0"/>
                <a:sym typeface="Arial"/>
              </a:rPr>
              <a:t> </a:t>
            </a:r>
            <a:r>
              <a:rPr lang="en-US" sz="2800" dirty="0" err="1">
                <a:solidFill>
                  <a:srgbClr val="EEEEEE">
                    <a:lumMod val="25000"/>
                  </a:srgbClr>
                </a:solidFill>
                <a:latin typeface="Times New Roman" panose="02020603050405020304" pitchFamily="18" charset="0"/>
                <a:ea typeface="SimSun"/>
                <a:cs typeface="Times New Roman" panose="02020603050405020304" pitchFamily="18" charset="0"/>
                <a:sym typeface="Arial"/>
              </a:rPr>
              <a:t>trạng</a:t>
            </a:r>
            <a:r>
              <a:rPr lang="en-US" sz="2800" dirty="0">
                <a:solidFill>
                  <a:srgbClr val="EEEEEE">
                    <a:lumMod val="25000"/>
                  </a:srgbClr>
                </a:solidFill>
                <a:latin typeface="Times New Roman" panose="02020603050405020304" pitchFamily="18" charset="0"/>
                <a:ea typeface="SimSun"/>
                <a:cs typeface="Times New Roman" panose="02020603050405020304" pitchFamily="18" charset="0"/>
                <a:sym typeface="Arial"/>
              </a:rPr>
              <a:t> </a:t>
            </a:r>
            <a:r>
              <a:rPr lang="en-US" sz="2800" dirty="0" err="1">
                <a:solidFill>
                  <a:srgbClr val="EEEEEE">
                    <a:lumMod val="25000"/>
                  </a:srgbClr>
                </a:solidFill>
                <a:latin typeface="Times New Roman" panose="02020603050405020304" pitchFamily="18" charset="0"/>
                <a:ea typeface="SimSun"/>
                <a:cs typeface="Times New Roman" panose="02020603050405020304" pitchFamily="18" charset="0"/>
                <a:sym typeface="Arial"/>
              </a:rPr>
              <a:t>loạn</a:t>
            </a:r>
            <a:r>
              <a:rPr lang="en-US" sz="2800" dirty="0">
                <a:solidFill>
                  <a:srgbClr val="EEEEEE">
                    <a:lumMod val="25000"/>
                  </a:srgbClr>
                </a:solidFill>
                <a:latin typeface="Times New Roman" panose="02020603050405020304" pitchFamily="18" charset="0"/>
                <a:ea typeface="SimSun"/>
                <a:cs typeface="Times New Roman" panose="02020603050405020304" pitchFamily="18" charset="0"/>
                <a:sym typeface="Arial"/>
              </a:rPr>
              <a:t> 12 </a:t>
            </a:r>
            <a:r>
              <a:rPr lang="en-US" sz="2800" dirty="0" err="1">
                <a:solidFill>
                  <a:srgbClr val="EEEEEE">
                    <a:lumMod val="25000"/>
                  </a:srgbClr>
                </a:solidFill>
                <a:latin typeface="Times New Roman" panose="02020603050405020304" pitchFamily="18" charset="0"/>
                <a:ea typeface="SimSun"/>
                <a:cs typeface="Times New Roman" panose="02020603050405020304" pitchFamily="18" charset="0"/>
                <a:sym typeface="Arial"/>
              </a:rPr>
              <a:t>sứ</a:t>
            </a:r>
            <a:r>
              <a:rPr lang="en-US" sz="2800" dirty="0">
                <a:solidFill>
                  <a:srgbClr val="EEEEEE">
                    <a:lumMod val="25000"/>
                  </a:srgbClr>
                </a:solidFill>
                <a:latin typeface="Times New Roman" panose="02020603050405020304" pitchFamily="18" charset="0"/>
                <a:ea typeface="SimSun"/>
                <a:cs typeface="Times New Roman" panose="02020603050405020304" pitchFamily="18" charset="0"/>
                <a:sym typeface="Arial"/>
              </a:rPr>
              <a:t> </a:t>
            </a:r>
            <a:r>
              <a:rPr lang="en-US" sz="2800" dirty="0" err="1">
                <a:solidFill>
                  <a:srgbClr val="EEEEEE">
                    <a:lumMod val="25000"/>
                  </a:srgbClr>
                </a:solidFill>
                <a:latin typeface="Times New Roman" panose="02020603050405020304" pitchFamily="18" charset="0"/>
                <a:ea typeface="SimSun"/>
                <a:cs typeface="Times New Roman" panose="02020603050405020304" pitchFamily="18" charset="0"/>
                <a:sym typeface="Arial"/>
              </a:rPr>
              <a:t>quân</a:t>
            </a:r>
            <a:r>
              <a:rPr lang="en-US" sz="2800" dirty="0">
                <a:solidFill>
                  <a:srgbClr val="EEEEEE">
                    <a:lumMod val="25000"/>
                  </a:srgbClr>
                </a:solidFill>
                <a:latin typeface="Times New Roman" panose="02020603050405020304" pitchFamily="18" charset="0"/>
                <a:ea typeface="SimSun"/>
                <a:cs typeface="Times New Roman" panose="02020603050405020304" pitchFamily="18" charset="0"/>
                <a:sym typeface="Arial"/>
              </a:rPr>
              <a:t>.</a:t>
            </a:r>
            <a:endParaRPr kumimoji="0" lang="en-US" sz="2800" b="0" i="0" u="none" strike="noStrike" kern="1200" cap="none" spc="0" normalizeH="0" baseline="0" noProof="0" dirty="0">
              <a:ln>
                <a:noFill/>
              </a:ln>
              <a:solidFill>
                <a:srgbClr val="EEEEEE">
                  <a:lumMod val="25000"/>
                </a:srgbClr>
              </a:solidFill>
              <a:effectLst/>
              <a:uLnTx/>
              <a:uFillTx/>
              <a:latin typeface="Times New Roman" panose="02020603050405020304" pitchFamily="18" charset="0"/>
              <a:ea typeface="SimSun"/>
              <a:cs typeface="Times New Roman" panose="02020603050405020304" pitchFamily="18" charset="0"/>
              <a:sym typeface="Arial"/>
            </a:endParaRPr>
          </a:p>
        </p:txBody>
      </p:sp>
      <p:sp>
        <p:nvSpPr>
          <p:cNvPr id="6" name="Rectangle 5">
            <a:extLst>
              <a:ext uri="{FF2B5EF4-FFF2-40B4-BE49-F238E27FC236}">
                <a16:creationId xmlns:a16="http://schemas.microsoft.com/office/drawing/2014/main" id="{C492D8AD-2F4A-4F46-B71D-3994BB95B361}"/>
              </a:ext>
            </a:extLst>
          </p:cNvPr>
          <p:cNvSpPr/>
          <p:nvPr/>
        </p:nvSpPr>
        <p:spPr>
          <a:xfrm>
            <a:off x="302302" y="4538477"/>
            <a:ext cx="11409051" cy="954107"/>
          </a:xfrm>
          <a:prstGeom prst="rect">
            <a:avLst/>
          </a:prstGeom>
        </p:spPr>
        <p:txBody>
          <a:bodyPr wrap="square">
            <a:spAutoFit/>
          </a:bodyPr>
          <a:lstStyle/>
          <a:p>
            <a:pPr marL="148163" marR="0" lvl="8" indent="0" algn="just" defTabSz="1219170" rtl="0" eaLnBrk="1" fontAlgn="auto" latinLnBrk="0" hangingPunct="1">
              <a:lnSpc>
                <a:spcPct val="100000"/>
              </a:lnSpc>
              <a:spcBef>
                <a:spcPct val="50000"/>
              </a:spcBef>
              <a:spcAft>
                <a:spcPts val="0"/>
              </a:spcAft>
              <a:buClrTx/>
              <a:buSzTx/>
              <a:buFontTx/>
              <a:buNone/>
              <a:tabLst/>
              <a:defRPr/>
            </a:pPr>
            <a:r>
              <a:rPr kumimoji="0" lang="en-US" sz="2800" b="0" i="0" u="none" strike="noStrike" kern="1200" cap="none" spc="0" normalizeH="0" baseline="0" noProof="0" dirty="0">
                <a:ln>
                  <a:noFill/>
                </a:ln>
                <a:solidFill>
                  <a:srgbClr val="EEEEEE">
                    <a:lumMod val="25000"/>
                  </a:srgbClr>
                </a:solidFill>
                <a:effectLst/>
                <a:uLnTx/>
                <a:uFillTx/>
                <a:latin typeface="Times New Roman" panose="02020603050405020304" pitchFamily="18" charset="0"/>
                <a:ea typeface="SimSun"/>
                <a:cs typeface="Times New Roman" panose="02020603050405020304" pitchFamily="18" charset="0"/>
                <a:sym typeface="Arial"/>
              </a:rPr>
              <a:t>- </a:t>
            </a:r>
            <a:r>
              <a:rPr kumimoji="0" lang="en-US" sz="2800" b="0" i="0" u="none" strike="noStrike" kern="1200" cap="none" spc="0" normalizeH="0" baseline="0" noProof="0" dirty="0" err="1">
                <a:ln>
                  <a:noFill/>
                </a:ln>
                <a:solidFill>
                  <a:srgbClr val="EEEEEE">
                    <a:lumMod val="25000"/>
                  </a:srgbClr>
                </a:solidFill>
                <a:effectLst/>
                <a:uLnTx/>
                <a:uFillTx/>
                <a:latin typeface="Times New Roman" panose="02020603050405020304" pitchFamily="18" charset="0"/>
                <a:ea typeface="SimSun"/>
                <a:cs typeface="Times New Roman" panose="02020603050405020304" pitchFamily="18" charset="0"/>
                <a:sym typeface="Arial"/>
              </a:rPr>
              <a:t>Với</a:t>
            </a:r>
            <a:r>
              <a:rPr kumimoji="0" lang="en-US" sz="2800" b="0" i="0" u="none" strike="noStrike" kern="1200" cap="none" spc="0" normalizeH="0" noProof="0" dirty="0">
                <a:ln>
                  <a:noFill/>
                </a:ln>
                <a:solidFill>
                  <a:srgbClr val="EEEEEE">
                    <a:lumMod val="25000"/>
                  </a:srgbClr>
                </a:solidFill>
                <a:effectLst/>
                <a:uLnTx/>
                <a:uFillTx/>
                <a:latin typeface="Times New Roman" panose="02020603050405020304" pitchFamily="18" charset="0"/>
                <a:ea typeface="SimSun"/>
                <a:cs typeface="Times New Roman" panose="02020603050405020304" pitchFamily="18" charset="0"/>
                <a:sym typeface="Arial"/>
              </a:rPr>
              <a:t> </a:t>
            </a:r>
            <a:r>
              <a:rPr kumimoji="0" lang="en-US" sz="2800" b="0" i="0" u="none" strike="noStrike" kern="1200" cap="none" spc="0" normalizeH="0" noProof="0" dirty="0" err="1">
                <a:ln>
                  <a:noFill/>
                </a:ln>
                <a:solidFill>
                  <a:srgbClr val="EEEEEE">
                    <a:lumMod val="25000"/>
                  </a:srgbClr>
                </a:solidFill>
                <a:effectLst/>
                <a:uLnTx/>
                <a:uFillTx/>
                <a:latin typeface="Times New Roman" panose="02020603050405020304" pitchFamily="18" charset="0"/>
                <a:ea typeface="SimSun"/>
                <a:cs typeface="Times New Roman" panose="02020603050405020304" pitchFamily="18" charset="0"/>
                <a:sym typeface="Arial"/>
              </a:rPr>
              <a:t>tài</a:t>
            </a:r>
            <a:r>
              <a:rPr kumimoji="0" lang="en-US" sz="2800" b="0" i="0" u="none" strike="noStrike" kern="1200" cap="none" spc="0" normalizeH="0" noProof="0" dirty="0">
                <a:ln>
                  <a:noFill/>
                </a:ln>
                <a:solidFill>
                  <a:srgbClr val="EEEEEE">
                    <a:lumMod val="25000"/>
                  </a:srgbClr>
                </a:solidFill>
                <a:effectLst/>
                <a:uLnTx/>
                <a:uFillTx/>
                <a:latin typeface="Times New Roman" panose="02020603050405020304" pitchFamily="18" charset="0"/>
                <a:ea typeface="SimSun"/>
                <a:cs typeface="Times New Roman" panose="02020603050405020304" pitchFamily="18" charset="0"/>
                <a:sym typeface="Arial"/>
              </a:rPr>
              <a:t> </a:t>
            </a:r>
            <a:r>
              <a:rPr kumimoji="0" lang="en-US" sz="2800" b="0" i="0" u="none" strike="noStrike" kern="1200" cap="none" spc="0" normalizeH="0" noProof="0" dirty="0" err="1">
                <a:ln>
                  <a:noFill/>
                </a:ln>
                <a:solidFill>
                  <a:srgbClr val="EEEEEE">
                    <a:lumMod val="25000"/>
                  </a:srgbClr>
                </a:solidFill>
                <a:effectLst/>
                <a:uLnTx/>
                <a:uFillTx/>
                <a:latin typeface="Times New Roman" panose="02020603050405020304" pitchFamily="18" charset="0"/>
                <a:ea typeface="SimSun"/>
                <a:cs typeface="Times New Roman" panose="02020603050405020304" pitchFamily="18" charset="0"/>
                <a:sym typeface="Arial"/>
              </a:rPr>
              <a:t>năng</a:t>
            </a:r>
            <a:r>
              <a:rPr kumimoji="0" lang="en-US" sz="2800" b="0" i="0" u="none" strike="noStrike" kern="1200" cap="none" spc="0" normalizeH="0" noProof="0" dirty="0">
                <a:ln>
                  <a:noFill/>
                </a:ln>
                <a:solidFill>
                  <a:srgbClr val="EEEEEE">
                    <a:lumMod val="25000"/>
                  </a:srgbClr>
                </a:solidFill>
                <a:effectLst/>
                <a:uLnTx/>
                <a:uFillTx/>
                <a:latin typeface="Times New Roman" panose="02020603050405020304" pitchFamily="18" charset="0"/>
                <a:ea typeface="SimSun"/>
                <a:cs typeface="Times New Roman" panose="02020603050405020304" pitchFamily="18" charset="0"/>
                <a:sym typeface="Arial"/>
              </a:rPr>
              <a:t> </a:t>
            </a:r>
            <a:r>
              <a:rPr kumimoji="0" lang="en-US" sz="2800" b="0" i="0" u="none" strike="noStrike" kern="1200" cap="none" spc="0" normalizeH="0" noProof="0" dirty="0" err="1">
                <a:ln>
                  <a:noFill/>
                </a:ln>
                <a:solidFill>
                  <a:srgbClr val="EEEEEE">
                    <a:lumMod val="25000"/>
                  </a:srgbClr>
                </a:solidFill>
                <a:effectLst/>
                <a:uLnTx/>
                <a:uFillTx/>
                <a:latin typeface="Times New Roman" panose="02020603050405020304" pitchFamily="18" charset="0"/>
                <a:ea typeface="SimSun"/>
                <a:cs typeface="Times New Roman" panose="02020603050405020304" pitchFamily="18" charset="0"/>
                <a:sym typeface="Arial"/>
              </a:rPr>
              <a:t>của</a:t>
            </a:r>
            <a:r>
              <a:rPr kumimoji="0" lang="en-US" sz="2800" b="0" i="0" u="none" strike="noStrike" kern="1200" cap="none" spc="0" normalizeH="0" noProof="0" dirty="0">
                <a:ln>
                  <a:noFill/>
                </a:ln>
                <a:solidFill>
                  <a:srgbClr val="EEEEEE">
                    <a:lumMod val="25000"/>
                  </a:srgbClr>
                </a:solidFill>
                <a:effectLst/>
                <a:uLnTx/>
                <a:uFillTx/>
                <a:latin typeface="Times New Roman" panose="02020603050405020304" pitchFamily="18" charset="0"/>
                <a:ea typeface="SimSun"/>
                <a:cs typeface="Times New Roman" panose="02020603050405020304" pitchFamily="18" charset="0"/>
                <a:sym typeface="Arial"/>
              </a:rPr>
              <a:t> </a:t>
            </a:r>
            <a:r>
              <a:rPr kumimoji="0" lang="en-US" sz="2800" b="0" i="0" u="none" strike="noStrike" kern="1200" cap="none" spc="0" normalizeH="0" noProof="0" dirty="0" err="1">
                <a:ln>
                  <a:noFill/>
                </a:ln>
                <a:solidFill>
                  <a:srgbClr val="EEEEEE">
                    <a:lumMod val="25000"/>
                  </a:srgbClr>
                </a:solidFill>
                <a:effectLst/>
                <a:uLnTx/>
                <a:uFillTx/>
                <a:latin typeface="Times New Roman" panose="02020603050405020304" pitchFamily="18" charset="0"/>
                <a:ea typeface="SimSun"/>
                <a:cs typeface="Times New Roman" panose="02020603050405020304" pitchFamily="18" charset="0"/>
                <a:sym typeface="Arial"/>
              </a:rPr>
              <a:t>mình</a:t>
            </a:r>
            <a:r>
              <a:rPr kumimoji="0" lang="en-US" sz="2800" b="0" i="0" u="none" strike="noStrike" kern="1200" cap="none" spc="0" normalizeH="0" noProof="0" dirty="0">
                <a:ln>
                  <a:noFill/>
                </a:ln>
                <a:solidFill>
                  <a:srgbClr val="EEEEEE">
                    <a:lumMod val="25000"/>
                  </a:srgbClr>
                </a:solidFill>
                <a:effectLst/>
                <a:uLnTx/>
                <a:uFillTx/>
                <a:latin typeface="Times New Roman" panose="02020603050405020304" pitchFamily="18" charset="0"/>
                <a:ea typeface="SimSun"/>
                <a:cs typeface="Times New Roman" panose="02020603050405020304" pitchFamily="18" charset="0"/>
                <a:sym typeface="Arial"/>
              </a:rPr>
              <a:t>, </a:t>
            </a:r>
            <a:r>
              <a:rPr kumimoji="0" lang="en-US" sz="2800" b="0" i="0" u="none" strike="noStrike" kern="1200" cap="none" spc="0" normalizeH="0" noProof="0" dirty="0" err="1">
                <a:ln>
                  <a:noFill/>
                </a:ln>
                <a:solidFill>
                  <a:srgbClr val="EEEEEE">
                    <a:lumMod val="25000"/>
                  </a:srgbClr>
                </a:solidFill>
                <a:effectLst/>
                <a:uLnTx/>
                <a:uFillTx/>
                <a:latin typeface="Times New Roman" panose="02020603050405020304" pitchFamily="18" charset="0"/>
                <a:ea typeface="SimSun"/>
                <a:cs typeface="Times New Roman" panose="02020603050405020304" pitchFamily="18" charset="0"/>
                <a:sym typeface="Arial"/>
              </a:rPr>
              <a:t>lại</a:t>
            </a:r>
            <a:r>
              <a:rPr kumimoji="0" lang="en-US" sz="2800" b="0" i="0" u="none" strike="noStrike" kern="1200" cap="none" spc="0" normalizeH="0" noProof="0" dirty="0">
                <a:ln>
                  <a:noFill/>
                </a:ln>
                <a:solidFill>
                  <a:srgbClr val="EEEEEE">
                    <a:lumMod val="25000"/>
                  </a:srgbClr>
                </a:solidFill>
                <a:effectLst/>
                <a:uLnTx/>
                <a:uFillTx/>
                <a:latin typeface="Times New Roman" panose="02020603050405020304" pitchFamily="18" charset="0"/>
                <a:ea typeface="SimSun"/>
                <a:cs typeface="Times New Roman" panose="02020603050405020304" pitchFamily="18" charset="0"/>
                <a:sym typeface="Arial"/>
              </a:rPr>
              <a:t> </a:t>
            </a:r>
            <a:r>
              <a:rPr kumimoji="0" lang="en-US" sz="2800" b="0" i="0" u="none" strike="noStrike" kern="1200" cap="none" spc="0" normalizeH="0" noProof="0" dirty="0" err="1">
                <a:ln>
                  <a:noFill/>
                </a:ln>
                <a:solidFill>
                  <a:srgbClr val="EEEEEE">
                    <a:lumMod val="25000"/>
                  </a:srgbClr>
                </a:solidFill>
                <a:effectLst/>
                <a:uLnTx/>
                <a:uFillTx/>
                <a:latin typeface="Times New Roman" panose="02020603050405020304" pitchFamily="18" charset="0"/>
                <a:ea typeface="SimSun"/>
                <a:cs typeface="Times New Roman" panose="02020603050405020304" pitchFamily="18" charset="0"/>
                <a:sym typeface="Arial"/>
              </a:rPr>
              <a:t>được</a:t>
            </a:r>
            <a:r>
              <a:rPr kumimoji="0" lang="en-US" sz="2800" b="0" i="0" u="none" strike="noStrike" kern="1200" cap="none" spc="0" normalizeH="0" noProof="0" dirty="0">
                <a:ln>
                  <a:noFill/>
                </a:ln>
                <a:solidFill>
                  <a:srgbClr val="EEEEEE">
                    <a:lumMod val="25000"/>
                  </a:srgbClr>
                </a:solidFill>
                <a:effectLst/>
                <a:uLnTx/>
                <a:uFillTx/>
                <a:latin typeface="Times New Roman" panose="02020603050405020304" pitchFamily="18" charset="0"/>
                <a:ea typeface="SimSun"/>
                <a:cs typeface="Times New Roman" panose="02020603050405020304" pitchFamily="18" charset="0"/>
                <a:sym typeface="Arial"/>
              </a:rPr>
              <a:t> </a:t>
            </a:r>
            <a:r>
              <a:rPr kumimoji="0" lang="en-US" sz="2800" b="0" i="0" u="none" strike="noStrike" kern="1200" cap="none" spc="0" normalizeH="0" noProof="0" dirty="0" err="1">
                <a:ln>
                  <a:noFill/>
                </a:ln>
                <a:solidFill>
                  <a:srgbClr val="EEEEEE">
                    <a:lumMod val="25000"/>
                  </a:srgbClr>
                </a:solidFill>
                <a:effectLst/>
                <a:uLnTx/>
                <a:uFillTx/>
                <a:latin typeface="Times New Roman" panose="02020603050405020304" pitchFamily="18" charset="0"/>
                <a:ea typeface="SimSun"/>
                <a:cs typeface="Times New Roman" panose="02020603050405020304" pitchFamily="18" charset="0"/>
                <a:sym typeface="Arial"/>
              </a:rPr>
              <a:t>nhân</a:t>
            </a:r>
            <a:r>
              <a:rPr kumimoji="0" lang="en-US" sz="2800" b="0" i="0" u="none" strike="noStrike" kern="1200" cap="none" spc="0" normalizeH="0" noProof="0" dirty="0">
                <a:ln>
                  <a:noFill/>
                </a:ln>
                <a:solidFill>
                  <a:srgbClr val="EEEEEE">
                    <a:lumMod val="25000"/>
                  </a:srgbClr>
                </a:solidFill>
                <a:effectLst/>
                <a:uLnTx/>
                <a:uFillTx/>
                <a:latin typeface="Times New Roman" panose="02020603050405020304" pitchFamily="18" charset="0"/>
                <a:ea typeface="SimSun"/>
                <a:cs typeface="Times New Roman" panose="02020603050405020304" pitchFamily="18" charset="0"/>
                <a:sym typeface="Arial"/>
              </a:rPr>
              <a:t> </a:t>
            </a:r>
            <a:r>
              <a:rPr kumimoji="0" lang="en-US" sz="2800" b="0" i="0" u="none" strike="noStrike" kern="1200" cap="none" spc="0" normalizeH="0" noProof="0" dirty="0" err="1">
                <a:ln>
                  <a:noFill/>
                </a:ln>
                <a:solidFill>
                  <a:srgbClr val="EEEEEE">
                    <a:lumMod val="25000"/>
                  </a:srgbClr>
                </a:solidFill>
                <a:effectLst/>
                <a:uLnTx/>
                <a:uFillTx/>
                <a:latin typeface="Times New Roman" panose="02020603050405020304" pitchFamily="18" charset="0"/>
                <a:ea typeface="SimSun"/>
                <a:cs typeface="Times New Roman" panose="02020603050405020304" pitchFamily="18" charset="0"/>
                <a:sym typeface="Arial"/>
              </a:rPr>
              <a:t>dân</a:t>
            </a:r>
            <a:r>
              <a:rPr kumimoji="0" lang="en-US" sz="2800" b="0" i="0" u="none" strike="noStrike" kern="1200" cap="none" spc="0" normalizeH="0" noProof="0" dirty="0">
                <a:ln>
                  <a:noFill/>
                </a:ln>
                <a:solidFill>
                  <a:srgbClr val="EEEEEE">
                    <a:lumMod val="25000"/>
                  </a:srgbClr>
                </a:solidFill>
                <a:effectLst/>
                <a:uLnTx/>
                <a:uFillTx/>
                <a:latin typeface="Times New Roman" panose="02020603050405020304" pitchFamily="18" charset="0"/>
                <a:ea typeface="SimSun"/>
                <a:cs typeface="Times New Roman" panose="02020603050405020304" pitchFamily="18" charset="0"/>
                <a:sym typeface="Arial"/>
              </a:rPr>
              <a:t> </a:t>
            </a:r>
            <a:r>
              <a:rPr kumimoji="0" lang="en-US" sz="2800" b="0" i="0" u="none" strike="noStrike" kern="1200" cap="none" spc="0" normalizeH="0" noProof="0" dirty="0" err="1">
                <a:ln>
                  <a:noFill/>
                </a:ln>
                <a:solidFill>
                  <a:srgbClr val="EEEEEE">
                    <a:lumMod val="25000"/>
                  </a:srgbClr>
                </a:solidFill>
                <a:effectLst/>
                <a:uLnTx/>
                <a:uFillTx/>
                <a:latin typeface="Times New Roman" panose="02020603050405020304" pitchFamily="18" charset="0"/>
                <a:ea typeface="SimSun"/>
                <a:cs typeface="Times New Roman" panose="02020603050405020304" pitchFamily="18" charset="0"/>
                <a:sym typeface="Arial"/>
              </a:rPr>
              <a:t>ủng</a:t>
            </a:r>
            <a:r>
              <a:rPr kumimoji="0" lang="en-US" sz="2800" b="0" i="0" u="none" strike="noStrike" kern="1200" cap="none" spc="0" normalizeH="0" noProof="0" dirty="0">
                <a:ln>
                  <a:noFill/>
                </a:ln>
                <a:solidFill>
                  <a:srgbClr val="EEEEEE">
                    <a:lumMod val="25000"/>
                  </a:srgbClr>
                </a:solidFill>
                <a:effectLst/>
                <a:uLnTx/>
                <a:uFillTx/>
                <a:latin typeface="Times New Roman" panose="02020603050405020304" pitchFamily="18" charset="0"/>
                <a:ea typeface="SimSun"/>
                <a:cs typeface="Times New Roman" panose="02020603050405020304" pitchFamily="18" charset="0"/>
                <a:sym typeface="Arial"/>
              </a:rPr>
              <a:t> </a:t>
            </a:r>
            <a:r>
              <a:rPr kumimoji="0" lang="en-US" sz="2800" b="0" i="0" u="none" strike="noStrike" kern="1200" cap="none" spc="0" normalizeH="0" noProof="0" dirty="0" err="1">
                <a:ln>
                  <a:noFill/>
                </a:ln>
                <a:solidFill>
                  <a:srgbClr val="EEEEEE">
                    <a:lumMod val="25000"/>
                  </a:srgbClr>
                </a:solidFill>
                <a:effectLst/>
                <a:uLnTx/>
                <a:uFillTx/>
                <a:latin typeface="Times New Roman" panose="02020603050405020304" pitchFamily="18" charset="0"/>
                <a:ea typeface="SimSun"/>
                <a:cs typeface="Times New Roman" panose="02020603050405020304" pitchFamily="18" charset="0"/>
                <a:sym typeface="Arial"/>
              </a:rPr>
              <a:t>hộ</a:t>
            </a:r>
            <a:r>
              <a:rPr kumimoji="0" lang="en-US" sz="2800" b="0" i="0" u="none" strike="noStrike" kern="1200" cap="none" spc="0" normalizeH="0" noProof="0" dirty="0">
                <a:ln>
                  <a:noFill/>
                </a:ln>
                <a:solidFill>
                  <a:srgbClr val="EEEEEE">
                    <a:lumMod val="25000"/>
                  </a:srgbClr>
                </a:solidFill>
                <a:effectLst/>
                <a:uLnTx/>
                <a:uFillTx/>
                <a:latin typeface="Times New Roman" panose="02020603050405020304" pitchFamily="18" charset="0"/>
                <a:ea typeface="SimSun"/>
                <a:cs typeface="Times New Roman" panose="02020603050405020304" pitchFamily="18" charset="0"/>
                <a:sym typeface="Arial"/>
              </a:rPr>
              <a:t> </a:t>
            </a:r>
            <a:r>
              <a:rPr kumimoji="0" lang="en-US" sz="2800" b="0" i="0" u="none" strike="noStrike" kern="1200" cap="none" spc="0" normalizeH="0" noProof="0" dirty="0" err="1">
                <a:ln>
                  <a:noFill/>
                </a:ln>
                <a:solidFill>
                  <a:srgbClr val="EEEEEE">
                    <a:lumMod val="25000"/>
                  </a:srgbClr>
                </a:solidFill>
                <a:effectLst/>
                <a:uLnTx/>
                <a:uFillTx/>
                <a:latin typeface="Times New Roman" panose="02020603050405020304" pitchFamily="18" charset="0"/>
                <a:ea typeface="SimSun"/>
                <a:cs typeface="Times New Roman" panose="02020603050405020304" pitchFamily="18" charset="0"/>
                <a:sym typeface="Arial"/>
              </a:rPr>
              <a:t>Đinh</a:t>
            </a:r>
            <a:r>
              <a:rPr kumimoji="0" lang="en-US" sz="2800" b="0" i="0" u="none" strike="noStrike" kern="1200" cap="none" spc="0" normalizeH="0" noProof="0" dirty="0">
                <a:ln>
                  <a:noFill/>
                </a:ln>
                <a:solidFill>
                  <a:srgbClr val="EEEEEE">
                    <a:lumMod val="25000"/>
                  </a:srgbClr>
                </a:solidFill>
                <a:effectLst/>
                <a:uLnTx/>
                <a:uFillTx/>
                <a:latin typeface="Times New Roman" panose="02020603050405020304" pitchFamily="18" charset="0"/>
                <a:ea typeface="SimSun"/>
                <a:cs typeface="Times New Roman" panose="02020603050405020304" pitchFamily="18" charset="0"/>
                <a:sym typeface="Arial"/>
              </a:rPr>
              <a:t> </a:t>
            </a:r>
            <a:r>
              <a:rPr kumimoji="0" lang="en-US" sz="2800" b="0" i="0" u="none" strike="noStrike" kern="1200" cap="none" spc="0" normalizeH="0" noProof="0" dirty="0" err="1">
                <a:ln>
                  <a:noFill/>
                </a:ln>
                <a:solidFill>
                  <a:srgbClr val="EEEEEE">
                    <a:lumMod val="25000"/>
                  </a:srgbClr>
                </a:solidFill>
                <a:effectLst/>
                <a:uLnTx/>
                <a:uFillTx/>
                <a:latin typeface="Times New Roman" panose="02020603050405020304" pitchFamily="18" charset="0"/>
                <a:ea typeface="SimSun"/>
                <a:cs typeface="Times New Roman" panose="02020603050405020304" pitchFamily="18" charset="0"/>
                <a:sym typeface="Arial"/>
              </a:rPr>
              <a:t>Bộ</a:t>
            </a:r>
            <a:r>
              <a:rPr kumimoji="0" lang="en-US" sz="2800" b="0" i="0" u="none" strike="noStrike" kern="1200" cap="none" spc="0" normalizeH="0" noProof="0" dirty="0">
                <a:ln>
                  <a:noFill/>
                </a:ln>
                <a:solidFill>
                  <a:srgbClr val="EEEEEE">
                    <a:lumMod val="25000"/>
                  </a:srgbClr>
                </a:solidFill>
                <a:effectLst/>
                <a:uLnTx/>
                <a:uFillTx/>
                <a:latin typeface="Times New Roman" panose="02020603050405020304" pitchFamily="18" charset="0"/>
                <a:ea typeface="SimSun"/>
                <a:cs typeface="Times New Roman" panose="02020603050405020304" pitchFamily="18" charset="0"/>
                <a:sym typeface="Arial"/>
              </a:rPr>
              <a:t> </a:t>
            </a:r>
            <a:r>
              <a:rPr kumimoji="0" lang="en-US" sz="2800" b="0" i="0" u="none" strike="noStrike" kern="1200" cap="none" spc="0" normalizeH="0" noProof="0" dirty="0" err="1">
                <a:ln>
                  <a:noFill/>
                </a:ln>
                <a:solidFill>
                  <a:srgbClr val="EEEEEE">
                    <a:lumMod val="25000"/>
                  </a:srgbClr>
                </a:solidFill>
                <a:effectLst/>
                <a:uLnTx/>
                <a:uFillTx/>
                <a:latin typeface="Times New Roman" panose="02020603050405020304" pitchFamily="18" charset="0"/>
                <a:ea typeface="SimSun"/>
                <a:cs typeface="Times New Roman" panose="02020603050405020304" pitchFamily="18" charset="0"/>
                <a:sym typeface="Arial"/>
              </a:rPr>
              <a:t>Lĩnh</a:t>
            </a:r>
            <a:r>
              <a:rPr kumimoji="0" lang="en-US" sz="2800" b="0" i="0" u="none" strike="noStrike" kern="1200" cap="none" spc="0" normalizeH="0" noProof="0" dirty="0">
                <a:ln>
                  <a:noFill/>
                </a:ln>
                <a:solidFill>
                  <a:srgbClr val="EEEEEE">
                    <a:lumMod val="25000"/>
                  </a:srgbClr>
                </a:solidFill>
                <a:effectLst/>
                <a:uLnTx/>
                <a:uFillTx/>
                <a:latin typeface="Times New Roman" panose="02020603050405020304" pitchFamily="18" charset="0"/>
                <a:ea typeface="SimSun"/>
                <a:cs typeface="Times New Roman" panose="02020603050405020304" pitchFamily="18" charset="0"/>
                <a:sym typeface="Arial"/>
              </a:rPr>
              <a:t> </a:t>
            </a:r>
            <a:r>
              <a:rPr kumimoji="0" lang="en-US" sz="2800" b="0" i="0" u="none" strike="noStrike" kern="1200" cap="none" spc="0" normalizeH="0" noProof="0" dirty="0" err="1">
                <a:ln>
                  <a:noFill/>
                </a:ln>
                <a:solidFill>
                  <a:srgbClr val="EEEEEE">
                    <a:lumMod val="25000"/>
                  </a:srgbClr>
                </a:solidFill>
                <a:effectLst/>
                <a:uLnTx/>
                <a:uFillTx/>
                <a:latin typeface="Times New Roman" panose="02020603050405020304" pitchFamily="18" charset="0"/>
                <a:ea typeface="SimSun"/>
                <a:cs typeface="Times New Roman" panose="02020603050405020304" pitchFamily="18" charset="0"/>
                <a:sym typeface="Arial"/>
              </a:rPr>
              <a:t>đã</a:t>
            </a:r>
            <a:r>
              <a:rPr kumimoji="0" lang="en-US" sz="2800" b="0" i="0" u="none" strike="noStrike" kern="1200" cap="none" spc="0" normalizeH="0" noProof="0" dirty="0">
                <a:ln>
                  <a:noFill/>
                </a:ln>
                <a:solidFill>
                  <a:srgbClr val="EEEEEE">
                    <a:lumMod val="25000"/>
                  </a:srgbClr>
                </a:solidFill>
                <a:effectLst/>
                <a:uLnTx/>
                <a:uFillTx/>
                <a:latin typeface="Times New Roman" panose="02020603050405020304" pitchFamily="18" charset="0"/>
                <a:ea typeface="SimSun"/>
                <a:cs typeface="Times New Roman" panose="02020603050405020304" pitchFamily="18" charset="0"/>
                <a:sym typeface="Arial"/>
              </a:rPr>
              <a:t> </a:t>
            </a:r>
            <a:r>
              <a:rPr kumimoji="0" lang="en-US" sz="2800" b="0" i="0" u="none" strike="noStrike" kern="1200" cap="none" spc="0" normalizeH="0" noProof="0" dirty="0" err="1">
                <a:ln>
                  <a:noFill/>
                </a:ln>
                <a:solidFill>
                  <a:srgbClr val="EEEEEE">
                    <a:lumMod val="25000"/>
                  </a:srgbClr>
                </a:solidFill>
                <a:effectLst/>
                <a:uLnTx/>
                <a:uFillTx/>
                <a:latin typeface="Times New Roman" panose="02020603050405020304" pitchFamily="18" charset="0"/>
                <a:ea typeface="SimSun"/>
                <a:cs typeface="Times New Roman" panose="02020603050405020304" pitchFamily="18" charset="0"/>
                <a:sym typeface="Arial"/>
              </a:rPr>
              <a:t>chấm</a:t>
            </a:r>
            <a:r>
              <a:rPr kumimoji="0" lang="en-US" sz="2800" b="0" i="0" u="none" strike="noStrike" kern="1200" cap="none" spc="0" normalizeH="0" noProof="0" dirty="0">
                <a:ln>
                  <a:noFill/>
                </a:ln>
                <a:solidFill>
                  <a:srgbClr val="EEEEEE">
                    <a:lumMod val="25000"/>
                  </a:srgbClr>
                </a:solidFill>
                <a:effectLst/>
                <a:uLnTx/>
                <a:uFillTx/>
                <a:latin typeface="Times New Roman" panose="02020603050405020304" pitchFamily="18" charset="0"/>
                <a:ea typeface="SimSun"/>
                <a:cs typeface="Times New Roman" panose="02020603050405020304" pitchFamily="18" charset="0"/>
                <a:sym typeface="Arial"/>
              </a:rPr>
              <a:t> </a:t>
            </a:r>
            <a:r>
              <a:rPr kumimoji="0" lang="en-US" sz="2800" b="0" i="0" u="none" strike="noStrike" kern="1200" cap="none" spc="0" normalizeH="0" noProof="0" dirty="0" err="1">
                <a:ln>
                  <a:noFill/>
                </a:ln>
                <a:solidFill>
                  <a:srgbClr val="EEEEEE">
                    <a:lumMod val="25000"/>
                  </a:srgbClr>
                </a:solidFill>
                <a:effectLst/>
                <a:uLnTx/>
                <a:uFillTx/>
                <a:latin typeface="Times New Roman" panose="02020603050405020304" pitchFamily="18" charset="0"/>
                <a:ea typeface="SimSun"/>
                <a:cs typeface="Times New Roman" panose="02020603050405020304" pitchFamily="18" charset="0"/>
                <a:sym typeface="Arial"/>
              </a:rPr>
              <a:t>dứt</a:t>
            </a:r>
            <a:r>
              <a:rPr kumimoji="0" lang="en-US" sz="2800" b="0" i="0" u="none" strike="noStrike" kern="1200" cap="none" spc="0" normalizeH="0" noProof="0" dirty="0">
                <a:ln>
                  <a:noFill/>
                </a:ln>
                <a:solidFill>
                  <a:srgbClr val="EEEEEE">
                    <a:lumMod val="25000"/>
                  </a:srgbClr>
                </a:solidFill>
                <a:effectLst/>
                <a:uLnTx/>
                <a:uFillTx/>
                <a:latin typeface="Times New Roman" panose="02020603050405020304" pitchFamily="18" charset="0"/>
                <a:ea typeface="SimSun"/>
                <a:cs typeface="Times New Roman" panose="02020603050405020304" pitchFamily="18" charset="0"/>
                <a:sym typeface="Arial"/>
              </a:rPr>
              <a:t> </a:t>
            </a:r>
            <a:r>
              <a:rPr kumimoji="0" lang="en-US" sz="2800" b="0" i="0" u="none" strike="noStrike" kern="1200" cap="none" spc="0" normalizeH="0" noProof="0" dirty="0" err="1">
                <a:ln>
                  <a:noFill/>
                </a:ln>
                <a:solidFill>
                  <a:srgbClr val="EEEEEE">
                    <a:lumMod val="25000"/>
                  </a:srgbClr>
                </a:solidFill>
                <a:effectLst/>
                <a:uLnTx/>
                <a:uFillTx/>
                <a:latin typeface="Times New Roman" panose="02020603050405020304" pitchFamily="18" charset="0"/>
                <a:ea typeface="SimSun"/>
                <a:cs typeface="Times New Roman" panose="02020603050405020304" pitchFamily="18" charset="0"/>
                <a:sym typeface="Arial"/>
              </a:rPr>
              <a:t>được</a:t>
            </a:r>
            <a:r>
              <a:rPr kumimoji="0" lang="en-US" sz="2800" b="0" i="0" u="none" strike="noStrike" kern="1200" cap="none" spc="0" normalizeH="0" noProof="0" dirty="0">
                <a:ln>
                  <a:noFill/>
                </a:ln>
                <a:solidFill>
                  <a:srgbClr val="EEEEEE">
                    <a:lumMod val="25000"/>
                  </a:srgbClr>
                </a:solidFill>
                <a:effectLst/>
                <a:uLnTx/>
                <a:uFillTx/>
                <a:latin typeface="Times New Roman" panose="02020603050405020304" pitchFamily="18" charset="0"/>
                <a:ea typeface="SimSun"/>
                <a:cs typeface="Times New Roman" panose="02020603050405020304" pitchFamily="18" charset="0"/>
                <a:sym typeface="Arial"/>
              </a:rPr>
              <a:t> </a:t>
            </a:r>
            <a:r>
              <a:rPr kumimoji="0" lang="en-US" sz="2800" b="0" i="0" u="none" strike="noStrike" kern="1200" cap="none" spc="0" normalizeH="0" noProof="0" dirty="0" err="1">
                <a:ln>
                  <a:noFill/>
                </a:ln>
                <a:solidFill>
                  <a:srgbClr val="EEEEEE">
                    <a:lumMod val="25000"/>
                  </a:srgbClr>
                </a:solidFill>
                <a:effectLst/>
                <a:uLnTx/>
                <a:uFillTx/>
                <a:latin typeface="Times New Roman" panose="02020603050405020304" pitchFamily="18" charset="0"/>
                <a:ea typeface="SimSun"/>
                <a:cs typeface="Times New Roman" panose="02020603050405020304" pitchFamily="18" charset="0"/>
                <a:sym typeface="Arial"/>
              </a:rPr>
              <a:t>các</a:t>
            </a:r>
            <a:r>
              <a:rPr kumimoji="0" lang="en-US" sz="2800" b="0" i="0" u="none" strike="noStrike" kern="1200" cap="none" spc="0" normalizeH="0" noProof="0" dirty="0">
                <a:ln>
                  <a:noFill/>
                </a:ln>
                <a:solidFill>
                  <a:srgbClr val="EEEEEE">
                    <a:lumMod val="25000"/>
                  </a:srgbClr>
                </a:solidFill>
                <a:effectLst/>
                <a:uLnTx/>
                <a:uFillTx/>
                <a:latin typeface="Times New Roman" panose="02020603050405020304" pitchFamily="18" charset="0"/>
                <a:ea typeface="SimSun"/>
                <a:cs typeface="Times New Roman" panose="02020603050405020304" pitchFamily="18" charset="0"/>
                <a:sym typeface="Arial"/>
              </a:rPr>
              <a:t> </a:t>
            </a:r>
            <a:r>
              <a:rPr kumimoji="0" lang="en-US" sz="2800" b="0" i="0" u="none" strike="noStrike" kern="1200" cap="none" spc="0" normalizeH="0" noProof="0" dirty="0" err="1">
                <a:ln>
                  <a:noFill/>
                </a:ln>
                <a:solidFill>
                  <a:srgbClr val="EEEEEE">
                    <a:lumMod val="25000"/>
                  </a:srgbClr>
                </a:solidFill>
                <a:effectLst/>
                <a:uLnTx/>
                <a:uFillTx/>
                <a:latin typeface="Times New Roman" panose="02020603050405020304" pitchFamily="18" charset="0"/>
                <a:ea typeface="SimSun"/>
                <a:cs typeface="Times New Roman" panose="02020603050405020304" pitchFamily="18" charset="0"/>
                <a:sym typeface="Arial"/>
              </a:rPr>
              <a:t>cát</a:t>
            </a:r>
            <a:r>
              <a:rPr kumimoji="0" lang="en-US" sz="2800" b="0" i="0" u="none" strike="noStrike" kern="1200" cap="none" spc="0" normalizeH="0" noProof="0" dirty="0">
                <a:ln>
                  <a:noFill/>
                </a:ln>
                <a:solidFill>
                  <a:srgbClr val="EEEEEE">
                    <a:lumMod val="25000"/>
                  </a:srgbClr>
                </a:solidFill>
                <a:effectLst/>
                <a:uLnTx/>
                <a:uFillTx/>
                <a:latin typeface="Times New Roman" panose="02020603050405020304" pitchFamily="18" charset="0"/>
                <a:ea typeface="SimSun"/>
                <a:cs typeface="Times New Roman" panose="02020603050405020304" pitchFamily="18" charset="0"/>
                <a:sym typeface="Arial"/>
              </a:rPr>
              <a:t> </a:t>
            </a:r>
            <a:r>
              <a:rPr kumimoji="0" lang="en-US" sz="2800" b="0" i="0" u="none" strike="noStrike" kern="1200" cap="none" spc="0" normalizeH="0" noProof="0" dirty="0" err="1">
                <a:ln>
                  <a:noFill/>
                </a:ln>
                <a:solidFill>
                  <a:srgbClr val="EEEEEE">
                    <a:lumMod val="25000"/>
                  </a:srgbClr>
                </a:solidFill>
                <a:effectLst/>
                <a:uLnTx/>
                <a:uFillTx/>
                <a:latin typeface="Times New Roman" panose="02020603050405020304" pitchFamily="18" charset="0"/>
                <a:ea typeface="SimSun"/>
                <a:cs typeface="Times New Roman" panose="02020603050405020304" pitchFamily="18" charset="0"/>
                <a:sym typeface="Arial"/>
              </a:rPr>
              <a:t>cứ</a:t>
            </a:r>
            <a:r>
              <a:rPr kumimoji="0" lang="en-US" sz="2800" b="0" i="0" u="none" strike="noStrike" kern="1200" cap="none" spc="0" normalizeH="0" noProof="0" dirty="0">
                <a:ln>
                  <a:noFill/>
                </a:ln>
                <a:solidFill>
                  <a:srgbClr val="EEEEEE">
                    <a:lumMod val="25000"/>
                  </a:srgbClr>
                </a:solidFill>
                <a:effectLst/>
                <a:uLnTx/>
                <a:uFillTx/>
                <a:latin typeface="Times New Roman" panose="02020603050405020304" pitchFamily="18" charset="0"/>
                <a:ea typeface="SimSun"/>
                <a:cs typeface="Times New Roman" panose="02020603050405020304" pitchFamily="18" charset="0"/>
                <a:sym typeface="Arial"/>
              </a:rPr>
              <a:t>, </a:t>
            </a:r>
            <a:r>
              <a:rPr kumimoji="0" lang="en-US" sz="2800" b="0" i="0" u="none" strike="noStrike" kern="1200" cap="none" spc="0" normalizeH="0" noProof="0" dirty="0" err="1">
                <a:ln>
                  <a:noFill/>
                </a:ln>
                <a:solidFill>
                  <a:srgbClr val="EEEEEE">
                    <a:lumMod val="25000"/>
                  </a:srgbClr>
                </a:solidFill>
                <a:effectLst/>
                <a:uLnTx/>
                <a:uFillTx/>
                <a:latin typeface="Times New Roman" panose="02020603050405020304" pitchFamily="18" charset="0"/>
                <a:ea typeface="SimSun"/>
                <a:cs typeface="Times New Roman" panose="02020603050405020304" pitchFamily="18" charset="0"/>
                <a:sym typeface="Arial"/>
              </a:rPr>
              <a:t>thống</a:t>
            </a:r>
            <a:r>
              <a:rPr kumimoji="0" lang="en-US" sz="2800" b="0" i="0" u="none" strike="noStrike" kern="1200" cap="none" spc="0" normalizeH="0" noProof="0" dirty="0">
                <a:ln>
                  <a:noFill/>
                </a:ln>
                <a:solidFill>
                  <a:srgbClr val="EEEEEE">
                    <a:lumMod val="25000"/>
                  </a:srgbClr>
                </a:solidFill>
                <a:effectLst/>
                <a:uLnTx/>
                <a:uFillTx/>
                <a:latin typeface="Times New Roman" panose="02020603050405020304" pitchFamily="18" charset="0"/>
                <a:ea typeface="SimSun"/>
                <a:cs typeface="Times New Roman" panose="02020603050405020304" pitchFamily="18" charset="0"/>
                <a:sym typeface="Arial"/>
              </a:rPr>
              <a:t> </a:t>
            </a:r>
            <a:r>
              <a:rPr kumimoji="0" lang="en-US" sz="2800" b="0" i="0" u="none" strike="noStrike" kern="1200" cap="none" spc="0" normalizeH="0" noProof="0" dirty="0" err="1">
                <a:ln>
                  <a:noFill/>
                </a:ln>
                <a:solidFill>
                  <a:srgbClr val="EEEEEE">
                    <a:lumMod val="25000"/>
                  </a:srgbClr>
                </a:solidFill>
                <a:effectLst/>
                <a:uLnTx/>
                <a:uFillTx/>
                <a:latin typeface="Times New Roman" panose="02020603050405020304" pitchFamily="18" charset="0"/>
                <a:ea typeface="SimSun"/>
                <a:cs typeface="Times New Roman" panose="02020603050405020304" pitchFamily="18" charset="0"/>
                <a:sym typeface="Arial"/>
              </a:rPr>
              <a:t>nhất</a:t>
            </a:r>
            <a:r>
              <a:rPr kumimoji="0" lang="en-US" sz="2800" b="0" i="0" u="none" strike="noStrike" kern="1200" cap="none" spc="0" normalizeH="0" noProof="0" dirty="0">
                <a:ln>
                  <a:noFill/>
                </a:ln>
                <a:solidFill>
                  <a:srgbClr val="EEEEEE">
                    <a:lumMod val="25000"/>
                  </a:srgbClr>
                </a:solidFill>
                <a:effectLst/>
                <a:uLnTx/>
                <a:uFillTx/>
                <a:latin typeface="Times New Roman" panose="02020603050405020304" pitchFamily="18" charset="0"/>
                <a:ea typeface="SimSun"/>
                <a:cs typeface="Times New Roman" panose="02020603050405020304" pitchFamily="18" charset="0"/>
                <a:sym typeface="Arial"/>
              </a:rPr>
              <a:t> </a:t>
            </a:r>
            <a:r>
              <a:rPr kumimoji="0" lang="en-US" sz="2800" b="0" i="0" u="none" strike="noStrike" kern="1200" cap="none" spc="0" normalizeH="0" noProof="0" dirty="0" err="1">
                <a:ln>
                  <a:noFill/>
                </a:ln>
                <a:solidFill>
                  <a:srgbClr val="EEEEEE">
                    <a:lumMod val="25000"/>
                  </a:srgbClr>
                </a:solidFill>
                <a:effectLst/>
                <a:uLnTx/>
                <a:uFillTx/>
                <a:latin typeface="Times New Roman" panose="02020603050405020304" pitchFamily="18" charset="0"/>
                <a:ea typeface="SimSun"/>
                <a:cs typeface="Times New Roman" panose="02020603050405020304" pitchFamily="18" charset="0"/>
                <a:sym typeface="Arial"/>
              </a:rPr>
              <a:t>đất</a:t>
            </a:r>
            <a:r>
              <a:rPr kumimoji="0" lang="en-US" sz="2800" b="0" i="0" u="none" strike="noStrike" kern="1200" cap="none" spc="0" normalizeH="0" noProof="0" dirty="0">
                <a:ln>
                  <a:noFill/>
                </a:ln>
                <a:solidFill>
                  <a:srgbClr val="EEEEEE">
                    <a:lumMod val="25000"/>
                  </a:srgbClr>
                </a:solidFill>
                <a:effectLst/>
                <a:uLnTx/>
                <a:uFillTx/>
                <a:latin typeface="Times New Roman" panose="02020603050405020304" pitchFamily="18" charset="0"/>
                <a:ea typeface="SimSun"/>
                <a:cs typeface="Times New Roman" panose="02020603050405020304" pitchFamily="18" charset="0"/>
                <a:sym typeface="Arial"/>
              </a:rPr>
              <a:t> </a:t>
            </a:r>
            <a:r>
              <a:rPr kumimoji="0" lang="en-US" sz="2800" b="0" i="0" u="none" strike="noStrike" kern="1200" cap="none" spc="0" normalizeH="0" noProof="0" dirty="0" err="1">
                <a:ln>
                  <a:noFill/>
                </a:ln>
                <a:solidFill>
                  <a:srgbClr val="EEEEEE">
                    <a:lumMod val="25000"/>
                  </a:srgbClr>
                </a:solidFill>
                <a:effectLst/>
                <a:uLnTx/>
                <a:uFillTx/>
                <a:latin typeface="Times New Roman" panose="02020603050405020304" pitchFamily="18" charset="0"/>
                <a:ea typeface="SimSun"/>
                <a:cs typeface="Times New Roman" panose="02020603050405020304" pitchFamily="18" charset="0"/>
                <a:sym typeface="Arial"/>
              </a:rPr>
              <a:t>nước</a:t>
            </a:r>
            <a:r>
              <a:rPr kumimoji="0" lang="en-US" sz="2800" b="0" i="0" u="none" strike="noStrike" kern="1200" cap="none" spc="0" normalizeH="0" noProof="0" dirty="0">
                <a:ln>
                  <a:noFill/>
                </a:ln>
                <a:solidFill>
                  <a:srgbClr val="EEEEEE">
                    <a:lumMod val="25000"/>
                  </a:srgbClr>
                </a:solidFill>
                <a:effectLst/>
                <a:uLnTx/>
                <a:uFillTx/>
                <a:latin typeface="Times New Roman" panose="02020603050405020304" pitchFamily="18" charset="0"/>
                <a:ea typeface="SimSun"/>
                <a:cs typeface="Times New Roman" panose="02020603050405020304" pitchFamily="18" charset="0"/>
                <a:sym typeface="Arial"/>
              </a:rPr>
              <a:t>.</a:t>
            </a:r>
            <a:endParaRPr kumimoji="0" lang="en-US" sz="2800" b="0" i="0" u="none" strike="noStrike" kern="1200" cap="none" spc="0" normalizeH="0" baseline="0" noProof="0" dirty="0">
              <a:ln>
                <a:noFill/>
              </a:ln>
              <a:solidFill>
                <a:srgbClr val="EEEEEE">
                  <a:lumMod val="25000"/>
                </a:srgbClr>
              </a:solidFill>
              <a:effectLst/>
              <a:uLnTx/>
              <a:uFillTx/>
              <a:latin typeface="Times New Roman" panose="02020603050405020304" pitchFamily="18" charset="0"/>
              <a:ea typeface="SimSun"/>
              <a:cs typeface="Times New Roman" panose="02020603050405020304" pitchFamily="18" charset="0"/>
              <a:sym typeface="Arial"/>
            </a:endParaRPr>
          </a:p>
        </p:txBody>
      </p:sp>
      <p:sp>
        <p:nvSpPr>
          <p:cNvPr id="7" name="Google Shape;135;p28">
            <a:extLst>
              <a:ext uri="{FF2B5EF4-FFF2-40B4-BE49-F238E27FC236}">
                <a16:creationId xmlns:a16="http://schemas.microsoft.com/office/drawing/2014/main" id="{DA28E969-C87F-D943-B0CD-2F5B790E309B}"/>
              </a:ext>
            </a:extLst>
          </p:cNvPr>
          <p:cNvSpPr txBox="1">
            <a:spLocks/>
          </p:cNvSpPr>
          <p:nvPr/>
        </p:nvSpPr>
        <p:spPr>
          <a:xfrm>
            <a:off x="302302" y="1930331"/>
            <a:ext cx="11145282" cy="1045133"/>
          </a:xfrm>
          <a:prstGeom prst="rect">
            <a:avLst/>
          </a:prstGeom>
          <a:noFill/>
          <a:ln>
            <a:noFill/>
          </a:ln>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accent3"/>
              </a:buClr>
              <a:buSzPts val="1400"/>
              <a:buFont typeface="Livvic"/>
              <a:buNone/>
              <a:defRPr sz="1800" b="0" i="0" u="none" strike="noStrike" cap="none">
                <a:solidFill>
                  <a:schemeClr val="dk1"/>
                </a:solidFill>
                <a:latin typeface="Livvic"/>
                <a:ea typeface="Livvic"/>
                <a:cs typeface="Livvic"/>
                <a:sym typeface="Livvic"/>
              </a:defRPr>
            </a:lvl1pPr>
            <a:lvl2pPr marR="0" lvl="1" algn="ctr" rtl="0">
              <a:lnSpc>
                <a:spcPct val="100000"/>
              </a:lnSpc>
              <a:spcBef>
                <a:spcPts val="0"/>
              </a:spcBef>
              <a:spcAft>
                <a:spcPts val="0"/>
              </a:spcAft>
              <a:buClr>
                <a:schemeClr val="accent3"/>
              </a:buClr>
              <a:buSzPts val="1400"/>
              <a:buFont typeface="Livvic"/>
              <a:buNone/>
              <a:defRPr sz="1400" b="0" i="0" u="none" strike="noStrike" cap="none">
                <a:solidFill>
                  <a:schemeClr val="accent3"/>
                </a:solidFill>
                <a:latin typeface="Livvic"/>
                <a:ea typeface="Livvic"/>
                <a:cs typeface="Livvic"/>
                <a:sym typeface="Livvic"/>
              </a:defRPr>
            </a:lvl2pPr>
            <a:lvl3pPr marR="0" lvl="2" algn="ctr" rtl="0">
              <a:lnSpc>
                <a:spcPct val="100000"/>
              </a:lnSpc>
              <a:spcBef>
                <a:spcPts val="0"/>
              </a:spcBef>
              <a:spcAft>
                <a:spcPts val="0"/>
              </a:spcAft>
              <a:buClr>
                <a:schemeClr val="accent3"/>
              </a:buClr>
              <a:buSzPts val="1400"/>
              <a:buFont typeface="Livvic"/>
              <a:buNone/>
              <a:defRPr sz="1400" b="0" i="0" u="none" strike="noStrike" cap="none">
                <a:solidFill>
                  <a:schemeClr val="accent3"/>
                </a:solidFill>
                <a:latin typeface="Livvic"/>
                <a:ea typeface="Livvic"/>
                <a:cs typeface="Livvic"/>
                <a:sym typeface="Livvic"/>
              </a:defRPr>
            </a:lvl3pPr>
            <a:lvl4pPr marR="0" lvl="3" algn="ctr" rtl="0">
              <a:lnSpc>
                <a:spcPct val="100000"/>
              </a:lnSpc>
              <a:spcBef>
                <a:spcPts val="0"/>
              </a:spcBef>
              <a:spcAft>
                <a:spcPts val="0"/>
              </a:spcAft>
              <a:buClr>
                <a:schemeClr val="accent3"/>
              </a:buClr>
              <a:buSzPts val="1400"/>
              <a:buFont typeface="Livvic"/>
              <a:buNone/>
              <a:defRPr sz="1400" b="0" i="0" u="none" strike="noStrike" cap="none">
                <a:solidFill>
                  <a:schemeClr val="accent3"/>
                </a:solidFill>
                <a:latin typeface="Livvic"/>
                <a:ea typeface="Livvic"/>
                <a:cs typeface="Livvic"/>
                <a:sym typeface="Livvic"/>
              </a:defRPr>
            </a:lvl4pPr>
            <a:lvl5pPr marR="0" lvl="4" algn="ctr" rtl="0">
              <a:lnSpc>
                <a:spcPct val="100000"/>
              </a:lnSpc>
              <a:spcBef>
                <a:spcPts val="0"/>
              </a:spcBef>
              <a:spcAft>
                <a:spcPts val="0"/>
              </a:spcAft>
              <a:buClr>
                <a:schemeClr val="accent3"/>
              </a:buClr>
              <a:buSzPts val="1400"/>
              <a:buFont typeface="Livvic"/>
              <a:buNone/>
              <a:defRPr sz="1400" b="0" i="0" u="none" strike="noStrike" cap="none">
                <a:solidFill>
                  <a:schemeClr val="accent3"/>
                </a:solidFill>
                <a:latin typeface="Livvic"/>
                <a:ea typeface="Livvic"/>
                <a:cs typeface="Livvic"/>
                <a:sym typeface="Livvic"/>
              </a:defRPr>
            </a:lvl5pPr>
            <a:lvl6pPr marR="0" lvl="5" algn="ctr" rtl="0">
              <a:lnSpc>
                <a:spcPct val="100000"/>
              </a:lnSpc>
              <a:spcBef>
                <a:spcPts val="0"/>
              </a:spcBef>
              <a:spcAft>
                <a:spcPts val="0"/>
              </a:spcAft>
              <a:buClr>
                <a:schemeClr val="accent3"/>
              </a:buClr>
              <a:buSzPts val="1400"/>
              <a:buFont typeface="Livvic"/>
              <a:buNone/>
              <a:defRPr sz="1400" b="0" i="0" u="none" strike="noStrike" cap="none">
                <a:solidFill>
                  <a:schemeClr val="accent3"/>
                </a:solidFill>
                <a:latin typeface="Livvic"/>
                <a:ea typeface="Livvic"/>
                <a:cs typeface="Livvic"/>
                <a:sym typeface="Livvic"/>
              </a:defRPr>
            </a:lvl6pPr>
            <a:lvl7pPr marR="0" lvl="6" algn="ctr" rtl="0">
              <a:lnSpc>
                <a:spcPct val="100000"/>
              </a:lnSpc>
              <a:spcBef>
                <a:spcPts val="0"/>
              </a:spcBef>
              <a:spcAft>
                <a:spcPts val="0"/>
              </a:spcAft>
              <a:buClr>
                <a:schemeClr val="accent3"/>
              </a:buClr>
              <a:buSzPts val="1400"/>
              <a:buFont typeface="Livvic"/>
              <a:buNone/>
              <a:defRPr sz="1400" b="0" i="0" u="none" strike="noStrike" cap="none">
                <a:solidFill>
                  <a:schemeClr val="accent3"/>
                </a:solidFill>
                <a:latin typeface="Livvic"/>
                <a:ea typeface="Livvic"/>
                <a:cs typeface="Livvic"/>
                <a:sym typeface="Livvic"/>
              </a:defRPr>
            </a:lvl7pPr>
            <a:lvl8pPr marR="0" lvl="7" algn="ctr" rtl="0">
              <a:lnSpc>
                <a:spcPct val="100000"/>
              </a:lnSpc>
              <a:spcBef>
                <a:spcPts val="0"/>
              </a:spcBef>
              <a:spcAft>
                <a:spcPts val="0"/>
              </a:spcAft>
              <a:buClr>
                <a:schemeClr val="accent3"/>
              </a:buClr>
              <a:buSzPts val="1400"/>
              <a:buFont typeface="Livvic"/>
              <a:buNone/>
              <a:defRPr sz="1400" b="0" i="0" u="none" strike="noStrike" cap="none">
                <a:solidFill>
                  <a:schemeClr val="accent3"/>
                </a:solidFill>
                <a:latin typeface="Livvic"/>
                <a:ea typeface="Livvic"/>
                <a:cs typeface="Livvic"/>
                <a:sym typeface="Livvic"/>
              </a:defRPr>
            </a:lvl8pPr>
            <a:lvl9pPr marR="0" lvl="8" algn="ctr" rtl="0">
              <a:lnSpc>
                <a:spcPct val="100000"/>
              </a:lnSpc>
              <a:spcBef>
                <a:spcPts val="0"/>
              </a:spcBef>
              <a:spcAft>
                <a:spcPts val="0"/>
              </a:spcAft>
              <a:buClr>
                <a:schemeClr val="accent3"/>
              </a:buClr>
              <a:buSzPts val="1400"/>
              <a:buFont typeface="Livvic"/>
              <a:buNone/>
              <a:defRPr sz="1400" b="0" i="0" u="none" strike="noStrike" cap="none">
                <a:solidFill>
                  <a:schemeClr val="accent3"/>
                </a:solidFill>
                <a:latin typeface="Livvic"/>
                <a:ea typeface="Livvic"/>
                <a:cs typeface="Livvic"/>
                <a:sym typeface="Livvic"/>
              </a:defRPr>
            </a:lvl9pPr>
          </a:lstStyle>
          <a:p>
            <a:pPr lvl="0" algn="l" defTabSz="1219170">
              <a:buClr>
                <a:srgbClr val="553333"/>
              </a:buClr>
              <a:buSzTx/>
            </a:pPr>
            <a:r>
              <a:rPr lang="vi-VN" sz="3200" kern="0" dirty="0">
                <a:solidFill>
                  <a:srgbClr val="482400"/>
                </a:solidFill>
                <a:latin typeface="SVN-Blenda Script" panose="02000804000000020003" pitchFamily="2" charset="0"/>
                <a:ea typeface="+mn-ea"/>
                <a:cs typeface="+mn-cs"/>
              </a:rPr>
              <a:t>2. Công cuộc thống nhất đất nước của Đinh Bộ Lĩnh và sự thành lập nhà Đinh</a:t>
            </a:r>
            <a:r>
              <a:rPr lang="en-US" sz="3200" kern="0" dirty="0">
                <a:solidFill>
                  <a:srgbClr val="482400"/>
                </a:solidFill>
                <a:latin typeface="SVN-Blenda Script" panose="02000804000000020003" pitchFamily="2" charset="0"/>
                <a:ea typeface="+mn-ea"/>
                <a:cs typeface="+mn-cs"/>
              </a:rPr>
              <a:t>.</a:t>
            </a:r>
            <a:endParaRPr lang="vi-VN" sz="3200" kern="0" dirty="0">
              <a:solidFill>
                <a:srgbClr val="482400"/>
              </a:solidFill>
              <a:latin typeface="SVN-Blenda Script" panose="02000804000000020003" pitchFamily="2" charset="0"/>
              <a:ea typeface="+mn-ea"/>
              <a:cs typeface="+mn-cs"/>
            </a:endParaRPr>
          </a:p>
        </p:txBody>
      </p:sp>
    </p:spTree>
    <p:extLst>
      <p:ext uri="{BB962C8B-B14F-4D97-AF65-F5344CB8AC3E}">
        <p14:creationId xmlns:p14="http://schemas.microsoft.com/office/powerpoint/2010/main" val="274666387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nodeType="clickEffect">
                                  <p:stCondLst>
                                    <p:cond delay="0"/>
                                  </p:stCondLst>
                                  <p:iterate type="lt">
                                    <p:tmPct val="10000"/>
                                  </p:iterate>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250" fill="hold"/>
                                        <p:tgtEl>
                                          <p:spTgt spid="4">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250" fill="hold"/>
                                        <p:tgtEl>
                                          <p:spTgt spid="4">
                                            <p:txEl>
                                              <p:pRg st="0" end="0"/>
                                            </p:txEl>
                                          </p:spTgt>
                                        </p:tgtEl>
                                        <p:attrNameLst>
                                          <p:attrName>ppt_y</p:attrName>
                                        </p:attrNameLst>
                                      </p:cBhvr>
                                      <p:tavLst>
                                        <p:tav tm="0">
                                          <p:val>
                                            <p:strVal val="#ppt_y"/>
                                          </p:val>
                                        </p:tav>
                                        <p:tav tm="100000">
                                          <p:val>
                                            <p:strVal val="#ppt_y"/>
                                          </p:val>
                                        </p:tav>
                                      </p:tavLst>
                                    </p:anim>
                                    <p:anim calcmode="lin" valueType="num">
                                      <p:cBhvr>
                                        <p:cTn id="9" dur="250" fill="hold"/>
                                        <p:tgtEl>
                                          <p:spTgt spid="4">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250" fill="hold"/>
                                        <p:tgtEl>
                                          <p:spTgt spid="4">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250" tmFilter="0,0; .5, 1; 1, 1"/>
                                        <p:tgtEl>
                                          <p:spTgt spid="4">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2" name="click.wav"/>
                                        </p:tgtEl>
                                      </p:cMediaNode>
                                    </p:audio>
                                  </p:subTnLst>
                                </p:cTn>
                              </p:par>
                            </p:childTnLst>
                          </p:cTn>
                        </p:par>
                      </p:childTnLst>
                    </p:cTn>
                  </p:par>
                  <p:par>
                    <p:cTn id="12" fill="hold">
                      <p:stCondLst>
                        <p:cond delay="indefinite"/>
                      </p:stCondLst>
                      <p:childTnLst>
                        <p:par>
                          <p:cTn id="13" fill="hold">
                            <p:stCondLst>
                              <p:cond delay="0"/>
                            </p:stCondLst>
                            <p:childTnLst>
                              <p:par>
                                <p:cTn id="14" presetID="41" presetClass="entr" presetSubtype="0" fill="hold" nodeType="clickEffect">
                                  <p:stCondLst>
                                    <p:cond delay="0"/>
                                  </p:stCondLst>
                                  <p:iterate type="lt">
                                    <p:tmPct val="10000"/>
                                  </p:iterate>
                                  <p:childTnLst>
                                    <p:set>
                                      <p:cBhvr>
                                        <p:cTn id="15" dur="1" fill="hold">
                                          <p:stCondLst>
                                            <p:cond delay="0"/>
                                          </p:stCondLst>
                                        </p:cTn>
                                        <p:tgtEl>
                                          <p:spTgt spid="6">
                                            <p:txEl>
                                              <p:pRg st="0" end="0"/>
                                            </p:txEl>
                                          </p:spTgt>
                                        </p:tgtEl>
                                        <p:attrNameLst>
                                          <p:attrName>style.visibility</p:attrName>
                                        </p:attrNameLst>
                                      </p:cBhvr>
                                      <p:to>
                                        <p:strVal val="visible"/>
                                      </p:to>
                                    </p:set>
                                    <p:anim calcmode="lin" valueType="num">
                                      <p:cBhvr>
                                        <p:cTn id="16" dur="250" fill="hold"/>
                                        <p:tgtEl>
                                          <p:spTgt spid="6">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7" dur="250" fill="hold"/>
                                        <p:tgtEl>
                                          <p:spTgt spid="6">
                                            <p:txEl>
                                              <p:pRg st="0" end="0"/>
                                            </p:txEl>
                                          </p:spTgt>
                                        </p:tgtEl>
                                        <p:attrNameLst>
                                          <p:attrName>ppt_y</p:attrName>
                                        </p:attrNameLst>
                                      </p:cBhvr>
                                      <p:tavLst>
                                        <p:tav tm="0">
                                          <p:val>
                                            <p:strVal val="#ppt_y"/>
                                          </p:val>
                                        </p:tav>
                                        <p:tav tm="100000">
                                          <p:val>
                                            <p:strVal val="#ppt_y"/>
                                          </p:val>
                                        </p:tav>
                                      </p:tavLst>
                                    </p:anim>
                                    <p:anim calcmode="lin" valueType="num">
                                      <p:cBhvr>
                                        <p:cTn id="18" dur="250" fill="hold"/>
                                        <p:tgtEl>
                                          <p:spTgt spid="6">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9" dur="250" fill="hold"/>
                                        <p:tgtEl>
                                          <p:spTgt spid="6">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0" dur="250" tmFilter="0,0; .5, 1; 1, 1"/>
                                        <p:tgtEl>
                                          <p:spTgt spid="6">
                                            <p:txEl>
                                              <p:pRg st="0" end="0"/>
                                            </p:txEl>
                                          </p:spTgt>
                                        </p:tgtEl>
                                      </p:cBhvr>
                                    </p:animEffect>
                                  </p:childTnLst>
                                  <p:subTnLst>
                                    <p:audio>
                                      <p:cMediaNode>
                                        <p:cTn display="0" masterRel="sameClick">
                                          <p:stCondLst>
                                            <p:cond evt="begin" delay="0">
                                              <p:tn val="14"/>
                                            </p:cond>
                                          </p:stCondLst>
                                          <p:endCondLst>
                                            <p:cond evt="onStopAudio" delay="0">
                                              <p:tgtEl>
                                                <p:sldTgt/>
                                              </p:tgtEl>
                                            </p:cond>
                                          </p:endCondLst>
                                        </p:cTn>
                                        <p:tgtEl>
                                          <p:sndTgt r:embed="rId2" name="click.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3">
            <a:extLst>
              <a:ext uri="{FF2B5EF4-FFF2-40B4-BE49-F238E27FC236}">
                <a16:creationId xmlns:a16="http://schemas.microsoft.com/office/drawing/2014/main" id="{7BAAEF51-97C5-4A9B-93A0-BDE09ECEB499}"/>
              </a:ext>
            </a:extLst>
          </p:cNvPr>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rot="21214112">
            <a:off x="1386989" y="-201446"/>
            <a:ext cx="9828150" cy="7539309"/>
          </a:xfrm>
          <a:prstGeom prst="rect">
            <a:avLst/>
          </a:prstGeom>
        </p:spPr>
      </p:pic>
      <p:pic>
        <p:nvPicPr>
          <p:cNvPr id="3" name="图片 13">
            <a:extLst>
              <a:ext uri="{FF2B5EF4-FFF2-40B4-BE49-F238E27FC236}">
                <a16:creationId xmlns:a16="http://schemas.microsoft.com/office/drawing/2014/main" id="{16D3022A-20CA-4EAB-AE16-8A01DE3AC2F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1177374">
            <a:off x="4129264" y="4922670"/>
            <a:ext cx="1064848" cy="1064848"/>
          </a:xfrm>
          <a:prstGeom prst="rect">
            <a:avLst/>
          </a:prstGeom>
        </p:spPr>
      </p:pic>
      <p:pic>
        <p:nvPicPr>
          <p:cNvPr id="13" name="图片 18">
            <a:extLst>
              <a:ext uri="{FF2B5EF4-FFF2-40B4-BE49-F238E27FC236}">
                <a16:creationId xmlns:a16="http://schemas.microsoft.com/office/drawing/2014/main" id="{4BC1E291-1488-485B-A8FC-8BA2D3821EA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5063" y="-497173"/>
            <a:ext cx="1997964" cy="2157801"/>
          </a:xfrm>
          <a:prstGeom prst="rect">
            <a:avLst/>
          </a:prstGeom>
        </p:spPr>
      </p:pic>
      <p:pic>
        <p:nvPicPr>
          <p:cNvPr id="14" name="图片 20">
            <a:extLst>
              <a:ext uri="{FF2B5EF4-FFF2-40B4-BE49-F238E27FC236}">
                <a16:creationId xmlns:a16="http://schemas.microsoft.com/office/drawing/2014/main" id="{435D5872-1E6B-431A-94DC-6F4A25A06A3F}"/>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709309" y="-2221"/>
            <a:ext cx="1480487" cy="1888642"/>
          </a:xfrm>
          <a:prstGeom prst="rect">
            <a:avLst/>
          </a:prstGeom>
        </p:spPr>
      </p:pic>
      <p:pic>
        <p:nvPicPr>
          <p:cNvPr id="15" name="图片 17">
            <a:extLst>
              <a:ext uri="{FF2B5EF4-FFF2-40B4-BE49-F238E27FC236}">
                <a16:creationId xmlns:a16="http://schemas.microsoft.com/office/drawing/2014/main" id="{A1732A53-DD39-42D4-BBC4-6552F39BABA6}"/>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02038" y="4968007"/>
            <a:ext cx="2395394" cy="2006613"/>
          </a:xfrm>
          <a:prstGeom prst="rect">
            <a:avLst/>
          </a:prstGeom>
        </p:spPr>
      </p:pic>
      <p:pic>
        <p:nvPicPr>
          <p:cNvPr id="16" name="图片 19">
            <a:extLst>
              <a:ext uri="{FF2B5EF4-FFF2-40B4-BE49-F238E27FC236}">
                <a16:creationId xmlns:a16="http://schemas.microsoft.com/office/drawing/2014/main" id="{70966B8B-85E2-4D59-8B70-3A2151A7CC51}"/>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676456" y="4982934"/>
            <a:ext cx="2622788" cy="2041068"/>
          </a:xfrm>
          <a:prstGeom prst="rect">
            <a:avLst/>
          </a:prstGeom>
        </p:spPr>
      </p:pic>
      <p:sp>
        <p:nvSpPr>
          <p:cNvPr id="4" name="Rectangle 3">
            <a:extLst>
              <a:ext uri="{FF2B5EF4-FFF2-40B4-BE49-F238E27FC236}">
                <a16:creationId xmlns:a16="http://schemas.microsoft.com/office/drawing/2014/main" id="{8267DBBC-A944-4546-B31A-69D788E55C9B}"/>
              </a:ext>
            </a:extLst>
          </p:cNvPr>
          <p:cNvSpPr/>
          <p:nvPr/>
        </p:nvSpPr>
        <p:spPr>
          <a:xfrm>
            <a:off x="2993622" y="1286256"/>
            <a:ext cx="5477141" cy="1200329"/>
          </a:xfrm>
          <a:prstGeom prst="rect">
            <a:avLst/>
          </a:prstGeom>
          <a:noFill/>
        </p:spPr>
        <p:txBody>
          <a:bodyPr wrap="none" lIns="91440" tIns="45720" rIns="91440" bIns="4572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dirty="0">
                <a:ln w="0"/>
                <a:solidFill>
                  <a:srgbClr val="C00000"/>
                </a:solidFill>
                <a:effectLst>
                  <a:reflection blurRad="6350" stA="53000" endA="300" endPos="35500" dir="5400000" sy="-90000" algn="bl" rotWithShape="0"/>
                </a:effectLst>
                <a:uLnTx/>
                <a:uFillTx/>
                <a:latin typeface="Times New Roman" panose="02020603050405020304" pitchFamily="18" charset="0"/>
                <a:ea typeface="+mn-ea"/>
                <a:cs typeface="Times New Roman" panose="02020603050405020304" pitchFamily="18" charset="0"/>
              </a:rPr>
              <a:t>LUYỆN TẬP</a:t>
            </a:r>
          </a:p>
        </p:txBody>
      </p:sp>
    </p:spTree>
    <p:extLst>
      <p:ext uri="{BB962C8B-B14F-4D97-AF65-F5344CB8AC3E}">
        <p14:creationId xmlns:p14="http://schemas.microsoft.com/office/powerpoint/2010/main" val="57833944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26" presetClass="entr" presetSubtype="0" fill="hold"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wipe(down)">
                                      <p:cBhvr>
                                        <p:cTn id="10" dur="435">
                                          <p:stCondLst>
                                            <p:cond delay="0"/>
                                          </p:stCondLst>
                                        </p:cTn>
                                        <p:tgtEl>
                                          <p:spTgt spid="13"/>
                                        </p:tgtEl>
                                      </p:cBhvr>
                                    </p:animEffect>
                                    <p:anim calcmode="lin" valueType="num">
                                      <p:cBhvr>
                                        <p:cTn id="11" dur="1367" tmFilter="0,0; 0.14,0.36; 0.43,0.73; 0.71,0.91; 1.0,1.0">
                                          <p:stCondLst>
                                            <p:cond delay="0"/>
                                          </p:stCondLst>
                                        </p:cTn>
                                        <p:tgtEl>
                                          <p:spTgt spid="13"/>
                                        </p:tgtEl>
                                        <p:attrNameLst>
                                          <p:attrName>ppt_x</p:attrName>
                                        </p:attrNameLst>
                                      </p:cBhvr>
                                      <p:tavLst>
                                        <p:tav tm="0">
                                          <p:val>
                                            <p:strVal val="#ppt_x-0.25"/>
                                          </p:val>
                                        </p:tav>
                                        <p:tav tm="100000">
                                          <p:val>
                                            <p:strVal val="#ppt_x"/>
                                          </p:val>
                                        </p:tav>
                                      </p:tavLst>
                                    </p:anim>
                                    <p:anim calcmode="lin" valueType="num">
                                      <p:cBhvr>
                                        <p:cTn id="12" dur="498" tmFilter="0.0,0.0; 0.25,0.07; 0.50,0.2; 0.75,0.467; 1.0,1.0">
                                          <p:stCondLst>
                                            <p:cond delay="0"/>
                                          </p:stCondLst>
                                        </p:cTn>
                                        <p:tgtEl>
                                          <p:spTgt spid="13"/>
                                        </p:tgtEl>
                                        <p:attrNameLst>
                                          <p:attrName>ppt_y</p:attrName>
                                        </p:attrNameLst>
                                      </p:cBhvr>
                                      <p:tavLst>
                                        <p:tav tm="0" fmla="#ppt_y-sin(pi*$)/3">
                                          <p:val>
                                            <p:fltVal val="0.5"/>
                                          </p:val>
                                        </p:tav>
                                        <p:tav tm="100000">
                                          <p:val>
                                            <p:fltVal val="1"/>
                                          </p:val>
                                        </p:tav>
                                      </p:tavLst>
                                    </p:anim>
                                    <p:anim calcmode="lin" valueType="num">
                                      <p:cBhvr>
                                        <p:cTn id="13" dur="498" tmFilter="0, 0; 0.125,0.2665; 0.25,0.4; 0.375,0.465; 0.5,0.5;  0.625,0.535; 0.75,0.6; 0.875,0.7335; 1,1">
                                          <p:stCondLst>
                                            <p:cond delay="498"/>
                                          </p:stCondLst>
                                        </p:cTn>
                                        <p:tgtEl>
                                          <p:spTgt spid="13"/>
                                        </p:tgtEl>
                                        <p:attrNameLst>
                                          <p:attrName>ppt_y</p:attrName>
                                        </p:attrNameLst>
                                      </p:cBhvr>
                                      <p:tavLst>
                                        <p:tav tm="0" fmla="#ppt_y-sin(pi*$)/9">
                                          <p:val>
                                            <p:fltVal val="0"/>
                                          </p:val>
                                        </p:tav>
                                        <p:tav tm="100000">
                                          <p:val>
                                            <p:fltVal val="1"/>
                                          </p:val>
                                        </p:tav>
                                      </p:tavLst>
                                    </p:anim>
                                    <p:anim calcmode="lin" valueType="num">
                                      <p:cBhvr>
                                        <p:cTn id="14" dur="249" tmFilter="0, 0; 0.125,0.2665; 0.25,0.4; 0.375,0.465; 0.5,0.5;  0.625,0.535; 0.75,0.6; 0.875,0.7335; 1,1">
                                          <p:stCondLst>
                                            <p:cond delay="993"/>
                                          </p:stCondLst>
                                        </p:cTn>
                                        <p:tgtEl>
                                          <p:spTgt spid="13"/>
                                        </p:tgtEl>
                                        <p:attrNameLst>
                                          <p:attrName>ppt_y</p:attrName>
                                        </p:attrNameLst>
                                      </p:cBhvr>
                                      <p:tavLst>
                                        <p:tav tm="0" fmla="#ppt_y-sin(pi*$)/27">
                                          <p:val>
                                            <p:fltVal val="0"/>
                                          </p:val>
                                        </p:tav>
                                        <p:tav tm="100000">
                                          <p:val>
                                            <p:fltVal val="1"/>
                                          </p:val>
                                        </p:tav>
                                      </p:tavLst>
                                    </p:anim>
                                    <p:anim calcmode="lin" valueType="num">
                                      <p:cBhvr>
                                        <p:cTn id="15" dur="123" tmFilter="0, 0; 0.125,0.2665; 0.25,0.4; 0.375,0.465; 0.5,0.5;  0.625,0.535; 0.75,0.6; 0.875,0.7335; 1,1">
                                          <p:stCondLst>
                                            <p:cond delay="1242"/>
                                          </p:stCondLst>
                                        </p:cTn>
                                        <p:tgtEl>
                                          <p:spTgt spid="13"/>
                                        </p:tgtEl>
                                        <p:attrNameLst>
                                          <p:attrName>ppt_y</p:attrName>
                                        </p:attrNameLst>
                                      </p:cBhvr>
                                      <p:tavLst>
                                        <p:tav tm="0" fmla="#ppt_y-sin(pi*$)/81">
                                          <p:val>
                                            <p:fltVal val="0"/>
                                          </p:val>
                                        </p:tav>
                                        <p:tav tm="100000">
                                          <p:val>
                                            <p:fltVal val="1"/>
                                          </p:val>
                                        </p:tav>
                                      </p:tavLst>
                                    </p:anim>
                                    <p:animScale>
                                      <p:cBhvr>
                                        <p:cTn id="16" dur="20">
                                          <p:stCondLst>
                                            <p:cond delay="487"/>
                                          </p:stCondLst>
                                        </p:cTn>
                                        <p:tgtEl>
                                          <p:spTgt spid="13"/>
                                        </p:tgtEl>
                                      </p:cBhvr>
                                      <p:to x="100000" y="60000"/>
                                    </p:animScale>
                                    <p:animScale>
                                      <p:cBhvr>
                                        <p:cTn id="17" dur="124" decel="50000">
                                          <p:stCondLst>
                                            <p:cond delay="507"/>
                                          </p:stCondLst>
                                        </p:cTn>
                                        <p:tgtEl>
                                          <p:spTgt spid="13"/>
                                        </p:tgtEl>
                                      </p:cBhvr>
                                      <p:to x="100000" y="100000"/>
                                    </p:animScale>
                                    <p:animScale>
                                      <p:cBhvr>
                                        <p:cTn id="18" dur="20">
                                          <p:stCondLst>
                                            <p:cond delay="984"/>
                                          </p:stCondLst>
                                        </p:cTn>
                                        <p:tgtEl>
                                          <p:spTgt spid="13"/>
                                        </p:tgtEl>
                                      </p:cBhvr>
                                      <p:to x="100000" y="80000"/>
                                    </p:animScale>
                                    <p:animScale>
                                      <p:cBhvr>
                                        <p:cTn id="19" dur="124" decel="50000">
                                          <p:stCondLst>
                                            <p:cond delay="1004"/>
                                          </p:stCondLst>
                                        </p:cTn>
                                        <p:tgtEl>
                                          <p:spTgt spid="13"/>
                                        </p:tgtEl>
                                      </p:cBhvr>
                                      <p:to x="100000" y="100000"/>
                                    </p:animScale>
                                    <p:animScale>
                                      <p:cBhvr>
                                        <p:cTn id="20" dur="20">
                                          <p:stCondLst>
                                            <p:cond delay="1231"/>
                                          </p:stCondLst>
                                        </p:cTn>
                                        <p:tgtEl>
                                          <p:spTgt spid="13"/>
                                        </p:tgtEl>
                                      </p:cBhvr>
                                      <p:to x="100000" y="90000"/>
                                    </p:animScale>
                                    <p:animScale>
                                      <p:cBhvr>
                                        <p:cTn id="21" dur="124" decel="50000">
                                          <p:stCondLst>
                                            <p:cond delay="1251"/>
                                          </p:stCondLst>
                                        </p:cTn>
                                        <p:tgtEl>
                                          <p:spTgt spid="13"/>
                                        </p:tgtEl>
                                      </p:cBhvr>
                                      <p:to x="100000" y="100000"/>
                                    </p:animScale>
                                    <p:animScale>
                                      <p:cBhvr>
                                        <p:cTn id="22" dur="20">
                                          <p:stCondLst>
                                            <p:cond delay="1356"/>
                                          </p:stCondLst>
                                        </p:cTn>
                                        <p:tgtEl>
                                          <p:spTgt spid="13"/>
                                        </p:tgtEl>
                                      </p:cBhvr>
                                      <p:to x="100000" y="95000"/>
                                    </p:animScale>
                                    <p:animScale>
                                      <p:cBhvr>
                                        <p:cTn id="23" dur="124" decel="50000">
                                          <p:stCondLst>
                                            <p:cond delay="1376"/>
                                          </p:stCondLst>
                                        </p:cTn>
                                        <p:tgtEl>
                                          <p:spTgt spid="13"/>
                                        </p:tgtEl>
                                      </p:cBhvr>
                                      <p:to x="100000" y="100000"/>
                                    </p:animScale>
                                  </p:childTnLst>
                                </p:cTn>
                              </p:par>
                              <p:par>
                                <p:cTn id="24" presetID="42" presetClass="entr" presetSubtype="0" fill="hold" nodeType="with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fade">
                                      <p:cBhvr>
                                        <p:cTn id="26" dur="1000"/>
                                        <p:tgtEl>
                                          <p:spTgt spid="14"/>
                                        </p:tgtEl>
                                      </p:cBhvr>
                                    </p:animEffect>
                                    <p:anim calcmode="lin" valueType="num">
                                      <p:cBhvr>
                                        <p:cTn id="27" dur="1000" fill="hold"/>
                                        <p:tgtEl>
                                          <p:spTgt spid="14"/>
                                        </p:tgtEl>
                                        <p:attrNameLst>
                                          <p:attrName>ppt_x</p:attrName>
                                        </p:attrNameLst>
                                      </p:cBhvr>
                                      <p:tavLst>
                                        <p:tav tm="0">
                                          <p:val>
                                            <p:strVal val="#ppt_x"/>
                                          </p:val>
                                        </p:tav>
                                        <p:tav tm="100000">
                                          <p:val>
                                            <p:strVal val="#ppt_x"/>
                                          </p:val>
                                        </p:tav>
                                      </p:tavLst>
                                    </p:anim>
                                    <p:anim calcmode="lin" valueType="num">
                                      <p:cBhvr>
                                        <p:cTn id="28" dur="1000" fill="hold"/>
                                        <p:tgtEl>
                                          <p:spTgt spid="14"/>
                                        </p:tgtEl>
                                        <p:attrNameLst>
                                          <p:attrName>ppt_y</p:attrName>
                                        </p:attrNameLst>
                                      </p:cBhvr>
                                      <p:tavLst>
                                        <p:tav tm="0">
                                          <p:val>
                                            <p:strVal val="#ppt_y+.1"/>
                                          </p:val>
                                        </p:tav>
                                        <p:tav tm="100000">
                                          <p:val>
                                            <p:strVal val="#ppt_y"/>
                                          </p:val>
                                        </p:tav>
                                      </p:tavLst>
                                    </p:anim>
                                  </p:childTnLst>
                                </p:cTn>
                              </p:par>
                              <p:par>
                                <p:cTn id="29" presetID="2" presetClass="entr" presetSubtype="2" fill="hold" nodeType="with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additive="base">
                                        <p:cTn id="31" dur="1250" fill="hold"/>
                                        <p:tgtEl>
                                          <p:spTgt spid="15"/>
                                        </p:tgtEl>
                                        <p:attrNameLst>
                                          <p:attrName>ppt_x</p:attrName>
                                        </p:attrNameLst>
                                      </p:cBhvr>
                                      <p:tavLst>
                                        <p:tav tm="0">
                                          <p:val>
                                            <p:strVal val="1+#ppt_w/2"/>
                                          </p:val>
                                        </p:tav>
                                        <p:tav tm="100000">
                                          <p:val>
                                            <p:strVal val="#ppt_x"/>
                                          </p:val>
                                        </p:tav>
                                      </p:tavLst>
                                    </p:anim>
                                    <p:anim calcmode="lin" valueType="num">
                                      <p:cBhvr additive="base">
                                        <p:cTn id="32" dur="1250" fill="hold"/>
                                        <p:tgtEl>
                                          <p:spTgt spid="15"/>
                                        </p:tgtEl>
                                        <p:attrNameLst>
                                          <p:attrName>ppt_y</p:attrName>
                                        </p:attrNameLst>
                                      </p:cBhvr>
                                      <p:tavLst>
                                        <p:tav tm="0">
                                          <p:val>
                                            <p:strVal val="#ppt_y"/>
                                          </p:val>
                                        </p:tav>
                                        <p:tav tm="100000">
                                          <p:val>
                                            <p:strVal val="#ppt_y"/>
                                          </p:val>
                                        </p:tav>
                                      </p:tavLst>
                                    </p:anim>
                                  </p:childTnLst>
                                </p:cTn>
                              </p:par>
                              <p:par>
                                <p:cTn id="33" presetID="2" presetClass="entr" presetSubtype="2" fill="hold" nodeType="withEffect">
                                  <p:stCondLst>
                                    <p:cond delay="0"/>
                                  </p:stCondLst>
                                  <p:childTnLst>
                                    <p:set>
                                      <p:cBhvr>
                                        <p:cTn id="34" dur="1" fill="hold">
                                          <p:stCondLst>
                                            <p:cond delay="0"/>
                                          </p:stCondLst>
                                        </p:cTn>
                                        <p:tgtEl>
                                          <p:spTgt spid="16"/>
                                        </p:tgtEl>
                                        <p:attrNameLst>
                                          <p:attrName>style.visibility</p:attrName>
                                        </p:attrNameLst>
                                      </p:cBhvr>
                                      <p:to>
                                        <p:strVal val="visible"/>
                                      </p:to>
                                    </p:set>
                                    <p:anim calcmode="lin" valueType="num">
                                      <p:cBhvr additive="base">
                                        <p:cTn id="35" dur="1500" fill="hold"/>
                                        <p:tgtEl>
                                          <p:spTgt spid="16"/>
                                        </p:tgtEl>
                                        <p:attrNameLst>
                                          <p:attrName>ppt_x</p:attrName>
                                        </p:attrNameLst>
                                      </p:cBhvr>
                                      <p:tavLst>
                                        <p:tav tm="0">
                                          <p:val>
                                            <p:strVal val="1+#ppt_w/2"/>
                                          </p:val>
                                        </p:tav>
                                        <p:tav tm="100000">
                                          <p:val>
                                            <p:strVal val="#ppt_x"/>
                                          </p:val>
                                        </p:tav>
                                      </p:tavLst>
                                    </p:anim>
                                    <p:anim calcmode="lin" valueType="num">
                                      <p:cBhvr additive="base">
                                        <p:cTn id="36" dur="1500" fill="hold"/>
                                        <p:tgtEl>
                                          <p:spTgt spid="16"/>
                                        </p:tgtEl>
                                        <p:attrNameLst>
                                          <p:attrName>ppt_y</p:attrName>
                                        </p:attrNameLst>
                                      </p:cBhvr>
                                      <p:tavLst>
                                        <p:tav tm="0">
                                          <p:val>
                                            <p:strVal val="#ppt_y"/>
                                          </p:val>
                                        </p:tav>
                                        <p:tav tm="100000">
                                          <p:val>
                                            <p:strVal val="#ppt_y"/>
                                          </p:val>
                                        </p:tav>
                                      </p:tavLst>
                                    </p:anim>
                                  </p:childTnLst>
                                </p:cTn>
                              </p:par>
                              <p:par>
                                <p:cTn id="37" presetID="16" presetClass="entr" presetSubtype="37" fill="hold" nodeType="withEffect">
                                  <p:stCondLst>
                                    <p:cond delay="0"/>
                                  </p:stCondLst>
                                  <p:childTnLst>
                                    <p:set>
                                      <p:cBhvr>
                                        <p:cTn id="38" dur="1" fill="hold">
                                          <p:stCondLst>
                                            <p:cond delay="0"/>
                                          </p:stCondLst>
                                        </p:cTn>
                                        <p:tgtEl>
                                          <p:spTgt spid="2"/>
                                        </p:tgtEl>
                                        <p:attrNameLst>
                                          <p:attrName>style.visibility</p:attrName>
                                        </p:attrNameLst>
                                      </p:cBhvr>
                                      <p:to>
                                        <p:strVal val="visible"/>
                                      </p:to>
                                    </p:set>
                                    <p:animEffect transition="in" filter="barn(outVertical)">
                                      <p:cBhvr>
                                        <p:cTn id="39" dur="500"/>
                                        <p:tgtEl>
                                          <p:spTgt spid="2"/>
                                        </p:tgtEl>
                                      </p:cBhvr>
                                    </p:animEffect>
                                  </p:childTnLst>
                                </p:cTn>
                              </p:par>
                              <p:par>
                                <p:cTn id="40" presetID="16" presetClass="entr" presetSubtype="37" fill="hold" grpId="0" nodeType="withEffect">
                                  <p:stCondLst>
                                    <p:cond delay="0"/>
                                  </p:stCondLst>
                                  <p:childTnLst>
                                    <p:set>
                                      <p:cBhvr>
                                        <p:cTn id="41" dur="1" fill="hold">
                                          <p:stCondLst>
                                            <p:cond delay="0"/>
                                          </p:stCondLst>
                                        </p:cTn>
                                        <p:tgtEl>
                                          <p:spTgt spid="4"/>
                                        </p:tgtEl>
                                        <p:attrNameLst>
                                          <p:attrName>style.visibility</p:attrName>
                                        </p:attrNameLst>
                                      </p:cBhvr>
                                      <p:to>
                                        <p:strVal val="visible"/>
                                      </p:to>
                                    </p:set>
                                    <p:animEffect transition="in" filter="barn(outVertical)">
                                      <p:cBhvr>
                                        <p:cTn id="4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83C687C2-0A24-9B4F-9290-EB4A6B4E278A}"/>
              </a:ext>
            </a:extLst>
          </p:cNvPr>
          <p:cNvGrpSpPr/>
          <p:nvPr/>
        </p:nvGrpSpPr>
        <p:grpSpPr>
          <a:xfrm>
            <a:off x="2728235" y="1044208"/>
            <a:ext cx="6126544" cy="4769584"/>
            <a:chOff x="228009" y="783156"/>
            <a:chExt cx="4594908" cy="3577188"/>
          </a:xfrm>
        </p:grpSpPr>
        <p:sp>
          <p:nvSpPr>
            <p:cNvPr id="2" name="Google Shape;305;p35">
              <a:extLst>
                <a:ext uri="{FF2B5EF4-FFF2-40B4-BE49-F238E27FC236}">
                  <a16:creationId xmlns:a16="http://schemas.microsoft.com/office/drawing/2014/main" id="{A5265F6D-DAF9-F34B-86FF-9848DFC07781}"/>
                </a:ext>
              </a:extLst>
            </p:cNvPr>
            <p:cNvSpPr/>
            <p:nvPr/>
          </p:nvSpPr>
          <p:spPr>
            <a:xfrm>
              <a:off x="228009" y="783156"/>
              <a:ext cx="4594908" cy="3577188"/>
            </a:xfrm>
            <a:custGeom>
              <a:avLst/>
              <a:gdLst/>
              <a:ahLst/>
              <a:cxnLst/>
              <a:rect l="l" t="t" r="r" b="b"/>
              <a:pathLst>
                <a:path w="143434" h="111665" extrusionOk="0">
                  <a:moveTo>
                    <a:pt x="71751" y="2308"/>
                  </a:moveTo>
                  <a:lnTo>
                    <a:pt x="71887" y="2376"/>
                  </a:lnTo>
                  <a:lnTo>
                    <a:pt x="72091" y="2444"/>
                  </a:lnTo>
                  <a:lnTo>
                    <a:pt x="72159" y="2647"/>
                  </a:lnTo>
                  <a:lnTo>
                    <a:pt x="72226" y="2783"/>
                  </a:lnTo>
                  <a:lnTo>
                    <a:pt x="72159" y="2987"/>
                  </a:lnTo>
                  <a:lnTo>
                    <a:pt x="72091" y="3190"/>
                  </a:lnTo>
                  <a:lnTo>
                    <a:pt x="71887" y="3258"/>
                  </a:lnTo>
                  <a:lnTo>
                    <a:pt x="71751" y="3326"/>
                  </a:lnTo>
                  <a:lnTo>
                    <a:pt x="71548" y="3258"/>
                  </a:lnTo>
                  <a:lnTo>
                    <a:pt x="71344" y="3190"/>
                  </a:lnTo>
                  <a:lnTo>
                    <a:pt x="71276" y="2987"/>
                  </a:lnTo>
                  <a:lnTo>
                    <a:pt x="71208" y="2783"/>
                  </a:lnTo>
                  <a:lnTo>
                    <a:pt x="71276" y="2647"/>
                  </a:lnTo>
                  <a:lnTo>
                    <a:pt x="71344" y="2444"/>
                  </a:lnTo>
                  <a:lnTo>
                    <a:pt x="71548" y="2376"/>
                  </a:lnTo>
                  <a:lnTo>
                    <a:pt x="71751" y="2308"/>
                  </a:lnTo>
                  <a:close/>
                  <a:moveTo>
                    <a:pt x="137528" y="5906"/>
                  </a:moveTo>
                  <a:lnTo>
                    <a:pt x="137596" y="5974"/>
                  </a:lnTo>
                  <a:lnTo>
                    <a:pt x="137596" y="89604"/>
                  </a:lnTo>
                  <a:lnTo>
                    <a:pt x="5906" y="89604"/>
                  </a:lnTo>
                  <a:lnTo>
                    <a:pt x="5906" y="5974"/>
                  </a:lnTo>
                  <a:lnTo>
                    <a:pt x="5906" y="5906"/>
                  </a:lnTo>
                  <a:close/>
                  <a:moveTo>
                    <a:pt x="3530" y="0"/>
                  </a:moveTo>
                  <a:lnTo>
                    <a:pt x="3191" y="68"/>
                  </a:lnTo>
                  <a:lnTo>
                    <a:pt x="2444" y="339"/>
                  </a:lnTo>
                  <a:lnTo>
                    <a:pt x="1766" y="679"/>
                  </a:lnTo>
                  <a:lnTo>
                    <a:pt x="1155" y="1154"/>
                  </a:lnTo>
                  <a:lnTo>
                    <a:pt x="679" y="1765"/>
                  </a:lnTo>
                  <a:lnTo>
                    <a:pt x="272" y="2444"/>
                  </a:lnTo>
                  <a:lnTo>
                    <a:pt x="69" y="3190"/>
                  </a:lnTo>
                  <a:lnTo>
                    <a:pt x="1" y="3598"/>
                  </a:lnTo>
                  <a:lnTo>
                    <a:pt x="1" y="4005"/>
                  </a:lnTo>
                  <a:lnTo>
                    <a:pt x="1" y="91572"/>
                  </a:lnTo>
                  <a:lnTo>
                    <a:pt x="1" y="91979"/>
                  </a:lnTo>
                  <a:lnTo>
                    <a:pt x="69" y="92319"/>
                  </a:lnTo>
                  <a:lnTo>
                    <a:pt x="272" y="93065"/>
                  </a:lnTo>
                  <a:lnTo>
                    <a:pt x="679" y="93744"/>
                  </a:lnTo>
                  <a:lnTo>
                    <a:pt x="1155" y="94355"/>
                  </a:lnTo>
                  <a:lnTo>
                    <a:pt x="1766" y="94830"/>
                  </a:lnTo>
                  <a:lnTo>
                    <a:pt x="2444" y="95238"/>
                  </a:lnTo>
                  <a:lnTo>
                    <a:pt x="3191" y="95441"/>
                  </a:lnTo>
                  <a:lnTo>
                    <a:pt x="3530" y="95509"/>
                  </a:lnTo>
                  <a:lnTo>
                    <a:pt x="139904" y="95509"/>
                  </a:lnTo>
                  <a:lnTo>
                    <a:pt x="140311" y="95441"/>
                  </a:lnTo>
                  <a:lnTo>
                    <a:pt x="141058" y="95238"/>
                  </a:lnTo>
                  <a:lnTo>
                    <a:pt x="141737" y="94830"/>
                  </a:lnTo>
                  <a:lnTo>
                    <a:pt x="142280" y="94355"/>
                  </a:lnTo>
                  <a:lnTo>
                    <a:pt x="142755" y="93744"/>
                  </a:lnTo>
                  <a:lnTo>
                    <a:pt x="143162" y="93065"/>
                  </a:lnTo>
                  <a:lnTo>
                    <a:pt x="143366" y="92319"/>
                  </a:lnTo>
                  <a:lnTo>
                    <a:pt x="143434" y="91979"/>
                  </a:lnTo>
                  <a:lnTo>
                    <a:pt x="143434" y="91572"/>
                  </a:lnTo>
                  <a:lnTo>
                    <a:pt x="143434" y="4005"/>
                  </a:lnTo>
                  <a:lnTo>
                    <a:pt x="143434" y="3598"/>
                  </a:lnTo>
                  <a:lnTo>
                    <a:pt x="143366" y="3190"/>
                  </a:lnTo>
                  <a:lnTo>
                    <a:pt x="143162" y="2444"/>
                  </a:lnTo>
                  <a:lnTo>
                    <a:pt x="142755" y="1765"/>
                  </a:lnTo>
                  <a:lnTo>
                    <a:pt x="142280" y="1154"/>
                  </a:lnTo>
                  <a:lnTo>
                    <a:pt x="141737" y="679"/>
                  </a:lnTo>
                  <a:lnTo>
                    <a:pt x="141058" y="339"/>
                  </a:lnTo>
                  <a:lnTo>
                    <a:pt x="140311" y="68"/>
                  </a:lnTo>
                  <a:lnTo>
                    <a:pt x="139904" y="0"/>
                  </a:lnTo>
                  <a:close/>
                  <a:moveTo>
                    <a:pt x="55324" y="95713"/>
                  </a:moveTo>
                  <a:lnTo>
                    <a:pt x="55052" y="98971"/>
                  </a:lnTo>
                  <a:lnTo>
                    <a:pt x="54713" y="102297"/>
                  </a:lnTo>
                  <a:lnTo>
                    <a:pt x="54374" y="105284"/>
                  </a:lnTo>
                  <a:lnTo>
                    <a:pt x="53966" y="107388"/>
                  </a:lnTo>
                  <a:lnTo>
                    <a:pt x="53763" y="108203"/>
                  </a:lnTo>
                  <a:lnTo>
                    <a:pt x="53627" y="108746"/>
                  </a:lnTo>
                  <a:lnTo>
                    <a:pt x="53423" y="109153"/>
                  </a:lnTo>
                  <a:lnTo>
                    <a:pt x="53220" y="109357"/>
                  </a:lnTo>
                  <a:lnTo>
                    <a:pt x="52677" y="109493"/>
                  </a:lnTo>
                  <a:lnTo>
                    <a:pt x="51794" y="109696"/>
                  </a:lnTo>
                  <a:lnTo>
                    <a:pt x="49690" y="110036"/>
                  </a:lnTo>
                  <a:lnTo>
                    <a:pt x="48061" y="110307"/>
                  </a:lnTo>
                  <a:lnTo>
                    <a:pt x="47450" y="110443"/>
                  </a:lnTo>
                  <a:lnTo>
                    <a:pt x="47110" y="110511"/>
                  </a:lnTo>
                  <a:lnTo>
                    <a:pt x="47042" y="110579"/>
                  </a:lnTo>
                  <a:lnTo>
                    <a:pt x="47042" y="110783"/>
                  </a:lnTo>
                  <a:lnTo>
                    <a:pt x="47110" y="110850"/>
                  </a:lnTo>
                  <a:lnTo>
                    <a:pt x="47585" y="110918"/>
                  </a:lnTo>
                  <a:lnTo>
                    <a:pt x="48400" y="110986"/>
                  </a:lnTo>
                  <a:lnTo>
                    <a:pt x="51387" y="111054"/>
                  </a:lnTo>
                  <a:lnTo>
                    <a:pt x="56071" y="111122"/>
                  </a:lnTo>
                  <a:lnTo>
                    <a:pt x="87092" y="111122"/>
                  </a:lnTo>
                  <a:lnTo>
                    <a:pt x="91708" y="111054"/>
                  </a:lnTo>
                  <a:lnTo>
                    <a:pt x="94695" y="110986"/>
                  </a:lnTo>
                  <a:lnTo>
                    <a:pt x="95578" y="110918"/>
                  </a:lnTo>
                  <a:lnTo>
                    <a:pt x="96053" y="110850"/>
                  </a:lnTo>
                  <a:lnTo>
                    <a:pt x="96121" y="110783"/>
                  </a:lnTo>
                  <a:lnTo>
                    <a:pt x="96121" y="110579"/>
                  </a:lnTo>
                  <a:lnTo>
                    <a:pt x="96053" y="110511"/>
                  </a:lnTo>
                  <a:lnTo>
                    <a:pt x="95713" y="110443"/>
                  </a:lnTo>
                  <a:lnTo>
                    <a:pt x="95102" y="110307"/>
                  </a:lnTo>
                  <a:lnTo>
                    <a:pt x="93473" y="110036"/>
                  </a:lnTo>
                  <a:lnTo>
                    <a:pt x="91369" y="109696"/>
                  </a:lnTo>
                  <a:lnTo>
                    <a:pt x="90487" y="109493"/>
                  </a:lnTo>
                  <a:lnTo>
                    <a:pt x="89943" y="109357"/>
                  </a:lnTo>
                  <a:lnTo>
                    <a:pt x="89740" y="109153"/>
                  </a:lnTo>
                  <a:lnTo>
                    <a:pt x="89536" y="108746"/>
                  </a:lnTo>
                  <a:lnTo>
                    <a:pt x="89333" y="108203"/>
                  </a:lnTo>
                  <a:lnTo>
                    <a:pt x="89197" y="107388"/>
                  </a:lnTo>
                  <a:lnTo>
                    <a:pt x="88789" y="105284"/>
                  </a:lnTo>
                  <a:lnTo>
                    <a:pt x="88382" y="102297"/>
                  </a:lnTo>
                  <a:lnTo>
                    <a:pt x="88043" y="98971"/>
                  </a:lnTo>
                  <a:lnTo>
                    <a:pt x="87839" y="95713"/>
                  </a:lnTo>
                  <a:close/>
                  <a:moveTo>
                    <a:pt x="47450" y="111054"/>
                  </a:moveTo>
                  <a:lnTo>
                    <a:pt x="47450" y="111122"/>
                  </a:lnTo>
                  <a:lnTo>
                    <a:pt x="47450" y="111393"/>
                  </a:lnTo>
                  <a:lnTo>
                    <a:pt x="47518" y="111461"/>
                  </a:lnTo>
                  <a:lnTo>
                    <a:pt x="48807" y="111529"/>
                  </a:lnTo>
                  <a:lnTo>
                    <a:pt x="52473" y="111597"/>
                  </a:lnTo>
                  <a:lnTo>
                    <a:pt x="62384" y="111665"/>
                  </a:lnTo>
                  <a:lnTo>
                    <a:pt x="80779" y="111665"/>
                  </a:lnTo>
                  <a:lnTo>
                    <a:pt x="90622" y="111597"/>
                  </a:lnTo>
                  <a:lnTo>
                    <a:pt x="94356" y="111529"/>
                  </a:lnTo>
                  <a:lnTo>
                    <a:pt x="95646" y="111461"/>
                  </a:lnTo>
                  <a:lnTo>
                    <a:pt x="95713" y="111393"/>
                  </a:lnTo>
                  <a:lnTo>
                    <a:pt x="95713" y="111122"/>
                  </a:lnTo>
                  <a:lnTo>
                    <a:pt x="95646" y="111054"/>
                  </a:lnTo>
                  <a:lnTo>
                    <a:pt x="94084" y="111122"/>
                  </a:lnTo>
                  <a:lnTo>
                    <a:pt x="91233" y="111190"/>
                  </a:lnTo>
                  <a:lnTo>
                    <a:pt x="80847" y="111258"/>
                  </a:lnTo>
                  <a:lnTo>
                    <a:pt x="62316" y="111258"/>
                  </a:lnTo>
                  <a:lnTo>
                    <a:pt x="51930" y="111190"/>
                  </a:lnTo>
                  <a:lnTo>
                    <a:pt x="49079" y="111122"/>
                  </a:lnTo>
                  <a:lnTo>
                    <a:pt x="47518" y="111054"/>
                  </a:lnTo>
                  <a:close/>
                </a:path>
              </a:pathLst>
            </a:custGeom>
            <a:solidFill>
              <a:srgbClr val="000000"/>
            </a:solidFill>
            <a:ln w="19050" cap="flat" cmpd="sng">
              <a:solidFill>
                <a:srgbClr val="FFFF00"/>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pic>
          <p:nvPicPr>
            <p:cNvPr id="3" name="Picture 2">
              <a:extLst>
                <a:ext uri="{FF2B5EF4-FFF2-40B4-BE49-F238E27FC236}">
                  <a16:creationId xmlns:a16="http://schemas.microsoft.com/office/drawing/2014/main" id="{71F580B0-B607-4B46-82B3-AF77593C8D67}"/>
                </a:ext>
              </a:extLst>
            </p:cNvPr>
            <p:cNvPicPr>
              <a:picLocks noChangeAspect="1"/>
            </p:cNvPicPr>
            <p:nvPr/>
          </p:nvPicPr>
          <p:blipFill>
            <a:blip r:embed="rId2"/>
            <a:stretch>
              <a:fillRect/>
            </a:stretch>
          </p:blipFill>
          <p:spPr>
            <a:xfrm>
              <a:off x="2277266" y="3839393"/>
              <a:ext cx="496393" cy="496393"/>
            </a:xfrm>
            <a:prstGeom prst="rect">
              <a:avLst/>
            </a:prstGeom>
          </p:spPr>
        </p:pic>
      </p:grpSp>
      <p:sp>
        <p:nvSpPr>
          <p:cNvPr id="5" name="Rectangle 4">
            <a:extLst>
              <a:ext uri="{FF2B5EF4-FFF2-40B4-BE49-F238E27FC236}">
                <a16:creationId xmlns:a16="http://schemas.microsoft.com/office/drawing/2014/main" id="{DFA9FB20-2D03-0447-9EFB-F71822D15703}"/>
              </a:ext>
            </a:extLst>
          </p:cNvPr>
          <p:cNvSpPr/>
          <p:nvPr/>
        </p:nvSpPr>
        <p:spPr>
          <a:xfrm>
            <a:off x="0" y="5869173"/>
            <a:ext cx="12192000" cy="98882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buClr>
                <a:srgbClr val="000000"/>
              </a:buClr>
            </a:pPr>
            <a:endParaRPr lang="en-VN" sz="1867" kern="0">
              <a:solidFill>
                <a:srgbClr val="FFFFFF"/>
              </a:solidFill>
              <a:latin typeface="Arial"/>
              <a:sym typeface="Arial"/>
            </a:endParaRPr>
          </a:p>
        </p:txBody>
      </p:sp>
      <p:pic>
        <p:nvPicPr>
          <p:cNvPr id="6" name="Picture 8">
            <a:extLst>
              <a:ext uri="{FF2B5EF4-FFF2-40B4-BE49-F238E27FC236}">
                <a16:creationId xmlns:a16="http://schemas.microsoft.com/office/drawing/2014/main" id="{4E2975BA-1646-054C-A5D9-FA498518E4F3}"/>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21481" b="14552"/>
          <a:stretch/>
        </p:blipFill>
        <p:spPr bwMode="auto">
          <a:xfrm rot="5994035" flipH="1">
            <a:off x="7920834" y="1620169"/>
            <a:ext cx="5249641" cy="3358032"/>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a:extLst>
              <a:ext uri="{FF2B5EF4-FFF2-40B4-BE49-F238E27FC236}">
                <a16:creationId xmlns:a16="http://schemas.microsoft.com/office/drawing/2014/main" id="{C91507D6-87AD-7848-AFF0-072A4B6EAC06}"/>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r="6793" b="36540"/>
          <a:stretch/>
        </p:blipFill>
        <p:spPr bwMode="auto">
          <a:xfrm>
            <a:off x="0" y="-74937"/>
            <a:ext cx="3400061" cy="2314936"/>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a:extLst>
              <a:ext uri="{FF2B5EF4-FFF2-40B4-BE49-F238E27FC236}">
                <a16:creationId xmlns:a16="http://schemas.microsoft.com/office/drawing/2014/main" id="{59C97C3C-1714-074A-BD78-593B9C2CFA3B}"/>
              </a:ext>
            </a:extLst>
          </p:cNvPr>
          <p:cNvSpPr/>
          <p:nvPr/>
        </p:nvSpPr>
        <p:spPr>
          <a:xfrm>
            <a:off x="2567517" y="1238208"/>
            <a:ext cx="6096000" cy="3375026"/>
          </a:xfrm>
          <a:prstGeom prst="rect">
            <a:avLst/>
          </a:prstGeom>
        </p:spPr>
        <p:txBody>
          <a:bodyPr>
            <a:spAutoFit/>
          </a:bodyPr>
          <a:lstStyle/>
          <a:p>
            <a:pPr algn="ctr" defTabSz="1625479">
              <a:buClr>
                <a:srgbClr val="000000"/>
              </a:buClr>
            </a:pPr>
            <a:r>
              <a:rPr lang="en-US" sz="10666" b="1" kern="0" dirty="0" err="1">
                <a:ln w="0"/>
                <a:solidFill>
                  <a:srgbClr val="595959">
                    <a:lumMod val="50000"/>
                  </a:srgbClr>
                </a:solidFill>
                <a:effectLst>
                  <a:reflection blurRad="6350" stA="53000" endA="300" endPos="35500" dir="5400000" sy="-90000" algn="bl" rotWithShape="0"/>
                </a:effectLst>
                <a:latin typeface="Snell Roundhand" panose="02000603080000090004" pitchFamily="2" charset="77"/>
                <a:ea typeface="Brush Script MT" panose="03060802040406070304" pitchFamily="66" charset="-122"/>
                <a:cs typeface="Brush Script MT" panose="03060802040406070304" pitchFamily="66" charset="-122"/>
                <a:sym typeface="Arial"/>
              </a:rPr>
              <a:t>Bài</a:t>
            </a:r>
            <a:r>
              <a:rPr lang="en-US" sz="10666" b="1" kern="0" dirty="0">
                <a:ln w="0"/>
                <a:solidFill>
                  <a:srgbClr val="595959">
                    <a:lumMod val="50000"/>
                  </a:srgbClr>
                </a:solidFill>
                <a:effectLst>
                  <a:reflection blurRad="6350" stA="53000" endA="300" endPos="35500" dir="5400000" sy="-90000" algn="bl" rotWithShape="0"/>
                </a:effectLst>
                <a:latin typeface="Snell Roundhand" panose="02000603080000090004" pitchFamily="2" charset="77"/>
                <a:ea typeface="Brush Script MT" panose="03060802040406070304" pitchFamily="66" charset="-122"/>
                <a:cs typeface="Brush Script MT" panose="03060802040406070304" pitchFamily="66" charset="-122"/>
                <a:sym typeface="Arial"/>
              </a:rPr>
              <a:t> </a:t>
            </a:r>
            <a:r>
              <a:rPr lang="en-US" sz="10666" b="1" kern="0" dirty="0" err="1">
                <a:ln w="0"/>
                <a:solidFill>
                  <a:srgbClr val="595959">
                    <a:lumMod val="50000"/>
                  </a:srgbClr>
                </a:solidFill>
                <a:effectLst>
                  <a:reflection blurRad="6350" stA="53000" endA="300" endPos="35500" dir="5400000" sy="-90000" algn="bl" rotWithShape="0"/>
                </a:effectLst>
                <a:latin typeface="Snell Roundhand" panose="02000603080000090004" pitchFamily="2" charset="77"/>
                <a:ea typeface="Brush Script MT" panose="03060802040406070304" pitchFamily="66" charset="-122"/>
                <a:cs typeface="Brush Script MT" panose="03060802040406070304" pitchFamily="66" charset="-122"/>
                <a:sym typeface="Arial"/>
              </a:rPr>
              <a:t>tập</a:t>
            </a:r>
            <a:r>
              <a:rPr lang="en-US" sz="10666" b="1" kern="0" dirty="0">
                <a:ln w="0"/>
                <a:solidFill>
                  <a:srgbClr val="595959">
                    <a:lumMod val="50000"/>
                  </a:srgbClr>
                </a:solidFill>
                <a:effectLst>
                  <a:reflection blurRad="6350" stA="53000" endA="300" endPos="35500" dir="5400000" sy="-90000" algn="bl" rotWithShape="0"/>
                </a:effectLst>
                <a:latin typeface="Snell Roundhand" panose="02000603080000090004" pitchFamily="2" charset="77"/>
                <a:ea typeface="Brush Script MT" panose="03060802040406070304" pitchFamily="66" charset="-122"/>
                <a:cs typeface="Brush Script MT" panose="03060802040406070304" pitchFamily="66" charset="-122"/>
                <a:sym typeface="Arial"/>
              </a:rPr>
              <a:t> </a:t>
            </a:r>
            <a:r>
              <a:rPr lang="en-US" sz="10666" b="1" kern="0">
                <a:ln w="0"/>
                <a:solidFill>
                  <a:srgbClr val="595959">
                    <a:lumMod val="50000"/>
                  </a:srgbClr>
                </a:solidFill>
                <a:effectLst>
                  <a:reflection blurRad="6350" stA="53000" endA="300" endPos="35500" dir="5400000" sy="-90000" algn="bl" rotWithShape="0"/>
                </a:effectLst>
                <a:latin typeface="Snell Roundhand" panose="02000603080000090004" pitchFamily="2" charset="77"/>
                <a:ea typeface="Brush Script MT" panose="03060802040406070304" pitchFamily="66" charset="-122"/>
                <a:cs typeface="Brush Script MT" panose="03060802040406070304" pitchFamily="66" charset="-122"/>
                <a:sym typeface="Arial"/>
              </a:rPr>
              <a:t>củng</a:t>
            </a:r>
            <a:r>
              <a:rPr lang="en-US" sz="10666" b="1" kern="0" dirty="0">
                <a:ln w="0"/>
                <a:solidFill>
                  <a:srgbClr val="595959">
                    <a:lumMod val="50000"/>
                  </a:srgbClr>
                </a:solidFill>
                <a:effectLst>
                  <a:reflection blurRad="6350" stA="53000" endA="300" endPos="35500" dir="5400000" sy="-90000" algn="bl" rotWithShape="0"/>
                </a:effectLst>
                <a:latin typeface="Snell Roundhand" panose="02000603080000090004" pitchFamily="2" charset="77"/>
                <a:ea typeface="Brush Script MT" panose="03060802040406070304" pitchFamily="66" charset="-122"/>
                <a:cs typeface="Brush Script MT" panose="03060802040406070304" pitchFamily="66" charset="-122"/>
                <a:sym typeface="Arial"/>
              </a:rPr>
              <a:t> </a:t>
            </a:r>
            <a:r>
              <a:rPr lang="en-US" sz="10666" b="1" kern="0" dirty="0" err="1">
                <a:ln w="0"/>
                <a:solidFill>
                  <a:srgbClr val="595959">
                    <a:lumMod val="50000"/>
                  </a:srgbClr>
                </a:solidFill>
                <a:effectLst>
                  <a:reflection blurRad="6350" stA="53000" endA="300" endPos="35500" dir="5400000" sy="-90000" algn="bl" rotWithShape="0"/>
                </a:effectLst>
                <a:latin typeface="Snell Roundhand" panose="02000603080000090004" pitchFamily="2" charset="77"/>
                <a:ea typeface="Brush Script MT" panose="03060802040406070304" pitchFamily="66" charset="-122"/>
                <a:cs typeface="Brush Script MT" panose="03060802040406070304" pitchFamily="66" charset="-122"/>
                <a:sym typeface="Arial"/>
              </a:rPr>
              <a:t>cố</a:t>
            </a:r>
            <a:endParaRPr lang="en-US" sz="10666" b="1" kern="0" dirty="0">
              <a:ln w="0"/>
              <a:solidFill>
                <a:srgbClr val="595959">
                  <a:lumMod val="50000"/>
                </a:srgbClr>
              </a:solidFill>
              <a:effectLst>
                <a:reflection blurRad="6350" stA="53000" endA="300" endPos="35500" dir="5400000" sy="-90000" algn="bl" rotWithShape="0"/>
              </a:effectLst>
              <a:latin typeface="Snell Roundhand" panose="02000603080000090004" pitchFamily="2" charset="77"/>
              <a:ea typeface="Brush Script MT" panose="03060802040406070304" pitchFamily="66" charset="-122"/>
              <a:cs typeface="Brush Script MT" panose="03060802040406070304" pitchFamily="66" charset="-122"/>
              <a:sym typeface="Arial"/>
            </a:endParaRPr>
          </a:p>
        </p:txBody>
      </p:sp>
      <p:pic>
        <p:nvPicPr>
          <p:cNvPr id="9" name="Picture 2" descr="Ảnh động Powerpoint CTU">
            <a:extLst>
              <a:ext uri="{FF2B5EF4-FFF2-40B4-BE49-F238E27FC236}">
                <a16:creationId xmlns:a16="http://schemas.microsoft.com/office/drawing/2014/main" id="{3097669F-E7A6-4B46-8CA6-CE732D257206}"/>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164932" y="217878"/>
            <a:ext cx="1055235" cy="615553"/>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2" descr="Ảnh động Powerpoint CTU">
            <a:extLst>
              <a:ext uri="{FF2B5EF4-FFF2-40B4-BE49-F238E27FC236}">
                <a16:creationId xmlns:a16="http://schemas.microsoft.com/office/drawing/2014/main" id="{D9B0D0B7-1302-7F46-AAC2-2D6ABE140F02}"/>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14052" y="1624446"/>
            <a:ext cx="1055235" cy="615553"/>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2" descr="Ảnh động Powerpoint CTU">
            <a:extLst>
              <a:ext uri="{FF2B5EF4-FFF2-40B4-BE49-F238E27FC236}">
                <a16:creationId xmlns:a16="http://schemas.microsoft.com/office/drawing/2014/main" id="{8E7D0119-68A7-E24C-89DC-83D3C13155E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flipH="1">
            <a:off x="9463765" y="2325684"/>
            <a:ext cx="1055235" cy="615553"/>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2" descr="Ảnh động Powerpoint CTU">
            <a:extLst>
              <a:ext uri="{FF2B5EF4-FFF2-40B4-BE49-F238E27FC236}">
                <a16:creationId xmlns:a16="http://schemas.microsoft.com/office/drawing/2014/main" id="{A678FD55-4766-D54C-A03F-FD7FD649946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flipH="1">
            <a:off x="10225260" y="946306"/>
            <a:ext cx="1055235" cy="61555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1924275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8" presetClass="entr" presetSubtype="0" accel="50000" fill="hold" grpId="0" nodeType="withEffect">
                                  <p:stCondLst>
                                    <p:cond delay="0"/>
                                  </p:stCondLst>
                                  <p:iterate type="lt">
                                    <p:tmPct val="50000"/>
                                  </p:iterate>
                                  <p:childTnLst>
                                    <p:set>
                                      <p:cBhvr>
                                        <p:cTn id="6" dur="1" fill="hold">
                                          <p:stCondLst>
                                            <p:cond delay="0"/>
                                          </p:stCondLst>
                                        </p:cTn>
                                        <p:tgtEl>
                                          <p:spTgt spid="8"/>
                                        </p:tgtEl>
                                        <p:attrNameLst>
                                          <p:attrName>style.visibility</p:attrName>
                                        </p:attrNameLst>
                                      </p:cBhvr>
                                      <p:to>
                                        <p:strVal val="visible"/>
                                      </p:to>
                                    </p:set>
                                    <p:set>
                                      <p:cBhvr>
                                        <p:cTn id="7" dur="227" fill="hold">
                                          <p:stCondLst>
                                            <p:cond delay="0"/>
                                          </p:stCondLst>
                                        </p:cTn>
                                        <p:tgtEl>
                                          <p:spTgt spid="8"/>
                                        </p:tgtEl>
                                        <p:attrNameLst>
                                          <p:attrName>style.rotation</p:attrName>
                                        </p:attrNameLst>
                                      </p:cBhvr>
                                      <p:to>
                                        <p:strVal val="-45.0"/>
                                      </p:to>
                                    </p:set>
                                    <p:anim calcmode="lin" valueType="num">
                                      <p:cBhvr>
                                        <p:cTn id="8" dur="227" fill="hold">
                                          <p:stCondLst>
                                            <p:cond delay="227"/>
                                          </p:stCondLst>
                                        </p:cTn>
                                        <p:tgtEl>
                                          <p:spTgt spid="8"/>
                                        </p:tgtEl>
                                        <p:attrNameLst>
                                          <p:attrName>style.rotation</p:attrName>
                                        </p:attrNameLst>
                                      </p:cBhvr>
                                      <p:tavLst>
                                        <p:tav tm="0">
                                          <p:val>
                                            <p:fltVal val="-45"/>
                                          </p:val>
                                        </p:tav>
                                        <p:tav tm="69900">
                                          <p:val>
                                            <p:fltVal val="45"/>
                                          </p:val>
                                        </p:tav>
                                        <p:tav tm="100000">
                                          <p:val>
                                            <p:fltVal val="0"/>
                                          </p:val>
                                        </p:tav>
                                      </p:tavLst>
                                    </p:anim>
                                    <p:anim calcmode="lin" valueType="num">
                                      <p:cBhvr>
                                        <p:cTn id="9" dur="227" fill="hold">
                                          <p:stCondLst>
                                            <p:cond delay="0"/>
                                          </p:stCondLst>
                                        </p:cTn>
                                        <p:tgtEl>
                                          <p:spTgt spid="8"/>
                                        </p:tgtEl>
                                        <p:attrNameLst>
                                          <p:attrName>ppt_y</p:attrName>
                                        </p:attrNameLst>
                                      </p:cBhvr>
                                      <p:tavLst>
                                        <p:tav tm="0">
                                          <p:val>
                                            <p:strVal val="#ppt_y-1"/>
                                          </p:val>
                                        </p:tav>
                                        <p:tav tm="100000">
                                          <p:val>
                                            <p:strVal val="#ppt_y-(0.354*#ppt_w-0.172*#ppt_h)"/>
                                          </p:val>
                                        </p:tav>
                                      </p:tavLst>
                                    </p:anim>
                                    <p:anim calcmode="lin" valueType="num">
                                      <p:cBhvr>
                                        <p:cTn id="10" dur="78" decel="50000" autoRev="1" fill="hold">
                                          <p:stCondLst>
                                            <p:cond delay="227"/>
                                          </p:stCondLst>
                                        </p:cTn>
                                        <p:tgtEl>
                                          <p:spTgt spid="8"/>
                                        </p:tgtEl>
                                        <p:attrNameLst>
                                          <p:attrName>ppt_y</p:attrName>
                                        </p:attrNameLst>
                                      </p:cBhvr>
                                      <p:tavLst>
                                        <p:tav tm="0">
                                          <p:val>
                                            <p:strVal val="#ppt_y-(0.354*#ppt_w-0.172*#ppt_h)"/>
                                          </p:val>
                                        </p:tav>
                                        <p:tav tm="100000">
                                          <p:val>
                                            <p:strVal val="#ppt_y-(0.354*#ppt_w-0.172*#ppt_h)-#ppt_h/2"/>
                                          </p:val>
                                        </p:tav>
                                      </p:tavLst>
                                    </p:anim>
                                    <p:anim calcmode="lin" valueType="num">
                                      <p:cBhvr>
                                        <p:cTn id="11" dur="68" fill="hold">
                                          <p:stCondLst>
                                            <p:cond delay="432"/>
                                          </p:stCondLst>
                                        </p:cTn>
                                        <p:tgtEl>
                                          <p:spTgt spid="8"/>
                                        </p:tgtEl>
                                        <p:attrNameLst>
                                          <p:attrName>ppt_y</p:attrName>
                                        </p:attrNameLst>
                                      </p:cBhvr>
                                      <p:tavLst>
                                        <p:tav tm="0">
                                          <p:val>
                                            <p:strVal val="#ppt_y-(0.354*#ppt_w-0.172*#ppt_h)"/>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2" descr="DD01023_">
            <a:extLst>
              <a:ext uri="{FF2B5EF4-FFF2-40B4-BE49-F238E27FC236}">
                <a16:creationId xmlns:a16="http://schemas.microsoft.com/office/drawing/2014/main" id="{8D181D36-722A-954C-BE76-712C74C3C21C}"/>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1"/>
            <a:ext cx="12192000" cy="6838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3731" name="WordArt 3">
            <a:extLst>
              <a:ext uri="{FF2B5EF4-FFF2-40B4-BE49-F238E27FC236}">
                <a16:creationId xmlns:a16="http://schemas.microsoft.com/office/drawing/2014/main" id="{8D94FBDE-62D8-8144-8BCC-3D2333620A34}"/>
              </a:ext>
            </a:extLst>
          </p:cNvPr>
          <p:cNvSpPr>
            <a:spLocks noChangeArrowheads="1" noChangeShapeType="1" noTextEdit="1"/>
          </p:cNvSpPr>
          <p:nvPr/>
        </p:nvSpPr>
        <p:spPr bwMode="auto">
          <a:xfrm>
            <a:off x="3405717" y="677945"/>
            <a:ext cx="4419600" cy="673100"/>
          </a:xfrm>
          <a:prstGeom prst="rect">
            <a:avLst/>
          </a:prstGeom>
        </p:spPr>
        <p:txBody>
          <a:bodyPr wrap="none" fromWordArt="1">
            <a:prstTxWarp prst="textDeflate">
              <a:avLst>
                <a:gd name="adj" fmla="val 18750"/>
              </a:avLst>
            </a:prstTxWarp>
          </a:bodyPr>
          <a:lstStyle/>
          <a:p>
            <a:pPr algn="ctr" defTabSz="1219170">
              <a:buClr>
                <a:srgbClr val="000000"/>
              </a:buClr>
            </a:pPr>
            <a:r>
              <a:rPr lang="en-US" sz="4267" b="1" kern="10" dirty="0" err="1">
                <a:ln w="9525">
                  <a:solidFill>
                    <a:srgbClr val="FF0000"/>
                  </a:solidFill>
                  <a:round/>
                  <a:headEnd/>
                  <a:tailEnd/>
                </a:ln>
                <a:solidFill>
                  <a:srgbClr val="482400"/>
                </a:solidFill>
                <a:latin typeface="Times New Roman" panose="02020603050405020304" pitchFamily="18" charset="0"/>
                <a:cs typeface="Times New Roman" panose="02020603050405020304" pitchFamily="18" charset="0"/>
                <a:sym typeface="Arial"/>
              </a:rPr>
              <a:t>Câu</a:t>
            </a:r>
            <a:r>
              <a:rPr lang="en-US" sz="4267" b="1" kern="10" dirty="0">
                <a:ln w="9525">
                  <a:solidFill>
                    <a:srgbClr val="FF0000"/>
                  </a:solidFill>
                  <a:round/>
                  <a:headEnd/>
                  <a:tailEnd/>
                </a:ln>
                <a:solidFill>
                  <a:srgbClr val="482400"/>
                </a:solidFill>
                <a:latin typeface="Times New Roman" panose="02020603050405020304" pitchFamily="18" charset="0"/>
                <a:cs typeface="Times New Roman" panose="02020603050405020304" pitchFamily="18" charset="0"/>
                <a:sym typeface="Arial"/>
              </a:rPr>
              <a:t> </a:t>
            </a:r>
            <a:r>
              <a:rPr lang="en-US" sz="4267" b="1" kern="10" dirty="0" err="1">
                <a:ln w="9525">
                  <a:solidFill>
                    <a:srgbClr val="FF0000"/>
                  </a:solidFill>
                  <a:round/>
                  <a:headEnd/>
                  <a:tailEnd/>
                </a:ln>
                <a:solidFill>
                  <a:srgbClr val="482400"/>
                </a:solidFill>
                <a:latin typeface="Times New Roman" panose="02020603050405020304" pitchFamily="18" charset="0"/>
                <a:cs typeface="Times New Roman" panose="02020603050405020304" pitchFamily="18" charset="0"/>
                <a:sym typeface="Arial"/>
              </a:rPr>
              <a:t>hỏi</a:t>
            </a:r>
            <a:r>
              <a:rPr lang="en-US" sz="4267" b="1" kern="10" dirty="0">
                <a:ln w="9525">
                  <a:solidFill>
                    <a:srgbClr val="FF0000"/>
                  </a:solidFill>
                  <a:round/>
                  <a:headEnd/>
                  <a:tailEnd/>
                </a:ln>
                <a:solidFill>
                  <a:srgbClr val="482400"/>
                </a:solidFill>
                <a:latin typeface="Times New Roman" panose="02020603050405020304" pitchFamily="18" charset="0"/>
                <a:cs typeface="Times New Roman" panose="02020603050405020304" pitchFamily="18" charset="0"/>
                <a:sym typeface="Arial"/>
              </a:rPr>
              <a:t>, </a:t>
            </a:r>
            <a:r>
              <a:rPr lang="en-US" sz="4267" b="1" kern="10" dirty="0" err="1">
                <a:ln w="9525">
                  <a:solidFill>
                    <a:srgbClr val="FF0000"/>
                  </a:solidFill>
                  <a:round/>
                  <a:headEnd/>
                  <a:tailEnd/>
                </a:ln>
                <a:solidFill>
                  <a:srgbClr val="482400"/>
                </a:solidFill>
                <a:latin typeface="Times New Roman" panose="02020603050405020304" pitchFamily="18" charset="0"/>
                <a:cs typeface="Times New Roman" panose="02020603050405020304" pitchFamily="18" charset="0"/>
                <a:sym typeface="Arial"/>
              </a:rPr>
              <a:t>bài</a:t>
            </a:r>
            <a:r>
              <a:rPr lang="en-US" sz="4267" b="1" kern="10" dirty="0">
                <a:ln w="9525">
                  <a:solidFill>
                    <a:srgbClr val="FF0000"/>
                  </a:solidFill>
                  <a:round/>
                  <a:headEnd/>
                  <a:tailEnd/>
                </a:ln>
                <a:solidFill>
                  <a:srgbClr val="482400"/>
                </a:solidFill>
                <a:latin typeface="Times New Roman" panose="02020603050405020304" pitchFamily="18" charset="0"/>
                <a:cs typeface="Times New Roman" panose="02020603050405020304" pitchFamily="18" charset="0"/>
                <a:sym typeface="Arial"/>
              </a:rPr>
              <a:t> </a:t>
            </a:r>
            <a:r>
              <a:rPr lang="en-US" sz="4267" b="1" kern="10" dirty="0" err="1">
                <a:ln w="9525">
                  <a:solidFill>
                    <a:srgbClr val="FF0000"/>
                  </a:solidFill>
                  <a:round/>
                  <a:headEnd/>
                  <a:tailEnd/>
                </a:ln>
                <a:solidFill>
                  <a:srgbClr val="482400"/>
                </a:solidFill>
                <a:latin typeface="Times New Roman" panose="02020603050405020304" pitchFamily="18" charset="0"/>
                <a:cs typeface="Times New Roman" panose="02020603050405020304" pitchFamily="18" charset="0"/>
                <a:sym typeface="Arial"/>
              </a:rPr>
              <a:t>tập</a:t>
            </a:r>
            <a:r>
              <a:rPr lang="en-US" sz="4267" b="1" kern="10" dirty="0">
                <a:ln w="9525">
                  <a:solidFill>
                    <a:srgbClr val="FF0000"/>
                  </a:solidFill>
                  <a:round/>
                  <a:headEnd/>
                  <a:tailEnd/>
                </a:ln>
                <a:solidFill>
                  <a:srgbClr val="482400"/>
                </a:solidFill>
                <a:latin typeface="Times New Roman" panose="02020603050405020304" pitchFamily="18" charset="0"/>
                <a:cs typeface="Times New Roman" panose="02020603050405020304" pitchFamily="18" charset="0"/>
                <a:sym typeface="Arial"/>
              </a:rPr>
              <a:t> </a:t>
            </a:r>
            <a:r>
              <a:rPr lang="en-US" sz="4267" b="1" kern="10" dirty="0" err="1">
                <a:ln w="9525">
                  <a:solidFill>
                    <a:srgbClr val="FF0000"/>
                  </a:solidFill>
                  <a:round/>
                  <a:headEnd/>
                  <a:tailEnd/>
                </a:ln>
                <a:solidFill>
                  <a:srgbClr val="482400"/>
                </a:solidFill>
                <a:latin typeface="Times New Roman" panose="02020603050405020304" pitchFamily="18" charset="0"/>
                <a:cs typeface="Times New Roman" panose="02020603050405020304" pitchFamily="18" charset="0"/>
                <a:sym typeface="Arial"/>
              </a:rPr>
              <a:t>củng</a:t>
            </a:r>
            <a:r>
              <a:rPr lang="en-US" sz="4267" b="1" kern="10" dirty="0">
                <a:ln w="9525">
                  <a:solidFill>
                    <a:srgbClr val="FF0000"/>
                  </a:solidFill>
                  <a:round/>
                  <a:headEnd/>
                  <a:tailEnd/>
                </a:ln>
                <a:solidFill>
                  <a:srgbClr val="482400"/>
                </a:solidFill>
                <a:latin typeface="Times New Roman" panose="02020603050405020304" pitchFamily="18" charset="0"/>
                <a:cs typeface="Times New Roman" panose="02020603050405020304" pitchFamily="18" charset="0"/>
                <a:sym typeface="Arial"/>
              </a:rPr>
              <a:t> </a:t>
            </a:r>
            <a:r>
              <a:rPr lang="en-US" sz="4267" b="1" kern="10" dirty="0" err="1">
                <a:ln w="9525">
                  <a:solidFill>
                    <a:srgbClr val="FF0000"/>
                  </a:solidFill>
                  <a:round/>
                  <a:headEnd/>
                  <a:tailEnd/>
                </a:ln>
                <a:solidFill>
                  <a:srgbClr val="482400"/>
                </a:solidFill>
                <a:latin typeface="Times New Roman" panose="02020603050405020304" pitchFamily="18" charset="0"/>
                <a:cs typeface="Times New Roman" panose="02020603050405020304" pitchFamily="18" charset="0"/>
                <a:sym typeface="Arial"/>
              </a:rPr>
              <a:t>cố</a:t>
            </a:r>
            <a:endParaRPr lang="en-VN" sz="4267" b="1" kern="10" dirty="0">
              <a:ln w="9525">
                <a:solidFill>
                  <a:srgbClr val="FF0000"/>
                </a:solidFill>
                <a:round/>
                <a:headEnd/>
                <a:tailEnd/>
              </a:ln>
              <a:solidFill>
                <a:srgbClr val="482400"/>
              </a:solidFill>
              <a:latin typeface="Times New Roman" panose="02020603050405020304" pitchFamily="18" charset="0"/>
              <a:cs typeface="Times New Roman" panose="02020603050405020304" pitchFamily="18" charset="0"/>
              <a:sym typeface="Arial"/>
            </a:endParaRPr>
          </a:p>
        </p:txBody>
      </p:sp>
      <p:sp>
        <p:nvSpPr>
          <p:cNvPr id="73732" name="Text Box 4">
            <a:extLst>
              <a:ext uri="{FF2B5EF4-FFF2-40B4-BE49-F238E27FC236}">
                <a16:creationId xmlns:a16="http://schemas.microsoft.com/office/drawing/2014/main" id="{F69699DA-E4AE-EF41-8CD2-9923E9E126F5}"/>
              </a:ext>
            </a:extLst>
          </p:cNvPr>
          <p:cNvSpPr txBox="1">
            <a:spLocks noChangeArrowheads="1"/>
          </p:cNvSpPr>
          <p:nvPr/>
        </p:nvSpPr>
        <p:spPr bwMode="auto">
          <a:xfrm>
            <a:off x="1646275" y="1649809"/>
            <a:ext cx="8518451" cy="14056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defTabSz="1219170">
              <a:spcBef>
                <a:spcPct val="50000"/>
              </a:spcBef>
              <a:buClr>
                <a:srgbClr val="000000"/>
              </a:buClr>
            </a:pPr>
            <a:r>
              <a:rPr lang="en-US" altLang="en-US" sz="4267" b="1" i="1" u="sng" kern="0" dirty="0" err="1">
                <a:solidFill>
                  <a:srgbClr val="482400"/>
                </a:solidFill>
                <a:latin typeface="Times New Roman" panose="02020603050405020304" pitchFamily="18" charset="0"/>
                <a:cs typeface="Times New Roman" panose="02020603050405020304" pitchFamily="18" charset="0"/>
                <a:sym typeface="Arial"/>
              </a:rPr>
              <a:t>Câu</a:t>
            </a:r>
            <a:r>
              <a:rPr lang="en-US" altLang="en-US" sz="4267" b="1" i="1" u="sng" kern="0" dirty="0">
                <a:solidFill>
                  <a:srgbClr val="482400"/>
                </a:solidFill>
                <a:latin typeface="Times New Roman" panose="02020603050405020304" pitchFamily="18" charset="0"/>
                <a:cs typeface="Times New Roman" panose="02020603050405020304" pitchFamily="18" charset="0"/>
                <a:sym typeface="Arial"/>
              </a:rPr>
              <a:t> 1:</a:t>
            </a:r>
            <a:r>
              <a:rPr lang="en-US" altLang="en-US" sz="4267" b="1" i="1" kern="0" dirty="0">
                <a:solidFill>
                  <a:srgbClr val="482400"/>
                </a:solidFill>
                <a:latin typeface="Times New Roman" panose="02020603050405020304" pitchFamily="18" charset="0"/>
                <a:cs typeface="Times New Roman" panose="02020603050405020304" pitchFamily="18" charset="0"/>
                <a:sym typeface="Arial"/>
              </a:rPr>
              <a:t> </a:t>
            </a:r>
            <a:r>
              <a:rPr lang="en-US" altLang="en-US" sz="4267" b="1" i="1" kern="0" dirty="0" err="1">
                <a:solidFill>
                  <a:srgbClr val="482400"/>
                </a:solidFill>
                <a:latin typeface="Times New Roman" panose="02020603050405020304" pitchFamily="18" charset="0"/>
                <a:cs typeface="Times New Roman" panose="02020603050405020304" pitchFamily="18" charset="0"/>
                <a:sym typeface="Arial"/>
              </a:rPr>
              <a:t>Bộ</a:t>
            </a:r>
            <a:r>
              <a:rPr lang="en-US" altLang="en-US" sz="4267" b="1" i="1" kern="0" dirty="0">
                <a:solidFill>
                  <a:srgbClr val="482400"/>
                </a:solidFill>
                <a:latin typeface="Times New Roman" panose="02020603050405020304" pitchFamily="18" charset="0"/>
                <a:cs typeface="Times New Roman" panose="02020603050405020304" pitchFamily="18" charset="0"/>
                <a:sym typeface="Arial"/>
              </a:rPr>
              <a:t> </a:t>
            </a:r>
            <a:r>
              <a:rPr lang="en-US" altLang="en-US" sz="4267" b="1" i="1" kern="0" dirty="0" err="1">
                <a:solidFill>
                  <a:srgbClr val="482400"/>
                </a:solidFill>
                <a:latin typeface="Times New Roman" panose="02020603050405020304" pitchFamily="18" charset="0"/>
                <a:cs typeface="Times New Roman" panose="02020603050405020304" pitchFamily="18" charset="0"/>
                <a:sym typeface="Arial"/>
              </a:rPr>
              <a:t>máy</a:t>
            </a:r>
            <a:r>
              <a:rPr lang="en-US" altLang="en-US" sz="4267" b="1" i="1" kern="0" dirty="0">
                <a:solidFill>
                  <a:srgbClr val="482400"/>
                </a:solidFill>
                <a:latin typeface="Times New Roman" panose="02020603050405020304" pitchFamily="18" charset="0"/>
                <a:cs typeface="Times New Roman" panose="02020603050405020304" pitchFamily="18" charset="0"/>
                <a:sym typeface="Arial"/>
              </a:rPr>
              <a:t> </a:t>
            </a:r>
            <a:r>
              <a:rPr lang="en-US" altLang="en-US" sz="4267" b="1" i="1" kern="0" dirty="0" err="1">
                <a:solidFill>
                  <a:srgbClr val="482400"/>
                </a:solidFill>
                <a:latin typeface="Times New Roman" panose="02020603050405020304" pitchFamily="18" charset="0"/>
                <a:cs typeface="Times New Roman" panose="02020603050405020304" pitchFamily="18" charset="0"/>
                <a:sym typeface="Arial"/>
              </a:rPr>
              <a:t>nhà</a:t>
            </a:r>
            <a:r>
              <a:rPr lang="en-US" altLang="en-US" sz="4267" b="1" i="1" kern="0" dirty="0">
                <a:solidFill>
                  <a:srgbClr val="482400"/>
                </a:solidFill>
                <a:latin typeface="Times New Roman" panose="02020603050405020304" pitchFamily="18" charset="0"/>
                <a:cs typeface="Times New Roman" panose="02020603050405020304" pitchFamily="18" charset="0"/>
                <a:sym typeface="Arial"/>
              </a:rPr>
              <a:t> </a:t>
            </a:r>
            <a:r>
              <a:rPr lang="en-US" altLang="en-US" sz="4267" b="1" i="1" kern="0" dirty="0" err="1">
                <a:solidFill>
                  <a:srgbClr val="482400"/>
                </a:solidFill>
                <a:latin typeface="Times New Roman" panose="02020603050405020304" pitchFamily="18" charset="0"/>
                <a:cs typeface="Times New Roman" panose="02020603050405020304" pitchFamily="18" charset="0"/>
                <a:sym typeface="Arial"/>
              </a:rPr>
              <a:t>nước</a:t>
            </a:r>
            <a:r>
              <a:rPr lang="en-US" altLang="en-US" sz="4267" b="1" i="1" kern="0" dirty="0">
                <a:solidFill>
                  <a:srgbClr val="482400"/>
                </a:solidFill>
                <a:latin typeface="Times New Roman" panose="02020603050405020304" pitchFamily="18" charset="0"/>
                <a:cs typeface="Times New Roman" panose="02020603050405020304" pitchFamily="18" charset="0"/>
                <a:sym typeface="Arial"/>
              </a:rPr>
              <a:t> </a:t>
            </a:r>
            <a:r>
              <a:rPr lang="en-US" altLang="en-US" sz="4267" b="1" i="1" kern="0" dirty="0" err="1">
                <a:solidFill>
                  <a:srgbClr val="482400"/>
                </a:solidFill>
                <a:latin typeface="Times New Roman" panose="02020603050405020304" pitchFamily="18" charset="0"/>
                <a:cs typeface="Times New Roman" panose="02020603050405020304" pitchFamily="18" charset="0"/>
                <a:sym typeface="Arial"/>
              </a:rPr>
              <a:t>thời</a:t>
            </a:r>
            <a:r>
              <a:rPr lang="en-US" altLang="en-US" sz="4267" b="1" i="1" kern="0" dirty="0">
                <a:solidFill>
                  <a:srgbClr val="482400"/>
                </a:solidFill>
                <a:latin typeface="Times New Roman" panose="02020603050405020304" pitchFamily="18" charset="0"/>
                <a:cs typeface="Times New Roman" panose="02020603050405020304" pitchFamily="18" charset="0"/>
                <a:sym typeface="Arial"/>
              </a:rPr>
              <a:t> </a:t>
            </a:r>
            <a:r>
              <a:rPr lang="en-US" altLang="en-US" sz="4267" b="1" i="1" kern="0" dirty="0" err="1">
                <a:solidFill>
                  <a:srgbClr val="482400"/>
                </a:solidFill>
                <a:latin typeface="Times New Roman" panose="02020603050405020304" pitchFamily="18" charset="0"/>
                <a:cs typeface="Times New Roman" panose="02020603050405020304" pitchFamily="18" charset="0"/>
                <a:sym typeface="Arial"/>
              </a:rPr>
              <a:t>Ngô</a:t>
            </a:r>
            <a:r>
              <a:rPr lang="en-US" altLang="en-US" sz="4267" b="1" i="1" kern="0" dirty="0">
                <a:solidFill>
                  <a:srgbClr val="482400"/>
                </a:solidFill>
                <a:latin typeface="Times New Roman" panose="02020603050405020304" pitchFamily="18" charset="0"/>
                <a:cs typeface="Times New Roman" panose="02020603050405020304" pitchFamily="18" charset="0"/>
                <a:sym typeface="Arial"/>
              </a:rPr>
              <a:t>, </a:t>
            </a:r>
            <a:r>
              <a:rPr lang="en-US" altLang="en-US" sz="4267" b="1" i="1" kern="0" dirty="0" err="1">
                <a:solidFill>
                  <a:srgbClr val="482400"/>
                </a:solidFill>
                <a:latin typeface="Times New Roman" panose="02020603050405020304" pitchFamily="18" charset="0"/>
                <a:cs typeface="Times New Roman" panose="02020603050405020304" pitchFamily="18" charset="0"/>
                <a:sym typeface="Arial"/>
              </a:rPr>
              <a:t>ở</a:t>
            </a:r>
            <a:r>
              <a:rPr lang="en-US" altLang="en-US" sz="4267" b="1" i="1" kern="0" dirty="0">
                <a:solidFill>
                  <a:srgbClr val="482400"/>
                </a:solidFill>
                <a:latin typeface="Times New Roman" panose="02020603050405020304" pitchFamily="18" charset="0"/>
                <a:cs typeface="Times New Roman" panose="02020603050405020304" pitchFamily="18" charset="0"/>
                <a:sym typeface="Arial"/>
              </a:rPr>
              <a:t> </a:t>
            </a:r>
            <a:r>
              <a:rPr lang="en-US" altLang="en-US" sz="4267" b="1" i="1" kern="0" dirty="0" err="1">
                <a:solidFill>
                  <a:srgbClr val="482400"/>
                </a:solidFill>
                <a:latin typeface="Times New Roman" panose="02020603050405020304" pitchFamily="18" charset="0"/>
                <a:cs typeface="Times New Roman" panose="02020603050405020304" pitchFamily="18" charset="0"/>
                <a:sym typeface="Arial"/>
              </a:rPr>
              <a:t>các</a:t>
            </a:r>
            <a:r>
              <a:rPr lang="en-US" altLang="en-US" sz="4267" b="1" i="1" kern="0" dirty="0">
                <a:solidFill>
                  <a:srgbClr val="482400"/>
                </a:solidFill>
                <a:latin typeface="Times New Roman" panose="02020603050405020304" pitchFamily="18" charset="0"/>
                <a:cs typeface="Times New Roman" panose="02020603050405020304" pitchFamily="18" charset="0"/>
                <a:sym typeface="Arial"/>
              </a:rPr>
              <a:t> </a:t>
            </a:r>
            <a:r>
              <a:rPr lang="en-US" altLang="en-US" sz="4267" b="1" i="1" kern="0" dirty="0" err="1">
                <a:solidFill>
                  <a:srgbClr val="482400"/>
                </a:solidFill>
                <a:latin typeface="Times New Roman" panose="02020603050405020304" pitchFamily="18" charset="0"/>
                <a:cs typeface="Times New Roman" panose="02020603050405020304" pitchFamily="18" charset="0"/>
                <a:sym typeface="Arial"/>
              </a:rPr>
              <a:t>địa</a:t>
            </a:r>
            <a:r>
              <a:rPr lang="en-US" altLang="en-US" sz="4267" b="1" i="1" kern="0" dirty="0">
                <a:solidFill>
                  <a:srgbClr val="482400"/>
                </a:solidFill>
                <a:latin typeface="Times New Roman" panose="02020603050405020304" pitchFamily="18" charset="0"/>
                <a:cs typeface="Times New Roman" panose="02020603050405020304" pitchFamily="18" charset="0"/>
                <a:sym typeface="Arial"/>
              </a:rPr>
              <a:t> </a:t>
            </a:r>
            <a:r>
              <a:rPr lang="en-US" altLang="en-US" sz="4267" b="1" i="1" kern="0" dirty="0" err="1">
                <a:solidFill>
                  <a:srgbClr val="482400"/>
                </a:solidFill>
                <a:latin typeface="Times New Roman" panose="02020603050405020304" pitchFamily="18" charset="0"/>
                <a:cs typeface="Times New Roman" panose="02020603050405020304" pitchFamily="18" charset="0"/>
                <a:sym typeface="Arial"/>
              </a:rPr>
              <a:t>phương</a:t>
            </a:r>
            <a:r>
              <a:rPr lang="en-US" altLang="en-US" sz="4267" b="1" i="1" kern="0" dirty="0">
                <a:solidFill>
                  <a:srgbClr val="482400"/>
                </a:solidFill>
                <a:latin typeface="Times New Roman" panose="02020603050405020304" pitchFamily="18" charset="0"/>
                <a:cs typeface="Times New Roman" panose="02020603050405020304" pitchFamily="18" charset="0"/>
                <a:sym typeface="Arial"/>
              </a:rPr>
              <a:t> do ai </a:t>
            </a:r>
            <a:r>
              <a:rPr lang="en-US" altLang="en-US" sz="4267" b="1" i="1" kern="0" dirty="0" err="1">
                <a:solidFill>
                  <a:srgbClr val="482400"/>
                </a:solidFill>
                <a:latin typeface="Times New Roman" panose="02020603050405020304" pitchFamily="18" charset="0"/>
                <a:cs typeface="Times New Roman" panose="02020603050405020304" pitchFamily="18" charset="0"/>
                <a:sym typeface="Arial"/>
              </a:rPr>
              <a:t>đứng</a:t>
            </a:r>
            <a:r>
              <a:rPr lang="en-US" altLang="en-US" sz="4267" b="1" i="1" kern="0" dirty="0">
                <a:solidFill>
                  <a:srgbClr val="482400"/>
                </a:solidFill>
                <a:latin typeface="Times New Roman" panose="02020603050405020304" pitchFamily="18" charset="0"/>
                <a:cs typeface="Times New Roman" panose="02020603050405020304" pitchFamily="18" charset="0"/>
                <a:sym typeface="Arial"/>
              </a:rPr>
              <a:t> </a:t>
            </a:r>
            <a:r>
              <a:rPr lang="en-US" altLang="en-US" sz="4267" b="1" i="1" kern="0" dirty="0" err="1">
                <a:solidFill>
                  <a:srgbClr val="482400"/>
                </a:solidFill>
                <a:latin typeface="Times New Roman" panose="02020603050405020304" pitchFamily="18" charset="0"/>
                <a:cs typeface="Times New Roman" panose="02020603050405020304" pitchFamily="18" charset="0"/>
                <a:sym typeface="Arial"/>
              </a:rPr>
              <a:t>đầu</a:t>
            </a:r>
            <a:r>
              <a:rPr lang="en-US" altLang="en-US" sz="4267" b="1" i="1" kern="0" dirty="0">
                <a:solidFill>
                  <a:srgbClr val="482400"/>
                </a:solidFill>
                <a:latin typeface="Times New Roman" panose="02020603050405020304" pitchFamily="18" charset="0"/>
                <a:cs typeface="Times New Roman" panose="02020603050405020304" pitchFamily="18" charset="0"/>
                <a:sym typeface="Arial"/>
              </a:rPr>
              <a:t>?</a:t>
            </a:r>
          </a:p>
        </p:txBody>
      </p:sp>
      <p:sp>
        <p:nvSpPr>
          <p:cNvPr id="73733" name="Text Box 5">
            <a:extLst>
              <a:ext uri="{FF2B5EF4-FFF2-40B4-BE49-F238E27FC236}">
                <a16:creationId xmlns:a16="http://schemas.microsoft.com/office/drawing/2014/main" id="{5C93023B-D1E2-304B-B549-96BC9E76FF9A}"/>
              </a:ext>
            </a:extLst>
          </p:cNvPr>
          <p:cNvSpPr txBox="1">
            <a:spLocks noChangeArrowheads="1"/>
          </p:cNvSpPr>
          <p:nvPr/>
        </p:nvSpPr>
        <p:spPr bwMode="auto">
          <a:xfrm>
            <a:off x="3067493" y="3429000"/>
            <a:ext cx="7696200" cy="748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defTabSz="1219170">
              <a:spcBef>
                <a:spcPct val="50000"/>
              </a:spcBef>
              <a:buClr>
                <a:srgbClr val="000000"/>
              </a:buClr>
            </a:pPr>
            <a:r>
              <a:rPr lang="en-US" altLang="en-US" sz="4267" b="1" kern="0">
                <a:solidFill>
                  <a:srgbClr val="482400"/>
                </a:solidFill>
                <a:latin typeface="Times New Roman" panose="02020603050405020304" pitchFamily="18" charset="0"/>
                <a:cs typeface="Times New Roman" panose="02020603050405020304" pitchFamily="18" charset="0"/>
                <a:sym typeface="Arial"/>
              </a:rPr>
              <a:t>A. Vua.</a:t>
            </a:r>
          </a:p>
        </p:txBody>
      </p:sp>
      <p:sp>
        <p:nvSpPr>
          <p:cNvPr id="73734" name="Text Box 6">
            <a:extLst>
              <a:ext uri="{FF2B5EF4-FFF2-40B4-BE49-F238E27FC236}">
                <a16:creationId xmlns:a16="http://schemas.microsoft.com/office/drawing/2014/main" id="{D6886B76-65EF-4549-B22F-134B14DD8CCC}"/>
              </a:ext>
            </a:extLst>
          </p:cNvPr>
          <p:cNvSpPr txBox="1">
            <a:spLocks noChangeArrowheads="1"/>
          </p:cNvSpPr>
          <p:nvPr/>
        </p:nvSpPr>
        <p:spPr bwMode="auto">
          <a:xfrm>
            <a:off x="3067493" y="4114800"/>
            <a:ext cx="7696200" cy="748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defTabSz="1219170">
              <a:spcBef>
                <a:spcPct val="50000"/>
              </a:spcBef>
              <a:buClr>
                <a:srgbClr val="000000"/>
              </a:buClr>
            </a:pPr>
            <a:r>
              <a:rPr lang="en-US" altLang="en-US" sz="4267" b="1" kern="0">
                <a:solidFill>
                  <a:srgbClr val="482400"/>
                </a:solidFill>
                <a:latin typeface="Times New Roman" panose="02020603050405020304" pitchFamily="18" charset="0"/>
                <a:cs typeface="Times New Roman" panose="02020603050405020304" pitchFamily="18" charset="0"/>
                <a:sym typeface="Arial"/>
              </a:rPr>
              <a:t>B. Các quan văn.</a:t>
            </a:r>
          </a:p>
        </p:txBody>
      </p:sp>
      <p:sp>
        <p:nvSpPr>
          <p:cNvPr id="73735" name="Text Box 7">
            <a:extLst>
              <a:ext uri="{FF2B5EF4-FFF2-40B4-BE49-F238E27FC236}">
                <a16:creationId xmlns:a16="http://schemas.microsoft.com/office/drawing/2014/main" id="{0240EA09-F2CD-7B4E-A173-E31E680B72BB}"/>
              </a:ext>
            </a:extLst>
          </p:cNvPr>
          <p:cNvSpPr txBox="1">
            <a:spLocks noChangeArrowheads="1"/>
          </p:cNvSpPr>
          <p:nvPr/>
        </p:nvSpPr>
        <p:spPr bwMode="auto">
          <a:xfrm>
            <a:off x="3067493" y="4876800"/>
            <a:ext cx="7696200" cy="748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defTabSz="1219170">
              <a:spcBef>
                <a:spcPct val="50000"/>
              </a:spcBef>
              <a:buClr>
                <a:srgbClr val="000000"/>
              </a:buClr>
            </a:pPr>
            <a:r>
              <a:rPr lang="en-US" altLang="en-US" sz="4267" b="1" kern="0">
                <a:solidFill>
                  <a:srgbClr val="482400"/>
                </a:solidFill>
                <a:latin typeface="Times New Roman" panose="02020603050405020304" pitchFamily="18" charset="0"/>
                <a:cs typeface="Times New Roman" panose="02020603050405020304" pitchFamily="18" charset="0"/>
                <a:sym typeface="Arial"/>
              </a:rPr>
              <a:t>C. Các quan võ.</a:t>
            </a:r>
          </a:p>
        </p:txBody>
      </p:sp>
      <p:sp>
        <p:nvSpPr>
          <p:cNvPr id="73736" name="Text Box 8">
            <a:extLst>
              <a:ext uri="{FF2B5EF4-FFF2-40B4-BE49-F238E27FC236}">
                <a16:creationId xmlns:a16="http://schemas.microsoft.com/office/drawing/2014/main" id="{96DEDE00-4DE4-5241-A0C3-B64C8B9025D0}"/>
              </a:ext>
            </a:extLst>
          </p:cNvPr>
          <p:cNvSpPr txBox="1">
            <a:spLocks noChangeArrowheads="1"/>
          </p:cNvSpPr>
          <p:nvPr/>
        </p:nvSpPr>
        <p:spPr bwMode="auto">
          <a:xfrm>
            <a:off x="3067493" y="5638800"/>
            <a:ext cx="7696200" cy="748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defTabSz="1219170">
              <a:spcBef>
                <a:spcPct val="50000"/>
              </a:spcBef>
              <a:buClr>
                <a:srgbClr val="000000"/>
              </a:buClr>
            </a:pPr>
            <a:r>
              <a:rPr lang="en-US" altLang="en-US" sz="4267" b="1" kern="0">
                <a:solidFill>
                  <a:srgbClr val="482400"/>
                </a:solidFill>
                <a:latin typeface="Times New Roman" panose="02020603050405020304" pitchFamily="18" charset="0"/>
                <a:cs typeface="Times New Roman" panose="02020603050405020304" pitchFamily="18" charset="0"/>
                <a:sym typeface="Arial"/>
              </a:rPr>
              <a:t>D. Các quan thứ sử.</a:t>
            </a:r>
          </a:p>
        </p:txBody>
      </p:sp>
      <p:sp>
        <p:nvSpPr>
          <p:cNvPr id="73737" name="Oval 9">
            <a:extLst>
              <a:ext uri="{FF2B5EF4-FFF2-40B4-BE49-F238E27FC236}">
                <a16:creationId xmlns:a16="http://schemas.microsoft.com/office/drawing/2014/main" id="{8361DA20-34C5-C640-89CB-29DC80113CCA}"/>
              </a:ext>
            </a:extLst>
          </p:cNvPr>
          <p:cNvSpPr>
            <a:spLocks noChangeArrowheads="1"/>
          </p:cNvSpPr>
          <p:nvPr/>
        </p:nvSpPr>
        <p:spPr bwMode="auto">
          <a:xfrm>
            <a:off x="3006111" y="5656500"/>
            <a:ext cx="799213" cy="762000"/>
          </a:xfrm>
          <a:prstGeom prst="ellipse">
            <a:avLst/>
          </a:prstGeom>
          <a:noFill/>
          <a:ln w="28575">
            <a:solidFill>
              <a:schemeClr val="tx1"/>
            </a:solidFill>
            <a:round/>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defTabSz="1219170">
              <a:buClr>
                <a:srgbClr val="000000"/>
              </a:buClr>
            </a:pPr>
            <a:endParaRPr lang="en-US" altLang="en-US" sz="4267" b="1" kern="0" dirty="0">
              <a:solidFill>
                <a:srgbClr val="482400"/>
              </a:solidFill>
              <a:latin typeface="Times New Roman" panose="02020603050405020304" pitchFamily="18" charset="0"/>
              <a:cs typeface="Times New Roman" panose="02020603050405020304" pitchFamily="18" charset="0"/>
              <a:sym typeface="Arial"/>
            </a:endParaRPr>
          </a:p>
        </p:txBody>
      </p:sp>
    </p:spTree>
    <p:extLst>
      <p:ext uri="{BB962C8B-B14F-4D97-AF65-F5344CB8AC3E}">
        <p14:creationId xmlns:p14="http://schemas.microsoft.com/office/powerpoint/2010/main" val="327153552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 presetClass="entr" presetSubtype="10" fill="hold" nodeType="withEffect">
                                  <p:stCondLst>
                                    <p:cond delay="0"/>
                                  </p:stCondLst>
                                  <p:childTnLst>
                                    <p:set>
                                      <p:cBhvr>
                                        <p:cTn id="6" dur="1" fill="hold">
                                          <p:stCondLst>
                                            <p:cond delay="0"/>
                                          </p:stCondLst>
                                        </p:cTn>
                                        <p:tgtEl>
                                          <p:spTgt spid="73731"/>
                                        </p:tgtEl>
                                        <p:attrNameLst>
                                          <p:attrName>style.visibility</p:attrName>
                                        </p:attrNameLst>
                                      </p:cBhvr>
                                      <p:to>
                                        <p:strVal val="visible"/>
                                      </p:to>
                                    </p:set>
                                    <p:animEffect transition="in" filter="checkerboard(across)">
                                      <p:cBhvr>
                                        <p:cTn id="7" dur="500"/>
                                        <p:tgtEl>
                                          <p:spTgt spid="73731"/>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73732"/>
                                        </p:tgtEl>
                                        <p:attrNameLst>
                                          <p:attrName>style.visibility</p:attrName>
                                        </p:attrNameLst>
                                      </p:cBhvr>
                                      <p:to>
                                        <p:strVal val="visible"/>
                                      </p:to>
                                    </p:set>
                                    <p:anim calcmode="lin" valueType="num">
                                      <p:cBhvr additive="base">
                                        <p:cTn id="11" dur="500" fill="hold"/>
                                        <p:tgtEl>
                                          <p:spTgt spid="73732"/>
                                        </p:tgtEl>
                                        <p:attrNameLst>
                                          <p:attrName>ppt_x</p:attrName>
                                        </p:attrNameLst>
                                      </p:cBhvr>
                                      <p:tavLst>
                                        <p:tav tm="0">
                                          <p:val>
                                            <p:strVal val="#ppt_x"/>
                                          </p:val>
                                        </p:tav>
                                        <p:tav tm="100000">
                                          <p:val>
                                            <p:strVal val="#ppt_x"/>
                                          </p:val>
                                        </p:tav>
                                      </p:tavLst>
                                    </p:anim>
                                    <p:anim calcmode="lin" valueType="num">
                                      <p:cBhvr additive="base">
                                        <p:cTn id="12" dur="500" fill="hold"/>
                                        <p:tgtEl>
                                          <p:spTgt spid="73732"/>
                                        </p:tgtEl>
                                        <p:attrNameLst>
                                          <p:attrName>ppt_y</p:attrName>
                                        </p:attrNameLst>
                                      </p:cBhvr>
                                      <p:tavLst>
                                        <p:tav tm="0">
                                          <p:val>
                                            <p:strVal val="1+#ppt_h/2"/>
                                          </p:val>
                                        </p:tav>
                                        <p:tav tm="100000">
                                          <p:val>
                                            <p:strVal val="#ppt_y"/>
                                          </p:val>
                                        </p:tav>
                                      </p:tavLst>
                                    </p:anim>
                                  </p:childTnLst>
                                </p:cTn>
                              </p:par>
                            </p:childTnLst>
                          </p:cTn>
                        </p:par>
                        <p:par>
                          <p:cTn id="13" fill="hold" nodeType="withGroup">
                            <p:stCondLst>
                              <p:cond delay="1000"/>
                            </p:stCondLst>
                            <p:childTnLst>
                              <p:par>
                                <p:cTn id="14" presetID="2" presetClass="entr" presetSubtype="4" fill="hold" grpId="0" nodeType="afterEffect">
                                  <p:stCondLst>
                                    <p:cond delay="0"/>
                                  </p:stCondLst>
                                  <p:childTnLst>
                                    <p:set>
                                      <p:cBhvr>
                                        <p:cTn id="15" dur="1" fill="hold">
                                          <p:stCondLst>
                                            <p:cond delay="0"/>
                                          </p:stCondLst>
                                        </p:cTn>
                                        <p:tgtEl>
                                          <p:spTgt spid="73733"/>
                                        </p:tgtEl>
                                        <p:attrNameLst>
                                          <p:attrName>style.visibility</p:attrName>
                                        </p:attrNameLst>
                                      </p:cBhvr>
                                      <p:to>
                                        <p:strVal val="visible"/>
                                      </p:to>
                                    </p:set>
                                    <p:anim calcmode="lin" valueType="num">
                                      <p:cBhvr additive="base">
                                        <p:cTn id="16" dur="500" fill="hold"/>
                                        <p:tgtEl>
                                          <p:spTgt spid="73733"/>
                                        </p:tgtEl>
                                        <p:attrNameLst>
                                          <p:attrName>ppt_x</p:attrName>
                                        </p:attrNameLst>
                                      </p:cBhvr>
                                      <p:tavLst>
                                        <p:tav tm="0">
                                          <p:val>
                                            <p:strVal val="#ppt_x"/>
                                          </p:val>
                                        </p:tav>
                                        <p:tav tm="100000">
                                          <p:val>
                                            <p:strVal val="#ppt_x"/>
                                          </p:val>
                                        </p:tav>
                                      </p:tavLst>
                                    </p:anim>
                                    <p:anim calcmode="lin" valueType="num">
                                      <p:cBhvr additive="base">
                                        <p:cTn id="17" dur="500" fill="hold"/>
                                        <p:tgtEl>
                                          <p:spTgt spid="73733"/>
                                        </p:tgtEl>
                                        <p:attrNameLst>
                                          <p:attrName>ppt_y</p:attrName>
                                        </p:attrNameLst>
                                      </p:cBhvr>
                                      <p:tavLst>
                                        <p:tav tm="0">
                                          <p:val>
                                            <p:strVal val="1+#ppt_h/2"/>
                                          </p:val>
                                        </p:tav>
                                        <p:tav tm="100000">
                                          <p:val>
                                            <p:strVal val="#ppt_y"/>
                                          </p:val>
                                        </p:tav>
                                      </p:tavLst>
                                    </p:anim>
                                  </p:childTnLst>
                                </p:cTn>
                              </p:par>
                            </p:childTnLst>
                          </p:cTn>
                        </p:par>
                        <p:par>
                          <p:cTn id="18" fill="hold" nodeType="withGroup">
                            <p:stCondLst>
                              <p:cond delay="1500"/>
                            </p:stCondLst>
                            <p:childTnLst>
                              <p:par>
                                <p:cTn id="19" presetID="2" presetClass="entr" presetSubtype="4" fill="hold" grpId="0" nodeType="afterEffect">
                                  <p:stCondLst>
                                    <p:cond delay="0"/>
                                  </p:stCondLst>
                                  <p:childTnLst>
                                    <p:set>
                                      <p:cBhvr>
                                        <p:cTn id="20" dur="1" fill="hold">
                                          <p:stCondLst>
                                            <p:cond delay="0"/>
                                          </p:stCondLst>
                                        </p:cTn>
                                        <p:tgtEl>
                                          <p:spTgt spid="73734"/>
                                        </p:tgtEl>
                                        <p:attrNameLst>
                                          <p:attrName>style.visibility</p:attrName>
                                        </p:attrNameLst>
                                      </p:cBhvr>
                                      <p:to>
                                        <p:strVal val="visible"/>
                                      </p:to>
                                    </p:set>
                                    <p:anim calcmode="lin" valueType="num">
                                      <p:cBhvr additive="base">
                                        <p:cTn id="21" dur="500" fill="hold"/>
                                        <p:tgtEl>
                                          <p:spTgt spid="73734"/>
                                        </p:tgtEl>
                                        <p:attrNameLst>
                                          <p:attrName>ppt_x</p:attrName>
                                        </p:attrNameLst>
                                      </p:cBhvr>
                                      <p:tavLst>
                                        <p:tav tm="0">
                                          <p:val>
                                            <p:strVal val="#ppt_x"/>
                                          </p:val>
                                        </p:tav>
                                        <p:tav tm="100000">
                                          <p:val>
                                            <p:strVal val="#ppt_x"/>
                                          </p:val>
                                        </p:tav>
                                      </p:tavLst>
                                    </p:anim>
                                    <p:anim calcmode="lin" valueType="num">
                                      <p:cBhvr additive="base">
                                        <p:cTn id="22" dur="500" fill="hold"/>
                                        <p:tgtEl>
                                          <p:spTgt spid="73734"/>
                                        </p:tgtEl>
                                        <p:attrNameLst>
                                          <p:attrName>ppt_y</p:attrName>
                                        </p:attrNameLst>
                                      </p:cBhvr>
                                      <p:tavLst>
                                        <p:tav tm="0">
                                          <p:val>
                                            <p:strVal val="1+#ppt_h/2"/>
                                          </p:val>
                                        </p:tav>
                                        <p:tav tm="100000">
                                          <p:val>
                                            <p:strVal val="#ppt_y"/>
                                          </p:val>
                                        </p:tav>
                                      </p:tavLst>
                                    </p:anim>
                                  </p:childTnLst>
                                </p:cTn>
                              </p:par>
                            </p:childTnLst>
                          </p:cTn>
                        </p:par>
                        <p:par>
                          <p:cTn id="23" fill="hold" nodeType="withGroup">
                            <p:stCondLst>
                              <p:cond delay="2000"/>
                            </p:stCondLst>
                            <p:childTnLst>
                              <p:par>
                                <p:cTn id="24" presetID="2" presetClass="entr" presetSubtype="4" fill="hold" grpId="0" nodeType="afterEffect">
                                  <p:stCondLst>
                                    <p:cond delay="0"/>
                                  </p:stCondLst>
                                  <p:childTnLst>
                                    <p:set>
                                      <p:cBhvr>
                                        <p:cTn id="25" dur="1" fill="hold">
                                          <p:stCondLst>
                                            <p:cond delay="0"/>
                                          </p:stCondLst>
                                        </p:cTn>
                                        <p:tgtEl>
                                          <p:spTgt spid="73735"/>
                                        </p:tgtEl>
                                        <p:attrNameLst>
                                          <p:attrName>style.visibility</p:attrName>
                                        </p:attrNameLst>
                                      </p:cBhvr>
                                      <p:to>
                                        <p:strVal val="visible"/>
                                      </p:to>
                                    </p:set>
                                    <p:anim calcmode="lin" valueType="num">
                                      <p:cBhvr additive="base">
                                        <p:cTn id="26" dur="500" fill="hold"/>
                                        <p:tgtEl>
                                          <p:spTgt spid="73735"/>
                                        </p:tgtEl>
                                        <p:attrNameLst>
                                          <p:attrName>ppt_x</p:attrName>
                                        </p:attrNameLst>
                                      </p:cBhvr>
                                      <p:tavLst>
                                        <p:tav tm="0">
                                          <p:val>
                                            <p:strVal val="#ppt_x"/>
                                          </p:val>
                                        </p:tav>
                                        <p:tav tm="100000">
                                          <p:val>
                                            <p:strVal val="#ppt_x"/>
                                          </p:val>
                                        </p:tav>
                                      </p:tavLst>
                                    </p:anim>
                                    <p:anim calcmode="lin" valueType="num">
                                      <p:cBhvr additive="base">
                                        <p:cTn id="27" dur="500" fill="hold"/>
                                        <p:tgtEl>
                                          <p:spTgt spid="73735"/>
                                        </p:tgtEl>
                                        <p:attrNameLst>
                                          <p:attrName>ppt_y</p:attrName>
                                        </p:attrNameLst>
                                      </p:cBhvr>
                                      <p:tavLst>
                                        <p:tav tm="0">
                                          <p:val>
                                            <p:strVal val="1+#ppt_h/2"/>
                                          </p:val>
                                        </p:tav>
                                        <p:tav tm="100000">
                                          <p:val>
                                            <p:strVal val="#ppt_y"/>
                                          </p:val>
                                        </p:tav>
                                      </p:tavLst>
                                    </p:anim>
                                  </p:childTnLst>
                                </p:cTn>
                              </p:par>
                            </p:childTnLst>
                          </p:cTn>
                        </p:par>
                        <p:par>
                          <p:cTn id="28" fill="hold" nodeType="withGroup">
                            <p:stCondLst>
                              <p:cond delay="2500"/>
                            </p:stCondLst>
                            <p:childTnLst>
                              <p:par>
                                <p:cTn id="29" presetID="2" presetClass="entr" presetSubtype="4" fill="hold" grpId="0" nodeType="afterEffect">
                                  <p:stCondLst>
                                    <p:cond delay="0"/>
                                  </p:stCondLst>
                                  <p:childTnLst>
                                    <p:set>
                                      <p:cBhvr>
                                        <p:cTn id="30" dur="1" fill="hold">
                                          <p:stCondLst>
                                            <p:cond delay="0"/>
                                          </p:stCondLst>
                                        </p:cTn>
                                        <p:tgtEl>
                                          <p:spTgt spid="73736"/>
                                        </p:tgtEl>
                                        <p:attrNameLst>
                                          <p:attrName>style.visibility</p:attrName>
                                        </p:attrNameLst>
                                      </p:cBhvr>
                                      <p:to>
                                        <p:strVal val="visible"/>
                                      </p:to>
                                    </p:set>
                                    <p:anim calcmode="lin" valueType="num">
                                      <p:cBhvr additive="base">
                                        <p:cTn id="31" dur="500" fill="hold"/>
                                        <p:tgtEl>
                                          <p:spTgt spid="73736"/>
                                        </p:tgtEl>
                                        <p:attrNameLst>
                                          <p:attrName>ppt_x</p:attrName>
                                        </p:attrNameLst>
                                      </p:cBhvr>
                                      <p:tavLst>
                                        <p:tav tm="0">
                                          <p:val>
                                            <p:strVal val="#ppt_x"/>
                                          </p:val>
                                        </p:tav>
                                        <p:tav tm="100000">
                                          <p:val>
                                            <p:strVal val="#ppt_x"/>
                                          </p:val>
                                        </p:tav>
                                      </p:tavLst>
                                    </p:anim>
                                    <p:anim calcmode="lin" valueType="num">
                                      <p:cBhvr additive="base">
                                        <p:cTn id="32" dur="500" fill="hold"/>
                                        <p:tgtEl>
                                          <p:spTgt spid="73736"/>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6" presetClass="entr" presetSubtype="16" fill="hold" grpId="0" nodeType="clickEffect">
                                  <p:stCondLst>
                                    <p:cond delay="0"/>
                                  </p:stCondLst>
                                  <p:childTnLst>
                                    <p:set>
                                      <p:cBhvr>
                                        <p:cTn id="36" dur="1" fill="hold">
                                          <p:stCondLst>
                                            <p:cond delay="0"/>
                                          </p:stCondLst>
                                        </p:cTn>
                                        <p:tgtEl>
                                          <p:spTgt spid="73737"/>
                                        </p:tgtEl>
                                        <p:attrNameLst>
                                          <p:attrName>style.visibility</p:attrName>
                                        </p:attrNameLst>
                                      </p:cBhvr>
                                      <p:to>
                                        <p:strVal val="visible"/>
                                      </p:to>
                                    </p:set>
                                    <p:animEffect transition="in" filter="circle(in)">
                                      <p:cBhvr>
                                        <p:cTn id="37" dur="2000"/>
                                        <p:tgtEl>
                                          <p:spTgt spid="737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732" grpId="0"/>
      <p:bldP spid="73733" grpId="0"/>
      <p:bldP spid="73734" grpId="0"/>
      <p:bldP spid="73735" grpId="0"/>
      <p:bldP spid="73736" grpId="0"/>
      <p:bldP spid="73737"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2" descr="DD01023_">
            <a:extLst>
              <a:ext uri="{FF2B5EF4-FFF2-40B4-BE49-F238E27FC236}">
                <a16:creationId xmlns:a16="http://schemas.microsoft.com/office/drawing/2014/main" id="{15ACD4AC-6554-B740-A74C-C6DB40CFF8EA}"/>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1"/>
            <a:ext cx="12192000" cy="6838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4755" name="WordArt 3">
            <a:extLst>
              <a:ext uri="{FF2B5EF4-FFF2-40B4-BE49-F238E27FC236}">
                <a16:creationId xmlns:a16="http://schemas.microsoft.com/office/drawing/2014/main" id="{B83085F2-7C7F-D34D-BDC5-66860C244CDF}"/>
              </a:ext>
            </a:extLst>
          </p:cNvPr>
          <p:cNvSpPr>
            <a:spLocks noChangeArrowheads="1" noChangeShapeType="1" noTextEdit="1"/>
          </p:cNvSpPr>
          <p:nvPr/>
        </p:nvSpPr>
        <p:spPr bwMode="auto">
          <a:xfrm>
            <a:off x="3886200" y="552014"/>
            <a:ext cx="4419600" cy="673100"/>
          </a:xfrm>
          <a:prstGeom prst="rect">
            <a:avLst/>
          </a:prstGeom>
        </p:spPr>
        <p:txBody>
          <a:bodyPr wrap="none" fromWordArt="1">
            <a:prstTxWarp prst="textDeflate">
              <a:avLst>
                <a:gd name="adj" fmla="val 0"/>
              </a:avLst>
            </a:prstTxWarp>
          </a:bodyPr>
          <a:lstStyle/>
          <a:p>
            <a:pPr algn="ctr" defTabSz="1219170">
              <a:buClr>
                <a:srgbClr val="000000"/>
              </a:buClr>
            </a:pPr>
            <a:r>
              <a:rPr lang="en-US" sz="3733" b="1" kern="10" dirty="0" err="1">
                <a:ln w="9525">
                  <a:solidFill>
                    <a:srgbClr val="FF0000"/>
                  </a:solidFill>
                  <a:round/>
                  <a:headEnd/>
                  <a:tailEnd/>
                </a:ln>
                <a:solidFill>
                  <a:srgbClr val="482400"/>
                </a:solidFill>
                <a:latin typeface="Times New Roman" panose="02020603050405020304" pitchFamily="18" charset="0"/>
                <a:cs typeface="Times New Roman" panose="02020603050405020304" pitchFamily="18" charset="0"/>
                <a:sym typeface="Arial"/>
              </a:rPr>
              <a:t>Câu</a:t>
            </a:r>
            <a:r>
              <a:rPr lang="en-US" sz="3733" b="1" kern="10" dirty="0">
                <a:ln w="9525">
                  <a:solidFill>
                    <a:srgbClr val="FF0000"/>
                  </a:solidFill>
                  <a:round/>
                  <a:headEnd/>
                  <a:tailEnd/>
                </a:ln>
                <a:solidFill>
                  <a:srgbClr val="482400"/>
                </a:solidFill>
                <a:latin typeface="Times New Roman" panose="02020603050405020304" pitchFamily="18" charset="0"/>
                <a:cs typeface="Times New Roman" panose="02020603050405020304" pitchFamily="18" charset="0"/>
                <a:sym typeface="Arial"/>
              </a:rPr>
              <a:t> </a:t>
            </a:r>
            <a:r>
              <a:rPr lang="en-US" sz="3733" b="1" kern="10" dirty="0" err="1">
                <a:ln w="9525">
                  <a:solidFill>
                    <a:srgbClr val="FF0000"/>
                  </a:solidFill>
                  <a:round/>
                  <a:headEnd/>
                  <a:tailEnd/>
                </a:ln>
                <a:solidFill>
                  <a:srgbClr val="482400"/>
                </a:solidFill>
                <a:latin typeface="Times New Roman" panose="02020603050405020304" pitchFamily="18" charset="0"/>
                <a:cs typeface="Times New Roman" panose="02020603050405020304" pitchFamily="18" charset="0"/>
                <a:sym typeface="Arial"/>
              </a:rPr>
              <a:t>hỏi</a:t>
            </a:r>
            <a:r>
              <a:rPr lang="en-US" sz="3733" b="1" kern="10" dirty="0">
                <a:ln w="9525">
                  <a:solidFill>
                    <a:srgbClr val="FF0000"/>
                  </a:solidFill>
                  <a:round/>
                  <a:headEnd/>
                  <a:tailEnd/>
                </a:ln>
                <a:solidFill>
                  <a:srgbClr val="482400"/>
                </a:solidFill>
                <a:latin typeface="Times New Roman" panose="02020603050405020304" pitchFamily="18" charset="0"/>
                <a:cs typeface="Times New Roman" panose="02020603050405020304" pitchFamily="18" charset="0"/>
                <a:sym typeface="Arial"/>
              </a:rPr>
              <a:t>, </a:t>
            </a:r>
            <a:r>
              <a:rPr lang="en-US" sz="3733" b="1" kern="10" dirty="0" err="1">
                <a:ln w="9525">
                  <a:solidFill>
                    <a:srgbClr val="FF0000"/>
                  </a:solidFill>
                  <a:round/>
                  <a:headEnd/>
                  <a:tailEnd/>
                </a:ln>
                <a:solidFill>
                  <a:srgbClr val="482400"/>
                </a:solidFill>
                <a:latin typeface="Times New Roman" panose="02020603050405020304" pitchFamily="18" charset="0"/>
                <a:cs typeface="Times New Roman" panose="02020603050405020304" pitchFamily="18" charset="0"/>
                <a:sym typeface="Arial"/>
              </a:rPr>
              <a:t>bài</a:t>
            </a:r>
            <a:r>
              <a:rPr lang="en-US" sz="3733" b="1" kern="10" dirty="0">
                <a:ln w="9525">
                  <a:solidFill>
                    <a:srgbClr val="FF0000"/>
                  </a:solidFill>
                  <a:round/>
                  <a:headEnd/>
                  <a:tailEnd/>
                </a:ln>
                <a:solidFill>
                  <a:srgbClr val="482400"/>
                </a:solidFill>
                <a:latin typeface="Times New Roman" panose="02020603050405020304" pitchFamily="18" charset="0"/>
                <a:cs typeface="Times New Roman" panose="02020603050405020304" pitchFamily="18" charset="0"/>
                <a:sym typeface="Arial"/>
              </a:rPr>
              <a:t> </a:t>
            </a:r>
            <a:r>
              <a:rPr lang="en-US" sz="3733" b="1" kern="10" dirty="0" err="1">
                <a:ln w="9525">
                  <a:solidFill>
                    <a:srgbClr val="FF0000"/>
                  </a:solidFill>
                  <a:round/>
                  <a:headEnd/>
                  <a:tailEnd/>
                </a:ln>
                <a:solidFill>
                  <a:srgbClr val="482400"/>
                </a:solidFill>
                <a:latin typeface="Times New Roman" panose="02020603050405020304" pitchFamily="18" charset="0"/>
                <a:cs typeface="Times New Roman" panose="02020603050405020304" pitchFamily="18" charset="0"/>
                <a:sym typeface="Arial"/>
              </a:rPr>
              <a:t>tập</a:t>
            </a:r>
            <a:r>
              <a:rPr lang="en-US" sz="3733" b="1" kern="10" dirty="0">
                <a:ln w="9525">
                  <a:solidFill>
                    <a:srgbClr val="FF0000"/>
                  </a:solidFill>
                  <a:round/>
                  <a:headEnd/>
                  <a:tailEnd/>
                </a:ln>
                <a:solidFill>
                  <a:srgbClr val="482400"/>
                </a:solidFill>
                <a:latin typeface="Times New Roman" panose="02020603050405020304" pitchFamily="18" charset="0"/>
                <a:cs typeface="Times New Roman" panose="02020603050405020304" pitchFamily="18" charset="0"/>
                <a:sym typeface="Arial"/>
              </a:rPr>
              <a:t> </a:t>
            </a:r>
            <a:r>
              <a:rPr lang="en-US" sz="3733" b="1" kern="10" dirty="0" err="1">
                <a:ln w="9525">
                  <a:solidFill>
                    <a:srgbClr val="FF0000"/>
                  </a:solidFill>
                  <a:round/>
                  <a:headEnd/>
                  <a:tailEnd/>
                </a:ln>
                <a:solidFill>
                  <a:srgbClr val="482400"/>
                </a:solidFill>
                <a:latin typeface="Times New Roman" panose="02020603050405020304" pitchFamily="18" charset="0"/>
                <a:cs typeface="Times New Roman" panose="02020603050405020304" pitchFamily="18" charset="0"/>
                <a:sym typeface="Arial"/>
              </a:rPr>
              <a:t>củng</a:t>
            </a:r>
            <a:r>
              <a:rPr lang="en-US" sz="3733" b="1" kern="10" dirty="0">
                <a:ln w="9525">
                  <a:solidFill>
                    <a:srgbClr val="FF0000"/>
                  </a:solidFill>
                  <a:round/>
                  <a:headEnd/>
                  <a:tailEnd/>
                </a:ln>
                <a:solidFill>
                  <a:srgbClr val="482400"/>
                </a:solidFill>
                <a:latin typeface="Times New Roman" panose="02020603050405020304" pitchFamily="18" charset="0"/>
                <a:cs typeface="Times New Roman" panose="02020603050405020304" pitchFamily="18" charset="0"/>
                <a:sym typeface="Arial"/>
              </a:rPr>
              <a:t> </a:t>
            </a:r>
            <a:r>
              <a:rPr lang="en-US" sz="3733" b="1" kern="10" dirty="0" err="1">
                <a:ln w="9525">
                  <a:solidFill>
                    <a:srgbClr val="FF0000"/>
                  </a:solidFill>
                  <a:round/>
                  <a:headEnd/>
                  <a:tailEnd/>
                </a:ln>
                <a:solidFill>
                  <a:srgbClr val="482400"/>
                </a:solidFill>
                <a:latin typeface="Times New Roman" panose="02020603050405020304" pitchFamily="18" charset="0"/>
                <a:cs typeface="Times New Roman" panose="02020603050405020304" pitchFamily="18" charset="0"/>
                <a:sym typeface="Arial"/>
              </a:rPr>
              <a:t>cố</a:t>
            </a:r>
            <a:endParaRPr lang="en-VN" sz="3733" b="1" kern="10" dirty="0">
              <a:ln w="9525">
                <a:solidFill>
                  <a:srgbClr val="FF0000"/>
                </a:solidFill>
                <a:round/>
                <a:headEnd/>
                <a:tailEnd/>
              </a:ln>
              <a:solidFill>
                <a:srgbClr val="482400"/>
              </a:solidFill>
              <a:latin typeface="Times New Roman" panose="02020603050405020304" pitchFamily="18" charset="0"/>
              <a:cs typeface="Times New Roman" panose="02020603050405020304" pitchFamily="18" charset="0"/>
              <a:sym typeface="Arial"/>
            </a:endParaRPr>
          </a:p>
        </p:txBody>
      </p:sp>
      <p:sp>
        <p:nvSpPr>
          <p:cNvPr id="74756" name="Text Box 4">
            <a:extLst>
              <a:ext uri="{FF2B5EF4-FFF2-40B4-BE49-F238E27FC236}">
                <a16:creationId xmlns:a16="http://schemas.microsoft.com/office/drawing/2014/main" id="{E582E45B-F9A5-8D45-8063-75D1CCE99A4C}"/>
              </a:ext>
            </a:extLst>
          </p:cNvPr>
          <p:cNvSpPr txBox="1">
            <a:spLocks noChangeArrowheads="1"/>
          </p:cNvSpPr>
          <p:nvPr/>
        </p:nvSpPr>
        <p:spPr bwMode="auto">
          <a:xfrm>
            <a:off x="1747727" y="1202673"/>
            <a:ext cx="8696547" cy="14056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defTabSz="1219170">
              <a:spcBef>
                <a:spcPct val="50000"/>
              </a:spcBef>
              <a:buClr>
                <a:srgbClr val="000000"/>
              </a:buClr>
            </a:pPr>
            <a:r>
              <a:rPr lang="en-US" altLang="en-US" sz="4267" b="1" i="1" u="sng" kern="0" dirty="0" err="1">
                <a:solidFill>
                  <a:srgbClr val="482400"/>
                </a:solidFill>
                <a:latin typeface="Times New Roman" panose="02020603050405020304" pitchFamily="18" charset="0"/>
                <a:cs typeface="Times New Roman" panose="02020603050405020304" pitchFamily="18" charset="0"/>
                <a:sym typeface="Arial"/>
              </a:rPr>
              <a:t>Câu</a:t>
            </a:r>
            <a:r>
              <a:rPr lang="en-US" altLang="en-US" sz="4267" b="1" i="1" u="sng" kern="0" dirty="0">
                <a:solidFill>
                  <a:srgbClr val="482400"/>
                </a:solidFill>
                <a:latin typeface="Times New Roman" panose="02020603050405020304" pitchFamily="18" charset="0"/>
                <a:cs typeface="Times New Roman" panose="02020603050405020304" pitchFamily="18" charset="0"/>
                <a:sym typeface="Arial"/>
              </a:rPr>
              <a:t> 2:</a:t>
            </a:r>
            <a:r>
              <a:rPr lang="en-US" altLang="en-US" sz="4267" b="1" i="1" kern="0" dirty="0">
                <a:solidFill>
                  <a:srgbClr val="482400"/>
                </a:solidFill>
                <a:latin typeface="Times New Roman" panose="02020603050405020304" pitchFamily="18" charset="0"/>
                <a:cs typeface="Times New Roman" panose="02020603050405020304" pitchFamily="18" charset="0"/>
                <a:sym typeface="Arial"/>
              </a:rPr>
              <a:t> Sau </a:t>
            </a:r>
            <a:r>
              <a:rPr lang="en-US" altLang="en-US" sz="4267" b="1" i="1" kern="0" dirty="0" err="1">
                <a:solidFill>
                  <a:srgbClr val="482400"/>
                </a:solidFill>
                <a:latin typeface="Times New Roman" panose="02020603050405020304" pitchFamily="18" charset="0"/>
                <a:cs typeface="Times New Roman" panose="02020603050405020304" pitchFamily="18" charset="0"/>
                <a:sym typeface="Arial"/>
              </a:rPr>
              <a:t>khi</a:t>
            </a:r>
            <a:r>
              <a:rPr lang="en-US" altLang="en-US" sz="4267" b="1" i="1" kern="0" dirty="0">
                <a:solidFill>
                  <a:srgbClr val="482400"/>
                </a:solidFill>
                <a:latin typeface="Times New Roman" panose="02020603050405020304" pitchFamily="18" charset="0"/>
                <a:cs typeface="Times New Roman" panose="02020603050405020304" pitchFamily="18" charset="0"/>
                <a:sym typeface="Arial"/>
              </a:rPr>
              <a:t> </a:t>
            </a:r>
            <a:r>
              <a:rPr lang="en-US" altLang="en-US" sz="4267" b="1" i="1" kern="0" dirty="0" err="1">
                <a:solidFill>
                  <a:srgbClr val="482400"/>
                </a:solidFill>
                <a:latin typeface="Times New Roman" panose="02020603050405020304" pitchFamily="18" charset="0"/>
                <a:cs typeface="Times New Roman" panose="02020603050405020304" pitchFamily="18" charset="0"/>
                <a:sym typeface="Arial"/>
              </a:rPr>
              <a:t>Ngô</a:t>
            </a:r>
            <a:r>
              <a:rPr lang="en-US" altLang="en-US" sz="4267" b="1" i="1" kern="0" dirty="0">
                <a:solidFill>
                  <a:srgbClr val="482400"/>
                </a:solidFill>
                <a:latin typeface="Times New Roman" panose="02020603050405020304" pitchFamily="18" charset="0"/>
                <a:cs typeface="Times New Roman" panose="02020603050405020304" pitchFamily="18" charset="0"/>
                <a:sym typeface="Arial"/>
              </a:rPr>
              <a:t> </a:t>
            </a:r>
            <a:r>
              <a:rPr lang="en-US" altLang="en-US" sz="4267" b="1" i="1" kern="0" dirty="0" err="1">
                <a:solidFill>
                  <a:srgbClr val="482400"/>
                </a:solidFill>
                <a:latin typeface="Times New Roman" panose="02020603050405020304" pitchFamily="18" charset="0"/>
                <a:cs typeface="Times New Roman" panose="02020603050405020304" pitchFamily="18" charset="0"/>
                <a:sym typeface="Arial"/>
              </a:rPr>
              <a:t>Xương</a:t>
            </a:r>
            <a:r>
              <a:rPr lang="en-US" altLang="en-US" sz="4267" b="1" i="1" kern="0" dirty="0">
                <a:solidFill>
                  <a:srgbClr val="482400"/>
                </a:solidFill>
                <a:latin typeface="Times New Roman" panose="02020603050405020304" pitchFamily="18" charset="0"/>
                <a:cs typeface="Times New Roman" panose="02020603050405020304" pitchFamily="18" charset="0"/>
                <a:sym typeface="Arial"/>
              </a:rPr>
              <a:t> </a:t>
            </a:r>
            <a:r>
              <a:rPr lang="en-US" altLang="en-US" sz="4267" b="1" i="1" kern="0" dirty="0" err="1">
                <a:solidFill>
                  <a:srgbClr val="482400"/>
                </a:solidFill>
                <a:latin typeface="Times New Roman" panose="02020603050405020304" pitchFamily="18" charset="0"/>
                <a:cs typeface="Times New Roman" panose="02020603050405020304" pitchFamily="18" charset="0"/>
                <a:sym typeface="Arial"/>
              </a:rPr>
              <a:t>Văn</a:t>
            </a:r>
            <a:r>
              <a:rPr lang="en-US" altLang="en-US" sz="4267" b="1" i="1" kern="0" dirty="0">
                <a:solidFill>
                  <a:srgbClr val="482400"/>
                </a:solidFill>
                <a:latin typeface="Times New Roman" panose="02020603050405020304" pitchFamily="18" charset="0"/>
                <a:cs typeface="Times New Roman" panose="02020603050405020304" pitchFamily="18" charset="0"/>
                <a:sym typeface="Arial"/>
              </a:rPr>
              <a:t> </a:t>
            </a:r>
            <a:r>
              <a:rPr lang="en-US" altLang="en-US" sz="4267" b="1" i="1" kern="0" dirty="0" err="1">
                <a:solidFill>
                  <a:srgbClr val="482400"/>
                </a:solidFill>
                <a:latin typeface="Times New Roman" panose="02020603050405020304" pitchFamily="18" charset="0"/>
                <a:cs typeface="Times New Roman" panose="02020603050405020304" pitchFamily="18" charset="0"/>
                <a:sym typeface="Arial"/>
              </a:rPr>
              <a:t>chết</a:t>
            </a:r>
            <a:r>
              <a:rPr lang="en-US" altLang="en-US" sz="4267" b="1" i="1" kern="0" dirty="0">
                <a:solidFill>
                  <a:srgbClr val="482400"/>
                </a:solidFill>
                <a:latin typeface="Times New Roman" panose="02020603050405020304" pitchFamily="18" charset="0"/>
                <a:cs typeface="Times New Roman" panose="02020603050405020304" pitchFamily="18" charset="0"/>
                <a:sym typeface="Arial"/>
              </a:rPr>
              <a:t>, </a:t>
            </a:r>
            <a:r>
              <a:rPr lang="en-US" altLang="en-US" sz="4267" b="1" i="1" kern="0" dirty="0" err="1">
                <a:solidFill>
                  <a:srgbClr val="482400"/>
                </a:solidFill>
                <a:latin typeface="Times New Roman" panose="02020603050405020304" pitchFamily="18" charset="0"/>
                <a:cs typeface="Times New Roman" panose="02020603050405020304" pitchFamily="18" charset="0"/>
                <a:sym typeface="Arial"/>
              </a:rPr>
              <a:t>tình</a:t>
            </a:r>
            <a:r>
              <a:rPr lang="en-US" altLang="en-US" sz="4267" b="1" i="1" kern="0" dirty="0">
                <a:solidFill>
                  <a:srgbClr val="482400"/>
                </a:solidFill>
                <a:latin typeface="Times New Roman" panose="02020603050405020304" pitchFamily="18" charset="0"/>
                <a:cs typeface="Times New Roman" panose="02020603050405020304" pitchFamily="18" charset="0"/>
                <a:sym typeface="Arial"/>
              </a:rPr>
              <a:t> </a:t>
            </a:r>
            <a:r>
              <a:rPr lang="en-US" altLang="en-US" sz="4267" b="1" i="1" kern="0" dirty="0" err="1">
                <a:solidFill>
                  <a:srgbClr val="482400"/>
                </a:solidFill>
                <a:latin typeface="Times New Roman" panose="02020603050405020304" pitchFamily="18" charset="0"/>
                <a:cs typeface="Times New Roman" panose="02020603050405020304" pitchFamily="18" charset="0"/>
                <a:sym typeface="Arial"/>
              </a:rPr>
              <a:t>hình</a:t>
            </a:r>
            <a:r>
              <a:rPr lang="en-US" altLang="en-US" sz="4267" b="1" i="1" kern="0" dirty="0">
                <a:solidFill>
                  <a:srgbClr val="482400"/>
                </a:solidFill>
                <a:latin typeface="Times New Roman" panose="02020603050405020304" pitchFamily="18" charset="0"/>
                <a:cs typeface="Times New Roman" panose="02020603050405020304" pitchFamily="18" charset="0"/>
                <a:sym typeface="Arial"/>
              </a:rPr>
              <a:t> </a:t>
            </a:r>
            <a:r>
              <a:rPr lang="en-US" altLang="en-US" sz="4267" b="1" i="1" kern="0" dirty="0" err="1">
                <a:solidFill>
                  <a:srgbClr val="482400"/>
                </a:solidFill>
                <a:latin typeface="Times New Roman" panose="02020603050405020304" pitchFamily="18" charset="0"/>
                <a:cs typeface="Times New Roman" panose="02020603050405020304" pitchFamily="18" charset="0"/>
                <a:sym typeface="Arial"/>
              </a:rPr>
              <a:t>đất</a:t>
            </a:r>
            <a:r>
              <a:rPr lang="en-US" altLang="en-US" sz="4267" b="1" i="1" kern="0" dirty="0">
                <a:solidFill>
                  <a:srgbClr val="482400"/>
                </a:solidFill>
                <a:latin typeface="Times New Roman" panose="02020603050405020304" pitchFamily="18" charset="0"/>
                <a:cs typeface="Times New Roman" panose="02020603050405020304" pitchFamily="18" charset="0"/>
                <a:sym typeface="Arial"/>
              </a:rPr>
              <a:t> </a:t>
            </a:r>
            <a:r>
              <a:rPr lang="en-US" altLang="en-US" sz="4267" b="1" i="1" kern="0" dirty="0" err="1">
                <a:solidFill>
                  <a:srgbClr val="482400"/>
                </a:solidFill>
                <a:latin typeface="Times New Roman" panose="02020603050405020304" pitchFamily="18" charset="0"/>
                <a:cs typeface="Times New Roman" panose="02020603050405020304" pitchFamily="18" charset="0"/>
                <a:sym typeface="Arial"/>
              </a:rPr>
              <a:t>nước</a:t>
            </a:r>
            <a:r>
              <a:rPr lang="en-US" altLang="en-US" sz="4267" b="1" i="1" kern="0" dirty="0">
                <a:solidFill>
                  <a:srgbClr val="482400"/>
                </a:solidFill>
                <a:latin typeface="Times New Roman" panose="02020603050405020304" pitchFamily="18" charset="0"/>
                <a:cs typeface="Times New Roman" panose="02020603050405020304" pitchFamily="18" charset="0"/>
                <a:sym typeface="Arial"/>
              </a:rPr>
              <a:t> </a:t>
            </a:r>
            <a:r>
              <a:rPr lang="en-US" altLang="en-US" sz="4267" b="1" i="1" kern="0" dirty="0" err="1">
                <a:solidFill>
                  <a:srgbClr val="482400"/>
                </a:solidFill>
                <a:latin typeface="Times New Roman" panose="02020603050405020304" pitchFamily="18" charset="0"/>
                <a:cs typeface="Times New Roman" panose="02020603050405020304" pitchFamily="18" charset="0"/>
                <a:sym typeface="Arial"/>
              </a:rPr>
              <a:t>như</a:t>
            </a:r>
            <a:r>
              <a:rPr lang="en-US" altLang="en-US" sz="4267" b="1" i="1" kern="0" dirty="0">
                <a:solidFill>
                  <a:srgbClr val="482400"/>
                </a:solidFill>
                <a:latin typeface="Times New Roman" panose="02020603050405020304" pitchFamily="18" charset="0"/>
                <a:cs typeface="Times New Roman" panose="02020603050405020304" pitchFamily="18" charset="0"/>
                <a:sym typeface="Arial"/>
              </a:rPr>
              <a:t> </a:t>
            </a:r>
            <a:r>
              <a:rPr lang="en-US" altLang="en-US" sz="4267" b="1" i="1" kern="0" dirty="0" err="1">
                <a:solidFill>
                  <a:srgbClr val="482400"/>
                </a:solidFill>
                <a:latin typeface="Times New Roman" panose="02020603050405020304" pitchFamily="18" charset="0"/>
                <a:cs typeface="Times New Roman" panose="02020603050405020304" pitchFamily="18" charset="0"/>
                <a:sym typeface="Arial"/>
              </a:rPr>
              <a:t>thế</a:t>
            </a:r>
            <a:r>
              <a:rPr lang="en-US" altLang="en-US" sz="4267" b="1" i="1" kern="0" dirty="0">
                <a:solidFill>
                  <a:srgbClr val="482400"/>
                </a:solidFill>
                <a:latin typeface="Times New Roman" panose="02020603050405020304" pitchFamily="18" charset="0"/>
                <a:cs typeface="Times New Roman" panose="02020603050405020304" pitchFamily="18" charset="0"/>
                <a:sym typeface="Arial"/>
              </a:rPr>
              <a:t> </a:t>
            </a:r>
            <a:r>
              <a:rPr lang="en-US" altLang="en-US" sz="4267" b="1" i="1" kern="0" dirty="0" err="1">
                <a:solidFill>
                  <a:srgbClr val="482400"/>
                </a:solidFill>
                <a:latin typeface="Times New Roman" panose="02020603050405020304" pitchFamily="18" charset="0"/>
                <a:cs typeface="Times New Roman" panose="02020603050405020304" pitchFamily="18" charset="0"/>
                <a:sym typeface="Arial"/>
              </a:rPr>
              <a:t>nào</a:t>
            </a:r>
            <a:r>
              <a:rPr lang="en-US" altLang="en-US" sz="4267" b="1" i="1" kern="0" dirty="0">
                <a:solidFill>
                  <a:srgbClr val="482400"/>
                </a:solidFill>
                <a:latin typeface="Times New Roman" panose="02020603050405020304" pitchFamily="18" charset="0"/>
                <a:cs typeface="Times New Roman" panose="02020603050405020304" pitchFamily="18" charset="0"/>
                <a:sym typeface="Arial"/>
              </a:rPr>
              <a:t> ?</a:t>
            </a:r>
          </a:p>
        </p:txBody>
      </p:sp>
      <p:sp>
        <p:nvSpPr>
          <p:cNvPr id="74757" name="Text Box 5">
            <a:extLst>
              <a:ext uri="{FF2B5EF4-FFF2-40B4-BE49-F238E27FC236}">
                <a16:creationId xmlns:a16="http://schemas.microsoft.com/office/drawing/2014/main" id="{AC61A96E-8402-754D-9D6D-1F44AAAEBF45}"/>
              </a:ext>
            </a:extLst>
          </p:cNvPr>
          <p:cNvSpPr txBox="1">
            <a:spLocks noChangeArrowheads="1"/>
          </p:cNvSpPr>
          <p:nvPr/>
        </p:nvSpPr>
        <p:spPr bwMode="auto">
          <a:xfrm>
            <a:off x="3214577" y="2940811"/>
            <a:ext cx="6842051" cy="6667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defTabSz="1219170">
              <a:spcBef>
                <a:spcPct val="50000"/>
              </a:spcBef>
              <a:buClr>
                <a:srgbClr val="000000"/>
              </a:buClr>
            </a:pPr>
            <a:r>
              <a:rPr lang="en-US" altLang="en-US" sz="3733" b="1" kern="0">
                <a:solidFill>
                  <a:srgbClr val="482400"/>
                </a:solidFill>
                <a:latin typeface="Times New Roman" panose="02020603050405020304" pitchFamily="18" charset="0"/>
                <a:cs typeface="Times New Roman" panose="02020603050405020304" pitchFamily="18" charset="0"/>
                <a:sym typeface="Arial"/>
              </a:rPr>
              <a:t>A.   Ổn định.</a:t>
            </a:r>
          </a:p>
        </p:txBody>
      </p:sp>
      <p:sp>
        <p:nvSpPr>
          <p:cNvPr id="74758" name="Text Box 6">
            <a:extLst>
              <a:ext uri="{FF2B5EF4-FFF2-40B4-BE49-F238E27FC236}">
                <a16:creationId xmlns:a16="http://schemas.microsoft.com/office/drawing/2014/main" id="{8627C6B9-CD7D-AB4D-BD4B-8A55176CCCE7}"/>
              </a:ext>
            </a:extLst>
          </p:cNvPr>
          <p:cNvSpPr txBox="1">
            <a:spLocks noChangeArrowheads="1"/>
          </p:cNvSpPr>
          <p:nvPr/>
        </p:nvSpPr>
        <p:spPr bwMode="auto">
          <a:xfrm>
            <a:off x="3214577" y="5303011"/>
            <a:ext cx="6842051" cy="6667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defTabSz="1219170">
              <a:spcBef>
                <a:spcPct val="50000"/>
              </a:spcBef>
              <a:buClr>
                <a:srgbClr val="000000"/>
              </a:buClr>
            </a:pPr>
            <a:r>
              <a:rPr lang="en-US" altLang="en-US" sz="3733" b="1" kern="0">
                <a:solidFill>
                  <a:srgbClr val="482400"/>
                </a:solidFill>
                <a:latin typeface="Times New Roman" panose="02020603050405020304" pitchFamily="18" charset="0"/>
                <a:cs typeface="Times New Roman" panose="02020603050405020304" pitchFamily="18" charset="0"/>
                <a:sym typeface="Arial"/>
              </a:rPr>
              <a:t>D.   Dương Tam Kha cướp ngôi.</a:t>
            </a:r>
          </a:p>
        </p:txBody>
      </p:sp>
      <p:sp>
        <p:nvSpPr>
          <p:cNvPr id="74759" name="Text Box 7">
            <a:extLst>
              <a:ext uri="{FF2B5EF4-FFF2-40B4-BE49-F238E27FC236}">
                <a16:creationId xmlns:a16="http://schemas.microsoft.com/office/drawing/2014/main" id="{86C8DAB9-EAA3-0D47-8F77-185E1BDA4882}"/>
              </a:ext>
            </a:extLst>
          </p:cNvPr>
          <p:cNvSpPr txBox="1">
            <a:spLocks noChangeArrowheads="1"/>
          </p:cNvSpPr>
          <p:nvPr/>
        </p:nvSpPr>
        <p:spPr bwMode="auto">
          <a:xfrm>
            <a:off x="3138377" y="3702811"/>
            <a:ext cx="6842051" cy="6667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defTabSz="1219170">
              <a:spcBef>
                <a:spcPct val="50000"/>
              </a:spcBef>
              <a:buClr>
                <a:srgbClr val="000000"/>
              </a:buClr>
            </a:pPr>
            <a:r>
              <a:rPr lang="en-US" altLang="en-US" sz="3733" b="1" kern="0">
                <a:solidFill>
                  <a:srgbClr val="482400"/>
                </a:solidFill>
                <a:latin typeface="Times New Roman" panose="02020603050405020304" pitchFamily="18" charset="0"/>
                <a:cs typeface="Times New Roman" panose="02020603050405020304" pitchFamily="18" charset="0"/>
                <a:sym typeface="Arial"/>
              </a:rPr>
              <a:t>B.   Không ổn định.</a:t>
            </a:r>
          </a:p>
        </p:txBody>
      </p:sp>
      <p:sp>
        <p:nvSpPr>
          <p:cNvPr id="74760" name="Text Box 8">
            <a:extLst>
              <a:ext uri="{FF2B5EF4-FFF2-40B4-BE49-F238E27FC236}">
                <a16:creationId xmlns:a16="http://schemas.microsoft.com/office/drawing/2014/main" id="{02E5EFFA-E006-E848-8911-7EDAB43192D9}"/>
              </a:ext>
            </a:extLst>
          </p:cNvPr>
          <p:cNvSpPr txBox="1">
            <a:spLocks noChangeArrowheads="1"/>
          </p:cNvSpPr>
          <p:nvPr/>
        </p:nvSpPr>
        <p:spPr bwMode="auto">
          <a:xfrm>
            <a:off x="3214577" y="4541011"/>
            <a:ext cx="6842051" cy="6667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defTabSz="1219170">
              <a:spcBef>
                <a:spcPct val="50000"/>
              </a:spcBef>
              <a:buClr>
                <a:srgbClr val="000000"/>
              </a:buClr>
            </a:pPr>
            <a:r>
              <a:rPr lang="en-US" altLang="en-US" sz="3733" b="1" kern="0">
                <a:solidFill>
                  <a:srgbClr val="482400"/>
                </a:solidFill>
                <a:latin typeface="Times New Roman" panose="02020603050405020304" pitchFamily="18" charset="0"/>
                <a:cs typeface="Times New Roman" panose="02020603050405020304" pitchFamily="18" charset="0"/>
                <a:sym typeface="Arial"/>
              </a:rPr>
              <a:t>C.   Loạn 12 sứ quân.</a:t>
            </a:r>
          </a:p>
        </p:txBody>
      </p:sp>
      <p:sp>
        <p:nvSpPr>
          <p:cNvPr id="74761" name="Oval 9">
            <a:extLst>
              <a:ext uri="{FF2B5EF4-FFF2-40B4-BE49-F238E27FC236}">
                <a16:creationId xmlns:a16="http://schemas.microsoft.com/office/drawing/2014/main" id="{90AEF744-3295-1A4C-B9C9-692579B4D616}"/>
              </a:ext>
            </a:extLst>
          </p:cNvPr>
          <p:cNvSpPr>
            <a:spLocks noChangeArrowheads="1"/>
          </p:cNvSpPr>
          <p:nvPr/>
        </p:nvSpPr>
        <p:spPr bwMode="auto">
          <a:xfrm>
            <a:off x="3214577" y="4552520"/>
            <a:ext cx="609688" cy="685800"/>
          </a:xfrm>
          <a:prstGeom prst="ellipse">
            <a:avLst/>
          </a:prstGeom>
          <a:noFill/>
          <a:ln w="38100">
            <a:solidFill>
              <a:schemeClr val="tx1"/>
            </a:solidFill>
            <a:round/>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defTabSz="1219170">
              <a:buClr>
                <a:srgbClr val="000000"/>
              </a:buClr>
            </a:pPr>
            <a:endParaRPr lang="en-US" altLang="en-US" sz="3733" b="1" kern="0" dirty="0">
              <a:solidFill>
                <a:srgbClr val="482400"/>
              </a:solidFill>
              <a:latin typeface="Times New Roman" panose="02020603050405020304" pitchFamily="18" charset="0"/>
              <a:cs typeface="Times New Roman" panose="02020603050405020304" pitchFamily="18" charset="0"/>
              <a:sym typeface="Arial"/>
            </a:endParaRPr>
          </a:p>
        </p:txBody>
      </p:sp>
    </p:spTree>
    <p:extLst>
      <p:ext uri="{BB962C8B-B14F-4D97-AF65-F5344CB8AC3E}">
        <p14:creationId xmlns:p14="http://schemas.microsoft.com/office/powerpoint/2010/main" val="384036179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 presetClass="entr" presetSubtype="10" fill="hold" nodeType="withEffect">
                                  <p:stCondLst>
                                    <p:cond delay="0"/>
                                  </p:stCondLst>
                                  <p:childTnLst>
                                    <p:set>
                                      <p:cBhvr>
                                        <p:cTn id="6" dur="1" fill="hold">
                                          <p:stCondLst>
                                            <p:cond delay="0"/>
                                          </p:stCondLst>
                                        </p:cTn>
                                        <p:tgtEl>
                                          <p:spTgt spid="74755"/>
                                        </p:tgtEl>
                                        <p:attrNameLst>
                                          <p:attrName>style.visibility</p:attrName>
                                        </p:attrNameLst>
                                      </p:cBhvr>
                                      <p:to>
                                        <p:strVal val="visible"/>
                                      </p:to>
                                    </p:set>
                                    <p:animEffect transition="in" filter="checkerboard(across)">
                                      <p:cBhvr>
                                        <p:cTn id="7" dur="500"/>
                                        <p:tgtEl>
                                          <p:spTgt spid="74755"/>
                                        </p:tgtEl>
                                      </p:cBhvr>
                                    </p:animEffect>
                                  </p:childTnLst>
                                </p:cTn>
                              </p:par>
                              <p:par>
                                <p:cTn id="8" presetID="2" presetClass="entr" presetSubtype="4" fill="hold" grpId="0" nodeType="withEffect">
                                  <p:stCondLst>
                                    <p:cond delay="0"/>
                                  </p:stCondLst>
                                  <p:childTnLst>
                                    <p:set>
                                      <p:cBhvr>
                                        <p:cTn id="9" dur="1" fill="hold">
                                          <p:stCondLst>
                                            <p:cond delay="0"/>
                                          </p:stCondLst>
                                        </p:cTn>
                                        <p:tgtEl>
                                          <p:spTgt spid="74756"/>
                                        </p:tgtEl>
                                        <p:attrNameLst>
                                          <p:attrName>style.visibility</p:attrName>
                                        </p:attrNameLst>
                                      </p:cBhvr>
                                      <p:to>
                                        <p:strVal val="visible"/>
                                      </p:to>
                                    </p:set>
                                    <p:anim calcmode="lin" valueType="num">
                                      <p:cBhvr additive="base">
                                        <p:cTn id="10" dur="500" fill="hold"/>
                                        <p:tgtEl>
                                          <p:spTgt spid="74756"/>
                                        </p:tgtEl>
                                        <p:attrNameLst>
                                          <p:attrName>ppt_x</p:attrName>
                                        </p:attrNameLst>
                                      </p:cBhvr>
                                      <p:tavLst>
                                        <p:tav tm="0">
                                          <p:val>
                                            <p:strVal val="#ppt_x"/>
                                          </p:val>
                                        </p:tav>
                                        <p:tav tm="100000">
                                          <p:val>
                                            <p:strVal val="#ppt_x"/>
                                          </p:val>
                                        </p:tav>
                                      </p:tavLst>
                                    </p:anim>
                                    <p:anim calcmode="lin" valueType="num">
                                      <p:cBhvr additive="base">
                                        <p:cTn id="11" dur="500" fill="hold"/>
                                        <p:tgtEl>
                                          <p:spTgt spid="74756"/>
                                        </p:tgtEl>
                                        <p:attrNameLst>
                                          <p:attrName>ppt_y</p:attrName>
                                        </p:attrNameLst>
                                      </p:cBhvr>
                                      <p:tavLst>
                                        <p:tav tm="0">
                                          <p:val>
                                            <p:strVal val="1+#ppt_h/2"/>
                                          </p:val>
                                        </p:tav>
                                        <p:tav tm="100000">
                                          <p:val>
                                            <p:strVal val="#ppt_y"/>
                                          </p:val>
                                        </p:tav>
                                      </p:tavLst>
                                    </p:anim>
                                  </p:childTnLst>
                                </p:cTn>
                              </p:par>
                            </p:childTnLst>
                          </p:cTn>
                        </p:par>
                        <p:par>
                          <p:cTn id="12" fill="hold" nodeType="withGroup">
                            <p:stCondLst>
                              <p:cond delay="500"/>
                            </p:stCondLst>
                            <p:childTnLst>
                              <p:par>
                                <p:cTn id="13" presetID="2" presetClass="entr" presetSubtype="4" fill="hold" grpId="0" nodeType="afterEffect">
                                  <p:stCondLst>
                                    <p:cond delay="0"/>
                                  </p:stCondLst>
                                  <p:childTnLst>
                                    <p:set>
                                      <p:cBhvr>
                                        <p:cTn id="14" dur="1" fill="hold">
                                          <p:stCondLst>
                                            <p:cond delay="0"/>
                                          </p:stCondLst>
                                        </p:cTn>
                                        <p:tgtEl>
                                          <p:spTgt spid="74757"/>
                                        </p:tgtEl>
                                        <p:attrNameLst>
                                          <p:attrName>style.visibility</p:attrName>
                                        </p:attrNameLst>
                                      </p:cBhvr>
                                      <p:to>
                                        <p:strVal val="visible"/>
                                      </p:to>
                                    </p:set>
                                    <p:anim calcmode="lin" valueType="num">
                                      <p:cBhvr additive="base">
                                        <p:cTn id="15" dur="500" fill="hold"/>
                                        <p:tgtEl>
                                          <p:spTgt spid="74757"/>
                                        </p:tgtEl>
                                        <p:attrNameLst>
                                          <p:attrName>ppt_x</p:attrName>
                                        </p:attrNameLst>
                                      </p:cBhvr>
                                      <p:tavLst>
                                        <p:tav tm="0">
                                          <p:val>
                                            <p:strVal val="#ppt_x"/>
                                          </p:val>
                                        </p:tav>
                                        <p:tav tm="100000">
                                          <p:val>
                                            <p:strVal val="#ppt_x"/>
                                          </p:val>
                                        </p:tav>
                                      </p:tavLst>
                                    </p:anim>
                                    <p:anim calcmode="lin" valueType="num">
                                      <p:cBhvr additive="base">
                                        <p:cTn id="16" dur="500" fill="hold"/>
                                        <p:tgtEl>
                                          <p:spTgt spid="74757"/>
                                        </p:tgtEl>
                                        <p:attrNameLst>
                                          <p:attrName>ppt_y</p:attrName>
                                        </p:attrNameLst>
                                      </p:cBhvr>
                                      <p:tavLst>
                                        <p:tav tm="0">
                                          <p:val>
                                            <p:strVal val="1+#ppt_h/2"/>
                                          </p:val>
                                        </p:tav>
                                        <p:tav tm="100000">
                                          <p:val>
                                            <p:strVal val="#ppt_y"/>
                                          </p:val>
                                        </p:tav>
                                      </p:tavLst>
                                    </p:anim>
                                  </p:childTnLst>
                                </p:cTn>
                              </p:par>
                            </p:childTnLst>
                          </p:cTn>
                        </p:par>
                        <p:par>
                          <p:cTn id="17" fill="hold" nodeType="withGroup">
                            <p:stCondLst>
                              <p:cond delay="1000"/>
                            </p:stCondLst>
                            <p:childTnLst>
                              <p:par>
                                <p:cTn id="18" presetID="4" presetClass="entr" presetSubtype="16" fill="hold" grpId="0" nodeType="afterEffect">
                                  <p:stCondLst>
                                    <p:cond delay="0"/>
                                  </p:stCondLst>
                                  <p:childTnLst>
                                    <p:set>
                                      <p:cBhvr>
                                        <p:cTn id="19" dur="1" fill="hold">
                                          <p:stCondLst>
                                            <p:cond delay="0"/>
                                          </p:stCondLst>
                                        </p:cTn>
                                        <p:tgtEl>
                                          <p:spTgt spid="74759"/>
                                        </p:tgtEl>
                                        <p:attrNameLst>
                                          <p:attrName>style.visibility</p:attrName>
                                        </p:attrNameLst>
                                      </p:cBhvr>
                                      <p:to>
                                        <p:strVal val="visible"/>
                                      </p:to>
                                    </p:set>
                                    <p:animEffect transition="in" filter="box(in)">
                                      <p:cBhvr>
                                        <p:cTn id="20" dur="500"/>
                                        <p:tgtEl>
                                          <p:spTgt spid="74759"/>
                                        </p:tgtEl>
                                      </p:cBhvr>
                                    </p:animEffect>
                                  </p:childTnLst>
                                </p:cTn>
                              </p:par>
                            </p:childTnLst>
                          </p:cTn>
                        </p:par>
                        <p:par>
                          <p:cTn id="21" fill="hold" nodeType="withGroup">
                            <p:stCondLst>
                              <p:cond delay="1500"/>
                            </p:stCondLst>
                            <p:childTnLst>
                              <p:par>
                                <p:cTn id="22" presetID="4" presetClass="entr" presetSubtype="16" fill="hold" grpId="0" nodeType="afterEffect">
                                  <p:stCondLst>
                                    <p:cond delay="0"/>
                                  </p:stCondLst>
                                  <p:childTnLst>
                                    <p:set>
                                      <p:cBhvr>
                                        <p:cTn id="23" dur="1" fill="hold">
                                          <p:stCondLst>
                                            <p:cond delay="0"/>
                                          </p:stCondLst>
                                        </p:cTn>
                                        <p:tgtEl>
                                          <p:spTgt spid="74760"/>
                                        </p:tgtEl>
                                        <p:attrNameLst>
                                          <p:attrName>style.visibility</p:attrName>
                                        </p:attrNameLst>
                                      </p:cBhvr>
                                      <p:to>
                                        <p:strVal val="visible"/>
                                      </p:to>
                                    </p:set>
                                    <p:animEffect transition="in" filter="box(in)">
                                      <p:cBhvr>
                                        <p:cTn id="24" dur="500"/>
                                        <p:tgtEl>
                                          <p:spTgt spid="74760"/>
                                        </p:tgtEl>
                                      </p:cBhvr>
                                    </p:animEffect>
                                  </p:childTnLst>
                                </p:cTn>
                              </p:par>
                            </p:childTnLst>
                          </p:cTn>
                        </p:par>
                        <p:par>
                          <p:cTn id="25" fill="hold" nodeType="withGroup">
                            <p:stCondLst>
                              <p:cond delay="2000"/>
                            </p:stCondLst>
                            <p:childTnLst>
                              <p:par>
                                <p:cTn id="26" presetID="4" presetClass="entr" presetSubtype="16" fill="hold" grpId="0" nodeType="afterEffect">
                                  <p:stCondLst>
                                    <p:cond delay="0"/>
                                  </p:stCondLst>
                                  <p:childTnLst>
                                    <p:set>
                                      <p:cBhvr>
                                        <p:cTn id="27" dur="1" fill="hold">
                                          <p:stCondLst>
                                            <p:cond delay="0"/>
                                          </p:stCondLst>
                                        </p:cTn>
                                        <p:tgtEl>
                                          <p:spTgt spid="74758"/>
                                        </p:tgtEl>
                                        <p:attrNameLst>
                                          <p:attrName>style.visibility</p:attrName>
                                        </p:attrNameLst>
                                      </p:cBhvr>
                                      <p:to>
                                        <p:strVal val="visible"/>
                                      </p:to>
                                    </p:set>
                                    <p:animEffect transition="in" filter="box(in)">
                                      <p:cBhvr>
                                        <p:cTn id="28" dur="500"/>
                                        <p:tgtEl>
                                          <p:spTgt spid="74758"/>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8" presetClass="entr" presetSubtype="16" fill="hold" grpId="0" nodeType="clickEffect">
                                  <p:stCondLst>
                                    <p:cond delay="0"/>
                                  </p:stCondLst>
                                  <p:childTnLst>
                                    <p:set>
                                      <p:cBhvr>
                                        <p:cTn id="32" dur="1" fill="hold">
                                          <p:stCondLst>
                                            <p:cond delay="0"/>
                                          </p:stCondLst>
                                        </p:cTn>
                                        <p:tgtEl>
                                          <p:spTgt spid="74761"/>
                                        </p:tgtEl>
                                        <p:attrNameLst>
                                          <p:attrName>style.visibility</p:attrName>
                                        </p:attrNameLst>
                                      </p:cBhvr>
                                      <p:to>
                                        <p:strVal val="visible"/>
                                      </p:to>
                                    </p:set>
                                    <p:animEffect transition="in" filter="diamond(in)">
                                      <p:cBhvr>
                                        <p:cTn id="33" dur="2000"/>
                                        <p:tgtEl>
                                          <p:spTgt spid="747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756" grpId="0"/>
      <p:bldP spid="74757" grpId="0"/>
      <p:bldP spid="74758" grpId="0"/>
      <p:bldP spid="74759" grpId="0"/>
      <p:bldP spid="74760" grpId="0"/>
      <p:bldP spid="74761"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2" descr="DD01023_">
            <a:extLst>
              <a:ext uri="{FF2B5EF4-FFF2-40B4-BE49-F238E27FC236}">
                <a16:creationId xmlns:a16="http://schemas.microsoft.com/office/drawing/2014/main" id="{7F8D2B9B-F018-5042-B056-4064D5AD71C0}"/>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1"/>
            <a:ext cx="12192000" cy="6838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5779" name="WordArt 3">
            <a:extLst>
              <a:ext uri="{FF2B5EF4-FFF2-40B4-BE49-F238E27FC236}">
                <a16:creationId xmlns:a16="http://schemas.microsoft.com/office/drawing/2014/main" id="{A57A6529-BE1C-9040-B9C1-16771370685E}"/>
              </a:ext>
            </a:extLst>
          </p:cNvPr>
          <p:cNvSpPr>
            <a:spLocks noChangeArrowheads="1" noChangeShapeType="1" noTextEdit="1"/>
          </p:cNvSpPr>
          <p:nvPr/>
        </p:nvSpPr>
        <p:spPr bwMode="auto">
          <a:xfrm>
            <a:off x="3707219" y="589677"/>
            <a:ext cx="4419600" cy="673100"/>
          </a:xfrm>
          <a:prstGeom prst="rect">
            <a:avLst/>
          </a:prstGeom>
        </p:spPr>
        <p:txBody>
          <a:bodyPr wrap="none" fromWordArt="1">
            <a:prstTxWarp prst="textDeflate">
              <a:avLst>
                <a:gd name="adj" fmla="val 0"/>
              </a:avLst>
            </a:prstTxWarp>
          </a:bodyPr>
          <a:lstStyle/>
          <a:p>
            <a:pPr algn="ctr" defTabSz="1219170">
              <a:buClr>
                <a:srgbClr val="000000"/>
              </a:buClr>
            </a:pPr>
            <a:r>
              <a:rPr lang="en-US" sz="3733" b="1" kern="10" dirty="0" err="1">
                <a:ln w="9525">
                  <a:solidFill>
                    <a:srgbClr val="FF0000"/>
                  </a:solidFill>
                  <a:round/>
                  <a:headEnd/>
                  <a:tailEnd/>
                </a:ln>
                <a:solidFill>
                  <a:srgbClr val="482400"/>
                </a:solidFill>
                <a:latin typeface="Times New Roman" panose="02020603050405020304" pitchFamily="18" charset="0"/>
                <a:cs typeface="Times New Roman" panose="02020603050405020304" pitchFamily="18" charset="0"/>
                <a:sym typeface="Arial"/>
              </a:rPr>
              <a:t>Câu</a:t>
            </a:r>
            <a:r>
              <a:rPr lang="en-US" sz="3733" b="1" kern="10" dirty="0">
                <a:ln w="9525">
                  <a:solidFill>
                    <a:srgbClr val="FF0000"/>
                  </a:solidFill>
                  <a:round/>
                  <a:headEnd/>
                  <a:tailEnd/>
                </a:ln>
                <a:solidFill>
                  <a:srgbClr val="482400"/>
                </a:solidFill>
                <a:latin typeface="Times New Roman" panose="02020603050405020304" pitchFamily="18" charset="0"/>
                <a:cs typeface="Times New Roman" panose="02020603050405020304" pitchFamily="18" charset="0"/>
                <a:sym typeface="Arial"/>
              </a:rPr>
              <a:t> </a:t>
            </a:r>
            <a:r>
              <a:rPr lang="en-US" sz="3733" b="1" kern="10" dirty="0" err="1">
                <a:ln w="9525">
                  <a:solidFill>
                    <a:srgbClr val="FF0000"/>
                  </a:solidFill>
                  <a:round/>
                  <a:headEnd/>
                  <a:tailEnd/>
                </a:ln>
                <a:solidFill>
                  <a:srgbClr val="482400"/>
                </a:solidFill>
                <a:latin typeface="Times New Roman" panose="02020603050405020304" pitchFamily="18" charset="0"/>
                <a:cs typeface="Times New Roman" panose="02020603050405020304" pitchFamily="18" charset="0"/>
                <a:sym typeface="Arial"/>
              </a:rPr>
              <a:t>hỏi</a:t>
            </a:r>
            <a:r>
              <a:rPr lang="en-US" sz="3733" b="1" kern="10" dirty="0">
                <a:ln w="9525">
                  <a:solidFill>
                    <a:srgbClr val="FF0000"/>
                  </a:solidFill>
                  <a:round/>
                  <a:headEnd/>
                  <a:tailEnd/>
                </a:ln>
                <a:solidFill>
                  <a:srgbClr val="482400"/>
                </a:solidFill>
                <a:latin typeface="Times New Roman" panose="02020603050405020304" pitchFamily="18" charset="0"/>
                <a:cs typeface="Times New Roman" panose="02020603050405020304" pitchFamily="18" charset="0"/>
                <a:sym typeface="Arial"/>
              </a:rPr>
              <a:t>, </a:t>
            </a:r>
            <a:r>
              <a:rPr lang="en-US" sz="3733" b="1" kern="10" dirty="0" err="1">
                <a:ln w="9525">
                  <a:solidFill>
                    <a:srgbClr val="FF0000"/>
                  </a:solidFill>
                  <a:round/>
                  <a:headEnd/>
                  <a:tailEnd/>
                </a:ln>
                <a:solidFill>
                  <a:srgbClr val="482400"/>
                </a:solidFill>
                <a:latin typeface="Times New Roman" panose="02020603050405020304" pitchFamily="18" charset="0"/>
                <a:cs typeface="Times New Roman" panose="02020603050405020304" pitchFamily="18" charset="0"/>
                <a:sym typeface="Arial"/>
              </a:rPr>
              <a:t>bài</a:t>
            </a:r>
            <a:r>
              <a:rPr lang="en-US" sz="3733" b="1" kern="10" dirty="0">
                <a:ln w="9525">
                  <a:solidFill>
                    <a:srgbClr val="FF0000"/>
                  </a:solidFill>
                  <a:round/>
                  <a:headEnd/>
                  <a:tailEnd/>
                </a:ln>
                <a:solidFill>
                  <a:srgbClr val="482400"/>
                </a:solidFill>
                <a:latin typeface="Times New Roman" panose="02020603050405020304" pitchFamily="18" charset="0"/>
                <a:cs typeface="Times New Roman" panose="02020603050405020304" pitchFamily="18" charset="0"/>
                <a:sym typeface="Arial"/>
              </a:rPr>
              <a:t> </a:t>
            </a:r>
            <a:r>
              <a:rPr lang="en-US" sz="3733" b="1" kern="10" dirty="0" err="1">
                <a:ln w="9525">
                  <a:solidFill>
                    <a:srgbClr val="FF0000"/>
                  </a:solidFill>
                  <a:round/>
                  <a:headEnd/>
                  <a:tailEnd/>
                </a:ln>
                <a:solidFill>
                  <a:srgbClr val="482400"/>
                </a:solidFill>
                <a:latin typeface="Times New Roman" panose="02020603050405020304" pitchFamily="18" charset="0"/>
                <a:cs typeface="Times New Roman" panose="02020603050405020304" pitchFamily="18" charset="0"/>
                <a:sym typeface="Arial"/>
              </a:rPr>
              <a:t>tập</a:t>
            </a:r>
            <a:r>
              <a:rPr lang="en-US" sz="3733" b="1" kern="10" dirty="0">
                <a:ln w="9525">
                  <a:solidFill>
                    <a:srgbClr val="FF0000"/>
                  </a:solidFill>
                  <a:round/>
                  <a:headEnd/>
                  <a:tailEnd/>
                </a:ln>
                <a:solidFill>
                  <a:srgbClr val="482400"/>
                </a:solidFill>
                <a:latin typeface="Times New Roman" panose="02020603050405020304" pitchFamily="18" charset="0"/>
                <a:cs typeface="Times New Roman" panose="02020603050405020304" pitchFamily="18" charset="0"/>
                <a:sym typeface="Arial"/>
              </a:rPr>
              <a:t> </a:t>
            </a:r>
            <a:r>
              <a:rPr lang="en-US" sz="3733" b="1" kern="10" dirty="0" err="1">
                <a:ln w="9525">
                  <a:solidFill>
                    <a:srgbClr val="FF0000"/>
                  </a:solidFill>
                  <a:round/>
                  <a:headEnd/>
                  <a:tailEnd/>
                </a:ln>
                <a:solidFill>
                  <a:srgbClr val="482400"/>
                </a:solidFill>
                <a:latin typeface="Times New Roman" panose="02020603050405020304" pitchFamily="18" charset="0"/>
                <a:cs typeface="Times New Roman" panose="02020603050405020304" pitchFamily="18" charset="0"/>
                <a:sym typeface="Arial"/>
              </a:rPr>
              <a:t>củng</a:t>
            </a:r>
            <a:r>
              <a:rPr lang="en-US" sz="3733" b="1" kern="10" dirty="0">
                <a:ln w="9525">
                  <a:solidFill>
                    <a:srgbClr val="FF0000"/>
                  </a:solidFill>
                  <a:round/>
                  <a:headEnd/>
                  <a:tailEnd/>
                </a:ln>
                <a:solidFill>
                  <a:srgbClr val="482400"/>
                </a:solidFill>
                <a:latin typeface="Times New Roman" panose="02020603050405020304" pitchFamily="18" charset="0"/>
                <a:cs typeface="Times New Roman" panose="02020603050405020304" pitchFamily="18" charset="0"/>
                <a:sym typeface="Arial"/>
              </a:rPr>
              <a:t> </a:t>
            </a:r>
            <a:r>
              <a:rPr lang="en-US" sz="3733" b="1" kern="10" dirty="0" err="1">
                <a:ln w="9525">
                  <a:solidFill>
                    <a:srgbClr val="FF0000"/>
                  </a:solidFill>
                  <a:round/>
                  <a:headEnd/>
                  <a:tailEnd/>
                </a:ln>
                <a:solidFill>
                  <a:srgbClr val="482400"/>
                </a:solidFill>
                <a:latin typeface="Times New Roman" panose="02020603050405020304" pitchFamily="18" charset="0"/>
                <a:cs typeface="Times New Roman" panose="02020603050405020304" pitchFamily="18" charset="0"/>
                <a:sym typeface="Arial"/>
              </a:rPr>
              <a:t>cố</a:t>
            </a:r>
            <a:endParaRPr lang="en-VN" sz="3733" b="1" kern="10" dirty="0">
              <a:ln w="9525">
                <a:solidFill>
                  <a:srgbClr val="FF0000"/>
                </a:solidFill>
                <a:round/>
                <a:headEnd/>
                <a:tailEnd/>
              </a:ln>
              <a:solidFill>
                <a:srgbClr val="482400"/>
              </a:solidFill>
              <a:latin typeface="Times New Roman" panose="02020603050405020304" pitchFamily="18" charset="0"/>
              <a:cs typeface="Times New Roman" panose="02020603050405020304" pitchFamily="18" charset="0"/>
              <a:sym typeface="Arial"/>
            </a:endParaRPr>
          </a:p>
        </p:txBody>
      </p:sp>
      <p:sp>
        <p:nvSpPr>
          <p:cNvPr id="75780" name="Text Box 4">
            <a:extLst>
              <a:ext uri="{FF2B5EF4-FFF2-40B4-BE49-F238E27FC236}">
                <a16:creationId xmlns:a16="http://schemas.microsoft.com/office/drawing/2014/main" id="{7B41C39A-5596-3542-87D8-EF1B5045E631}"/>
              </a:ext>
            </a:extLst>
          </p:cNvPr>
          <p:cNvSpPr txBox="1">
            <a:spLocks noChangeArrowheads="1"/>
          </p:cNvSpPr>
          <p:nvPr/>
        </p:nvSpPr>
        <p:spPr bwMode="auto">
          <a:xfrm>
            <a:off x="1703425" y="1297492"/>
            <a:ext cx="8427188" cy="14056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defTabSz="1219170">
              <a:spcBef>
                <a:spcPct val="50000"/>
              </a:spcBef>
              <a:buClr>
                <a:srgbClr val="000000"/>
              </a:buClr>
            </a:pPr>
            <a:r>
              <a:rPr lang="en-US" altLang="en-US" sz="4267" b="1" i="1" u="sng" kern="0" dirty="0" err="1">
                <a:solidFill>
                  <a:srgbClr val="482400"/>
                </a:solidFill>
                <a:latin typeface="Times New Roman" panose="02020603050405020304" pitchFamily="18" charset="0"/>
                <a:cs typeface="Times New Roman" panose="02020603050405020304" pitchFamily="18" charset="0"/>
                <a:sym typeface="Arial"/>
              </a:rPr>
              <a:t>Câu</a:t>
            </a:r>
            <a:r>
              <a:rPr lang="en-US" altLang="en-US" sz="4267" b="1" i="1" u="sng" kern="0" dirty="0">
                <a:solidFill>
                  <a:srgbClr val="482400"/>
                </a:solidFill>
                <a:latin typeface="Times New Roman" panose="02020603050405020304" pitchFamily="18" charset="0"/>
                <a:cs typeface="Times New Roman" panose="02020603050405020304" pitchFamily="18" charset="0"/>
                <a:sym typeface="Arial"/>
              </a:rPr>
              <a:t> 3:</a:t>
            </a:r>
            <a:r>
              <a:rPr lang="en-US" altLang="en-US" sz="4267" b="1" i="1" kern="0" dirty="0">
                <a:solidFill>
                  <a:srgbClr val="482400"/>
                </a:solidFill>
                <a:latin typeface="Times New Roman" panose="02020603050405020304" pitchFamily="18" charset="0"/>
                <a:cs typeface="Times New Roman" panose="02020603050405020304" pitchFamily="18" charset="0"/>
                <a:sym typeface="Arial"/>
              </a:rPr>
              <a:t> “</a:t>
            </a:r>
            <a:r>
              <a:rPr lang="en-US" altLang="en-US" sz="4267" b="1" i="1" kern="0" dirty="0" err="1">
                <a:solidFill>
                  <a:srgbClr val="482400"/>
                </a:solidFill>
                <a:latin typeface="Times New Roman" panose="02020603050405020304" pitchFamily="18" charset="0"/>
                <a:cs typeface="Times New Roman" panose="02020603050405020304" pitchFamily="18" charset="0"/>
                <a:sym typeface="Arial"/>
              </a:rPr>
              <a:t>Loạn</a:t>
            </a:r>
            <a:r>
              <a:rPr lang="en-US" altLang="en-US" sz="4267" b="1" i="1" kern="0" dirty="0">
                <a:solidFill>
                  <a:srgbClr val="482400"/>
                </a:solidFill>
                <a:latin typeface="Times New Roman" panose="02020603050405020304" pitchFamily="18" charset="0"/>
                <a:cs typeface="Times New Roman" panose="02020603050405020304" pitchFamily="18" charset="0"/>
                <a:sym typeface="Arial"/>
              </a:rPr>
              <a:t> 12 </a:t>
            </a:r>
            <a:r>
              <a:rPr lang="en-US" altLang="en-US" sz="4267" b="1" i="1" kern="0" dirty="0" err="1">
                <a:solidFill>
                  <a:srgbClr val="482400"/>
                </a:solidFill>
                <a:latin typeface="Times New Roman" panose="02020603050405020304" pitchFamily="18" charset="0"/>
                <a:cs typeface="Times New Roman" panose="02020603050405020304" pitchFamily="18" charset="0"/>
                <a:sym typeface="Arial"/>
              </a:rPr>
              <a:t>sứ</a:t>
            </a:r>
            <a:r>
              <a:rPr lang="en-US" altLang="en-US" sz="4267" b="1" i="1" kern="0" dirty="0">
                <a:solidFill>
                  <a:srgbClr val="482400"/>
                </a:solidFill>
                <a:latin typeface="Times New Roman" panose="02020603050405020304" pitchFamily="18" charset="0"/>
                <a:cs typeface="Times New Roman" panose="02020603050405020304" pitchFamily="18" charset="0"/>
                <a:sym typeface="Arial"/>
              </a:rPr>
              <a:t> </a:t>
            </a:r>
            <a:r>
              <a:rPr lang="en-US" altLang="en-US" sz="4267" b="1" i="1" kern="0" dirty="0" err="1">
                <a:solidFill>
                  <a:srgbClr val="482400"/>
                </a:solidFill>
                <a:latin typeface="Times New Roman" panose="02020603050405020304" pitchFamily="18" charset="0"/>
                <a:cs typeface="Times New Roman" panose="02020603050405020304" pitchFamily="18" charset="0"/>
                <a:sym typeface="Arial"/>
              </a:rPr>
              <a:t>quân</a:t>
            </a:r>
            <a:r>
              <a:rPr lang="en-US" altLang="en-US" sz="4267" b="1" i="1" kern="0" dirty="0">
                <a:solidFill>
                  <a:srgbClr val="482400"/>
                </a:solidFill>
                <a:latin typeface="Times New Roman" panose="02020603050405020304" pitchFamily="18" charset="0"/>
                <a:cs typeface="Times New Roman" panose="02020603050405020304" pitchFamily="18" charset="0"/>
                <a:sym typeface="Arial"/>
              </a:rPr>
              <a:t>” </a:t>
            </a:r>
            <a:r>
              <a:rPr lang="en-US" altLang="en-US" sz="4267" b="1" i="1" kern="0" dirty="0" err="1">
                <a:solidFill>
                  <a:srgbClr val="482400"/>
                </a:solidFill>
                <a:latin typeface="Times New Roman" panose="02020603050405020304" pitchFamily="18" charset="0"/>
                <a:cs typeface="Times New Roman" panose="02020603050405020304" pitchFamily="18" charset="0"/>
                <a:sym typeface="Arial"/>
              </a:rPr>
              <a:t>gây</a:t>
            </a:r>
            <a:r>
              <a:rPr lang="en-US" altLang="en-US" sz="4267" b="1" i="1" kern="0" dirty="0">
                <a:solidFill>
                  <a:srgbClr val="482400"/>
                </a:solidFill>
                <a:latin typeface="Times New Roman" panose="02020603050405020304" pitchFamily="18" charset="0"/>
                <a:cs typeface="Times New Roman" panose="02020603050405020304" pitchFamily="18" charset="0"/>
                <a:sym typeface="Arial"/>
              </a:rPr>
              <a:t> ra </a:t>
            </a:r>
            <a:r>
              <a:rPr lang="en-US" altLang="en-US" sz="4267" b="1" i="1" kern="0" dirty="0" err="1">
                <a:solidFill>
                  <a:srgbClr val="482400"/>
                </a:solidFill>
                <a:latin typeface="Times New Roman" panose="02020603050405020304" pitchFamily="18" charset="0"/>
                <a:cs typeface="Times New Roman" panose="02020603050405020304" pitchFamily="18" charset="0"/>
                <a:sym typeface="Arial"/>
              </a:rPr>
              <a:t>nguy</a:t>
            </a:r>
            <a:r>
              <a:rPr lang="en-US" altLang="en-US" sz="4267" b="1" i="1" kern="0" dirty="0">
                <a:solidFill>
                  <a:srgbClr val="482400"/>
                </a:solidFill>
                <a:latin typeface="Times New Roman" panose="02020603050405020304" pitchFamily="18" charset="0"/>
                <a:cs typeface="Times New Roman" panose="02020603050405020304" pitchFamily="18" charset="0"/>
                <a:sym typeface="Arial"/>
              </a:rPr>
              <a:t> </a:t>
            </a:r>
            <a:r>
              <a:rPr lang="en-US" altLang="en-US" sz="4267" b="1" i="1" kern="0" dirty="0" err="1">
                <a:solidFill>
                  <a:srgbClr val="482400"/>
                </a:solidFill>
                <a:latin typeface="Times New Roman" panose="02020603050405020304" pitchFamily="18" charset="0"/>
                <a:cs typeface="Times New Roman" panose="02020603050405020304" pitchFamily="18" charset="0"/>
                <a:sym typeface="Arial"/>
              </a:rPr>
              <a:t>cơ</a:t>
            </a:r>
            <a:r>
              <a:rPr lang="en-US" altLang="en-US" sz="4267" b="1" i="1" kern="0" dirty="0">
                <a:solidFill>
                  <a:srgbClr val="482400"/>
                </a:solidFill>
                <a:latin typeface="Times New Roman" panose="02020603050405020304" pitchFamily="18" charset="0"/>
                <a:cs typeface="Times New Roman" panose="02020603050405020304" pitchFamily="18" charset="0"/>
                <a:sym typeface="Arial"/>
              </a:rPr>
              <a:t> </a:t>
            </a:r>
            <a:r>
              <a:rPr lang="en-US" altLang="en-US" sz="4267" b="1" i="1" kern="0" dirty="0" err="1">
                <a:solidFill>
                  <a:srgbClr val="482400"/>
                </a:solidFill>
                <a:latin typeface="Times New Roman" panose="02020603050405020304" pitchFamily="18" charset="0"/>
                <a:cs typeface="Times New Roman" panose="02020603050405020304" pitchFamily="18" charset="0"/>
                <a:sym typeface="Arial"/>
              </a:rPr>
              <a:t>lớn</a:t>
            </a:r>
            <a:r>
              <a:rPr lang="en-US" altLang="en-US" sz="4267" b="1" i="1" kern="0" dirty="0">
                <a:solidFill>
                  <a:srgbClr val="482400"/>
                </a:solidFill>
                <a:latin typeface="Times New Roman" panose="02020603050405020304" pitchFamily="18" charset="0"/>
                <a:cs typeface="Times New Roman" panose="02020603050405020304" pitchFamily="18" charset="0"/>
                <a:sym typeface="Arial"/>
              </a:rPr>
              <a:t> </a:t>
            </a:r>
            <a:r>
              <a:rPr lang="en-US" altLang="en-US" sz="4267" b="1" i="1" kern="0" dirty="0" err="1">
                <a:solidFill>
                  <a:srgbClr val="482400"/>
                </a:solidFill>
                <a:latin typeface="Times New Roman" panose="02020603050405020304" pitchFamily="18" charset="0"/>
                <a:cs typeface="Times New Roman" panose="02020603050405020304" pitchFamily="18" charset="0"/>
                <a:sym typeface="Arial"/>
              </a:rPr>
              <a:t>nhất</a:t>
            </a:r>
            <a:r>
              <a:rPr lang="en-US" altLang="en-US" sz="4267" b="1" i="1" kern="0" dirty="0">
                <a:solidFill>
                  <a:srgbClr val="482400"/>
                </a:solidFill>
                <a:latin typeface="Times New Roman" panose="02020603050405020304" pitchFamily="18" charset="0"/>
                <a:cs typeface="Times New Roman" panose="02020603050405020304" pitchFamily="18" charset="0"/>
                <a:sym typeface="Arial"/>
              </a:rPr>
              <a:t> </a:t>
            </a:r>
            <a:r>
              <a:rPr lang="en-US" altLang="en-US" sz="4267" b="1" i="1" kern="0" dirty="0" err="1">
                <a:solidFill>
                  <a:srgbClr val="482400"/>
                </a:solidFill>
                <a:latin typeface="Times New Roman" panose="02020603050405020304" pitchFamily="18" charset="0"/>
                <a:cs typeface="Times New Roman" panose="02020603050405020304" pitchFamily="18" charset="0"/>
                <a:sym typeface="Arial"/>
              </a:rPr>
              <a:t>nào</a:t>
            </a:r>
            <a:r>
              <a:rPr lang="en-US" altLang="en-US" sz="4267" b="1" i="1" kern="0" dirty="0">
                <a:solidFill>
                  <a:srgbClr val="482400"/>
                </a:solidFill>
                <a:latin typeface="Times New Roman" panose="02020603050405020304" pitchFamily="18" charset="0"/>
                <a:cs typeface="Times New Roman" panose="02020603050405020304" pitchFamily="18" charset="0"/>
                <a:sym typeface="Arial"/>
              </a:rPr>
              <a:t> </a:t>
            </a:r>
            <a:r>
              <a:rPr lang="en-US" altLang="en-US" sz="4267" b="1" i="1" kern="0" dirty="0" err="1">
                <a:solidFill>
                  <a:srgbClr val="482400"/>
                </a:solidFill>
                <a:latin typeface="Times New Roman" panose="02020603050405020304" pitchFamily="18" charset="0"/>
                <a:cs typeface="Times New Roman" panose="02020603050405020304" pitchFamily="18" charset="0"/>
                <a:sym typeface="Arial"/>
              </a:rPr>
              <a:t>cho</a:t>
            </a:r>
            <a:r>
              <a:rPr lang="en-US" altLang="en-US" sz="4267" b="1" i="1" kern="0" dirty="0">
                <a:solidFill>
                  <a:srgbClr val="482400"/>
                </a:solidFill>
                <a:latin typeface="Times New Roman" panose="02020603050405020304" pitchFamily="18" charset="0"/>
                <a:cs typeface="Times New Roman" panose="02020603050405020304" pitchFamily="18" charset="0"/>
                <a:sym typeface="Arial"/>
              </a:rPr>
              <a:t> </a:t>
            </a:r>
            <a:r>
              <a:rPr lang="en-US" altLang="en-US" sz="4267" b="1" i="1" kern="0" dirty="0" err="1">
                <a:solidFill>
                  <a:srgbClr val="482400"/>
                </a:solidFill>
                <a:latin typeface="Times New Roman" panose="02020603050405020304" pitchFamily="18" charset="0"/>
                <a:cs typeface="Times New Roman" panose="02020603050405020304" pitchFamily="18" charset="0"/>
                <a:sym typeface="Arial"/>
              </a:rPr>
              <a:t>đất</a:t>
            </a:r>
            <a:r>
              <a:rPr lang="en-US" altLang="en-US" sz="4267" b="1" i="1" kern="0" dirty="0">
                <a:solidFill>
                  <a:srgbClr val="482400"/>
                </a:solidFill>
                <a:latin typeface="Times New Roman" panose="02020603050405020304" pitchFamily="18" charset="0"/>
                <a:cs typeface="Times New Roman" panose="02020603050405020304" pitchFamily="18" charset="0"/>
                <a:sym typeface="Arial"/>
              </a:rPr>
              <a:t> </a:t>
            </a:r>
            <a:r>
              <a:rPr lang="en-US" altLang="en-US" sz="4267" b="1" i="1" kern="0" dirty="0" err="1">
                <a:solidFill>
                  <a:srgbClr val="482400"/>
                </a:solidFill>
                <a:latin typeface="Times New Roman" panose="02020603050405020304" pitchFamily="18" charset="0"/>
                <a:cs typeface="Times New Roman" panose="02020603050405020304" pitchFamily="18" charset="0"/>
                <a:sym typeface="Arial"/>
              </a:rPr>
              <a:t>nước</a:t>
            </a:r>
            <a:r>
              <a:rPr lang="en-US" altLang="en-US" sz="4267" b="1" i="1" kern="0" dirty="0">
                <a:solidFill>
                  <a:srgbClr val="482400"/>
                </a:solidFill>
                <a:latin typeface="Times New Roman" panose="02020603050405020304" pitchFamily="18" charset="0"/>
                <a:cs typeface="Times New Roman" panose="02020603050405020304" pitchFamily="18" charset="0"/>
                <a:sym typeface="Arial"/>
              </a:rPr>
              <a:t>?</a:t>
            </a:r>
          </a:p>
        </p:txBody>
      </p:sp>
      <p:sp>
        <p:nvSpPr>
          <p:cNvPr id="75781" name="Text Box 5">
            <a:extLst>
              <a:ext uri="{FF2B5EF4-FFF2-40B4-BE49-F238E27FC236}">
                <a16:creationId xmlns:a16="http://schemas.microsoft.com/office/drawing/2014/main" id="{92E77407-5AC8-A348-A606-B96F73897EB7}"/>
              </a:ext>
            </a:extLst>
          </p:cNvPr>
          <p:cNvSpPr txBox="1">
            <a:spLocks noChangeArrowheads="1"/>
          </p:cNvSpPr>
          <p:nvPr/>
        </p:nvSpPr>
        <p:spPr bwMode="auto">
          <a:xfrm>
            <a:off x="3707219" y="2983841"/>
            <a:ext cx="5116032" cy="6667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defTabSz="1219170">
              <a:spcBef>
                <a:spcPct val="50000"/>
              </a:spcBef>
              <a:buClr>
                <a:srgbClr val="000000"/>
              </a:buClr>
            </a:pPr>
            <a:r>
              <a:rPr lang="en-US" altLang="en-US" sz="3733" b="1" kern="0">
                <a:solidFill>
                  <a:srgbClr val="482400"/>
                </a:solidFill>
                <a:latin typeface="Times New Roman" panose="02020603050405020304" pitchFamily="18" charset="0"/>
                <a:cs typeface="Times New Roman" panose="02020603050405020304" pitchFamily="18" charset="0"/>
                <a:sym typeface="Arial"/>
              </a:rPr>
              <a:t>A.   Kinh tế suy sụp.</a:t>
            </a:r>
          </a:p>
        </p:txBody>
      </p:sp>
      <p:sp>
        <p:nvSpPr>
          <p:cNvPr id="75782" name="Text Box 6">
            <a:extLst>
              <a:ext uri="{FF2B5EF4-FFF2-40B4-BE49-F238E27FC236}">
                <a16:creationId xmlns:a16="http://schemas.microsoft.com/office/drawing/2014/main" id="{F74CAB5F-40EA-5740-B234-58E53C62F9C4}"/>
              </a:ext>
            </a:extLst>
          </p:cNvPr>
          <p:cNvSpPr txBox="1">
            <a:spLocks noChangeArrowheads="1"/>
          </p:cNvSpPr>
          <p:nvPr/>
        </p:nvSpPr>
        <p:spPr bwMode="auto">
          <a:xfrm>
            <a:off x="3707219" y="5193641"/>
            <a:ext cx="5116032" cy="6667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defTabSz="1219170">
              <a:spcBef>
                <a:spcPct val="50000"/>
              </a:spcBef>
              <a:buClr>
                <a:srgbClr val="000000"/>
              </a:buClr>
            </a:pPr>
            <a:r>
              <a:rPr lang="en-US" altLang="en-US" sz="3733" b="1" kern="0">
                <a:solidFill>
                  <a:srgbClr val="482400"/>
                </a:solidFill>
                <a:latin typeface="Times New Roman" panose="02020603050405020304" pitchFamily="18" charset="0"/>
                <a:cs typeface="Times New Roman" panose="02020603050405020304" pitchFamily="18" charset="0"/>
                <a:sym typeface="Arial"/>
              </a:rPr>
              <a:t>D.   Đất nước bất ổn.</a:t>
            </a:r>
          </a:p>
        </p:txBody>
      </p:sp>
      <p:sp>
        <p:nvSpPr>
          <p:cNvPr id="75783" name="Text Box 7">
            <a:extLst>
              <a:ext uri="{FF2B5EF4-FFF2-40B4-BE49-F238E27FC236}">
                <a16:creationId xmlns:a16="http://schemas.microsoft.com/office/drawing/2014/main" id="{82D17C79-5B70-FC49-972B-6AC571528880}"/>
              </a:ext>
            </a:extLst>
          </p:cNvPr>
          <p:cNvSpPr txBox="1">
            <a:spLocks noChangeArrowheads="1"/>
          </p:cNvSpPr>
          <p:nvPr/>
        </p:nvSpPr>
        <p:spPr bwMode="auto">
          <a:xfrm>
            <a:off x="3631019" y="3745841"/>
            <a:ext cx="5116032" cy="6667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defTabSz="1219170">
              <a:spcBef>
                <a:spcPct val="50000"/>
              </a:spcBef>
              <a:buClr>
                <a:srgbClr val="000000"/>
              </a:buClr>
            </a:pPr>
            <a:r>
              <a:rPr lang="en-US" altLang="en-US" sz="3733" b="1" kern="0">
                <a:solidFill>
                  <a:srgbClr val="482400"/>
                </a:solidFill>
                <a:latin typeface="Times New Roman" panose="02020603050405020304" pitchFamily="18" charset="0"/>
                <a:cs typeface="Times New Roman" panose="02020603050405020304" pitchFamily="18" charset="0"/>
                <a:sym typeface="Arial"/>
              </a:rPr>
              <a:t>B.   Ngoại xâm đe dọa.</a:t>
            </a:r>
          </a:p>
        </p:txBody>
      </p:sp>
      <p:sp>
        <p:nvSpPr>
          <p:cNvPr id="75784" name="Text Box 8">
            <a:extLst>
              <a:ext uri="{FF2B5EF4-FFF2-40B4-BE49-F238E27FC236}">
                <a16:creationId xmlns:a16="http://schemas.microsoft.com/office/drawing/2014/main" id="{C816B956-4965-7444-8EED-8AD03A7B53B1}"/>
              </a:ext>
            </a:extLst>
          </p:cNvPr>
          <p:cNvSpPr txBox="1">
            <a:spLocks noChangeArrowheads="1"/>
          </p:cNvSpPr>
          <p:nvPr/>
        </p:nvSpPr>
        <p:spPr bwMode="auto">
          <a:xfrm>
            <a:off x="3707219" y="4507841"/>
            <a:ext cx="5116032" cy="6667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defTabSz="1219170">
              <a:spcBef>
                <a:spcPct val="50000"/>
              </a:spcBef>
              <a:buClr>
                <a:srgbClr val="000000"/>
              </a:buClr>
            </a:pPr>
            <a:r>
              <a:rPr lang="en-US" altLang="en-US" sz="3733" b="1" kern="0">
                <a:solidFill>
                  <a:srgbClr val="482400"/>
                </a:solidFill>
                <a:latin typeface="Times New Roman" panose="02020603050405020304" pitchFamily="18" charset="0"/>
                <a:cs typeface="Times New Roman" panose="02020603050405020304" pitchFamily="18" charset="0"/>
                <a:sym typeface="Arial"/>
              </a:rPr>
              <a:t>C.   Nhân dân đói khổ.</a:t>
            </a:r>
          </a:p>
        </p:txBody>
      </p:sp>
      <p:sp>
        <p:nvSpPr>
          <p:cNvPr id="75785" name="Oval 9">
            <a:extLst>
              <a:ext uri="{FF2B5EF4-FFF2-40B4-BE49-F238E27FC236}">
                <a16:creationId xmlns:a16="http://schemas.microsoft.com/office/drawing/2014/main" id="{F59D74A5-4732-A746-95EA-F8A1BD6DD30C}"/>
              </a:ext>
            </a:extLst>
          </p:cNvPr>
          <p:cNvSpPr>
            <a:spLocks noChangeArrowheads="1"/>
          </p:cNvSpPr>
          <p:nvPr/>
        </p:nvSpPr>
        <p:spPr bwMode="auto">
          <a:xfrm>
            <a:off x="3631019" y="3757667"/>
            <a:ext cx="726559" cy="685800"/>
          </a:xfrm>
          <a:prstGeom prst="ellipse">
            <a:avLst/>
          </a:prstGeom>
          <a:noFill/>
          <a:ln w="57150">
            <a:solidFill>
              <a:schemeClr val="tx1"/>
            </a:solidFill>
            <a:round/>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defTabSz="1219170">
              <a:buClr>
                <a:srgbClr val="000000"/>
              </a:buClr>
            </a:pPr>
            <a:endParaRPr lang="en-US" altLang="en-US" sz="3733" b="1" kern="0" dirty="0">
              <a:solidFill>
                <a:srgbClr val="482400"/>
              </a:solidFill>
              <a:latin typeface="Times New Roman" panose="02020603050405020304" pitchFamily="18" charset="0"/>
              <a:cs typeface="Times New Roman" panose="02020603050405020304" pitchFamily="18" charset="0"/>
              <a:sym typeface="Arial"/>
            </a:endParaRPr>
          </a:p>
        </p:txBody>
      </p:sp>
    </p:spTree>
    <p:extLst>
      <p:ext uri="{BB962C8B-B14F-4D97-AF65-F5344CB8AC3E}">
        <p14:creationId xmlns:p14="http://schemas.microsoft.com/office/powerpoint/2010/main" val="67683617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 presetClass="entr" presetSubtype="10" fill="hold" nodeType="withEffect">
                                  <p:stCondLst>
                                    <p:cond delay="0"/>
                                  </p:stCondLst>
                                  <p:childTnLst>
                                    <p:set>
                                      <p:cBhvr>
                                        <p:cTn id="6" dur="1" fill="hold">
                                          <p:stCondLst>
                                            <p:cond delay="0"/>
                                          </p:stCondLst>
                                        </p:cTn>
                                        <p:tgtEl>
                                          <p:spTgt spid="75779"/>
                                        </p:tgtEl>
                                        <p:attrNameLst>
                                          <p:attrName>style.visibility</p:attrName>
                                        </p:attrNameLst>
                                      </p:cBhvr>
                                      <p:to>
                                        <p:strVal val="visible"/>
                                      </p:to>
                                    </p:set>
                                    <p:animEffect transition="in" filter="checkerboard(across)">
                                      <p:cBhvr>
                                        <p:cTn id="7" dur="500"/>
                                        <p:tgtEl>
                                          <p:spTgt spid="75779"/>
                                        </p:tgtEl>
                                      </p:cBhvr>
                                    </p:animEffect>
                                  </p:childTnLst>
                                </p:cTn>
                              </p:par>
                              <p:par>
                                <p:cTn id="8" presetID="2" presetClass="entr" presetSubtype="4" fill="hold" grpId="0" nodeType="withEffect">
                                  <p:stCondLst>
                                    <p:cond delay="0"/>
                                  </p:stCondLst>
                                  <p:childTnLst>
                                    <p:set>
                                      <p:cBhvr>
                                        <p:cTn id="9" dur="1" fill="hold">
                                          <p:stCondLst>
                                            <p:cond delay="0"/>
                                          </p:stCondLst>
                                        </p:cTn>
                                        <p:tgtEl>
                                          <p:spTgt spid="75780"/>
                                        </p:tgtEl>
                                        <p:attrNameLst>
                                          <p:attrName>style.visibility</p:attrName>
                                        </p:attrNameLst>
                                      </p:cBhvr>
                                      <p:to>
                                        <p:strVal val="visible"/>
                                      </p:to>
                                    </p:set>
                                    <p:anim calcmode="lin" valueType="num">
                                      <p:cBhvr additive="base">
                                        <p:cTn id="10" dur="500" fill="hold"/>
                                        <p:tgtEl>
                                          <p:spTgt spid="75780"/>
                                        </p:tgtEl>
                                        <p:attrNameLst>
                                          <p:attrName>ppt_x</p:attrName>
                                        </p:attrNameLst>
                                      </p:cBhvr>
                                      <p:tavLst>
                                        <p:tav tm="0">
                                          <p:val>
                                            <p:strVal val="#ppt_x"/>
                                          </p:val>
                                        </p:tav>
                                        <p:tav tm="100000">
                                          <p:val>
                                            <p:strVal val="#ppt_x"/>
                                          </p:val>
                                        </p:tav>
                                      </p:tavLst>
                                    </p:anim>
                                    <p:anim calcmode="lin" valueType="num">
                                      <p:cBhvr additive="base">
                                        <p:cTn id="11" dur="500" fill="hold"/>
                                        <p:tgtEl>
                                          <p:spTgt spid="75780"/>
                                        </p:tgtEl>
                                        <p:attrNameLst>
                                          <p:attrName>ppt_y</p:attrName>
                                        </p:attrNameLst>
                                      </p:cBhvr>
                                      <p:tavLst>
                                        <p:tav tm="0">
                                          <p:val>
                                            <p:strVal val="1+#ppt_h/2"/>
                                          </p:val>
                                        </p:tav>
                                        <p:tav tm="100000">
                                          <p:val>
                                            <p:strVal val="#ppt_y"/>
                                          </p:val>
                                        </p:tav>
                                      </p:tavLst>
                                    </p:anim>
                                  </p:childTnLst>
                                </p:cTn>
                              </p:par>
                            </p:childTnLst>
                          </p:cTn>
                        </p:par>
                        <p:par>
                          <p:cTn id="12" fill="hold" nodeType="withGroup">
                            <p:stCondLst>
                              <p:cond delay="500"/>
                            </p:stCondLst>
                            <p:childTnLst>
                              <p:par>
                                <p:cTn id="13" presetID="2" presetClass="entr" presetSubtype="4" fill="hold" grpId="0" nodeType="afterEffect">
                                  <p:stCondLst>
                                    <p:cond delay="0"/>
                                  </p:stCondLst>
                                  <p:childTnLst>
                                    <p:set>
                                      <p:cBhvr>
                                        <p:cTn id="14" dur="1" fill="hold">
                                          <p:stCondLst>
                                            <p:cond delay="0"/>
                                          </p:stCondLst>
                                        </p:cTn>
                                        <p:tgtEl>
                                          <p:spTgt spid="75781"/>
                                        </p:tgtEl>
                                        <p:attrNameLst>
                                          <p:attrName>style.visibility</p:attrName>
                                        </p:attrNameLst>
                                      </p:cBhvr>
                                      <p:to>
                                        <p:strVal val="visible"/>
                                      </p:to>
                                    </p:set>
                                    <p:anim calcmode="lin" valueType="num">
                                      <p:cBhvr additive="base">
                                        <p:cTn id="15" dur="500" fill="hold"/>
                                        <p:tgtEl>
                                          <p:spTgt spid="75781"/>
                                        </p:tgtEl>
                                        <p:attrNameLst>
                                          <p:attrName>ppt_x</p:attrName>
                                        </p:attrNameLst>
                                      </p:cBhvr>
                                      <p:tavLst>
                                        <p:tav tm="0">
                                          <p:val>
                                            <p:strVal val="#ppt_x"/>
                                          </p:val>
                                        </p:tav>
                                        <p:tav tm="100000">
                                          <p:val>
                                            <p:strVal val="#ppt_x"/>
                                          </p:val>
                                        </p:tav>
                                      </p:tavLst>
                                    </p:anim>
                                    <p:anim calcmode="lin" valueType="num">
                                      <p:cBhvr additive="base">
                                        <p:cTn id="16" dur="500" fill="hold"/>
                                        <p:tgtEl>
                                          <p:spTgt spid="75781"/>
                                        </p:tgtEl>
                                        <p:attrNameLst>
                                          <p:attrName>ppt_y</p:attrName>
                                        </p:attrNameLst>
                                      </p:cBhvr>
                                      <p:tavLst>
                                        <p:tav tm="0">
                                          <p:val>
                                            <p:strVal val="1+#ppt_h/2"/>
                                          </p:val>
                                        </p:tav>
                                        <p:tav tm="100000">
                                          <p:val>
                                            <p:strVal val="#ppt_y"/>
                                          </p:val>
                                        </p:tav>
                                      </p:tavLst>
                                    </p:anim>
                                  </p:childTnLst>
                                </p:cTn>
                              </p:par>
                            </p:childTnLst>
                          </p:cTn>
                        </p:par>
                        <p:par>
                          <p:cTn id="17" fill="hold" nodeType="withGroup">
                            <p:stCondLst>
                              <p:cond delay="1000"/>
                            </p:stCondLst>
                            <p:childTnLst>
                              <p:par>
                                <p:cTn id="18" presetID="4" presetClass="entr" presetSubtype="16" fill="hold" grpId="0" nodeType="afterEffect">
                                  <p:stCondLst>
                                    <p:cond delay="0"/>
                                  </p:stCondLst>
                                  <p:childTnLst>
                                    <p:set>
                                      <p:cBhvr>
                                        <p:cTn id="19" dur="1" fill="hold">
                                          <p:stCondLst>
                                            <p:cond delay="0"/>
                                          </p:stCondLst>
                                        </p:cTn>
                                        <p:tgtEl>
                                          <p:spTgt spid="75783"/>
                                        </p:tgtEl>
                                        <p:attrNameLst>
                                          <p:attrName>style.visibility</p:attrName>
                                        </p:attrNameLst>
                                      </p:cBhvr>
                                      <p:to>
                                        <p:strVal val="visible"/>
                                      </p:to>
                                    </p:set>
                                    <p:animEffect transition="in" filter="box(in)">
                                      <p:cBhvr>
                                        <p:cTn id="20" dur="500"/>
                                        <p:tgtEl>
                                          <p:spTgt spid="75783"/>
                                        </p:tgtEl>
                                      </p:cBhvr>
                                    </p:animEffect>
                                  </p:childTnLst>
                                </p:cTn>
                              </p:par>
                            </p:childTnLst>
                          </p:cTn>
                        </p:par>
                        <p:par>
                          <p:cTn id="21" fill="hold" nodeType="withGroup">
                            <p:stCondLst>
                              <p:cond delay="1500"/>
                            </p:stCondLst>
                            <p:childTnLst>
                              <p:par>
                                <p:cTn id="22" presetID="4" presetClass="entr" presetSubtype="16" fill="hold" grpId="0" nodeType="afterEffect">
                                  <p:stCondLst>
                                    <p:cond delay="0"/>
                                  </p:stCondLst>
                                  <p:childTnLst>
                                    <p:set>
                                      <p:cBhvr>
                                        <p:cTn id="23" dur="1" fill="hold">
                                          <p:stCondLst>
                                            <p:cond delay="0"/>
                                          </p:stCondLst>
                                        </p:cTn>
                                        <p:tgtEl>
                                          <p:spTgt spid="75784"/>
                                        </p:tgtEl>
                                        <p:attrNameLst>
                                          <p:attrName>style.visibility</p:attrName>
                                        </p:attrNameLst>
                                      </p:cBhvr>
                                      <p:to>
                                        <p:strVal val="visible"/>
                                      </p:to>
                                    </p:set>
                                    <p:animEffect transition="in" filter="box(in)">
                                      <p:cBhvr>
                                        <p:cTn id="24" dur="500"/>
                                        <p:tgtEl>
                                          <p:spTgt spid="75784"/>
                                        </p:tgtEl>
                                      </p:cBhvr>
                                    </p:animEffect>
                                  </p:childTnLst>
                                </p:cTn>
                              </p:par>
                            </p:childTnLst>
                          </p:cTn>
                        </p:par>
                        <p:par>
                          <p:cTn id="25" fill="hold" nodeType="withGroup">
                            <p:stCondLst>
                              <p:cond delay="2000"/>
                            </p:stCondLst>
                            <p:childTnLst>
                              <p:par>
                                <p:cTn id="26" presetID="4" presetClass="entr" presetSubtype="16" fill="hold" grpId="0" nodeType="afterEffect">
                                  <p:stCondLst>
                                    <p:cond delay="0"/>
                                  </p:stCondLst>
                                  <p:childTnLst>
                                    <p:set>
                                      <p:cBhvr>
                                        <p:cTn id="27" dur="1" fill="hold">
                                          <p:stCondLst>
                                            <p:cond delay="0"/>
                                          </p:stCondLst>
                                        </p:cTn>
                                        <p:tgtEl>
                                          <p:spTgt spid="75782"/>
                                        </p:tgtEl>
                                        <p:attrNameLst>
                                          <p:attrName>style.visibility</p:attrName>
                                        </p:attrNameLst>
                                      </p:cBhvr>
                                      <p:to>
                                        <p:strVal val="visible"/>
                                      </p:to>
                                    </p:set>
                                    <p:animEffect transition="in" filter="box(in)">
                                      <p:cBhvr>
                                        <p:cTn id="28" dur="500"/>
                                        <p:tgtEl>
                                          <p:spTgt spid="75782"/>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8" presetClass="entr" presetSubtype="16" fill="hold" grpId="0" nodeType="clickEffect">
                                  <p:stCondLst>
                                    <p:cond delay="0"/>
                                  </p:stCondLst>
                                  <p:childTnLst>
                                    <p:set>
                                      <p:cBhvr>
                                        <p:cTn id="32" dur="1" fill="hold">
                                          <p:stCondLst>
                                            <p:cond delay="0"/>
                                          </p:stCondLst>
                                        </p:cTn>
                                        <p:tgtEl>
                                          <p:spTgt spid="75785"/>
                                        </p:tgtEl>
                                        <p:attrNameLst>
                                          <p:attrName>style.visibility</p:attrName>
                                        </p:attrNameLst>
                                      </p:cBhvr>
                                      <p:to>
                                        <p:strVal val="visible"/>
                                      </p:to>
                                    </p:set>
                                    <p:animEffect transition="in" filter="diamond(in)">
                                      <p:cBhvr>
                                        <p:cTn id="33" dur="2000"/>
                                        <p:tgtEl>
                                          <p:spTgt spid="757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780" grpId="0"/>
      <p:bldP spid="75781" grpId="0"/>
      <p:bldP spid="75782" grpId="0"/>
      <p:bldP spid="75783" grpId="0"/>
      <p:bldP spid="75784" grpId="0"/>
      <p:bldP spid="75785"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3">
            <a:extLst>
              <a:ext uri="{FF2B5EF4-FFF2-40B4-BE49-F238E27FC236}">
                <a16:creationId xmlns:a16="http://schemas.microsoft.com/office/drawing/2014/main" id="{7BAAEF51-97C5-4A9B-93A0-BDE09ECEB499}"/>
              </a:ext>
            </a:extLst>
          </p:cNvPr>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rot="21214112">
            <a:off x="1386989" y="-201446"/>
            <a:ext cx="9828150" cy="7539309"/>
          </a:xfrm>
          <a:prstGeom prst="rect">
            <a:avLst/>
          </a:prstGeom>
        </p:spPr>
      </p:pic>
      <p:pic>
        <p:nvPicPr>
          <p:cNvPr id="3" name="图片 13">
            <a:extLst>
              <a:ext uri="{FF2B5EF4-FFF2-40B4-BE49-F238E27FC236}">
                <a16:creationId xmlns:a16="http://schemas.microsoft.com/office/drawing/2014/main" id="{16D3022A-20CA-4EAB-AE16-8A01DE3AC2F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1177374">
            <a:off x="4129264" y="4922670"/>
            <a:ext cx="1064848" cy="1064848"/>
          </a:xfrm>
          <a:prstGeom prst="rect">
            <a:avLst/>
          </a:prstGeom>
        </p:spPr>
      </p:pic>
      <p:pic>
        <p:nvPicPr>
          <p:cNvPr id="13" name="图片 18">
            <a:extLst>
              <a:ext uri="{FF2B5EF4-FFF2-40B4-BE49-F238E27FC236}">
                <a16:creationId xmlns:a16="http://schemas.microsoft.com/office/drawing/2014/main" id="{4BC1E291-1488-485B-A8FC-8BA2D3821EA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5063" y="-497173"/>
            <a:ext cx="1997964" cy="2157801"/>
          </a:xfrm>
          <a:prstGeom prst="rect">
            <a:avLst/>
          </a:prstGeom>
        </p:spPr>
      </p:pic>
      <p:pic>
        <p:nvPicPr>
          <p:cNvPr id="14" name="图片 20">
            <a:extLst>
              <a:ext uri="{FF2B5EF4-FFF2-40B4-BE49-F238E27FC236}">
                <a16:creationId xmlns:a16="http://schemas.microsoft.com/office/drawing/2014/main" id="{435D5872-1E6B-431A-94DC-6F4A25A06A3F}"/>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709309" y="-2221"/>
            <a:ext cx="1480487" cy="1888642"/>
          </a:xfrm>
          <a:prstGeom prst="rect">
            <a:avLst/>
          </a:prstGeom>
        </p:spPr>
      </p:pic>
      <p:pic>
        <p:nvPicPr>
          <p:cNvPr id="15" name="图片 17">
            <a:extLst>
              <a:ext uri="{FF2B5EF4-FFF2-40B4-BE49-F238E27FC236}">
                <a16:creationId xmlns:a16="http://schemas.microsoft.com/office/drawing/2014/main" id="{A1732A53-DD39-42D4-BBC4-6552F39BABA6}"/>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02038" y="4968007"/>
            <a:ext cx="2395394" cy="2006613"/>
          </a:xfrm>
          <a:prstGeom prst="rect">
            <a:avLst/>
          </a:prstGeom>
        </p:spPr>
      </p:pic>
      <p:pic>
        <p:nvPicPr>
          <p:cNvPr id="16" name="图片 19">
            <a:extLst>
              <a:ext uri="{FF2B5EF4-FFF2-40B4-BE49-F238E27FC236}">
                <a16:creationId xmlns:a16="http://schemas.microsoft.com/office/drawing/2014/main" id="{70966B8B-85E2-4D59-8B70-3A2151A7CC51}"/>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676456" y="4982934"/>
            <a:ext cx="2622788" cy="2041068"/>
          </a:xfrm>
          <a:prstGeom prst="rect">
            <a:avLst/>
          </a:prstGeom>
        </p:spPr>
      </p:pic>
      <p:sp>
        <p:nvSpPr>
          <p:cNvPr id="4" name="Rectangle 3">
            <a:extLst>
              <a:ext uri="{FF2B5EF4-FFF2-40B4-BE49-F238E27FC236}">
                <a16:creationId xmlns:a16="http://schemas.microsoft.com/office/drawing/2014/main" id="{8267DBBC-A944-4546-B31A-69D788E55C9B}"/>
              </a:ext>
            </a:extLst>
          </p:cNvPr>
          <p:cNvSpPr/>
          <p:nvPr/>
        </p:nvSpPr>
        <p:spPr>
          <a:xfrm>
            <a:off x="3164825" y="1286256"/>
            <a:ext cx="5134740" cy="1200329"/>
          </a:xfrm>
          <a:prstGeom prst="rect">
            <a:avLst/>
          </a:prstGeom>
          <a:noFill/>
        </p:spPr>
        <p:txBody>
          <a:bodyPr wrap="none" lIns="91440" tIns="45720" rIns="91440" bIns="4572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dirty="0">
                <a:ln w="0"/>
                <a:solidFill>
                  <a:srgbClr val="C00000"/>
                </a:solidFill>
                <a:effectLst>
                  <a:reflection blurRad="6350" stA="53000" endA="300" endPos="35500" dir="5400000" sy="-90000" algn="bl" rotWithShape="0"/>
                </a:effectLst>
                <a:uLnTx/>
                <a:uFillTx/>
                <a:latin typeface="Times New Roman" panose="02020603050405020304" pitchFamily="18" charset="0"/>
                <a:ea typeface="+mn-ea"/>
                <a:cs typeface="Times New Roman" panose="02020603050405020304" pitchFamily="18" charset="0"/>
              </a:rPr>
              <a:t>VẬN DỤNG</a:t>
            </a:r>
          </a:p>
        </p:txBody>
      </p:sp>
    </p:spTree>
    <p:extLst>
      <p:ext uri="{BB962C8B-B14F-4D97-AF65-F5344CB8AC3E}">
        <p14:creationId xmlns:p14="http://schemas.microsoft.com/office/powerpoint/2010/main" val="114615291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26" presetClass="entr" presetSubtype="0" fill="hold"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wipe(down)">
                                      <p:cBhvr>
                                        <p:cTn id="10" dur="435">
                                          <p:stCondLst>
                                            <p:cond delay="0"/>
                                          </p:stCondLst>
                                        </p:cTn>
                                        <p:tgtEl>
                                          <p:spTgt spid="13"/>
                                        </p:tgtEl>
                                      </p:cBhvr>
                                    </p:animEffect>
                                    <p:anim calcmode="lin" valueType="num">
                                      <p:cBhvr>
                                        <p:cTn id="11" dur="1367" tmFilter="0,0; 0.14,0.36; 0.43,0.73; 0.71,0.91; 1.0,1.0">
                                          <p:stCondLst>
                                            <p:cond delay="0"/>
                                          </p:stCondLst>
                                        </p:cTn>
                                        <p:tgtEl>
                                          <p:spTgt spid="13"/>
                                        </p:tgtEl>
                                        <p:attrNameLst>
                                          <p:attrName>ppt_x</p:attrName>
                                        </p:attrNameLst>
                                      </p:cBhvr>
                                      <p:tavLst>
                                        <p:tav tm="0">
                                          <p:val>
                                            <p:strVal val="#ppt_x-0.25"/>
                                          </p:val>
                                        </p:tav>
                                        <p:tav tm="100000">
                                          <p:val>
                                            <p:strVal val="#ppt_x"/>
                                          </p:val>
                                        </p:tav>
                                      </p:tavLst>
                                    </p:anim>
                                    <p:anim calcmode="lin" valueType="num">
                                      <p:cBhvr>
                                        <p:cTn id="12" dur="498" tmFilter="0.0,0.0; 0.25,0.07; 0.50,0.2; 0.75,0.467; 1.0,1.0">
                                          <p:stCondLst>
                                            <p:cond delay="0"/>
                                          </p:stCondLst>
                                        </p:cTn>
                                        <p:tgtEl>
                                          <p:spTgt spid="13"/>
                                        </p:tgtEl>
                                        <p:attrNameLst>
                                          <p:attrName>ppt_y</p:attrName>
                                        </p:attrNameLst>
                                      </p:cBhvr>
                                      <p:tavLst>
                                        <p:tav tm="0" fmla="#ppt_y-sin(pi*$)/3">
                                          <p:val>
                                            <p:fltVal val="0.5"/>
                                          </p:val>
                                        </p:tav>
                                        <p:tav tm="100000">
                                          <p:val>
                                            <p:fltVal val="1"/>
                                          </p:val>
                                        </p:tav>
                                      </p:tavLst>
                                    </p:anim>
                                    <p:anim calcmode="lin" valueType="num">
                                      <p:cBhvr>
                                        <p:cTn id="13" dur="498" tmFilter="0, 0; 0.125,0.2665; 0.25,0.4; 0.375,0.465; 0.5,0.5;  0.625,0.535; 0.75,0.6; 0.875,0.7335; 1,1">
                                          <p:stCondLst>
                                            <p:cond delay="498"/>
                                          </p:stCondLst>
                                        </p:cTn>
                                        <p:tgtEl>
                                          <p:spTgt spid="13"/>
                                        </p:tgtEl>
                                        <p:attrNameLst>
                                          <p:attrName>ppt_y</p:attrName>
                                        </p:attrNameLst>
                                      </p:cBhvr>
                                      <p:tavLst>
                                        <p:tav tm="0" fmla="#ppt_y-sin(pi*$)/9">
                                          <p:val>
                                            <p:fltVal val="0"/>
                                          </p:val>
                                        </p:tav>
                                        <p:tav tm="100000">
                                          <p:val>
                                            <p:fltVal val="1"/>
                                          </p:val>
                                        </p:tav>
                                      </p:tavLst>
                                    </p:anim>
                                    <p:anim calcmode="lin" valueType="num">
                                      <p:cBhvr>
                                        <p:cTn id="14" dur="249" tmFilter="0, 0; 0.125,0.2665; 0.25,0.4; 0.375,0.465; 0.5,0.5;  0.625,0.535; 0.75,0.6; 0.875,0.7335; 1,1">
                                          <p:stCondLst>
                                            <p:cond delay="993"/>
                                          </p:stCondLst>
                                        </p:cTn>
                                        <p:tgtEl>
                                          <p:spTgt spid="13"/>
                                        </p:tgtEl>
                                        <p:attrNameLst>
                                          <p:attrName>ppt_y</p:attrName>
                                        </p:attrNameLst>
                                      </p:cBhvr>
                                      <p:tavLst>
                                        <p:tav tm="0" fmla="#ppt_y-sin(pi*$)/27">
                                          <p:val>
                                            <p:fltVal val="0"/>
                                          </p:val>
                                        </p:tav>
                                        <p:tav tm="100000">
                                          <p:val>
                                            <p:fltVal val="1"/>
                                          </p:val>
                                        </p:tav>
                                      </p:tavLst>
                                    </p:anim>
                                    <p:anim calcmode="lin" valueType="num">
                                      <p:cBhvr>
                                        <p:cTn id="15" dur="123" tmFilter="0, 0; 0.125,0.2665; 0.25,0.4; 0.375,0.465; 0.5,0.5;  0.625,0.535; 0.75,0.6; 0.875,0.7335; 1,1">
                                          <p:stCondLst>
                                            <p:cond delay="1242"/>
                                          </p:stCondLst>
                                        </p:cTn>
                                        <p:tgtEl>
                                          <p:spTgt spid="13"/>
                                        </p:tgtEl>
                                        <p:attrNameLst>
                                          <p:attrName>ppt_y</p:attrName>
                                        </p:attrNameLst>
                                      </p:cBhvr>
                                      <p:tavLst>
                                        <p:tav tm="0" fmla="#ppt_y-sin(pi*$)/81">
                                          <p:val>
                                            <p:fltVal val="0"/>
                                          </p:val>
                                        </p:tav>
                                        <p:tav tm="100000">
                                          <p:val>
                                            <p:fltVal val="1"/>
                                          </p:val>
                                        </p:tav>
                                      </p:tavLst>
                                    </p:anim>
                                    <p:animScale>
                                      <p:cBhvr>
                                        <p:cTn id="16" dur="20">
                                          <p:stCondLst>
                                            <p:cond delay="487"/>
                                          </p:stCondLst>
                                        </p:cTn>
                                        <p:tgtEl>
                                          <p:spTgt spid="13"/>
                                        </p:tgtEl>
                                      </p:cBhvr>
                                      <p:to x="100000" y="60000"/>
                                    </p:animScale>
                                    <p:animScale>
                                      <p:cBhvr>
                                        <p:cTn id="17" dur="124" decel="50000">
                                          <p:stCondLst>
                                            <p:cond delay="507"/>
                                          </p:stCondLst>
                                        </p:cTn>
                                        <p:tgtEl>
                                          <p:spTgt spid="13"/>
                                        </p:tgtEl>
                                      </p:cBhvr>
                                      <p:to x="100000" y="100000"/>
                                    </p:animScale>
                                    <p:animScale>
                                      <p:cBhvr>
                                        <p:cTn id="18" dur="20">
                                          <p:stCondLst>
                                            <p:cond delay="984"/>
                                          </p:stCondLst>
                                        </p:cTn>
                                        <p:tgtEl>
                                          <p:spTgt spid="13"/>
                                        </p:tgtEl>
                                      </p:cBhvr>
                                      <p:to x="100000" y="80000"/>
                                    </p:animScale>
                                    <p:animScale>
                                      <p:cBhvr>
                                        <p:cTn id="19" dur="124" decel="50000">
                                          <p:stCondLst>
                                            <p:cond delay="1004"/>
                                          </p:stCondLst>
                                        </p:cTn>
                                        <p:tgtEl>
                                          <p:spTgt spid="13"/>
                                        </p:tgtEl>
                                      </p:cBhvr>
                                      <p:to x="100000" y="100000"/>
                                    </p:animScale>
                                    <p:animScale>
                                      <p:cBhvr>
                                        <p:cTn id="20" dur="20">
                                          <p:stCondLst>
                                            <p:cond delay="1231"/>
                                          </p:stCondLst>
                                        </p:cTn>
                                        <p:tgtEl>
                                          <p:spTgt spid="13"/>
                                        </p:tgtEl>
                                      </p:cBhvr>
                                      <p:to x="100000" y="90000"/>
                                    </p:animScale>
                                    <p:animScale>
                                      <p:cBhvr>
                                        <p:cTn id="21" dur="124" decel="50000">
                                          <p:stCondLst>
                                            <p:cond delay="1251"/>
                                          </p:stCondLst>
                                        </p:cTn>
                                        <p:tgtEl>
                                          <p:spTgt spid="13"/>
                                        </p:tgtEl>
                                      </p:cBhvr>
                                      <p:to x="100000" y="100000"/>
                                    </p:animScale>
                                    <p:animScale>
                                      <p:cBhvr>
                                        <p:cTn id="22" dur="20">
                                          <p:stCondLst>
                                            <p:cond delay="1356"/>
                                          </p:stCondLst>
                                        </p:cTn>
                                        <p:tgtEl>
                                          <p:spTgt spid="13"/>
                                        </p:tgtEl>
                                      </p:cBhvr>
                                      <p:to x="100000" y="95000"/>
                                    </p:animScale>
                                    <p:animScale>
                                      <p:cBhvr>
                                        <p:cTn id="23" dur="124" decel="50000">
                                          <p:stCondLst>
                                            <p:cond delay="1376"/>
                                          </p:stCondLst>
                                        </p:cTn>
                                        <p:tgtEl>
                                          <p:spTgt spid="13"/>
                                        </p:tgtEl>
                                      </p:cBhvr>
                                      <p:to x="100000" y="100000"/>
                                    </p:animScale>
                                  </p:childTnLst>
                                </p:cTn>
                              </p:par>
                              <p:par>
                                <p:cTn id="24" presetID="42" presetClass="entr" presetSubtype="0" fill="hold" nodeType="with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fade">
                                      <p:cBhvr>
                                        <p:cTn id="26" dur="1000"/>
                                        <p:tgtEl>
                                          <p:spTgt spid="14"/>
                                        </p:tgtEl>
                                      </p:cBhvr>
                                    </p:animEffect>
                                    <p:anim calcmode="lin" valueType="num">
                                      <p:cBhvr>
                                        <p:cTn id="27" dur="1000" fill="hold"/>
                                        <p:tgtEl>
                                          <p:spTgt spid="14"/>
                                        </p:tgtEl>
                                        <p:attrNameLst>
                                          <p:attrName>ppt_x</p:attrName>
                                        </p:attrNameLst>
                                      </p:cBhvr>
                                      <p:tavLst>
                                        <p:tav tm="0">
                                          <p:val>
                                            <p:strVal val="#ppt_x"/>
                                          </p:val>
                                        </p:tav>
                                        <p:tav tm="100000">
                                          <p:val>
                                            <p:strVal val="#ppt_x"/>
                                          </p:val>
                                        </p:tav>
                                      </p:tavLst>
                                    </p:anim>
                                    <p:anim calcmode="lin" valueType="num">
                                      <p:cBhvr>
                                        <p:cTn id="28" dur="1000" fill="hold"/>
                                        <p:tgtEl>
                                          <p:spTgt spid="14"/>
                                        </p:tgtEl>
                                        <p:attrNameLst>
                                          <p:attrName>ppt_y</p:attrName>
                                        </p:attrNameLst>
                                      </p:cBhvr>
                                      <p:tavLst>
                                        <p:tav tm="0">
                                          <p:val>
                                            <p:strVal val="#ppt_y+.1"/>
                                          </p:val>
                                        </p:tav>
                                        <p:tav tm="100000">
                                          <p:val>
                                            <p:strVal val="#ppt_y"/>
                                          </p:val>
                                        </p:tav>
                                      </p:tavLst>
                                    </p:anim>
                                  </p:childTnLst>
                                </p:cTn>
                              </p:par>
                              <p:par>
                                <p:cTn id="29" presetID="2" presetClass="entr" presetSubtype="2" fill="hold" nodeType="with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additive="base">
                                        <p:cTn id="31" dur="1250" fill="hold"/>
                                        <p:tgtEl>
                                          <p:spTgt spid="15"/>
                                        </p:tgtEl>
                                        <p:attrNameLst>
                                          <p:attrName>ppt_x</p:attrName>
                                        </p:attrNameLst>
                                      </p:cBhvr>
                                      <p:tavLst>
                                        <p:tav tm="0">
                                          <p:val>
                                            <p:strVal val="1+#ppt_w/2"/>
                                          </p:val>
                                        </p:tav>
                                        <p:tav tm="100000">
                                          <p:val>
                                            <p:strVal val="#ppt_x"/>
                                          </p:val>
                                        </p:tav>
                                      </p:tavLst>
                                    </p:anim>
                                    <p:anim calcmode="lin" valueType="num">
                                      <p:cBhvr additive="base">
                                        <p:cTn id="32" dur="1250" fill="hold"/>
                                        <p:tgtEl>
                                          <p:spTgt spid="15"/>
                                        </p:tgtEl>
                                        <p:attrNameLst>
                                          <p:attrName>ppt_y</p:attrName>
                                        </p:attrNameLst>
                                      </p:cBhvr>
                                      <p:tavLst>
                                        <p:tav tm="0">
                                          <p:val>
                                            <p:strVal val="#ppt_y"/>
                                          </p:val>
                                        </p:tav>
                                        <p:tav tm="100000">
                                          <p:val>
                                            <p:strVal val="#ppt_y"/>
                                          </p:val>
                                        </p:tav>
                                      </p:tavLst>
                                    </p:anim>
                                  </p:childTnLst>
                                </p:cTn>
                              </p:par>
                              <p:par>
                                <p:cTn id="33" presetID="2" presetClass="entr" presetSubtype="2" fill="hold" nodeType="withEffect">
                                  <p:stCondLst>
                                    <p:cond delay="0"/>
                                  </p:stCondLst>
                                  <p:childTnLst>
                                    <p:set>
                                      <p:cBhvr>
                                        <p:cTn id="34" dur="1" fill="hold">
                                          <p:stCondLst>
                                            <p:cond delay="0"/>
                                          </p:stCondLst>
                                        </p:cTn>
                                        <p:tgtEl>
                                          <p:spTgt spid="16"/>
                                        </p:tgtEl>
                                        <p:attrNameLst>
                                          <p:attrName>style.visibility</p:attrName>
                                        </p:attrNameLst>
                                      </p:cBhvr>
                                      <p:to>
                                        <p:strVal val="visible"/>
                                      </p:to>
                                    </p:set>
                                    <p:anim calcmode="lin" valueType="num">
                                      <p:cBhvr additive="base">
                                        <p:cTn id="35" dur="1500" fill="hold"/>
                                        <p:tgtEl>
                                          <p:spTgt spid="16"/>
                                        </p:tgtEl>
                                        <p:attrNameLst>
                                          <p:attrName>ppt_x</p:attrName>
                                        </p:attrNameLst>
                                      </p:cBhvr>
                                      <p:tavLst>
                                        <p:tav tm="0">
                                          <p:val>
                                            <p:strVal val="1+#ppt_w/2"/>
                                          </p:val>
                                        </p:tav>
                                        <p:tav tm="100000">
                                          <p:val>
                                            <p:strVal val="#ppt_x"/>
                                          </p:val>
                                        </p:tav>
                                      </p:tavLst>
                                    </p:anim>
                                    <p:anim calcmode="lin" valueType="num">
                                      <p:cBhvr additive="base">
                                        <p:cTn id="36" dur="1500" fill="hold"/>
                                        <p:tgtEl>
                                          <p:spTgt spid="16"/>
                                        </p:tgtEl>
                                        <p:attrNameLst>
                                          <p:attrName>ppt_y</p:attrName>
                                        </p:attrNameLst>
                                      </p:cBhvr>
                                      <p:tavLst>
                                        <p:tav tm="0">
                                          <p:val>
                                            <p:strVal val="#ppt_y"/>
                                          </p:val>
                                        </p:tav>
                                        <p:tav tm="100000">
                                          <p:val>
                                            <p:strVal val="#ppt_y"/>
                                          </p:val>
                                        </p:tav>
                                      </p:tavLst>
                                    </p:anim>
                                  </p:childTnLst>
                                </p:cTn>
                              </p:par>
                              <p:par>
                                <p:cTn id="37" presetID="16" presetClass="entr" presetSubtype="37" fill="hold" nodeType="withEffect">
                                  <p:stCondLst>
                                    <p:cond delay="0"/>
                                  </p:stCondLst>
                                  <p:childTnLst>
                                    <p:set>
                                      <p:cBhvr>
                                        <p:cTn id="38" dur="1" fill="hold">
                                          <p:stCondLst>
                                            <p:cond delay="0"/>
                                          </p:stCondLst>
                                        </p:cTn>
                                        <p:tgtEl>
                                          <p:spTgt spid="2"/>
                                        </p:tgtEl>
                                        <p:attrNameLst>
                                          <p:attrName>style.visibility</p:attrName>
                                        </p:attrNameLst>
                                      </p:cBhvr>
                                      <p:to>
                                        <p:strVal val="visible"/>
                                      </p:to>
                                    </p:set>
                                    <p:animEffect transition="in" filter="barn(outVertical)">
                                      <p:cBhvr>
                                        <p:cTn id="39" dur="500"/>
                                        <p:tgtEl>
                                          <p:spTgt spid="2"/>
                                        </p:tgtEl>
                                      </p:cBhvr>
                                    </p:animEffect>
                                  </p:childTnLst>
                                </p:cTn>
                              </p:par>
                              <p:par>
                                <p:cTn id="40" presetID="16" presetClass="entr" presetSubtype="37" fill="hold" grpId="0" nodeType="withEffect">
                                  <p:stCondLst>
                                    <p:cond delay="0"/>
                                  </p:stCondLst>
                                  <p:childTnLst>
                                    <p:set>
                                      <p:cBhvr>
                                        <p:cTn id="41" dur="1" fill="hold">
                                          <p:stCondLst>
                                            <p:cond delay="0"/>
                                          </p:stCondLst>
                                        </p:cTn>
                                        <p:tgtEl>
                                          <p:spTgt spid="4"/>
                                        </p:tgtEl>
                                        <p:attrNameLst>
                                          <p:attrName>style.visibility</p:attrName>
                                        </p:attrNameLst>
                                      </p:cBhvr>
                                      <p:to>
                                        <p:strVal val="visible"/>
                                      </p:to>
                                    </p:set>
                                    <p:animEffect transition="in" filter="barn(outVertical)">
                                      <p:cBhvr>
                                        <p:cTn id="4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8267DBBC-A944-4546-B31A-69D788E55C9B}"/>
              </a:ext>
            </a:extLst>
          </p:cNvPr>
          <p:cNvSpPr/>
          <p:nvPr/>
        </p:nvSpPr>
        <p:spPr>
          <a:xfrm>
            <a:off x="3313911" y="829056"/>
            <a:ext cx="5134740" cy="1200329"/>
          </a:xfrm>
          <a:prstGeom prst="rect">
            <a:avLst/>
          </a:prstGeom>
          <a:noFill/>
        </p:spPr>
        <p:txBody>
          <a:bodyPr wrap="none" lIns="91440" tIns="45720" rIns="91440" bIns="45720">
            <a:spAutoFit/>
          </a:bodyPr>
          <a:lstStyle/>
          <a:p>
            <a:pPr algn="ctr">
              <a:defRPr/>
            </a:pPr>
            <a:r>
              <a:rPr lang="en-US" sz="7200" b="1" dirty="0">
                <a:ln w="0"/>
                <a:solidFill>
                  <a:srgbClr val="C00000"/>
                </a:soli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rPr>
              <a:t>VẬN DỤNG</a:t>
            </a:r>
          </a:p>
        </p:txBody>
      </p:sp>
      <p:sp>
        <p:nvSpPr>
          <p:cNvPr id="4" name="TextBox 3"/>
          <p:cNvSpPr txBox="1"/>
          <p:nvPr/>
        </p:nvSpPr>
        <p:spPr>
          <a:xfrm>
            <a:off x="1984347" y="2383970"/>
            <a:ext cx="8223305" cy="2554545"/>
          </a:xfrm>
          <a:prstGeom prst="rect">
            <a:avLst/>
          </a:prstGeom>
          <a:noFill/>
        </p:spPr>
        <p:txBody>
          <a:bodyPr wrap="square" rtlCol="0">
            <a:spAutoFit/>
          </a:bodyPr>
          <a:lstStyle/>
          <a:p>
            <a:pPr algn="ctr"/>
            <a:r>
              <a:rPr lang="en-US" sz="4000" dirty="0" err="1">
                <a:latin typeface="Times New Roman" panose="02020603050405020304" pitchFamily="18" charset="0"/>
                <a:cs typeface="Times New Roman" panose="02020603050405020304" pitchFamily="18" charset="0"/>
              </a:rPr>
              <a:t>Có</a:t>
            </a:r>
            <a:r>
              <a:rPr lang="en-US" sz="4000" dirty="0">
                <a:latin typeface="Times New Roman" panose="02020603050405020304" pitchFamily="18" charset="0"/>
                <a:cs typeface="Times New Roman" panose="02020603050405020304" pitchFamily="18" charset="0"/>
              </a:rPr>
              <a:t> ý </a:t>
            </a:r>
            <a:r>
              <a:rPr lang="en-US" sz="4000" dirty="0" err="1">
                <a:latin typeface="Times New Roman" panose="02020603050405020304" pitchFamily="18" charset="0"/>
                <a:cs typeface="Times New Roman" panose="02020603050405020304" pitchFamily="18" charset="0"/>
              </a:rPr>
              <a:t>kiến</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cho</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rằng</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Ngô</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Quyền</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quyết</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định</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về</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đóng</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đô</a:t>
            </a:r>
            <a:r>
              <a:rPr lang="en-US" sz="4000" dirty="0">
                <a:latin typeface="Times New Roman" panose="02020603050405020304" pitchFamily="18" charset="0"/>
                <a:cs typeface="Times New Roman" panose="02020603050405020304" pitchFamily="18" charset="0"/>
              </a:rPr>
              <a:t> ở </a:t>
            </a:r>
            <a:r>
              <a:rPr lang="en-US" sz="4000" dirty="0" err="1">
                <a:latin typeface="Times New Roman" panose="02020603050405020304" pitchFamily="18" charset="0"/>
                <a:cs typeface="Times New Roman" panose="02020603050405020304" pitchFamily="18" charset="0"/>
              </a:rPr>
              <a:t>Cổ</a:t>
            </a:r>
            <a:r>
              <a:rPr lang="en-US" sz="4000" dirty="0">
                <a:latin typeface="Times New Roman" panose="02020603050405020304" pitchFamily="18" charset="0"/>
                <a:cs typeface="Times New Roman" panose="02020603050405020304" pitchFamily="18" charset="0"/>
              </a:rPr>
              <a:t> Loa </a:t>
            </a:r>
            <a:r>
              <a:rPr lang="en-US" sz="4000" dirty="0" err="1">
                <a:latin typeface="Times New Roman" panose="02020603050405020304" pitchFamily="18" charset="0"/>
                <a:cs typeface="Times New Roman" panose="02020603050405020304" pitchFamily="18" charset="0"/>
              </a:rPr>
              <a:t>để</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tiếp</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nối</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truyền</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thống</a:t>
            </a:r>
            <a:r>
              <a:rPr lang="en-US" sz="4000" dirty="0">
                <a:latin typeface="Times New Roman" panose="02020603050405020304" pitchFamily="18" charset="0"/>
                <a:cs typeface="Times New Roman" panose="02020603050405020304" pitchFamily="18" charset="0"/>
              </a:rPr>
              <a:t> cha </a:t>
            </a:r>
            <a:r>
              <a:rPr lang="en-US" sz="4000" dirty="0" err="1">
                <a:latin typeface="Times New Roman" panose="02020603050405020304" pitchFamily="18" charset="0"/>
                <a:cs typeface="Times New Roman" panose="02020603050405020304" pitchFamily="18" charset="0"/>
              </a:rPr>
              <a:t>ông</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Em</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có</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đồng</a:t>
            </a:r>
            <a:r>
              <a:rPr lang="en-US" sz="4000" dirty="0">
                <a:latin typeface="Times New Roman" panose="02020603050405020304" pitchFamily="18" charset="0"/>
                <a:cs typeface="Times New Roman" panose="02020603050405020304" pitchFamily="18" charset="0"/>
              </a:rPr>
              <a:t> ý </a:t>
            </a:r>
            <a:r>
              <a:rPr lang="en-US" sz="4000" dirty="0" err="1">
                <a:latin typeface="Times New Roman" panose="02020603050405020304" pitchFamily="18" charset="0"/>
                <a:cs typeface="Times New Roman" panose="02020603050405020304" pitchFamily="18" charset="0"/>
              </a:rPr>
              <a:t>với</a:t>
            </a:r>
            <a:r>
              <a:rPr lang="en-US" sz="4000" dirty="0">
                <a:latin typeface="Times New Roman" panose="02020603050405020304" pitchFamily="18" charset="0"/>
                <a:cs typeface="Times New Roman" panose="02020603050405020304" pitchFamily="18" charset="0"/>
              </a:rPr>
              <a:t> ý </a:t>
            </a:r>
            <a:r>
              <a:rPr lang="en-US" sz="4000" dirty="0" err="1">
                <a:latin typeface="Times New Roman" panose="02020603050405020304" pitchFamily="18" charset="0"/>
                <a:cs typeface="Times New Roman" panose="02020603050405020304" pitchFamily="18" charset="0"/>
              </a:rPr>
              <a:t>kiến</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đó</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không</a:t>
            </a:r>
            <a:r>
              <a:rPr lang="en-US" sz="4000" dirty="0">
                <a:latin typeface="Times New Roman" panose="02020603050405020304" pitchFamily="18" charset="0"/>
                <a:cs typeface="Times New Roman" panose="02020603050405020304" pitchFamily="18" charset="0"/>
              </a:rPr>
              <a:t> ? </a:t>
            </a:r>
            <a:r>
              <a:rPr lang="en-US" sz="4000" dirty="0" err="1">
                <a:latin typeface="Times New Roman" panose="02020603050405020304" pitchFamily="18" charset="0"/>
                <a:cs typeface="Times New Roman" panose="02020603050405020304" pitchFamily="18" charset="0"/>
              </a:rPr>
              <a:t>Vì</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sao</a:t>
            </a:r>
            <a:r>
              <a:rPr lang="en-US" sz="4000" dirty="0">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422724422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outVertical)">
                                      <p:cBhvr>
                                        <p:cTn id="7" dur="500"/>
                                        <p:tgtEl>
                                          <p:spTgt spid="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33"/>
        <p:cNvGrpSpPr/>
        <p:nvPr/>
      </p:nvGrpSpPr>
      <p:grpSpPr>
        <a:xfrm>
          <a:off x="0" y="0"/>
          <a:ext cx="0" cy="0"/>
          <a:chOff x="0" y="0"/>
          <a:chExt cx="0" cy="0"/>
        </a:xfrm>
      </p:grpSpPr>
      <p:pic>
        <p:nvPicPr>
          <p:cNvPr id="134" name="Google Shape;134;p28"/>
          <p:cNvPicPr preferRelativeResize="0"/>
          <p:nvPr/>
        </p:nvPicPr>
        <p:blipFill>
          <a:blip r:embed="rId3">
            <a:alphaModFix/>
          </a:blip>
          <a:stretch>
            <a:fillRect/>
          </a:stretch>
        </p:blipFill>
        <p:spPr>
          <a:xfrm>
            <a:off x="0" y="-78247"/>
            <a:ext cx="12192000" cy="4040600"/>
          </a:xfrm>
          <a:prstGeom prst="rect">
            <a:avLst/>
          </a:prstGeom>
          <a:noFill/>
          <a:ln>
            <a:noFill/>
          </a:ln>
        </p:spPr>
      </p:pic>
      <p:sp>
        <p:nvSpPr>
          <p:cNvPr id="135" name="Google Shape;135;p28"/>
          <p:cNvSpPr txBox="1">
            <a:spLocks noGrp="1"/>
          </p:cNvSpPr>
          <p:nvPr>
            <p:ph type="ctrTitle"/>
          </p:nvPr>
        </p:nvSpPr>
        <p:spPr>
          <a:xfrm>
            <a:off x="2376860" y="3914117"/>
            <a:ext cx="6309598" cy="1126760"/>
          </a:xfrm>
          <a:prstGeom prst="rect">
            <a:avLst/>
          </a:prstGeom>
        </p:spPr>
        <p:txBody>
          <a:bodyPr spcFirstLastPara="1" wrap="square" lIns="121900" tIns="121900" rIns="121900" bIns="121900" anchor="ctr" anchorCtr="0">
            <a:noAutofit/>
          </a:bodyPr>
          <a:lstStyle/>
          <a:p>
            <a:pPr algn="ctr"/>
            <a:r>
              <a:rPr lang="en" sz="3200" dirty="0">
                <a:latin typeface="SVN-Blenda Script" panose="02000804000000020003" pitchFamily="2" charset="0"/>
              </a:rPr>
              <a:t>Ngô Quyền dựng nền độc lập.</a:t>
            </a:r>
            <a:endParaRPr sz="3200" dirty="0">
              <a:latin typeface="SVN-Blenda Script" panose="02000804000000020003" pitchFamily="2" charset="0"/>
            </a:endParaRPr>
          </a:p>
        </p:txBody>
      </p:sp>
      <p:sp>
        <p:nvSpPr>
          <p:cNvPr id="136" name="Google Shape;136;p28"/>
          <p:cNvSpPr txBox="1">
            <a:spLocks noGrp="1"/>
          </p:cNvSpPr>
          <p:nvPr>
            <p:ph type="title" idx="2"/>
          </p:nvPr>
        </p:nvSpPr>
        <p:spPr>
          <a:xfrm>
            <a:off x="883389" y="3894527"/>
            <a:ext cx="1497600" cy="1201200"/>
          </a:xfrm>
          <a:prstGeom prst="rect">
            <a:avLst/>
          </a:prstGeom>
        </p:spPr>
        <p:txBody>
          <a:bodyPr spcFirstLastPara="1" wrap="square" lIns="121900" tIns="121900" rIns="121900" bIns="121900" anchor="ctr" anchorCtr="0">
            <a:noAutofit/>
          </a:bodyPr>
          <a:lstStyle/>
          <a:p>
            <a:r>
              <a:rPr lang="en" b="1" dirty="0"/>
              <a:t>01</a:t>
            </a:r>
            <a:endParaRPr b="1" dirty="0"/>
          </a:p>
        </p:txBody>
      </p:sp>
      <p:sp>
        <p:nvSpPr>
          <p:cNvPr id="138" name="Google Shape;138;p28"/>
          <p:cNvSpPr txBox="1">
            <a:spLocks noGrp="1"/>
          </p:cNvSpPr>
          <p:nvPr>
            <p:ph type="title" idx="4"/>
          </p:nvPr>
        </p:nvSpPr>
        <p:spPr>
          <a:xfrm>
            <a:off x="879260" y="5281708"/>
            <a:ext cx="1497600" cy="1201200"/>
          </a:xfrm>
          <a:prstGeom prst="rect">
            <a:avLst/>
          </a:prstGeom>
        </p:spPr>
        <p:txBody>
          <a:bodyPr spcFirstLastPara="1" wrap="square" lIns="121900" tIns="121900" rIns="121900" bIns="121900" anchor="ctr" anchorCtr="0">
            <a:noAutofit/>
          </a:bodyPr>
          <a:lstStyle/>
          <a:p>
            <a:r>
              <a:rPr lang="en" b="1" dirty="0"/>
              <a:t>02</a:t>
            </a:r>
            <a:endParaRPr b="1" dirty="0"/>
          </a:p>
        </p:txBody>
      </p:sp>
      <p:pic>
        <p:nvPicPr>
          <p:cNvPr id="9218" name="Picture 2">
            <a:extLst>
              <a:ext uri="{FF2B5EF4-FFF2-40B4-BE49-F238E27FC236}">
                <a16:creationId xmlns:a16="http://schemas.microsoft.com/office/drawing/2014/main" id="{DEAC30DB-DA12-D845-B53D-F27116047F6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48443" y="214284"/>
            <a:ext cx="7958667" cy="1574800"/>
          </a:xfrm>
          <a:prstGeom prst="rect">
            <a:avLst/>
          </a:prstGeom>
          <a:noFill/>
          <a:extLst>
            <a:ext uri="{909E8E84-426E-40DD-AFC4-6F175D3DCCD1}">
              <a14:hiddenFill xmlns:a14="http://schemas.microsoft.com/office/drawing/2010/main">
                <a:solidFill>
                  <a:srgbClr val="FFFFFF"/>
                </a:solidFill>
              </a14:hiddenFill>
            </a:ext>
          </a:extLst>
        </p:spPr>
      </p:pic>
      <p:sp>
        <p:nvSpPr>
          <p:cNvPr id="8" name="Google Shape;135;p28">
            <a:extLst>
              <a:ext uri="{FF2B5EF4-FFF2-40B4-BE49-F238E27FC236}">
                <a16:creationId xmlns:a16="http://schemas.microsoft.com/office/drawing/2014/main" id="{D24DD0BC-4883-5348-96AE-48D7556A83AB}"/>
              </a:ext>
            </a:extLst>
          </p:cNvPr>
          <p:cNvSpPr txBox="1">
            <a:spLocks/>
          </p:cNvSpPr>
          <p:nvPr/>
        </p:nvSpPr>
        <p:spPr>
          <a:xfrm>
            <a:off x="2376860" y="5389191"/>
            <a:ext cx="7218406" cy="985800"/>
          </a:xfrm>
          <a:prstGeom prst="rect">
            <a:avLst/>
          </a:prstGeom>
          <a:noFill/>
          <a:ln>
            <a:noFill/>
          </a:ln>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400"/>
              <a:buFont typeface="Redressed"/>
              <a:buNone/>
              <a:defRPr sz="2800" b="0" i="0" u="none" strike="noStrike" cap="none">
                <a:solidFill>
                  <a:schemeClr val="dk1"/>
                </a:solidFill>
                <a:latin typeface="Redressed"/>
                <a:ea typeface="Redressed"/>
                <a:cs typeface="Redressed"/>
                <a:sym typeface="Redressed"/>
              </a:defRPr>
            </a:lvl1pPr>
            <a:lvl2pPr marR="0" lvl="1" algn="l" rtl="0">
              <a:lnSpc>
                <a:spcPct val="100000"/>
              </a:lnSpc>
              <a:spcBef>
                <a:spcPts val="0"/>
              </a:spcBef>
              <a:spcAft>
                <a:spcPts val="0"/>
              </a:spcAft>
              <a:buClr>
                <a:schemeClr val="dk1"/>
              </a:buClr>
              <a:buSzPts val="2400"/>
              <a:buFont typeface="Redressed"/>
              <a:buNone/>
              <a:defRPr sz="2400" b="0" i="0" u="none" strike="noStrike" cap="none">
                <a:solidFill>
                  <a:schemeClr val="dk1"/>
                </a:solidFill>
                <a:latin typeface="Redressed"/>
                <a:ea typeface="Redressed"/>
                <a:cs typeface="Redressed"/>
                <a:sym typeface="Redressed"/>
              </a:defRPr>
            </a:lvl2pPr>
            <a:lvl3pPr marR="0" lvl="2" algn="l" rtl="0">
              <a:lnSpc>
                <a:spcPct val="100000"/>
              </a:lnSpc>
              <a:spcBef>
                <a:spcPts val="0"/>
              </a:spcBef>
              <a:spcAft>
                <a:spcPts val="0"/>
              </a:spcAft>
              <a:buClr>
                <a:schemeClr val="dk1"/>
              </a:buClr>
              <a:buSzPts val="2400"/>
              <a:buFont typeface="Redressed"/>
              <a:buNone/>
              <a:defRPr sz="2400" b="0" i="0" u="none" strike="noStrike" cap="none">
                <a:solidFill>
                  <a:schemeClr val="dk1"/>
                </a:solidFill>
                <a:latin typeface="Redressed"/>
                <a:ea typeface="Redressed"/>
                <a:cs typeface="Redressed"/>
                <a:sym typeface="Redressed"/>
              </a:defRPr>
            </a:lvl3pPr>
            <a:lvl4pPr marR="0" lvl="3" algn="l" rtl="0">
              <a:lnSpc>
                <a:spcPct val="100000"/>
              </a:lnSpc>
              <a:spcBef>
                <a:spcPts val="0"/>
              </a:spcBef>
              <a:spcAft>
                <a:spcPts val="0"/>
              </a:spcAft>
              <a:buClr>
                <a:schemeClr val="dk1"/>
              </a:buClr>
              <a:buSzPts val="2400"/>
              <a:buFont typeface="Redressed"/>
              <a:buNone/>
              <a:defRPr sz="2400" b="0" i="0" u="none" strike="noStrike" cap="none">
                <a:solidFill>
                  <a:schemeClr val="dk1"/>
                </a:solidFill>
                <a:latin typeface="Redressed"/>
                <a:ea typeface="Redressed"/>
                <a:cs typeface="Redressed"/>
                <a:sym typeface="Redressed"/>
              </a:defRPr>
            </a:lvl4pPr>
            <a:lvl5pPr marR="0" lvl="4" algn="l" rtl="0">
              <a:lnSpc>
                <a:spcPct val="100000"/>
              </a:lnSpc>
              <a:spcBef>
                <a:spcPts val="0"/>
              </a:spcBef>
              <a:spcAft>
                <a:spcPts val="0"/>
              </a:spcAft>
              <a:buClr>
                <a:schemeClr val="dk1"/>
              </a:buClr>
              <a:buSzPts val="2400"/>
              <a:buFont typeface="Redressed"/>
              <a:buNone/>
              <a:defRPr sz="2400" b="0" i="0" u="none" strike="noStrike" cap="none">
                <a:solidFill>
                  <a:schemeClr val="dk1"/>
                </a:solidFill>
                <a:latin typeface="Redressed"/>
                <a:ea typeface="Redressed"/>
                <a:cs typeface="Redressed"/>
                <a:sym typeface="Redressed"/>
              </a:defRPr>
            </a:lvl5pPr>
            <a:lvl6pPr marR="0" lvl="5" algn="l" rtl="0">
              <a:lnSpc>
                <a:spcPct val="100000"/>
              </a:lnSpc>
              <a:spcBef>
                <a:spcPts val="0"/>
              </a:spcBef>
              <a:spcAft>
                <a:spcPts val="0"/>
              </a:spcAft>
              <a:buClr>
                <a:schemeClr val="dk1"/>
              </a:buClr>
              <a:buSzPts val="2400"/>
              <a:buFont typeface="Redressed"/>
              <a:buNone/>
              <a:defRPr sz="2400" b="0" i="0" u="none" strike="noStrike" cap="none">
                <a:solidFill>
                  <a:schemeClr val="dk1"/>
                </a:solidFill>
                <a:latin typeface="Redressed"/>
                <a:ea typeface="Redressed"/>
                <a:cs typeface="Redressed"/>
                <a:sym typeface="Redressed"/>
              </a:defRPr>
            </a:lvl6pPr>
            <a:lvl7pPr marR="0" lvl="6" algn="l" rtl="0">
              <a:lnSpc>
                <a:spcPct val="100000"/>
              </a:lnSpc>
              <a:spcBef>
                <a:spcPts val="0"/>
              </a:spcBef>
              <a:spcAft>
                <a:spcPts val="0"/>
              </a:spcAft>
              <a:buClr>
                <a:schemeClr val="dk1"/>
              </a:buClr>
              <a:buSzPts val="2400"/>
              <a:buFont typeface="Redressed"/>
              <a:buNone/>
              <a:defRPr sz="2400" b="0" i="0" u="none" strike="noStrike" cap="none">
                <a:solidFill>
                  <a:schemeClr val="dk1"/>
                </a:solidFill>
                <a:latin typeface="Redressed"/>
                <a:ea typeface="Redressed"/>
                <a:cs typeface="Redressed"/>
                <a:sym typeface="Redressed"/>
              </a:defRPr>
            </a:lvl7pPr>
            <a:lvl8pPr marR="0" lvl="7" algn="l" rtl="0">
              <a:lnSpc>
                <a:spcPct val="100000"/>
              </a:lnSpc>
              <a:spcBef>
                <a:spcPts val="0"/>
              </a:spcBef>
              <a:spcAft>
                <a:spcPts val="0"/>
              </a:spcAft>
              <a:buClr>
                <a:schemeClr val="dk1"/>
              </a:buClr>
              <a:buSzPts val="2400"/>
              <a:buFont typeface="Redressed"/>
              <a:buNone/>
              <a:defRPr sz="2400" b="0" i="0" u="none" strike="noStrike" cap="none">
                <a:solidFill>
                  <a:schemeClr val="dk1"/>
                </a:solidFill>
                <a:latin typeface="Redressed"/>
                <a:ea typeface="Redressed"/>
                <a:cs typeface="Redressed"/>
                <a:sym typeface="Redressed"/>
              </a:defRPr>
            </a:lvl8pPr>
            <a:lvl9pPr marR="0" lvl="8" algn="l" rtl="0">
              <a:lnSpc>
                <a:spcPct val="100000"/>
              </a:lnSpc>
              <a:spcBef>
                <a:spcPts val="0"/>
              </a:spcBef>
              <a:spcAft>
                <a:spcPts val="0"/>
              </a:spcAft>
              <a:buClr>
                <a:schemeClr val="dk1"/>
              </a:buClr>
              <a:buSzPts val="2400"/>
              <a:buFont typeface="Redressed"/>
              <a:buNone/>
              <a:defRPr sz="2400" b="0" i="0" u="none" strike="noStrike" cap="none">
                <a:solidFill>
                  <a:schemeClr val="dk1"/>
                </a:solidFill>
                <a:latin typeface="Redressed"/>
                <a:ea typeface="Redressed"/>
                <a:cs typeface="Redressed"/>
                <a:sym typeface="Redressed"/>
              </a:defRPr>
            </a:lvl9pPr>
          </a:lstStyle>
          <a:p>
            <a:pPr algn="ctr" defTabSz="1219170">
              <a:buClr>
                <a:srgbClr val="482400"/>
              </a:buClr>
            </a:pPr>
            <a:r>
              <a:rPr lang="en-US" sz="3200" kern="0" dirty="0" err="1">
                <a:solidFill>
                  <a:srgbClr val="482400"/>
                </a:solidFill>
                <a:latin typeface="SVN-Blenda Script" panose="02000804000000020003" pitchFamily="2" charset="0"/>
              </a:rPr>
              <a:t>Công</a:t>
            </a:r>
            <a:r>
              <a:rPr lang="en-US" sz="3200" kern="0" dirty="0">
                <a:solidFill>
                  <a:srgbClr val="482400"/>
                </a:solidFill>
                <a:latin typeface="SVN-Blenda Script" panose="02000804000000020003" pitchFamily="2" charset="0"/>
              </a:rPr>
              <a:t> </a:t>
            </a:r>
            <a:r>
              <a:rPr lang="en-US" sz="3200" kern="0" dirty="0" err="1">
                <a:solidFill>
                  <a:srgbClr val="482400"/>
                </a:solidFill>
                <a:latin typeface="SVN-Blenda Script" panose="02000804000000020003" pitchFamily="2" charset="0"/>
              </a:rPr>
              <a:t>cuộc</a:t>
            </a:r>
            <a:r>
              <a:rPr lang="en-US" sz="3200" kern="0" dirty="0">
                <a:solidFill>
                  <a:srgbClr val="482400"/>
                </a:solidFill>
                <a:latin typeface="SVN-Blenda Script" panose="02000804000000020003" pitchFamily="2" charset="0"/>
              </a:rPr>
              <a:t> </a:t>
            </a:r>
            <a:r>
              <a:rPr lang="en-US" sz="3200" kern="0" dirty="0" err="1">
                <a:solidFill>
                  <a:srgbClr val="482400"/>
                </a:solidFill>
                <a:latin typeface="SVN-Blenda Script" panose="02000804000000020003" pitchFamily="2" charset="0"/>
              </a:rPr>
              <a:t>thống</a:t>
            </a:r>
            <a:r>
              <a:rPr lang="en-US" sz="3200" kern="0" dirty="0">
                <a:solidFill>
                  <a:srgbClr val="482400"/>
                </a:solidFill>
                <a:latin typeface="SVN-Blenda Script" panose="02000804000000020003" pitchFamily="2" charset="0"/>
              </a:rPr>
              <a:t> </a:t>
            </a:r>
            <a:r>
              <a:rPr lang="en-US" sz="3200" kern="0" dirty="0" err="1">
                <a:solidFill>
                  <a:srgbClr val="482400"/>
                </a:solidFill>
                <a:latin typeface="SVN-Blenda Script" panose="02000804000000020003" pitchFamily="2" charset="0"/>
              </a:rPr>
              <a:t>nhất</a:t>
            </a:r>
            <a:r>
              <a:rPr lang="en-US" sz="3200" kern="0" dirty="0">
                <a:solidFill>
                  <a:srgbClr val="482400"/>
                </a:solidFill>
                <a:latin typeface="SVN-Blenda Script" panose="02000804000000020003" pitchFamily="2" charset="0"/>
              </a:rPr>
              <a:t> </a:t>
            </a:r>
            <a:r>
              <a:rPr lang="en-US" sz="3200" kern="0" dirty="0" err="1">
                <a:solidFill>
                  <a:srgbClr val="482400"/>
                </a:solidFill>
                <a:latin typeface="SVN-Blenda Script" panose="02000804000000020003" pitchFamily="2" charset="0"/>
              </a:rPr>
              <a:t>đất</a:t>
            </a:r>
            <a:r>
              <a:rPr lang="en-US" sz="3200" kern="0" dirty="0">
                <a:solidFill>
                  <a:srgbClr val="482400"/>
                </a:solidFill>
                <a:latin typeface="SVN-Blenda Script" panose="02000804000000020003" pitchFamily="2" charset="0"/>
              </a:rPr>
              <a:t> </a:t>
            </a:r>
            <a:r>
              <a:rPr lang="en-US" sz="3200" kern="0" dirty="0" err="1">
                <a:solidFill>
                  <a:srgbClr val="482400"/>
                </a:solidFill>
                <a:latin typeface="SVN-Blenda Script" panose="02000804000000020003" pitchFamily="2" charset="0"/>
              </a:rPr>
              <a:t>nước</a:t>
            </a:r>
            <a:r>
              <a:rPr lang="en-US" sz="3200" kern="0" dirty="0">
                <a:solidFill>
                  <a:srgbClr val="482400"/>
                </a:solidFill>
                <a:latin typeface="SVN-Blenda Script" panose="02000804000000020003" pitchFamily="2" charset="0"/>
              </a:rPr>
              <a:t> </a:t>
            </a:r>
            <a:r>
              <a:rPr lang="en-US" sz="3200" kern="0" dirty="0" err="1">
                <a:solidFill>
                  <a:srgbClr val="482400"/>
                </a:solidFill>
                <a:latin typeface="SVN-Blenda Script" panose="02000804000000020003" pitchFamily="2" charset="0"/>
              </a:rPr>
              <a:t>của</a:t>
            </a:r>
            <a:r>
              <a:rPr lang="en-US" sz="3200" kern="0" dirty="0">
                <a:solidFill>
                  <a:srgbClr val="482400"/>
                </a:solidFill>
                <a:latin typeface="SVN-Blenda Script" panose="02000804000000020003" pitchFamily="2" charset="0"/>
              </a:rPr>
              <a:t> </a:t>
            </a:r>
            <a:r>
              <a:rPr lang="en-US" sz="3200" kern="0" dirty="0" err="1">
                <a:solidFill>
                  <a:srgbClr val="482400"/>
                </a:solidFill>
                <a:latin typeface="SVN-Blenda Script" panose="02000804000000020003" pitchFamily="2" charset="0"/>
              </a:rPr>
              <a:t>Đinh</a:t>
            </a:r>
            <a:r>
              <a:rPr lang="en-US" sz="3200" kern="0" dirty="0">
                <a:solidFill>
                  <a:srgbClr val="482400"/>
                </a:solidFill>
                <a:latin typeface="SVN-Blenda Script" panose="02000804000000020003" pitchFamily="2" charset="0"/>
              </a:rPr>
              <a:t> </a:t>
            </a:r>
            <a:r>
              <a:rPr lang="en-US" sz="3200" kern="0" dirty="0" err="1">
                <a:solidFill>
                  <a:srgbClr val="482400"/>
                </a:solidFill>
                <a:latin typeface="SVN-Blenda Script" panose="02000804000000020003" pitchFamily="2" charset="0"/>
              </a:rPr>
              <a:t>Bộ</a:t>
            </a:r>
            <a:r>
              <a:rPr lang="en-US" sz="3200" kern="0" dirty="0">
                <a:solidFill>
                  <a:srgbClr val="482400"/>
                </a:solidFill>
                <a:latin typeface="SVN-Blenda Script" panose="02000804000000020003" pitchFamily="2" charset="0"/>
              </a:rPr>
              <a:t> </a:t>
            </a:r>
            <a:r>
              <a:rPr lang="en-US" sz="3200" kern="0" dirty="0" err="1">
                <a:solidFill>
                  <a:srgbClr val="482400"/>
                </a:solidFill>
                <a:latin typeface="SVN-Blenda Script" panose="02000804000000020003" pitchFamily="2" charset="0"/>
              </a:rPr>
              <a:t>Lĩnh</a:t>
            </a:r>
            <a:r>
              <a:rPr lang="en-US" sz="3200" kern="0" dirty="0">
                <a:solidFill>
                  <a:srgbClr val="482400"/>
                </a:solidFill>
                <a:latin typeface="SVN-Blenda Script" panose="02000804000000020003" pitchFamily="2" charset="0"/>
              </a:rPr>
              <a:t> </a:t>
            </a:r>
            <a:r>
              <a:rPr lang="en-US" sz="3200" kern="0" dirty="0" err="1">
                <a:solidFill>
                  <a:srgbClr val="482400"/>
                </a:solidFill>
                <a:latin typeface="SVN-Blenda Script" panose="02000804000000020003" pitchFamily="2" charset="0"/>
              </a:rPr>
              <a:t>và</a:t>
            </a:r>
            <a:r>
              <a:rPr lang="en-US" sz="3200" kern="0" dirty="0">
                <a:solidFill>
                  <a:srgbClr val="482400"/>
                </a:solidFill>
                <a:latin typeface="SVN-Blenda Script" panose="02000804000000020003" pitchFamily="2" charset="0"/>
              </a:rPr>
              <a:t> </a:t>
            </a:r>
            <a:r>
              <a:rPr lang="en-US" sz="3200" kern="0" dirty="0" err="1">
                <a:solidFill>
                  <a:srgbClr val="482400"/>
                </a:solidFill>
                <a:latin typeface="SVN-Blenda Script" panose="02000804000000020003" pitchFamily="2" charset="0"/>
              </a:rPr>
              <a:t>sự</a:t>
            </a:r>
            <a:r>
              <a:rPr lang="en-US" sz="3200" kern="0" dirty="0">
                <a:solidFill>
                  <a:srgbClr val="482400"/>
                </a:solidFill>
                <a:latin typeface="SVN-Blenda Script" panose="02000804000000020003" pitchFamily="2" charset="0"/>
              </a:rPr>
              <a:t> </a:t>
            </a:r>
            <a:r>
              <a:rPr lang="en-US" sz="3200" kern="0" dirty="0" err="1">
                <a:solidFill>
                  <a:srgbClr val="482400"/>
                </a:solidFill>
                <a:latin typeface="SVN-Blenda Script" panose="02000804000000020003" pitchFamily="2" charset="0"/>
              </a:rPr>
              <a:t>thành</a:t>
            </a:r>
            <a:r>
              <a:rPr lang="en-US" sz="3200" kern="0" dirty="0">
                <a:solidFill>
                  <a:srgbClr val="482400"/>
                </a:solidFill>
                <a:latin typeface="SVN-Blenda Script" panose="02000804000000020003" pitchFamily="2" charset="0"/>
              </a:rPr>
              <a:t> </a:t>
            </a:r>
            <a:r>
              <a:rPr lang="en-US" sz="3200" kern="0" dirty="0" err="1">
                <a:solidFill>
                  <a:srgbClr val="482400"/>
                </a:solidFill>
                <a:latin typeface="SVN-Blenda Script" panose="02000804000000020003" pitchFamily="2" charset="0"/>
              </a:rPr>
              <a:t>lập</a:t>
            </a:r>
            <a:r>
              <a:rPr lang="en-US" sz="3200" kern="0" dirty="0">
                <a:solidFill>
                  <a:srgbClr val="482400"/>
                </a:solidFill>
                <a:latin typeface="SVN-Blenda Script" panose="02000804000000020003" pitchFamily="2" charset="0"/>
              </a:rPr>
              <a:t> </a:t>
            </a:r>
            <a:r>
              <a:rPr lang="en-US" sz="3200" kern="0" dirty="0" err="1">
                <a:solidFill>
                  <a:srgbClr val="482400"/>
                </a:solidFill>
                <a:latin typeface="SVN-Blenda Script" panose="02000804000000020003" pitchFamily="2" charset="0"/>
              </a:rPr>
              <a:t>nhà</a:t>
            </a:r>
            <a:r>
              <a:rPr lang="en-US" sz="3200" kern="0" dirty="0">
                <a:solidFill>
                  <a:srgbClr val="482400"/>
                </a:solidFill>
                <a:latin typeface="SVN-Blenda Script" panose="02000804000000020003" pitchFamily="2" charset="0"/>
              </a:rPr>
              <a:t> </a:t>
            </a:r>
            <a:r>
              <a:rPr lang="en-US" sz="3200" kern="0" dirty="0" err="1">
                <a:solidFill>
                  <a:srgbClr val="482400"/>
                </a:solidFill>
                <a:latin typeface="SVN-Blenda Script" panose="02000804000000020003" pitchFamily="2" charset="0"/>
              </a:rPr>
              <a:t>Đinh</a:t>
            </a:r>
            <a:endParaRPr lang="vi-VN" sz="3200" kern="0" dirty="0">
              <a:solidFill>
                <a:srgbClr val="482400"/>
              </a:solidFill>
              <a:latin typeface="SVN-Blenda Script" panose="02000804000000020003" pitchFamily="2" charset="0"/>
            </a:endParaRPr>
          </a:p>
        </p:txBody>
      </p:sp>
      <p:grpSp>
        <p:nvGrpSpPr>
          <p:cNvPr id="9" name="Google Shape;615;p39">
            <a:extLst>
              <a:ext uri="{FF2B5EF4-FFF2-40B4-BE49-F238E27FC236}">
                <a16:creationId xmlns:a16="http://schemas.microsoft.com/office/drawing/2014/main" id="{B4D34AAC-A03D-FB4C-900D-E15B4C9EA9DB}"/>
              </a:ext>
            </a:extLst>
          </p:cNvPr>
          <p:cNvGrpSpPr/>
          <p:nvPr/>
        </p:nvGrpSpPr>
        <p:grpSpPr>
          <a:xfrm>
            <a:off x="11055369" y="17052"/>
            <a:ext cx="865860" cy="899617"/>
            <a:chOff x="5926225" y="921350"/>
            <a:chExt cx="517800" cy="504350"/>
          </a:xfrm>
          <a:noFill/>
        </p:grpSpPr>
        <p:sp>
          <p:nvSpPr>
            <p:cNvPr id="10" name="Google Shape;616;p39">
              <a:extLst>
                <a:ext uri="{FF2B5EF4-FFF2-40B4-BE49-F238E27FC236}">
                  <a16:creationId xmlns:a16="http://schemas.microsoft.com/office/drawing/2014/main" id="{A036B179-4DA0-3F4B-B2A7-059AEB4049BE}"/>
                </a:ext>
              </a:extLst>
            </p:cNvPr>
            <p:cNvSpPr/>
            <p:nvPr/>
          </p:nvSpPr>
          <p:spPr>
            <a:xfrm>
              <a:off x="5926225" y="921350"/>
              <a:ext cx="517800" cy="504350"/>
            </a:xfrm>
            <a:custGeom>
              <a:avLst/>
              <a:gdLst/>
              <a:ahLst/>
              <a:cxnLst/>
              <a:rect l="l" t="t" r="r" b="b"/>
              <a:pathLst>
                <a:path w="20712" h="20174" extrusionOk="0">
                  <a:moveTo>
                    <a:pt x="10356" y="2858"/>
                  </a:moveTo>
                  <a:lnTo>
                    <a:pt x="10722" y="2882"/>
                  </a:lnTo>
                  <a:lnTo>
                    <a:pt x="11089" y="2907"/>
                  </a:lnTo>
                  <a:lnTo>
                    <a:pt x="11455" y="2956"/>
                  </a:lnTo>
                  <a:lnTo>
                    <a:pt x="11821" y="3004"/>
                  </a:lnTo>
                  <a:lnTo>
                    <a:pt x="12163" y="3102"/>
                  </a:lnTo>
                  <a:lnTo>
                    <a:pt x="12505" y="3200"/>
                  </a:lnTo>
                  <a:lnTo>
                    <a:pt x="12847" y="3298"/>
                  </a:lnTo>
                  <a:lnTo>
                    <a:pt x="13165" y="3444"/>
                  </a:lnTo>
                  <a:lnTo>
                    <a:pt x="13482" y="3591"/>
                  </a:lnTo>
                  <a:lnTo>
                    <a:pt x="13800" y="3737"/>
                  </a:lnTo>
                  <a:lnTo>
                    <a:pt x="14093" y="3908"/>
                  </a:lnTo>
                  <a:lnTo>
                    <a:pt x="14386" y="4104"/>
                  </a:lnTo>
                  <a:lnTo>
                    <a:pt x="14679" y="4299"/>
                  </a:lnTo>
                  <a:lnTo>
                    <a:pt x="14948" y="4519"/>
                  </a:lnTo>
                  <a:lnTo>
                    <a:pt x="15216" y="4739"/>
                  </a:lnTo>
                  <a:lnTo>
                    <a:pt x="15460" y="4983"/>
                  </a:lnTo>
                  <a:lnTo>
                    <a:pt x="15705" y="5227"/>
                  </a:lnTo>
                  <a:lnTo>
                    <a:pt x="15925" y="5496"/>
                  </a:lnTo>
                  <a:lnTo>
                    <a:pt x="16144" y="5764"/>
                  </a:lnTo>
                  <a:lnTo>
                    <a:pt x="16340" y="6057"/>
                  </a:lnTo>
                  <a:lnTo>
                    <a:pt x="16535" y="6350"/>
                  </a:lnTo>
                  <a:lnTo>
                    <a:pt x="16706" y="6644"/>
                  </a:lnTo>
                  <a:lnTo>
                    <a:pt x="16853" y="6961"/>
                  </a:lnTo>
                  <a:lnTo>
                    <a:pt x="16999" y="7279"/>
                  </a:lnTo>
                  <a:lnTo>
                    <a:pt x="17146" y="7596"/>
                  </a:lnTo>
                  <a:lnTo>
                    <a:pt x="17243" y="7938"/>
                  </a:lnTo>
                  <a:lnTo>
                    <a:pt x="17341" y="8280"/>
                  </a:lnTo>
                  <a:lnTo>
                    <a:pt x="17439" y="8622"/>
                  </a:lnTo>
                  <a:lnTo>
                    <a:pt x="17488" y="8988"/>
                  </a:lnTo>
                  <a:lnTo>
                    <a:pt x="17536" y="9354"/>
                  </a:lnTo>
                  <a:lnTo>
                    <a:pt x="17561" y="9721"/>
                  </a:lnTo>
                  <a:lnTo>
                    <a:pt x="17585" y="10087"/>
                  </a:lnTo>
                  <a:lnTo>
                    <a:pt x="17561" y="10454"/>
                  </a:lnTo>
                  <a:lnTo>
                    <a:pt x="17536" y="10820"/>
                  </a:lnTo>
                  <a:lnTo>
                    <a:pt x="17488" y="11186"/>
                  </a:lnTo>
                  <a:lnTo>
                    <a:pt x="17439" y="11553"/>
                  </a:lnTo>
                  <a:lnTo>
                    <a:pt x="17341" y="11894"/>
                  </a:lnTo>
                  <a:lnTo>
                    <a:pt x="17243" y="12236"/>
                  </a:lnTo>
                  <a:lnTo>
                    <a:pt x="17146" y="12578"/>
                  </a:lnTo>
                  <a:lnTo>
                    <a:pt x="16999" y="12896"/>
                  </a:lnTo>
                  <a:lnTo>
                    <a:pt x="16853" y="13213"/>
                  </a:lnTo>
                  <a:lnTo>
                    <a:pt x="16706" y="13531"/>
                  </a:lnTo>
                  <a:lnTo>
                    <a:pt x="16535" y="13824"/>
                  </a:lnTo>
                  <a:lnTo>
                    <a:pt x="16340" y="14117"/>
                  </a:lnTo>
                  <a:lnTo>
                    <a:pt x="16144" y="14410"/>
                  </a:lnTo>
                  <a:lnTo>
                    <a:pt x="15925" y="14679"/>
                  </a:lnTo>
                  <a:lnTo>
                    <a:pt x="15705" y="14947"/>
                  </a:lnTo>
                  <a:lnTo>
                    <a:pt x="15460" y="15192"/>
                  </a:lnTo>
                  <a:lnTo>
                    <a:pt x="15216" y="15436"/>
                  </a:lnTo>
                  <a:lnTo>
                    <a:pt x="14948" y="15656"/>
                  </a:lnTo>
                  <a:lnTo>
                    <a:pt x="14679" y="15875"/>
                  </a:lnTo>
                  <a:lnTo>
                    <a:pt x="14386" y="16071"/>
                  </a:lnTo>
                  <a:lnTo>
                    <a:pt x="14093" y="16266"/>
                  </a:lnTo>
                  <a:lnTo>
                    <a:pt x="13800" y="16437"/>
                  </a:lnTo>
                  <a:lnTo>
                    <a:pt x="13482" y="16584"/>
                  </a:lnTo>
                  <a:lnTo>
                    <a:pt x="13165" y="16730"/>
                  </a:lnTo>
                  <a:lnTo>
                    <a:pt x="12847" y="16877"/>
                  </a:lnTo>
                  <a:lnTo>
                    <a:pt x="12505" y="16974"/>
                  </a:lnTo>
                  <a:lnTo>
                    <a:pt x="12163" y="17072"/>
                  </a:lnTo>
                  <a:lnTo>
                    <a:pt x="11821" y="17170"/>
                  </a:lnTo>
                  <a:lnTo>
                    <a:pt x="11455" y="17219"/>
                  </a:lnTo>
                  <a:lnTo>
                    <a:pt x="11089" y="17268"/>
                  </a:lnTo>
                  <a:lnTo>
                    <a:pt x="10722" y="17292"/>
                  </a:lnTo>
                  <a:lnTo>
                    <a:pt x="10356" y="17316"/>
                  </a:lnTo>
                  <a:lnTo>
                    <a:pt x="9990" y="17292"/>
                  </a:lnTo>
                  <a:lnTo>
                    <a:pt x="9623" y="17268"/>
                  </a:lnTo>
                  <a:lnTo>
                    <a:pt x="9257" y="17219"/>
                  </a:lnTo>
                  <a:lnTo>
                    <a:pt x="8891" y="17170"/>
                  </a:lnTo>
                  <a:lnTo>
                    <a:pt x="8549" y="17072"/>
                  </a:lnTo>
                  <a:lnTo>
                    <a:pt x="8207" y="16974"/>
                  </a:lnTo>
                  <a:lnTo>
                    <a:pt x="7865" y="16877"/>
                  </a:lnTo>
                  <a:lnTo>
                    <a:pt x="7547" y="16730"/>
                  </a:lnTo>
                  <a:lnTo>
                    <a:pt x="7230" y="16584"/>
                  </a:lnTo>
                  <a:lnTo>
                    <a:pt x="6912" y="16437"/>
                  </a:lnTo>
                  <a:lnTo>
                    <a:pt x="6619" y="16266"/>
                  </a:lnTo>
                  <a:lnTo>
                    <a:pt x="6326" y="16071"/>
                  </a:lnTo>
                  <a:lnTo>
                    <a:pt x="6033" y="15875"/>
                  </a:lnTo>
                  <a:lnTo>
                    <a:pt x="5765" y="15656"/>
                  </a:lnTo>
                  <a:lnTo>
                    <a:pt x="5496" y="15436"/>
                  </a:lnTo>
                  <a:lnTo>
                    <a:pt x="5252" y="15192"/>
                  </a:lnTo>
                  <a:lnTo>
                    <a:pt x="5007" y="14947"/>
                  </a:lnTo>
                  <a:lnTo>
                    <a:pt x="4788" y="14679"/>
                  </a:lnTo>
                  <a:lnTo>
                    <a:pt x="4568" y="14410"/>
                  </a:lnTo>
                  <a:lnTo>
                    <a:pt x="4372" y="14117"/>
                  </a:lnTo>
                  <a:lnTo>
                    <a:pt x="4177" y="13824"/>
                  </a:lnTo>
                  <a:lnTo>
                    <a:pt x="4006" y="13531"/>
                  </a:lnTo>
                  <a:lnTo>
                    <a:pt x="3860" y="13213"/>
                  </a:lnTo>
                  <a:lnTo>
                    <a:pt x="3713" y="12896"/>
                  </a:lnTo>
                  <a:lnTo>
                    <a:pt x="3566" y="12578"/>
                  </a:lnTo>
                  <a:lnTo>
                    <a:pt x="3469" y="12236"/>
                  </a:lnTo>
                  <a:lnTo>
                    <a:pt x="3371" y="11894"/>
                  </a:lnTo>
                  <a:lnTo>
                    <a:pt x="3273" y="11553"/>
                  </a:lnTo>
                  <a:lnTo>
                    <a:pt x="3225" y="11186"/>
                  </a:lnTo>
                  <a:lnTo>
                    <a:pt x="3176" y="10820"/>
                  </a:lnTo>
                  <a:lnTo>
                    <a:pt x="3151" y="10454"/>
                  </a:lnTo>
                  <a:lnTo>
                    <a:pt x="3127" y="10087"/>
                  </a:lnTo>
                  <a:lnTo>
                    <a:pt x="3151" y="9721"/>
                  </a:lnTo>
                  <a:lnTo>
                    <a:pt x="3176" y="9354"/>
                  </a:lnTo>
                  <a:lnTo>
                    <a:pt x="3225" y="8988"/>
                  </a:lnTo>
                  <a:lnTo>
                    <a:pt x="3273" y="8622"/>
                  </a:lnTo>
                  <a:lnTo>
                    <a:pt x="3371" y="8280"/>
                  </a:lnTo>
                  <a:lnTo>
                    <a:pt x="3469" y="7938"/>
                  </a:lnTo>
                  <a:lnTo>
                    <a:pt x="3566" y="7596"/>
                  </a:lnTo>
                  <a:lnTo>
                    <a:pt x="3713" y="7279"/>
                  </a:lnTo>
                  <a:lnTo>
                    <a:pt x="3860" y="6961"/>
                  </a:lnTo>
                  <a:lnTo>
                    <a:pt x="4006" y="6644"/>
                  </a:lnTo>
                  <a:lnTo>
                    <a:pt x="4177" y="6350"/>
                  </a:lnTo>
                  <a:lnTo>
                    <a:pt x="4372" y="6057"/>
                  </a:lnTo>
                  <a:lnTo>
                    <a:pt x="4568" y="5764"/>
                  </a:lnTo>
                  <a:lnTo>
                    <a:pt x="4788" y="5496"/>
                  </a:lnTo>
                  <a:lnTo>
                    <a:pt x="5007" y="5227"/>
                  </a:lnTo>
                  <a:lnTo>
                    <a:pt x="5252" y="4983"/>
                  </a:lnTo>
                  <a:lnTo>
                    <a:pt x="5496" y="4739"/>
                  </a:lnTo>
                  <a:lnTo>
                    <a:pt x="5765" y="4519"/>
                  </a:lnTo>
                  <a:lnTo>
                    <a:pt x="6033" y="4299"/>
                  </a:lnTo>
                  <a:lnTo>
                    <a:pt x="6326" y="4104"/>
                  </a:lnTo>
                  <a:lnTo>
                    <a:pt x="6619" y="3908"/>
                  </a:lnTo>
                  <a:lnTo>
                    <a:pt x="6912" y="3737"/>
                  </a:lnTo>
                  <a:lnTo>
                    <a:pt x="7230" y="3591"/>
                  </a:lnTo>
                  <a:lnTo>
                    <a:pt x="7547" y="3444"/>
                  </a:lnTo>
                  <a:lnTo>
                    <a:pt x="7865" y="3298"/>
                  </a:lnTo>
                  <a:lnTo>
                    <a:pt x="8207" y="3200"/>
                  </a:lnTo>
                  <a:lnTo>
                    <a:pt x="8549" y="3102"/>
                  </a:lnTo>
                  <a:lnTo>
                    <a:pt x="8891" y="3004"/>
                  </a:lnTo>
                  <a:lnTo>
                    <a:pt x="9257" y="2956"/>
                  </a:lnTo>
                  <a:lnTo>
                    <a:pt x="9623" y="2907"/>
                  </a:lnTo>
                  <a:lnTo>
                    <a:pt x="9990" y="2882"/>
                  </a:lnTo>
                  <a:lnTo>
                    <a:pt x="10356" y="2858"/>
                  </a:lnTo>
                  <a:close/>
                  <a:moveTo>
                    <a:pt x="8060" y="0"/>
                  </a:moveTo>
                  <a:lnTo>
                    <a:pt x="6717" y="2516"/>
                  </a:lnTo>
                  <a:lnTo>
                    <a:pt x="3908" y="2003"/>
                  </a:lnTo>
                  <a:lnTo>
                    <a:pt x="3786" y="4861"/>
                  </a:lnTo>
                  <a:lnTo>
                    <a:pt x="1026" y="5593"/>
                  </a:lnTo>
                  <a:lnTo>
                    <a:pt x="2174" y="8207"/>
                  </a:lnTo>
                  <a:lnTo>
                    <a:pt x="1" y="10087"/>
                  </a:lnTo>
                  <a:lnTo>
                    <a:pt x="2174" y="11968"/>
                  </a:lnTo>
                  <a:lnTo>
                    <a:pt x="1026" y="14581"/>
                  </a:lnTo>
                  <a:lnTo>
                    <a:pt x="3786" y="15314"/>
                  </a:lnTo>
                  <a:lnTo>
                    <a:pt x="3908" y="18171"/>
                  </a:lnTo>
                  <a:lnTo>
                    <a:pt x="6717" y="17658"/>
                  </a:lnTo>
                  <a:lnTo>
                    <a:pt x="8060" y="20174"/>
                  </a:lnTo>
                  <a:lnTo>
                    <a:pt x="10356" y="18489"/>
                  </a:lnTo>
                  <a:lnTo>
                    <a:pt x="12652" y="20174"/>
                  </a:lnTo>
                  <a:lnTo>
                    <a:pt x="13995" y="17658"/>
                  </a:lnTo>
                  <a:lnTo>
                    <a:pt x="16804" y="18171"/>
                  </a:lnTo>
                  <a:lnTo>
                    <a:pt x="16926" y="15314"/>
                  </a:lnTo>
                  <a:lnTo>
                    <a:pt x="19686" y="14581"/>
                  </a:lnTo>
                  <a:lnTo>
                    <a:pt x="18538" y="11968"/>
                  </a:lnTo>
                  <a:lnTo>
                    <a:pt x="20711" y="10087"/>
                  </a:lnTo>
                  <a:lnTo>
                    <a:pt x="18538" y="8207"/>
                  </a:lnTo>
                  <a:lnTo>
                    <a:pt x="19686" y="5593"/>
                  </a:lnTo>
                  <a:lnTo>
                    <a:pt x="16926" y="4861"/>
                  </a:lnTo>
                  <a:lnTo>
                    <a:pt x="16804" y="2003"/>
                  </a:lnTo>
                  <a:lnTo>
                    <a:pt x="13995" y="2516"/>
                  </a:lnTo>
                  <a:lnTo>
                    <a:pt x="12652" y="0"/>
                  </a:lnTo>
                  <a:lnTo>
                    <a:pt x="10356" y="1686"/>
                  </a:lnTo>
                  <a:lnTo>
                    <a:pt x="8060" y="0"/>
                  </a:lnTo>
                  <a:close/>
                </a:path>
              </a:pathLst>
            </a:custGeom>
            <a:grpFill/>
            <a:ln w="3175" cap="flat" cmpd="sng">
              <a:solidFill>
                <a:schemeClr val="tx1"/>
              </a:solidFill>
              <a:prstDash val="solid"/>
              <a:bevel/>
              <a:headEnd type="none" w="sm" len="sm"/>
              <a:tailEnd type="none" w="sm" len="sm"/>
            </a:ln>
          </p:spPr>
          <p:txBody>
            <a:bodyPr spcFirstLastPara="1" wrap="square" lIns="162533" tIns="162533" rIns="162533" bIns="162533" anchor="ctr" anchorCtr="0">
              <a:noAutofit/>
            </a:bodyPr>
            <a:lstStyle/>
            <a:p>
              <a:pPr defTabSz="1219170">
                <a:buClr>
                  <a:srgbClr val="000000"/>
                </a:buClr>
              </a:pPr>
              <a:endParaRPr sz="3200" kern="0">
                <a:solidFill>
                  <a:srgbClr val="000000"/>
                </a:solidFill>
                <a:latin typeface="Arial"/>
                <a:cs typeface="Arial"/>
                <a:sym typeface="Arial"/>
              </a:endParaRPr>
            </a:p>
          </p:txBody>
        </p:sp>
        <p:sp>
          <p:nvSpPr>
            <p:cNvPr id="11" name="Google Shape;617;p39">
              <a:extLst>
                <a:ext uri="{FF2B5EF4-FFF2-40B4-BE49-F238E27FC236}">
                  <a16:creationId xmlns:a16="http://schemas.microsoft.com/office/drawing/2014/main" id="{5B4BE225-B7D0-EC4D-A148-E8A95260FF90}"/>
                </a:ext>
              </a:extLst>
            </p:cNvPr>
            <p:cNvSpPr/>
            <p:nvPr/>
          </p:nvSpPr>
          <p:spPr>
            <a:xfrm>
              <a:off x="6016600" y="1005000"/>
              <a:ext cx="337050" cy="337050"/>
            </a:xfrm>
            <a:custGeom>
              <a:avLst/>
              <a:gdLst/>
              <a:ahLst/>
              <a:cxnLst/>
              <a:rect l="l" t="t" r="r" b="b"/>
              <a:pathLst>
                <a:path w="13482" h="13482" extrusionOk="0">
                  <a:moveTo>
                    <a:pt x="6741" y="0"/>
                  </a:moveTo>
                  <a:lnTo>
                    <a:pt x="6399" y="25"/>
                  </a:lnTo>
                  <a:lnTo>
                    <a:pt x="6057" y="49"/>
                  </a:lnTo>
                  <a:lnTo>
                    <a:pt x="5715" y="98"/>
                  </a:lnTo>
                  <a:lnTo>
                    <a:pt x="5398" y="147"/>
                  </a:lnTo>
                  <a:lnTo>
                    <a:pt x="5056" y="220"/>
                  </a:lnTo>
                  <a:lnTo>
                    <a:pt x="4738" y="318"/>
                  </a:lnTo>
                  <a:lnTo>
                    <a:pt x="4421" y="416"/>
                  </a:lnTo>
                  <a:lnTo>
                    <a:pt x="4128" y="538"/>
                  </a:lnTo>
                  <a:lnTo>
                    <a:pt x="3835" y="684"/>
                  </a:lnTo>
                  <a:lnTo>
                    <a:pt x="3542" y="831"/>
                  </a:lnTo>
                  <a:lnTo>
                    <a:pt x="3249" y="977"/>
                  </a:lnTo>
                  <a:lnTo>
                    <a:pt x="2980" y="1173"/>
                  </a:lnTo>
                  <a:lnTo>
                    <a:pt x="2711" y="1344"/>
                  </a:lnTo>
                  <a:lnTo>
                    <a:pt x="2467" y="1539"/>
                  </a:lnTo>
                  <a:lnTo>
                    <a:pt x="2223" y="1759"/>
                  </a:lnTo>
                  <a:lnTo>
                    <a:pt x="1979" y="1979"/>
                  </a:lnTo>
                  <a:lnTo>
                    <a:pt x="1759" y="2223"/>
                  </a:lnTo>
                  <a:lnTo>
                    <a:pt x="1539" y="2467"/>
                  </a:lnTo>
                  <a:lnTo>
                    <a:pt x="1344" y="2711"/>
                  </a:lnTo>
                  <a:lnTo>
                    <a:pt x="1173" y="2980"/>
                  </a:lnTo>
                  <a:lnTo>
                    <a:pt x="977" y="3249"/>
                  </a:lnTo>
                  <a:lnTo>
                    <a:pt x="831" y="3542"/>
                  </a:lnTo>
                  <a:lnTo>
                    <a:pt x="684" y="3835"/>
                  </a:lnTo>
                  <a:lnTo>
                    <a:pt x="538" y="4128"/>
                  </a:lnTo>
                  <a:lnTo>
                    <a:pt x="416" y="4421"/>
                  </a:lnTo>
                  <a:lnTo>
                    <a:pt x="318" y="4738"/>
                  </a:lnTo>
                  <a:lnTo>
                    <a:pt x="220" y="5056"/>
                  </a:lnTo>
                  <a:lnTo>
                    <a:pt x="147" y="5398"/>
                  </a:lnTo>
                  <a:lnTo>
                    <a:pt x="98" y="5715"/>
                  </a:lnTo>
                  <a:lnTo>
                    <a:pt x="49" y="6057"/>
                  </a:lnTo>
                  <a:lnTo>
                    <a:pt x="25" y="6399"/>
                  </a:lnTo>
                  <a:lnTo>
                    <a:pt x="0" y="6741"/>
                  </a:lnTo>
                  <a:lnTo>
                    <a:pt x="25" y="7083"/>
                  </a:lnTo>
                  <a:lnTo>
                    <a:pt x="49" y="7425"/>
                  </a:lnTo>
                  <a:lnTo>
                    <a:pt x="98" y="7767"/>
                  </a:lnTo>
                  <a:lnTo>
                    <a:pt x="147" y="8084"/>
                  </a:lnTo>
                  <a:lnTo>
                    <a:pt x="220" y="8426"/>
                  </a:lnTo>
                  <a:lnTo>
                    <a:pt x="318" y="8744"/>
                  </a:lnTo>
                  <a:lnTo>
                    <a:pt x="416" y="9061"/>
                  </a:lnTo>
                  <a:lnTo>
                    <a:pt x="538" y="9354"/>
                  </a:lnTo>
                  <a:lnTo>
                    <a:pt x="684" y="9648"/>
                  </a:lnTo>
                  <a:lnTo>
                    <a:pt x="831" y="9941"/>
                  </a:lnTo>
                  <a:lnTo>
                    <a:pt x="977" y="10234"/>
                  </a:lnTo>
                  <a:lnTo>
                    <a:pt x="1173" y="10502"/>
                  </a:lnTo>
                  <a:lnTo>
                    <a:pt x="1344" y="10771"/>
                  </a:lnTo>
                  <a:lnTo>
                    <a:pt x="1539" y="11015"/>
                  </a:lnTo>
                  <a:lnTo>
                    <a:pt x="1759" y="11259"/>
                  </a:lnTo>
                  <a:lnTo>
                    <a:pt x="1979" y="11504"/>
                  </a:lnTo>
                  <a:lnTo>
                    <a:pt x="2223" y="11723"/>
                  </a:lnTo>
                  <a:lnTo>
                    <a:pt x="2467" y="11943"/>
                  </a:lnTo>
                  <a:lnTo>
                    <a:pt x="2711" y="12139"/>
                  </a:lnTo>
                  <a:lnTo>
                    <a:pt x="2980" y="12310"/>
                  </a:lnTo>
                  <a:lnTo>
                    <a:pt x="3249" y="12505"/>
                  </a:lnTo>
                  <a:lnTo>
                    <a:pt x="3542" y="12652"/>
                  </a:lnTo>
                  <a:lnTo>
                    <a:pt x="3835" y="12798"/>
                  </a:lnTo>
                  <a:lnTo>
                    <a:pt x="4128" y="12945"/>
                  </a:lnTo>
                  <a:lnTo>
                    <a:pt x="4421" y="13067"/>
                  </a:lnTo>
                  <a:lnTo>
                    <a:pt x="4738" y="13164"/>
                  </a:lnTo>
                  <a:lnTo>
                    <a:pt x="5056" y="13262"/>
                  </a:lnTo>
                  <a:lnTo>
                    <a:pt x="5398" y="13335"/>
                  </a:lnTo>
                  <a:lnTo>
                    <a:pt x="5715" y="13384"/>
                  </a:lnTo>
                  <a:lnTo>
                    <a:pt x="6057" y="13433"/>
                  </a:lnTo>
                  <a:lnTo>
                    <a:pt x="6399" y="13458"/>
                  </a:lnTo>
                  <a:lnTo>
                    <a:pt x="6741" y="13482"/>
                  </a:lnTo>
                  <a:lnTo>
                    <a:pt x="7083" y="13458"/>
                  </a:lnTo>
                  <a:lnTo>
                    <a:pt x="7425" y="13433"/>
                  </a:lnTo>
                  <a:lnTo>
                    <a:pt x="7767" y="13384"/>
                  </a:lnTo>
                  <a:lnTo>
                    <a:pt x="8084" y="13335"/>
                  </a:lnTo>
                  <a:lnTo>
                    <a:pt x="8426" y="13262"/>
                  </a:lnTo>
                  <a:lnTo>
                    <a:pt x="8744" y="13164"/>
                  </a:lnTo>
                  <a:lnTo>
                    <a:pt x="9061" y="13067"/>
                  </a:lnTo>
                  <a:lnTo>
                    <a:pt x="9354" y="12945"/>
                  </a:lnTo>
                  <a:lnTo>
                    <a:pt x="9647" y="12798"/>
                  </a:lnTo>
                  <a:lnTo>
                    <a:pt x="9940" y="12652"/>
                  </a:lnTo>
                  <a:lnTo>
                    <a:pt x="10234" y="12505"/>
                  </a:lnTo>
                  <a:lnTo>
                    <a:pt x="10502" y="12310"/>
                  </a:lnTo>
                  <a:lnTo>
                    <a:pt x="10771" y="12139"/>
                  </a:lnTo>
                  <a:lnTo>
                    <a:pt x="11015" y="11943"/>
                  </a:lnTo>
                  <a:lnTo>
                    <a:pt x="11259" y="11723"/>
                  </a:lnTo>
                  <a:lnTo>
                    <a:pt x="11504" y="11504"/>
                  </a:lnTo>
                  <a:lnTo>
                    <a:pt x="11723" y="11259"/>
                  </a:lnTo>
                  <a:lnTo>
                    <a:pt x="11943" y="11015"/>
                  </a:lnTo>
                  <a:lnTo>
                    <a:pt x="12139" y="10771"/>
                  </a:lnTo>
                  <a:lnTo>
                    <a:pt x="12310" y="10502"/>
                  </a:lnTo>
                  <a:lnTo>
                    <a:pt x="12505" y="10234"/>
                  </a:lnTo>
                  <a:lnTo>
                    <a:pt x="12651" y="9941"/>
                  </a:lnTo>
                  <a:lnTo>
                    <a:pt x="12798" y="9648"/>
                  </a:lnTo>
                  <a:lnTo>
                    <a:pt x="12945" y="9354"/>
                  </a:lnTo>
                  <a:lnTo>
                    <a:pt x="13067" y="9061"/>
                  </a:lnTo>
                  <a:lnTo>
                    <a:pt x="13164" y="8744"/>
                  </a:lnTo>
                  <a:lnTo>
                    <a:pt x="13262" y="8426"/>
                  </a:lnTo>
                  <a:lnTo>
                    <a:pt x="13335" y="8084"/>
                  </a:lnTo>
                  <a:lnTo>
                    <a:pt x="13384" y="7767"/>
                  </a:lnTo>
                  <a:lnTo>
                    <a:pt x="13433" y="7425"/>
                  </a:lnTo>
                  <a:lnTo>
                    <a:pt x="13457" y="7083"/>
                  </a:lnTo>
                  <a:lnTo>
                    <a:pt x="13482" y="6741"/>
                  </a:lnTo>
                  <a:lnTo>
                    <a:pt x="13457" y="6399"/>
                  </a:lnTo>
                  <a:lnTo>
                    <a:pt x="13433" y="6057"/>
                  </a:lnTo>
                  <a:lnTo>
                    <a:pt x="13384" y="5715"/>
                  </a:lnTo>
                  <a:lnTo>
                    <a:pt x="13335" y="5398"/>
                  </a:lnTo>
                  <a:lnTo>
                    <a:pt x="13262" y="5056"/>
                  </a:lnTo>
                  <a:lnTo>
                    <a:pt x="13164" y="4738"/>
                  </a:lnTo>
                  <a:lnTo>
                    <a:pt x="13067" y="4421"/>
                  </a:lnTo>
                  <a:lnTo>
                    <a:pt x="12945" y="4128"/>
                  </a:lnTo>
                  <a:lnTo>
                    <a:pt x="12798" y="3835"/>
                  </a:lnTo>
                  <a:lnTo>
                    <a:pt x="12651" y="3542"/>
                  </a:lnTo>
                  <a:lnTo>
                    <a:pt x="12505" y="3249"/>
                  </a:lnTo>
                  <a:lnTo>
                    <a:pt x="12310" y="2980"/>
                  </a:lnTo>
                  <a:lnTo>
                    <a:pt x="12139" y="2711"/>
                  </a:lnTo>
                  <a:lnTo>
                    <a:pt x="11943" y="2467"/>
                  </a:lnTo>
                  <a:lnTo>
                    <a:pt x="11723" y="2223"/>
                  </a:lnTo>
                  <a:lnTo>
                    <a:pt x="11504" y="1979"/>
                  </a:lnTo>
                  <a:lnTo>
                    <a:pt x="11259" y="1759"/>
                  </a:lnTo>
                  <a:lnTo>
                    <a:pt x="11015" y="1539"/>
                  </a:lnTo>
                  <a:lnTo>
                    <a:pt x="10771" y="1344"/>
                  </a:lnTo>
                  <a:lnTo>
                    <a:pt x="10502" y="1173"/>
                  </a:lnTo>
                  <a:lnTo>
                    <a:pt x="10234" y="977"/>
                  </a:lnTo>
                  <a:lnTo>
                    <a:pt x="9940" y="831"/>
                  </a:lnTo>
                  <a:lnTo>
                    <a:pt x="9647" y="684"/>
                  </a:lnTo>
                  <a:lnTo>
                    <a:pt x="9354" y="538"/>
                  </a:lnTo>
                  <a:lnTo>
                    <a:pt x="9061" y="416"/>
                  </a:lnTo>
                  <a:lnTo>
                    <a:pt x="8744" y="318"/>
                  </a:lnTo>
                  <a:lnTo>
                    <a:pt x="8426" y="220"/>
                  </a:lnTo>
                  <a:lnTo>
                    <a:pt x="8084" y="147"/>
                  </a:lnTo>
                  <a:lnTo>
                    <a:pt x="7767" y="98"/>
                  </a:lnTo>
                  <a:lnTo>
                    <a:pt x="7425" y="49"/>
                  </a:lnTo>
                  <a:lnTo>
                    <a:pt x="7083" y="25"/>
                  </a:lnTo>
                  <a:lnTo>
                    <a:pt x="6741" y="0"/>
                  </a:lnTo>
                  <a:close/>
                </a:path>
              </a:pathLst>
            </a:custGeom>
            <a:grpFill/>
            <a:ln w="3175" cap="flat" cmpd="sng">
              <a:solidFill>
                <a:schemeClr val="tx1"/>
              </a:solidFill>
              <a:prstDash val="solid"/>
              <a:bevel/>
              <a:headEnd type="none" w="sm" len="sm"/>
              <a:tailEnd type="none" w="sm" len="sm"/>
            </a:ln>
          </p:spPr>
          <p:txBody>
            <a:bodyPr spcFirstLastPara="1" wrap="square" lIns="162533" tIns="162533" rIns="162533" bIns="162533" anchor="ctr" anchorCtr="0">
              <a:noAutofit/>
            </a:bodyPr>
            <a:lstStyle/>
            <a:p>
              <a:pPr defTabSz="1219170">
                <a:buClr>
                  <a:srgbClr val="000000"/>
                </a:buClr>
              </a:pPr>
              <a:endParaRPr sz="3200" kern="0">
                <a:solidFill>
                  <a:srgbClr val="000000"/>
                </a:solidFill>
                <a:latin typeface="Arial"/>
                <a:cs typeface="Arial"/>
                <a:sym typeface="Arial"/>
              </a:endParaRPr>
            </a:p>
          </p:txBody>
        </p:sp>
      </p:grpSp>
      <p:sp>
        <p:nvSpPr>
          <p:cNvPr id="12" name="Google Shape;610;p39">
            <a:extLst>
              <a:ext uri="{FF2B5EF4-FFF2-40B4-BE49-F238E27FC236}">
                <a16:creationId xmlns:a16="http://schemas.microsoft.com/office/drawing/2014/main" id="{299634EB-CD05-424D-8945-FC0922915F3D}"/>
              </a:ext>
            </a:extLst>
          </p:cNvPr>
          <p:cNvSpPr/>
          <p:nvPr/>
        </p:nvSpPr>
        <p:spPr>
          <a:xfrm>
            <a:off x="10602674" y="357438"/>
            <a:ext cx="1207636" cy="644247"/>
          </a:xfrm>
          <a:custGeom>
            <a:avLst/>
            <a:gdLst/>
            <a:ahLst/>
            <a:cxnLst/>
            <a:rect l="l" t="t" r="r" b="b"/>
            <a:pathLst>
              <a:path w="19198" h="10845" extrusionOk="0">
                <a:moveTo>
                  <a:pt x="7572" y="1"/>
                </a:moveTo>
                <a:lnTo>
                  <a:pt x="7108" y="25"/>
                </a:lnTo>
                <a:lnTo>
                  <a:pt x="6668" y="98"/>
                </a:lnTo>
                <a:lnTo>
                  <a:pt x="6229" y="196"/>
                </a:lnTo>
                <a:lnTo>
                  <a:pt x="5813" y="343"/>
                </a:lnTo>
                <a:lnTo>
                  <a:pt x="5423" y="538"/>
                </a:lnTo>
                <a:lnTo>
                  <a:pt x="5056" y="758"/>
                </a:lnTo>
                <a:lnTo>
                  <a:pt x="4714" y="1026"/>
                </a:lnTo>
                <a:lnTo>
                  <a:pt x="4397" y="1319"/>
                </a:lnTo>
                <a:lnTo>
                  <a:pt x="4104" y="1637"/>
                </a:lnTo>
                <a:lnTo>
                  <a:pt x="3835" y="1979"/>
                </a:lnTo>
                <a:lnTo>
                  <a:pt x="3615" y="2345"/>
                </a:lnTo>
                <a:lnTo>
                  <a:pt x="3420" y="2736"/>
                </a:lnTo>
                <a:lnTo>
                  <a:pt x="3273" y="3151"/>
                </a:lnTo>
                <a:lnTo>
                  <a:pt x="3151" y="3591"/>
                </a:lnTo>
                <a:lnTo>
                  <a:pt x="3102" y="4030"/>
                </a:lnTo>
                <a:lnTo>
                  <a:pt x="3078" y="4494"/>
                </a:lnTo>
                <a:lnTo>
                  <a:pt x="3078" y="4788"/>
                </a:lnTo>
                <a:lnTo>
                  <a:pt x="2712" y="4788"/>
                </a:lnTo>
                <a:lnTo>
                  <a:pt x="2419" y="4836"/>
                </a:lnTo>
                <a:lnTo>
                  <a:pt x="2125" y="4910"/>
                </a:lnTo>
                <a:lnTo>
                  <a:pt x="1832" y="5032"/>
                </a:lnTo>
                <a:lnTo>
                  <a:pt x="1588" y="5154"/>
                </a:lnTo>
                <a:lnTo>
                  <a:pt x="1320" y="5300"/>
                </a:lnTo>
                <a:lnTo>
                  <a:pt x="1100" y="5471"/>
                </a:lnTo>
                <a:lnTo>
                  <a:pt x="880" y="5667"/>
                </a:lnTo>
                <a:lnTo>
                  <a:pt x="685" y="5887"/>
                </a:lnTo>
                <a:lnTo>
                  <a:pt x="514" y="6131"/>
                </a:lnTo>
                <a:lnTo>
                  <a:pt x="367" y="6375"/>
                </a:lnTo>
                <a:lnTo>
                  <a:pt x="220" y="6644"/>
                </a:lnTo>
                <a:lnTo>
                  <a:pt x="123" y="6912"/>
                </a:lnTo>
                <a:lnTo>
                  <a:pt x="50" y="7205"/>
                </a:lnTo>
                <a:lnTo>
                  <a:pt x="1" y="7499"/>
                </a:lnTo>
                <a:lnTo>
                  <a:pt x="1" y="7816"/>
                </a:lnTo>
                <a:lnTo>
                  <a:pt x="1" y="8134"/>
                </a:lnTo>
                <a:lnTo>
                  <a:pt x="50" y="8427"/>
                </a:lnTo>
                <a:lnTo>
                  <a:pt x="123" y="8720"/>
                </a:lnTo>
                <a:lnTo>
                  <a:pt x="220" y="8988"/>
                </a:lnTo>
                <a:lnTo>
                  <a:pt x="367" y="9257"/>
                </a:lnTo>
                <a:lnTo>
                  <a:pt x="514" y="9501"/>
                </a:lnTo>
                <a:lnTo>
                  <a:pt x="685" y="9745"/>
                </a:lnTo>
                <a:lnTo>
                  <a:pt x="880" y="9965"/>
                </a:lnTo>
                <a:lnTo>
                  <a:pt x="1100" y="10161"/>
                </a:lnTo>
                <a:lnTo>
                  <a:pt x="1320" y="10332"/>
                </a:lnTo>
                <a:lnTo>
                  <a:pt x="1588" y="10478"/>
                </a:lnTo>
                <a:lnTo>
                  <a:pt x="1832" y="10600"/>
                </a:lnTo>
                <a:lnTo>
                  <a:pt x="2125" y="10722"/>
                </a:lnTo>
                <a:lnTo>
                  <a:pt x="2419" y="10796"/>
                </a:lnTo>
                <a:lnTo>
                  <a:pt x="2712" y="10844"/>
                </a:lnTo>
                <a:lnTo>
                  <a:pt x="16486" y="10844"/>
                </a:lnTo>
                <a:lnTo>
                  <a:pt x="16779" y="10796"/>
                </a:lnTo>
                <a:lnTo>
                  <a:pt x="17072" y="10722"/>
                </a:lnTo>
                <a:lnTo>
                  <a:pt x="17365" y="10600"/>
                </a:lnTo>
                <a:lnTo>
                  <a:pt x="17610" y="10478"/>
                </a:lnTo>
                <a:lnTo>
                  <a:pt x="17878" y="10332"/>
                </a:lnTo>
                <a:lnTo>
                  <a:pt x="18098" y="10161"/>
                </a:lnTo>
                <a:lnTo>
                  <a:pt x="18318" y="9965"/>
                </a:lnTo>
                <a:lnTo>
                  <a:pt x="18513" y="9745"/>
                </a:lnTo>
                <a:lnTo>
                  <a:pt x="18684" y="9501"/>
                </a:lnTo>
                <a:lnTo>
                  <a:pt x="18831" y="9257"/>
                </a:lnTo>
                <a:lnTo>
                  <a:pt x="18977" y="8988"/>
                </a:lnTo>
                <a:lnTo>
                  <a:pt x="19075" y="8720"/>
                </a:lnTo>
                <a:lnTo>
                  <a:pt x="19148" y="8427"/>
                </a:lnTo>
                <a:lnTo>
                  <a:pt x="19197" y="8134"/>
                </a:lnTo>
                <a:lnTo>
                  <a:pt x="19197" y="7816"/>
                </a:lnTo>
                <a:lnTo>
                  <a:pt x="19197" y="7499"/>
                </a:lnTo>
                <a:lnTo>
                  <a:pt x="19148" y="7205"/>
                </a:lnTo>
                <a:lnTo>
                  <a:pt x="19075" y="6912"/>
                </a:lnTo>
                <a:lnTo>
                  <a:pt x="18977" y="6644"/>
                </a:lnTo>
                <a:lnTo>
                  <a:pt x="18831" y="6375"/>
                </a:lnTo>
                <a:lnTo>
                  <a:pt x="18684" y="6131"/>
                </a:lnTo>
                <a:lnTo>
                  <a:pt x="18513" y="5887"/>
                </a:lnTo>
                <a:lnTo>
                  <a:pt x="18318" y="5667"/>
                </a:lnTo>
                <a:lnTo>
                  <a:pt x="18098" y="5471"/>
                </a:lnTo>
                <a:lnTo>
                  <a:pt x="17878" y="5300"/>
                </a:lnTo>
                <a:lnTo>
                  <a:pt x="17610" y="5154"/>
                </a:lnTo>
                <a:lnTo>
                  <a:pt x="17365" y="5032"/>
                </a:lnTo>
                <a:lnTo>
                  <a:pt x="17072" y="4910"/>
                </a:lnTo>
                <a:lnTo>
                  <a:pt x="16779" y="4836"/>
                </a:lnTo>
                <a:lnTo>
                  <a:pt x="16486" y="4788"/>
                </a:lnTo>
                <a:lnTo>
                  <a:pt x="15412" y="4788"/>
                </a:lnTo>
                <a:lnTo>
                  <a:pt x="15436" y="4494"/>
                </a:lnTo>
                <a:lnTo>
                  <a:pt x="15412" y="4201"/>
                </a:lnTo>
                <a:lnTo>
                  <a:pt x="15387" y="3933"/>
                </a:lnTo>
                <a:lnTo>
                  <a:pt x="15314" y="3664"/>
                </a:lnTo>
                <a:lnTo>
                  <a:pt x="15216" y="3420"/>
                </a:lnTo>
                <a:lnTo>
                  <a:pt x="15094" y="3176"/>
                </a:lnTo>
                <a:lnTo>
                  <a:pt x="14972" y="2956"/>
                </a:lnTo>
                <a:lnTo>
                  <a:pt x="14801" y="2736"/>
                </a:lnTo>
                <a:lnTo>
                  <a:pt x="14630" y="2541"/>
                </a:lnTo>
                <a:lnTo>
                  <a:pt x="14435" y="2370"/>
                </a:lnTo>
                <a:lnTo>
                  <a:pt x="14215" y="2199"/>
                </a:lnTo>
                <a:lnTo>
                  <a:pt x="13995" y="2077"/>
                </a:lnTo>
                <a:lnTo>
                  <a:pt x="13751" y="1954"/>
                </a:lnTo>
                <a:lnTo>
                  <a:pt x="13507" y="1857"/>
                </a:lnTo>
                <a:lnTo>
                  <a:pt x="13238" y="1784"/>
                </a:lnTo>
                <a:lnTo>
                  <a:pt x="12969" y="1759"/>
                </a:lnTo>
                <a:lnTo>
                  <a:pt x="12676" y="1735"/>
                </a:lnTo>
                <a:lnTo>
                  <a:pt x="12334" y="1759"/>
                </a:lnTo>
                <a:lnTo>
                  <a:pt x="11992" y="1832"/>
                </a:lnTo>
                <a:lnTo>
                  <a:pt x="11650" y="1930"/>
                </a:lnTo>
                <a:lnTo>
                  <a:pt x="11357" y="2077"/>
                </a:lnTo>
                <a:lnTo>
                  <a:pt x="11186" y="1857"/>
                </a:lnTo>
                <a:lnTo>
                  <a:pt x="11015" y="1637"/>
                </a:lnTo>
                <a:lnTo>
                  <a:pt x="10844" y="1417"/>
                </a:lnTo>
                <a:lnTo>
                  <a:pt x="10649" y="1222"/>
                </a:lnTo>
                <a:lnTo>
                  <a:pt x="10454" y="1051"/>
                </a:lnTo>
                <a:lnTo>
                  <a:pt x="10234" y="880"/>
                </a:lnTo>
                <a:lnTo>
                  <a:pt x="9990" y="709"/>
                </a:lnTo>
                <a:lnTo>
                  <a:pt x="9745" y="562"/>
                </a:lnTo>
                <a:lnTo>
                  <a:pt x="9501" y="440"/>
                </a:lnTo>
                <a:lnTo>
                  <a:pt x="9257" y="318"/>
                </a:lnTo>
                <a:lnTo>
                  <a:pt x="8988" y="220"/>
                </a:lnTo>
                <a:lnTo>
                  <a:pt x="8720" y="147"/>
                </a:lnTo>
                <a:lnTo>
                  <a:pt x="8427" y="74"/>
                </a:lnTo>
                <a:lnTo>
                  <a:pt x="8158" y="25"/>
                </a:lnTo>
                <a:lnTo>
                  <a:pt x="7865" y="1"/>
                </a:lnTo>
                <a:close/>
              </a:path>
            </a:pathLst>
          </a:custGeom>
          <a:solidFill>
            <a:srgbClr val="DCCFC1"/>
          </a:solidFill>
          <a:ln w="9525">
            <a:solidFill>
              <a:schemeClr val="tx1"/>
            </a:solidFill>
          </a:ln>
        </p:spPr>
        <p:txBody>
          <a:bodyPr spcFirstLastPara="1" wrap="square" lIns="162533" tIns="162533" rIns="162533" bIns="162533" anchor="ctr" anchorCtr="0">
            <a:noAutofit/>
          </a:bodyPr>
          <a:lstStyle/>
          <a:p>
            <a:pPr defTabSz="1625479">
              <a:buClr>
                <a:srgbClr val="000000"/>
              </a:buClr>
            </a:pPr>
            <a:endParaRPr sz="2489" kern="0">
              <a:solidFill>
                <a:srgbClr val="000000"/>
              </a:solidFill>
              <a:latin typeface="Arial"/>
              <a:cs typeface="Arial"/>
              <a:sym typeface="Arial"/>
            </a:endParaRPr>
          </a:p>
        </p:txBody>
      </p:sp>
      <p:pic>
        <p:nvPicPr>
          <p:cNvPr id="3" name="Picture 2">
            <a:extLst>
              <a:ext uri="{FF2B5EF4-FFF2-40B4-BE49-F238E27FC236}">
                <a16:creationId xmlns:a16="http://schemas.microsoft.com/office/drawing/2014/main" id="{873CBB0E-BC20-0044-87A4-4564BE131ECE}"/>
              </a:ext>
            </a:extLst>
          </p:cNvPr>
          <p:cNvPicPr>
            <a:picLocks noChangeAspect="1"/>
          </p:cNvPicPr>
          <p:nvPr/>
        </p:nvPicPr>
        <p:blipFill>
          <a:blip r:embed="rId5"/>
          <a:stretch>
            <a:fillRect/>
          </a:stretch>
        </p:blipFill>
        <p:spPr>
          <a:xfrm>
            <a:off x="8932664" y="2993929"/>
            <a:ext cx="2732171" cy="2517700"/>
          </a:xfrm>
          <a:prstGeom prst="rect">
            <a:avLst/>
          </a:prstGeom>
        </p:spPr>
      </p:pic>
      <p:pic>
        <p:nvPicPr>
          <p:cNvPr id="14" name="Picture 13">
            <a:extLst>
              <a:ext uri="{FF2B5EF4-FFF2-40B4-BE49-F238E27FC236}">
                <a16:creationId xmlns:a16="http://schemas.microsoft.com/office/drawing/2014/main" id="{FDE1D6C4-2DFB-2448-969B-B42BDD21D6B2}"/>
              </a:ext>
            </a:extLst>
          </p:cNvPr>
          <p:cNvPicPr>
            <a:picLocks noChangeAspect="1"/>
          </p:cNvPicPr>
          <p:nvPr/>
        </p:nvPicPr>
        <p:blipFill>
          <a:blip r:embed="rId5"/>
          <a:stretch>
            <a:fillRect/>
          </a:stretch>
        </p:blipFill>
        <p:spPr>
          <a:xfrm>
            <a:off x="7694847" y="2456078"/>
            <a:ext cx="1438141" cy="1325249"/>
          </a:xfrm>
          <a:prstGeom prst="rect">
            <a:avLst/>
          </a:prstGeom>
        </p:spPr>
      </p:pic>
      <p:pic>
        <p:nvPicPr>
          <p:cNvPr id="15" name="Picture 14">
            <a:extLst>
              <a:ext uri="{FF2B5EF4-FFF2-40B4-BE49-F238E27FC236}">
                <a16:creationId xmlns:a16="http://schemas.microsoft.com/office/drawing/2014/main" id="{50F409C2-65E9-3F48-AE56-3CCBFE5B0AC3}"/>
              </a:ext>
            </a:extLst>
          </p:cNvPr>
          <p:cNvPicPr>
            <a:picLocks noChangeAspect="1"/>
          </p:cNvPicPr>
          <p:nvPr/>
        </p:nvPicPr>
        <p:blipFill>
          <a:blip r:embed="rId5"/>
          <a:stretch>
            <a:fillRect/>
          </a:stretch>
        </p:blipFill>
        <p:spPr>
          <a:xfrm>
            <a:off x="10779277" y="2456684"/>
            <a:ext cx="1438140" cy="1325248"/>
          </a:xfrm>
          <a:prstGeom prst="rect">
            <a:avLst/>
          </a:prstGeom>
        </p:spPr>
      </p:pic>
      <p:sp>
        <p:nvSpPr>
          <p:cNvPr id="16" name="Google Shape;136;p28">
            <a:extLst>
              <a:ext uri="{FF2B5EF4-FFF2-40B4-BE49-F238E27FC236}">
                <a16:creationId xmlns:a16="http://schemas.microsoft.com/office/drawing/2014/main" id="{2B9E5E67-682D-BE47-B216-2486C9A52C19}"/>
              </a:ext>
            </a:extLst>
          </p:cNvPr>
          <p:cNvSpPr txBox="1">
            <a:spLocks/>
          </p:cNvSpPr>
          <p:nvPr/>
        </p:nvSpPr>
        <p:spPr>
          <a:xfrm>
            <a:off x="-109761" y="2174926"/>
            <a:ext cx="5396930" cy="1201200"/>
          </a:xfrm>
          <a:prstGeom prst="rect">
            <a:avLst/>
          </a:prstGeom>
          <a:noFill/>
          <a:ln>
            <a:noFill/>
          </a:ln>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R="0" lvl="0" algn="r" rtl="0">
              <a:lnSpc>
                <a:spcPct val="100000"/>
              </a:lnSpc>
              <a:spcBef>
                <a:spcPts val="0"/>
              </a:spcBef>
              <a:spcAft>
                <a:spcPts val="0"/>
              </a:spcAft>
              <a:buClr>
                <a:schemeClr val="dk1"/>
              </a:buClr>
              <a:buSzPts val="3600"/>
              <a:buFont typeface="Redressed"/>
              <a:buNone/>
              <a:defRPr sz="6000" b="0" i="0" u="none" strike="noStrike" cap="none">
                <a:solidFill>
                  <a:schemeClr val="dk1"/>
                </a:solidFill>
                <a:latin typeface="Redressed"/>
                <a:ea typeface="Redressed"/>
                <a:cs typeface="Redressed"/>
                <a:sym typeface="Redressed"/>
              </a:defRPr>
            </a:lvl1pPr>
            <a:lvl2pPr marR="0" lvl="1" algn="r" rtl="0">
              <a:lnSpc>
                <a:spcPct val="100000"/>
              </a:lnSpc>
              <a:spcBef>
                <a:spcPts val="0"/>
              </a:spcBef>
              <a:spcAft>
                <a:spcPts val="0"/>
              </a:spcAft>
              <a:buClr>
                <a:schemeClr val="dk1"/>
              </a:buClr>
              <a:buSzPts val="4800"/>
              <a:buFont typeface="Fira Sans Extra Condensed Medium"/>
              <a:buNone/>
              <a:defRPr sz="4800" b="0" i="0" u="none" strike="noStrike" cap="none">
                <a:solidFill>
                  <a:schemeClr val="dk1"/>
                </a:solidFill>
                <a:latin typeface="Fira Sans Extra Condensed Medium"/>
                <a:ea typeface="Fira Sans Extra Condensed Medium"/>
                <a:cs typeface="Fira Sans Extra Condensed Medium"/>
                <a:sym typeface="Fira Sans Extra Condensed Medium"/>
              </a:defRPr>
            </a:lvl2pPr>
            <a:lvl3pPr marR="0" lvl="2" algn="r" rtl="0">
              <a:lnSpc>
                <a:spcPct val="100000"/>
              </a:lnSpc>
              <a:spcBef>
                <a:spcPts val="0"/>
              </a:spcBef>
              <a:spcAft>
                <a:spcPts val="0"/>
              </a:spcAft>
              <a:buClr>
                <a:schemeClr val="dk1"/>
              </a:buClr>
              <a:buSzPts val="4800"/>
              <a:buFont typeface="Fira Sans Extra Condensed Medium"/>
              <a:buNone/>
              <a:defRPr sz="4800" b="0" i="0" u="none" strike="noStrike" cap="none">
                <a:solidFill>
                  <a:schemeClr val="dk1"/>
                </a:solidFill>
                <a:latin typeface="Fira Sans Extra Condensed Medium"/>
                <a:ea typeface="Fira Sans Extra Condensed Medium"/>
                <a:cs typeface="Fira Sans Extra Condensed Medium"/>
                <a:sym typeface="Fira Sans Extra Condensed Medium"/>
              </a:defRPr>
            </a:lvl3pPr>
            <a:lvl4pPr marR="0" lvl="3" algn="r" rtl="0">
              <a:lnSpc>
                <a:spcPct val="100000"/>
              </a:lnSpc>
              <a:spcBef>
                <a:spcPts val="0"/>
              </a:spcBef>
              <a:spcAft>
                <a:spcPts val="0"/>
              </a:spcAft>
              <a:buClr>
                <a:schemeClr val="dk1"/>
              </a:buClr>
              <a:buSzPts val="4800"/>
              <a:buFont typeface="Fira Sans Extra Condensed Medium"/>
              <a:buNone/>
              <a:defRPr sz="4800" b="0" i="0" u="none" strike="noStrike" cap="none">
                <a:solidFill>
                  <a:schemeClr val="dk1"/>
                </a:solidFill>
                <a:latin typeface="Fira Sans Extra Condensed Medium"/>
                <a:ea typeface="Fira Sans Extra Condensed Medium"/>
                <a:cs typeface="Fira Sans Extra Condensed Medium"/>
                <a:sym typeface="Fira Sans Extra Condensed Medium"/>
              </a:defRPr>
            </a:lvl4pPr>
            <a:lvl5pPr marR="0" lvl="4" algn="r" rtl="0">
              <a:lnSpc>
                <a:spcPct val="100000"/>
              </a:lnSpc>
              <a:spcBef>
                <a:spcPts val="0"/>
              </a:spcBef>
              <a:spcAft>
                <a:spcPts val="0"/>
              </a:spcAft>
              <a:buClr>
                <a:schemeClr val="dk1"/>
              </a:buClr>
              <a:buSzPts val="4800"/>
              <a:buFont typeface="Fira Sans Extra Condensed Medium"/>
              <a:buNone/>
              <a:defRPr sz="4800" b="0" i="0" u="none" strike="noStrike" cap="none">
                <a:solidFill>
                  <a:schemeClr val="dk1"/>
                </a:solidFill>
                <a:latin typeface="Fira Sans Extra Condensed Medium"/>
                <a:ea typeface="Fira Sans Extra Condensed Medium"/>
                <a:cs typeface="Fira Sans Extra Condensed Medium"/>
                <a:sym typeface="Fira Sans Extra Condensed Medium"/>
              </a:defRPr>
            </a:lvl5pPr>
            <a:lvl6pPr marR="0" lvl="5" algn="r" rtl="0">
              <a:lnSpc>
                <a:spcPct val="100000"/>
              </a:lnSpc>
              <a:spcBef>
                <a:spcPts val="0"/>
              </a:spcBef>
              <a:spcAft>
                <a:spcPts val="0"/>
              </a:spcAft>
              <a:buClr>
                <a:schemeClr val="dk1"/>
              </a:buClr>
              <a:buSzPts val="4800"/>
              <a:buFont typeface="Fira Sans Extra Condensed Medium"/>
              <a:buNone/>
              <a:defRPr sz="4800" b="0" i="0" u="none" strike="noStrike" cap="none">
                <a:solidFill>
                  <a:schemeClr val="dk1"/>
                </a:solidFill>
                <a:latin typeface="Fira Sans Extra Condensed Medium"/>
                <a:ea typeface="Fira Sans Extra Condensed Medium"/>
                <a:cs typeface="Fira Sans Extra Condensed Medium"/>
                <a:sym typeface="Fira Sans Extra Condensed Medium"/>
              </a:defRPr>
            </a:lvl6pPr>
            <a:lvl7pPr marR="0" lvl="6" algn="r" rtl="0">
              <a:lnSpc>
                <a:spcPct val="100000"/>
              </a:lnSpc>
              <a:spcBef>
                <a:spcPts val="0"/>
              </a:spcBef>
              <a:spcAft>
                <a:spcPts val="0"/>
              </a:spcAft>
              <a:buClr>
                <a:schemeClr val="dk1"/>
              </a:buClr>
              <a:buSzPts val="4800"/>
              <a:buFont typeface="Fira Sans Extra Condensed Medium"/>
              <a:buNone/>
              <a:defRPr sz="4800" b="0" i="0" u="none" strike="noStrike" cap="none">
                <a:solidFill>
                  <a:schemeClr val="dk1"/>
                </a:solidFill>
                <a:latin typeface="Fira Sans Extra Condensed Medium"/>
                <a:ea typeface="Fira Sans Extra Condensed Medium"/>
                <a:cs typeface="Fira Sans Extra Condensed Medium"/>
                <a:sym typeface="Fira Sans Extra Condensed Medium"/>
              </a:defRPr>
            </a:lvl7pPr>
            <a:lvl8pPr marR="0" lvl="7" algn="r" rtl="0">
              <a:lnSpc>
                <a:spcPct val="100000"/>
              </a:lnSpc>
              <a:spcBef>
                <a:spcPts val="0"/>
              </a:spcBef>
              <a:spcAft>
                <a:spcPts val="0"/>
              </a:spcAft>
              <a:buClr>
                <a:schemeClr val="dk1"/>
              </a:buClr>
              <a:buSzPts val="4800"/>
              <a:buFont typeface="Fira Sans Extra Condensed Medium"/>
              <a:buNone/>
              <a:defRPr sz="4800" b="0" i="0" u="none" strike="noStrike" cap="none">
                <a:solidFill>
                  <a:schemeClr val="dk1"/>
                </a:solidFill>
                <a:latin typeface="Fira Sans Extra Condensed Medium"/>
                <a:ea typeface="Fira Sans Extra Condensed Medium"/>
                <a:cs typeface="Fira Sans Extra Condensed Medium"/>
                <a:sym typeface="Fira Sans Extra Condensed Medium"/>
              </a:defRPr>
            </a:lvl8pPr>
            <a:lvl9pPr marR="0" lvl="8" algn="r" rtl="0">
              <a:lnSpc>
                <a:spcPct val="100000"/>
              </a:lnSpc>
              <a:spcBef>
                <a:spcPts val="0"/>
              </a:spcBef>
              <a:spcAft>
                <a:spcPts val="0"/>
              </a:spcAft>
              <a:buClr>
                <a:schemeClr val="dk1"/>
              </a:buClr>
              <a:buSzPts val="4800"/>
              <a:buFont typeface="Fira Sans Extra Condensed Medium"/>
              <a:buNone/>
              <a:defRPr sz="4800" b="0" i="0" u="none" strike="noStrike" cap="none">
                <a:solidFill>
                  <a:schemeClr val="dk1"/>
                </a:solidFill>
                <a:latin typeface="Fira Sans Extra Condensed Medium"/>
                <a:ea typeface="Fira Sans Extra Condensed Medium"/>
                <a:cs typeface="Fira Sans Extra Condensed Medium"/>
                <a:sym typeface="Fira Sans Extra Condensed Medium"/>
              </a:defRPr>
            </a:lvl9pPr>
          </a:lstStyle>
          <a:p>
            <a:pPr defTabSz="1219170">
              <a:buClr>
                <a:srgbClr val="482400"/>
              </a:buClr>
            </a:pPr>
            <a:r>
              <a:rPr lang="en" sz="8000" b="1" kern="0" dirty="0" err="1">
                <a:solidFill>
                  <a:srgbClr val="FF0000"/>
                </a:solidFill>
                <a:latin typeface="Times New Roman" panose="02020603050405020304" pitchFamily="18" charset="0"/>
                <a:cs typeface="Times New Roman" panose="02020603050405020304" pitchFamily="18" charset="0"/>
              </a:rPr>
              <a:t>N</a:t>
            </a:r>
            <a:r>
              <a:rPr lang="en" sz="8000" b="1" kern="0" dirty="0" err="1">
                <a:solidFill>
                  <a:srgbClr val="FF0000"/>
                </a:solidFill>
              </a:rPr>
              <a:t>ội</a:t>
            </a:r>
            <a:r>
              <a:rPr lang="en" sz="8000" b="1" kern="0" dirty="0">
                <a:solidFill>
                  <a:srgbClr val="FF0000"/>
                </a:solidFill>
              </a:rPr>
              <a:t> Dung</a:t>
            </a:r>
          </a:p>
        </p:txBody>
      </p:sp>
      <p:grpSp>
        <p:nvGrpSpPr>
          <p:cNvPr id="17" name="Google Shape;119;p26">
            <a:extLst>
              <a:ext uri="{FF2B5EF4-FFF2-40B4-BE49-F238E27FC236}">
                <a16:creationId xmlns:a16="http://schemas.microsoft.com/office/drawing/2014/main" id="{FA378EA3-2315-0D40-9300-F625AE957F35}"/>
              </a:ext>
            </a:extLst>
          </p:cNvPr>
          <p:cNvGrpSpPr/>
          <p:nvPr/>
        </p:nvGrpSpPr>
        <p:grpSpPr>
          <a:xfrm>
            <a:off x="598602" y="3494281"/>
            <a:ext cx="3007868" cy="92721"/>
            <a:chOff x="446800" y="1721825"/>
            <a:chExt cx="259025" cy="18316"/>
          </a:xfrm>
        </p:grpSpPr>
        <p:sp>
          <p:nvSpPr>
            <p:cNvPr id="18" name="Google Shape;120;p26">
              <a:extLst>
                <a:ext uri="{FF2B5EF4-FFF2-40B4-BE49-F238E27FC236}">
                  <a16:creationId xmlns:a16="http://schemas.microsoft.com/office/drawing/2014/main" id="{44108FEC-DDB4-D54B-864B-B3601CCFB81D}"/>
                </a:ext>
              </a:extLst>
            </p:cNvPr>
            <p:cNvSpPr/>
            <p:nvPr/>
          </p:nvSpPr>
          <p:spPr>
            <a:xfrm>
              <a:off x="447225" y="1724716"/>
              <a:ext cx="258600" cy="15425"/>
            </a:xfrm>
            <a:custGeom>
              <a:avLst/>
              <a:gdLst/>
              <a:ahLst/>
              <a:cxnLst/>
              <a:rect l="l" t="t" r="r" b="b"/>
              <a:pathLst>
                <a:path w="10344" h="617" extrusionOk="0">
                  <a:moveTo>
                    <a:pt x="371" y="0"/>
                  </a:moveTo>
                  <a:cubicBezTo>
                    <a:pt x="274" y="0"/>
                    <a:pt x="176" y="4"/>
                    <a:pt x="77" y="13"/>
                  </a:cubicBezTo>
                  <a:cubicBezTo>
                    <a:pt x="1" y="13"/>
                    <a:pt x="3" y="132"/>
                    <a:pt x="78" y="132"/>
                  </a:cubicBezTo>
                  <a:cubicBezTo>
                    <a:pt x="79" y="132"/>
                    <a:pt x="80" y="132"/>
                    <a:pt x="81" y="132"/>
                  </a:cubicBezTo>
                  <a:cubicBezTo>
                    <a:pt x="246" y="140"/>
                    <a:pt x="410" y="177"/>
                    <a:pt x="574" y="189"/>
                  </a:cubicBezTo>
                  <a:cubicBezTo>
                    <a:pt x="738" y="206"/>
                    <a:pt x="902" y="226"/>
                    <a:pt x="1062" y="247"/>
                  </a:cubicBezTo>
                  <a:cubicBezTo>
                    <a:pt x="1226" y="263"/>
                    <a:pt x="1395" y="271"/>
                    <a:pt x="1555" y="292"/>
                  </a:cubicBezTo>
                  <a:cubicBezTo>
                    <a:pt x="1719" y="317"/>
                    <a:pt x="1883" y="325"/>
                    <a:pt x="2047" y="349"/>
                  </a:cubicBezTo>
                  <a:cubicBezTo>
                    <a:pt x="2211" y="378"/>
                    <a:pt x="2375" y="431"/>
                    <a:pt x="2543" y="448"/>
                  </a:cubicBezTo>
                  <a:cubicBezTo>
                    <a:pt x="2712" y="464"/>
                    <a:pt x="2880" y="485"/>
                    <a:pt x="3052" y="497"/>
                  </a:cubicBezTo>
                  <a:cubicBezTo>
                    <a:pt x="3093" y="500"/>
                    <a:pt x="3134" y="501"/>
                    <a:pt x="3175" y="501"/>
                  </a:cubicBezTo>
                  <a:cubicBezTo>
                    <a:pt x="3273" y="501"/>
                    <a:pt x="3371" y="495"/>
                    <a:pt x="3470" y="495"/>
                  </a:cubicBezTo>
                  <a:cubicBezTo>
                    <a:pt x="3501" y="495"/>
                    <a:pt x="3531" y="496"/>
                    <a:pt x="3561" y="497"/>
                  </a:cubicBezTo>
                  <a:cubicBezTo>
                    <a:pt x="3729" y="501"/>
                    <a:pt x="3898" y="518"/>
                    <a:pt x="4066" y="526"/>
                  </a:cubicBezTo>
                  <a:cubicBezTo>
                    <a:pt x="4152" y="530"/>
                    <a:pt x="4235" y="530"/>
                    <a:pt x="4318" y="530"/>
                  </a:cubicBezTo>
                  <a:cubicBezTo>
                    <a:pt x="4400" y="530"/>
                    <a:pt x="4482" y="530"/>
                    <a:pt x="4566" y="534"/>
                  </a:cubicBezTo>
                  <a:cubicBezTo>
                    <a:pt x="4730" y="538"/>
                    <a:pt x="4895" y="591"/>
                    <a:pt x="5063" y="596"/>
                  </a:cubicBezTo>
                  <a:cubicBezTo>
                    <a:pt x="5078" y="596"/>
                    <a:pt x="5093" y="596"/>
                    <a:pt x="5108" y="596"/>
                  </a:cubicBezTo>
                  <a:cubicBezTo>
                    <a:pt x="5243" y="596"/>
                    <a:pt x="5380" y="583"/>
                    <a:pt x="5514" y="583"/>
                  </a:cubicBezTo>
                  <a:cubicBezTo>
                    <a:pt x="5529" y="583"/>
                    <a:pt x="5544" y="583"/>
                    <a:pt x="5559" y="583"/>
                  </a:cubicBezTo>
                  <a:cubicBezTo>
                    <a:pt x="5615" y="585"/>
                    <a:pt x="5671" y="585"/>
                    <a:pt x="5727" y="585"/>
                  </a:cubicBezTo>
                  <a:cubicBezTo>
                    <a:pt x="5837" y="585"/>
                    <a:pt x="5948" y="583"/>
                    <a:pt x="6060" y="583"/>
                  </a:cubicBezTo>
                  <a:cubicBezTo>
                    <a:pt x="6224" y="583"/>
                    <a:pt x="6392" y="616"/>
                    <a:pt x="6556" y="616"/>
                  </a:cubicBezTo>
                  <a:cubicBezTo>
                    <a:pt x="6721" y="616"/>
                    <a:pt x="6889" y="600"/>
                    <a:pt x="7053" y="600"/>
                  </a:cubicBezTo>
                  <a:cubicBezTo>
                    <a:pt x="7221" y="596"/>
                    <a:pt x="7385" y="563"/>
                    <a:pt x="7554" y="559"/>
                  </a:cubicBezTo>
                  <a:cubicBezTo>
                    <a:pt x="7570" y="558"/>
                    <a:pt x="7587" y="557"/>
                    <a:pt x="7603" y="557"/>
                  </a:cubicBezTo>
                  <a:cubicBezTo>
                    <a:pt x="7735" y="557"/>
                    <a:pt x="7869" y="580"/>
                    <a:pt x="8000" y="580"/>
                  </a:cubicBezTo>
                  <a:cubicBezTo>
                    <a:pt x="8017" y="580"/>
                    <a:pt x="8033" y="580"/>
                    <a:pt x="8050" y="579"/>
                  </a:cubicBezTo>
                  <a:cubicBezTo>
                    <a:pt x="8243" y="571"/>
                    <a:pt x="8428" y="522"/>
                    <a:pt x="8616" y="509"/>
                  </a:cubicBezTo>
                  <a:cubicBezTo>
                    <a:pt x="8805" y="497"/>
                    <a:pt x="8994" y="477"/>
                    <a:pt x="9178" y="460"/>
                  </a:cubicBezTo>
                  <a:cubicBezTo>
                    <a:pt x="9367" y="440"/>
                    <a:pt x="9560" y="448"/>
                    <a:pt x="9749" y="427"/>
                  </a:cubicBezTo>
                  <a:cubicBezTo>
                    <a:pt x="9938" y="403"/>
                    <a:pt x="10122" y="370"/>
                    <a:pt x="10311" y="341"/>
                  </a:cubicBezTo>
                  <a:cubicBezTo>
                    <a:pt x="10340" y="337"/>
                    <a:pt x="10344" y="267"/>
                    <a:pt x="10311" y="267"/>
                  </a:cubicBezTo>
                  <a:cubicBezTo>
                    <a:pt x="10143" y="271"/>
                    <a:pt x="9974" y="280"/>
                    <a:pt x="9810" y="284"/>
                  </a:cubicBezTo>
                  <a:cubicBezTo>
                    <a:pt x="9642" y="288"/>
                    <a:pt x="9474" y="308"/>
                    <a:pt x="9310" y="312"/>
                  </a:cubicBezTo>
                  <a:cubicBezTo>
                    <a:pt x="9141" y="317"/>
                    <a:pt x="8977" y="325"/>
                    <a:pt x="8809" y="329"/>
                  </a:cubicBezTo>
                  <a:cubicBezTo>
                    <a:pt x="8641" y="333"/>
                    <a:pt x="8477" y="345"/>
                    <a:pt x="8309" y="349"/>
                  </a:cubicBezTo>
                  <a:cubicBezTo>
                    <a:pt x="8296" y="350"/>
                    <a:pt x="8283" y="350"/>
                    <a:pt x="8270" y="350"/>
                  </a:cubicBezTo>
                  <a:cubicBezTo>
                    <a:pt x="8115" y="350"/>
                    <a:pt x="7963" y="329"/>
                    <a:pt x="7808" y="329"/>
                  </a:cubicBezTo>
                  <a:cubicBezTo>
                    <a:pt x="7640" y="333"/>
                    <a:pt x="7476" y="382"/>
                    <a:pt x="7307" y="386"/>
                  </a:cubicBezTo>
                  <a:cubicBezTo>
                    <a:pt x="7300" y="387"/>
                    <a:pt x="7293" y="387"/>
                    <a:pt x="7285" y="387"/>
                  </a:cubicBezTo>
                  <a:cubicBezTo>
                    <a:pt x="7132" y="387"/>
                    <a:pt x="6982" y="349"/>
                    <a:pt x="6829" y="349"/>
                  </a:cubicBezTo>
                  <a:cubicBezTo>
                    <a:pt x="6821" y="349"/>
                    <a:pt x="6814" y="349"/>
                    <a:pt x="6807" y="349"/>
                  </a:cubicBezTo>
                  <a:lnTo>
                    <a:pt x="6306" y="349"/>
                  </a:lnTo>
                  <a:cubicBezTo>
                    <a:pt x="6160" y="349"/>
                    <a:pt x="6011" y="362"/>
                    <a:pt x="5862" y="362"/>
                  </a:cubicBezTo>
                  <a:cubicBezTo>
                    <a:pt x="5843" y="362"/>
                    <a:pt x="5824" y="362"/>
                    <a:pt x="5806" y="362"/>
                  </a:cubicBezTo>
                  <a:cubicBezTo>
                    <a:pt x="5751" y="360"/>
                    <a:pt x="5696" y="360"/>
                    <a:pt x="5640" y="360"/>
                  </a:cubicBezTo>
                  <a:cubicBezTo>
                    <a:pt x="5529" y="360"/>
                    <a:pt x="5417" y="362"/>
                    <a:pt x="5305" y="362"/>
                  </a:cubicBezTo>
                  <a:cubicBezTo>
                    <a:pt x="5193" y="362"/>
                    <a:pt x="5082" y="365"/>
                    <a:pt x="4972" y="365"/>
                  </a:cubicBezTo>
                  <a:cubicBezTo>
                    <a:pt x="4916" y="365"/>
                    <a:pt x="4860" y="364"/>
                    <a:pt x="4804" y="362"/>
                  </a:cubicBezTo>
                  <a:cubicBezTo>
                    <a:pt x="4636" y="354"/>
                    <a:pt x="4472" y="329"/>
                    <a:pt x="4304" y="321"/>
                  </a:cubicBezTo>
                  <a:cubicBezTo>
                    <a:pt x="4220" y="317"/>
                    <a:pt x="4137" y="317"/>
                    <a:pt x="4053" y="317"/>
                  </a:cubicBezTo>
                  <a:cubicBezTo>
                    <a:pt x="3970" y="317"/>
                    <a:pt x="3887" y="317"/>
                    <a:pt x="3803" y="312"/>
                  </a:cubicBezTo>
                  <a:cubicBezTo>
                    <a:pt x="3635" y="308"/>
                    <a:pt x="3471" y="255"/>
                    <a:pt x="3307" y="247"/>
                  </a:cubicBezTo>
                  <a:cubicBezTo>
                    <a:pt x="3138" y="239"/>
                    <a:pt x="2974" y="230"/>
                    <a:pt x="2806" y="218"/>
                  </a:cubicBezTo>
                  <a:cubicBezTo>
                    <a:pt x="2638" y="210"/>
                    <a:pt x="2474" y="198"/>
                    <a:pt x="2305" y="185"/>
                  </a:cubicBezTo>
                  <a:cubicBezTo>
                    <a:pt x="2117" y="173"/>
                    <a:pt x="1924" y="173"/>
                    <a:pt x="1731" y="152"/>
                  </a:cubicBezTo>
                  <a:cubicBezTo>
                    <a:pt x="1542" y="136"/>
                    <a:pt x="1354" y="111"/>
                    <a:pt x="1165" y="79"/>
                  </a:cubicBezTo>
                  <a:cubicBezTo>
                    <a:pt x="984" y="50"/>
                    <a:pt x="804" y="21"/>
                    <a:pt x="623" y="9"/>
                  </a:cubicBezTo>
                  <a:cubicBezTo>
                    <a:pt x="539" y="3"/>
                    <a:pt x="456" y="0"/>
                    <a:pt x="371" y="0"/>
                  </a:cubicBezTo>
                  <a:close/>
                </a:path>
              </a:pathLst>
            </a:custGeom>
            <a:solidFill>
              <a:srgbClr val="5D3D1D"/>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19" name="Google Shape;121;p26">
              <a:extLst>
                <a:ext uri="{FF2B5EF4-FFF2-40B4-BE49-F238E27FC236}">
                  <a16:creationId xmlns:a16="http://schemas.microsoft.com/office/drawing/2014/main" id="{C7DA202F-6C77-8940-97A2-69F6C82E417D}"/>
                </a:ext>
              </a:extLst>
            </p:cNvPr>
            <p:cNvSpPr/>
            <p:nvPr/>
          </p:nvSpPr>
          <p:spPr>
            <a:xfrm>
              <a:off x="446800" y="1721825"/>
              <a:ext cx="258725" cy="10325"/>
            </a:xfrm>
            <a:custGeom>
              <a:avLst/>
              <a:gdLst/>
              <a:ahLst/>
              <a:cxnLst/>
              <a:rect l="l" t="t" r="r" b="b"/>
              <a:pathLst>
                <a:path w="10349" h="413" extrusionOk="0">
                  <a:moveTo>
                    <a:pt x="825" y="1"/>
                  </a:moveTo>
                  <a:cubicBezTo>
                    <a:pt x="792" y="1"/>
                    <a:pt x="759" y="1"/>
                    <a:pt x="726" y="2"/>
                  </a:cubicBezTo>
                  <a:cubicBezTo>
                    <a:pt x="558" y="2"/>
                    <a:pt x="390" y="14"/>
                    <a:pt x="222" y="26"/>
                  </a:cubicBezTo>
                  <a:cubicBezTo>
                    <a:pt x="0" y="43"/>
                    <a:pt x="4" y="232"/>
                    <a:pt x="222" y="252"/>
                  </a:cubicBezTo>
                  <a:cubicBezTo>
                    <a:pt x="390" y="268"/>
                    <a:pt x="550" y="318"/>
                    <a:pt x="718" y="330"/>
                  </a:cubicBezTo>
                  <a:cubicBezTo>
                    <a:pt x="882" y="346"/>
                    <a:pt x="1046" y="355"/>
                    <a:pt x="1215" y="367"/>
                  </a:cubicBezTo>
                  <a:cubicBezTo>
                    <a:pt x="1263" y="371"/>
                    <a:pt x="1312" y="372"/>
                    <a:pt x="1361" y="372"/>
                  </a:cubicBezTo>
                  <a:cubicBezTo>
                    <a:pt x="1442" y="372"/>
                    <a:pt x="1523" y="369"/>
                    <a:pt x="1605" y="369"/>
                  </a:cubicBezTo>
                  <a:cubicBezTo>
                    <a:pt x="1642" y="369"/>
                    <a:pt x="1678" y="369"/>
                    <a:pt x="1715" y="371"/>
                  </a:cubicBezTo>
                  <a:cubicBezTo>
                    <a:pt x="1879" y="379"/>
                    <a:pt x="2043" y="387"/>
                    <a:pt x="2212" y="392"/>
                  </a:cubicBezTo>
                  <a:cubicBezTo>
                    <a:pt x="2380" y="396"/>
                    <a:pt x="2544" y="412"/>
                    <a:pt x="2708" y="412"/>
                  </a:cubicBezTo>
                  <a:cubicBezTo>
                    <a:pt x="2876" y="408"/>
                    <a:pt x="3045" y="387"/>
                    <a:pt x="3209" y="383"/>
                  </a:cubicBezTo>
                  <a:cubicBezTo>
                    <a:pt x="3377" y="383"/>
                    <a:pt x="3545" y="412"/>
                    <a:pt x="3709" y="412"/>
                  </a:cubicBezTo>
                  <a:cubicBezTo>
                    <a:pt x="3878" y="412"/>
                    <a:pt x="4046" y="371"/>
                    <a:pt x="4210" y="371"/>
                  </a:cubicBezTo>
                  <a:cubicBezTo>
                    <a:pt x="4368" y="371"/>
                    <a:pt x="4527" y="400"/>
                    <a:pt x="4682" y="400"/>
                  </a:cubicBezTo>
                  <a:cubicBezTo>
                    <a:pt x="4691" y="400"/>
                    <a:pt x="4701" y="400"/>
                    <a:pt x="4711" y="400"/>
                  </a:cubicBezTo>
                  <a:cubicBezTo>
                    <a:pt x="4879" y="400"/>
                    <a:pt x="5047" y="371"/>
                    <a:pt x="5211" y="371"/>
                  </a:cubicBezTo>
                  <a:cubicBezTo>
                    <a:pt x="5361" y="371"/>
                    <a:pt x="5510" y="384"/>
                    <a:pt x="5660" y="384"/>
                  </a:cubicBezTo>
                  <a:cubicBezTo>
                    <a:pt x="5678" y="384"/>
                    <a:pt x="5697" y="384"/>
                    <a:pt x="5716" y="383"/>
                  </a:cubicBezTo>
                  <a:cubicBezTo>
                    <a:pt x="5884" y="383"/>
                    <a:pt x="6052" y="367"/>
                    <a:pt x="6221" y="363"/>
                  </a:cubicBezTo>
                  <a:cubicBezTo>
                    <a:pt x="6389" y="363"/>
                    <a:pt x="6557" y="387"/>
                    <a:pt x="6725" y="387"/>
                  </a:cubicBezTo>
                  <a:cubicBezTo>
                    <a:pt x="6893" y="383"/>
                    <a:pt x="7062" y="375"/>
                    <a:pt x="7230" y="371"/>
                  </a:cubicBezTo>
                  <a:cubicBezTo>
                    <a:pt x="7398" y="367"/>
                    <a:pt x="7566" y="346"/>
                    <a:pt x="7735" y="342"/>
                  </a:cubicBezTo>
                  <a:cubicBezTo>
                    <a:pt x="7903" y="334"/>
                    <a:pt x="8067" y="342"/>
                    <a:pt x="8231" y="330"/>
                  </a:cubicBezTo>
                  <a:cubicBezTo>
                    <a:pt x="8399" y="322"/>
                    <a:pt x="8564" y="305"/>
                    <a:pt x="8732" y="293"/>
                  </a:cubicBezTo>
                  <a:cubicBezTo>
                    <a:pt x="8896" y="285"/>
                    <a:pt x="9064" y="285"/>
                    <a:pt x="9228" y="273"/>
                  </a:cubicBezTo>
                  <a:cubicBezTo>
                    <a:pt x="9392" y="260"/>
                    <a:pt x="9557" y="207"/>
                    <a:pt x="9721" y="190"/>
                  </a:cubicBezTo>
                  <a:cubicBezTo>
                    <a:pt x="9747" y="188"/>
                    <a:pt x="9774" y="188"/>
                    <a:pt x="9801" y="188"/>
                  </a:cubicBezTo>
                  <a:cubicBezTo>
                    <a:pt x="9914" y="188"/>
                    <a:pt x="10028" y="202"/>
                    <a:pt x="10140" y="202"/>
                  </a:cubicBezTo>
                  <a:cubicBezTo>
                    <a:pt x="10168" y="202"/>
                    <a:pt x="10195" y="201"/>
                    <a:pt x="10221" y="199"/>
                  </a:cubicBezTo>
                  <a:cubicBezTo>
                    <a:pt x="10312" y="190"/>
                    <a:pt x="10348" y="84"/>
                    <a:pt x="10242" y="71"/>
                  </a:cubicBezTo>
                  <a:cubicBezTo>
                    <a:pt x="10057" y="53"/>
                    <a:pt x="9878" y="21"/>
                    <a:pt x="9694" y="21"/>
                  </a:cubicBezTo>
                  <a:cubicBezTo>
                    <a:pt x="9674" y="21"/>
                    <a:pt x="9654" y="21"/>
                    <a:pt x="9634" y="22"/>
                  </a:cubicBezTo>
                  <a:cubicBezTo>
                    <a:pt x="9433" y="30"/>
                    <a:pt x="9232" y="35"/>
                    <a:pt x="9027" y="47"/>
                  </a:cubicBezTo>
                  <a:cubicBezTo>
                    <a:pt x="8826" y="55"/>
                    <a:pt x="8625" y="71"/>
                    <a:pt x="8424" y="71"/>
                  </a:cubicBezTo>
                  <a:cubicBezTo>
                    <a:pt x="8223" y="76"/>
                    <a:pt x="8022" y="113"/>
                    <a:pt x="7821" y="113"/>
                  </a:cubicBezTo>
                  <a:cubicBezTo>
                    <a:pt x="7648" y="113"/>
                    <a:pt x="7480" y="67"/>
                    <a:pt x="7308" y="67"/>
                  </a:cubicBezTo>
                  <a:cubicBezTo>
                    <a:pt x="7136" y="67"/>
                    <a:pt x="6967" y="80"/>
                    <a:pt x="6795" y="80"/>
                  </a:cubicBezTo>
                  <a:cubicBezTo>
                    <a:pt x="6776" y="79"/>
                    <a:pt x="6757" y="79"/>
                    <a:pt x="6738" y="79"/>
                  </a:cubicBezTo>
                  <a:cubicBezTo>
                    <a:pt x="6585" y="79"/>
                    <a:pt x="6435" y="92"/>
                    <a:pt x="6282" y="92"/>
                  </a:cubicBezTo>
                  <a:lnTo>
                    <a:pt x="5769" y="88"/>
                  </a:lnTo>
                  <a:cubicBezTo>
                    <a:pt x="5597" y="88"/>
                    <a:pt x="5429" y="59"/>
                    <a:pt x="5256" y="59"/>
                  </a:cubicBezTo>
                  <a:cubicBezTo>
                    <a:pt x="5084" y="55"/>
                    <a:pt x="4924" y="51"/>
                    <a:pt x="4756" y="51"/>
                  </a:cubicBezTo>
                  <a:cubicBezTo>
                    <a:pt x="4732" y="50"/>
                    <a:pt x="4708" y="50"/>
                    <a:pt x="4684" y="50"/>
                  </a:cubicBezTo>
                  <a:cubicBezTo>
                    <a:pt x="4540" y="50"/>
                    <a:pt x="4399" y="59"/>
                    <a:pt x="4255" y="59"/>
                  </a:cubicBezTo>
                  <a:cubicBezTo>
                    <a:pt x="4240" y="59"/>
                    <a:pt x="4225" y="59"/>
                    <a:pt x="4209" y="59"/>
                  </a:cubicBezTo>
                  <a:cubicBezTo>
                    <a:pt x="4057" y="59"/>
                    <a:pt x="3907" y="76"/>
                    <a:pt x="3755" y="76"/>
                  </a:cubicBezTo>
                  <a:cubicBezTo>
                    <a:pt x="3586" y="76"/>
                    <a:pt x="3422" y="55"/>
                    <a:pt x="3254" y="51"/>
                  </a:cubicBezTo>
                  <a:cubicBezTo>
                    <a:pt x="3086" y="51"/>
                    <a:pt x="2922" y="59"/>
                    <a:pt x="2753" y="59"/>
                  </a:cubicBezTo>
                  <a:cubicBezTo>
                    <a:pt x="2585" y="55"/>
                    <a:pt x="2417" y="22"/>
                    <a:pt x="2249" y="14"/>
                  </a:cubicBezTo>
                  <a:cubicBezTo>
                    <a:pt x="2164" y="12"/>
                    <a:pt x="2080" y="12"/>
                    <a:pt x="1996" y="12"/>
                  </a:cubicBezTo>
                  <a:cubicBezTo>
                    <a:pt x="1911" y="12"/>
                    <a:pt x="1826" y="12"/>
                    <a:pt x="1740" y="10"/>
                  </a:cubicBezTo>
                  <a:cubicBezTo>
                    <a:pt x="1696" y="8"/>
                    <a:pt x="1652" y="7"/>
                    <a:pt x="1608" y="7"/>
                  </a:cubicBezTo>
                  <a:cubicBezTo>
                    <a:pt x="1509" y="7"/>
                    <a:pt x="1410" y="11"/>
                    <a:pt x="1311" y="11"/>
                  </a:cubicBezTo>
                  <a:cubicBezTo>
                    <a:pt x="1286" y="11"/>
                    <a:pt x="1260" y="11"/>
                    <a:pt x="1235" y="10"/>
                  </a:cubicBezTo>
                  <a:cubicBezTo>
                    <a:pt x="1099" y="7"/>
                    <a:pt x="963" y="1"/>
                    <a:pt x="825" y="1"/>
                  </a:cubicBezTo>
                  <a:close/>
                </a:path>
              </a:pathLst>
            </a:custGeom>
            <a:solidFill>
              <a:srgbClr val="5D3D1D"/>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grpSp>
    </p:spTree>
    <p:extLst>
      <p:ext uri="{BB962C8B-B14F-4D97-AF65-F5344CB8AC3E}">
        <p14:creationId xmlns:p14="http://schemas.microsoft.com/office/powerpoint/2010/main" val="18706033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50000" fill="hold" grpId="0" nodeType="withEffect" p14:presetBounceEnd="50000">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14:bounceEnd="50000">
                                          <p:cBhvr additive="base">
                                            <p:cTn id="7" dur="500" fill="hold"/>
                                            <p:tgtEl>
                                              <p:spTgt spid="16"/>
                                            </p:tgtEl>
                                            <p:attrNameLst>
                                              <p:attrName>ppt_x</p:attrName>
                                            </p:attrNameLst>
                                          </p:cBhvr>
                                          <p:tavLst>
                                            <p:tav tm="0">
                                              <p:val>
                                                <p:strVal val="#ppt_x"/>
                                              </p:val>
                                            </p:tav>
                                            <p:tav tm="100000">
                                              <p:val>
                                                <p:strVal val="#ppt_x"/>
                                              </p:val>
                                            </p:tav>
                                          </p:tavLst>
                                        </p:anim>
                                        <p:anim calcmode="lin" valueType="num" p14:bounceEnd="50000">
                                          <p:cBhvr additive="base">
                                            <p:cTn id="8" dur="500" fill="hold"/>
                                            <p:tgtEl>
                                              <p:spTgt spid="16"/>
                                            </p:tgtEl>
                                            <p:attrNameLst>
                                              <p:attrName>ppt_y</p:attrName>
                                            </p:attrNameLst>
                                          </p:cBhvr>
                                          <p:tavLst>
                                            <p:tav tm="0">
                                              <p:val>
                                                <p:strVal val="0-#ppt_h/2"/>
                                              </p:val>
                                            </p:tav>
                                            <p:tav tm="100000">
                                              <p:val>
                                                <p:strVal val="#ppt_y"/>
                                              </p:val>
                                            </p:tav>
                                          </p:tavLst>
                                        </p:anim>
                                      </p:childTnLst>
                                    </p:cTn>
                                  </p:par>
                                  <p:par>
                                    <p:cTn id="9" presetID="2" presetClass="entr" presetSubtype="4" accel="50000" fill="hold" nodeType="withEffect" p14:presetBounceEnd="50000">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14:bounceEnd="50000">
                                          <p:cBhvr additive="base">
                                            <p:cTn id="11" dur="500" fill="hold"/>
                                            <p:tgtEl>
                                              <p:spTgt spid="17"/>
                                            </p:tgtEl>
                                            <p:attrNameLst>
                                              <p:attrName>ppt_x</p:attrName>
                                            </p:attrNameLst>
                                          </p:cBhvr>
                                          <p:tavLst>
                                            <p:tav tm="0">
                                              <p:val>
                                                <p:strVal val="#ppt_x"/>
                                              </p:val>
                                            </p:tav>
                                            <p:tav tm="100000">
                                              <p:val>
                                                <p:strVal val="#ppt_x"/>
                                              </p:val>
                                            </p:tav>
                                          </p:tavLst>
                                        </p:anim>
                                        <p:anim calcmode="lin" valueType="num" p14:bounceEnd="50000">
                                          <p:cBhvr additive="base">
                                            <p:cTn id="12" dur="500" fill="hold"/>
                                            <p:tgtEl>
                                              <p:spTgt spid="17"/>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2" presetClass="entr" presetSubtype="1" accel="50000" fill="hold" grpId="0" nodeType="afterEffect" p14:presetBounceEnd="50000">
                                      <p:stCondLst>
                                        <p:cond delay="0"/>
                                      </p:stCondLst>
                                      <p:childTnLst>
                                        <p:set>
                                          <p:cBhvr>
                                            <p:cTn id="15" dur="1" fill="hold">
                                              <p:stCondLst>
                                                <p:cond delay="0"/>
                                              </p:stCondLst>
                                            </p:cTn>
                                            <p:tgtEl>
                                              <p:spTgt spid="136"/>
                                            </p:tgtEl>
                                            <p:attrNameLst>
                                              <p:attrName>style.visibility</p:attrName>
                                            </p:attrNameLst>
                                          </p:cBhvr>
                                          <p:to>
                                            <p:strVal val="visible"/>
                                          </p:to>
                                        </p:set>
                                        <p:anim calcmode="lin" valueType="num" p14:bounceEnd="50000">
                                          <p:cBhvr additive="base">
                                            <p:cTn id="16" dur="500" fill="hold"/>
                                            <p:tgtEl>
                                              <p:spTgt spid="136"/>
                                            </p:tgtEl>
                                            <p:attrNameLst>
                                              <p:attrName>ppt_x</p:attrName>
                                            </p:attrNameLst>
                                          </p:cBhvr>
                                          <p:tavLst>
                                            <p:tav tm="0">
                                              <p:val>
                                                <p:strVal val="#ppt_x"/>
                                              </p:val>
                                            </p:tav>
                                            <p:tav tm="100000">
                                              <p:val>
                                                <p:strVal val="#ppt_x"/>
                                              </p:val>
                                            </p:tav>
                                          </p:tavLst>
                                        </p:anim>
                                        <p:anim calcmode="lin" valueType="num" p14:bounceEnd="50000">
                                          <p:cBhvr additive="base">
                                            <p:cTn id="17" dur="500" fill="hold"/>
                                            <p:tgtEl>
                                              <p:spTgt spid="136"/>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2" presetClass="entr" presetSubtype="2" accel="50000" fill="hold" grpId="0" nodeType="afterEffect" p14:presetBounceEnd="50000">
                                      <p:stCondLst>
                                        <p:cond delay="0"/>
                                      </p:stCondLst>
                                      <p:childTnLst>
                                        <p:set>
                                          <p:cBhvr>
                                            <p:cTn id="20" dur="1" fill="hold">
                                              <p:stCondLst>
                                                <p:cond delay="0"/>
                                              </p:stCondLst>
                                            </p:cTn>
                                            <p:tgtEl>
                                              <p:spTgt spid="135"/>
                                            </p:tgtEl>
                                            <p:attrNameLst>
                                              <p:attrName>style.visibility</p:attrName>
                                            </p:attrNameLst>
                                          </p:cBhvr>
                                          <p:to>
                                            <p:strVal val="visible"/>
                                          </p:to>
                                        </p:set>
                                        <p:anim calcmode="lin" valueType="num" p14:bounceEnd="50000">
                                          <p:cBhvr additive="base">
                                            <p:cTn id="21" dur="500" fill="hold"/>
                                            <p:tgtEl>
                                              <p:spTgt spid="135"/>
                                            </p:tgtEl>
                                            <p:attrNameLst>
                                              <p:attrName>ppt_x</p:attrName>
                                            </p:attrNameLst>
                                          </p:cBhvr>
                                          <p:tavLst>
                                            <p:tav tm="0">
                                              <p:val>
                                                <p:strVal val="1+#ppt_w/2"/>
                                              </p:val>
                                            </p:tav>
                                            <p:tav tm="100000">
                                              <p:val>
                                                <p:strVal val="#ppt_x"/>
                                              </p:val>
                                            </p:tav>
                                          </p:tavLst>
                                        </p:anim>
                                        <p:anim calcmode="lin" valueType="num" p14:bounceEnd="50000">
                                          <p:cBhvr additive="base">
                                            <p:cTn id="22" dur="500" fill="hold"/>
                                            <p:tgtEl>
                                              <p:spTgt spid="135"/>
                                            </p:tgtEl>
                                            <p:attrNameLst>
                                              <p:attrName>ppt_y</p:attrName>
                                            </p:attrNameLst>
                                          </p:cBhvr>
                                          <p:tavLst>
                                            <p:tav tm="0">
                                              <p:val>
                                                <p:strVal val="#ppt_y"/>
                                              </p:val>
                                            </p:tav>
                                            <p:tav tm="100000">
                                              <p:val>
                                                <p:strVal val="#ppt_y"/>
                                              </p:val>
                                            </p:tav>
                                          </p:tavLst>
                                        </p:anim>
                                      </p:childTnLst>
                                    </p:cTn>
                                  </p:par>
                                </p:childTnLst>
                              </p:cTn>
                            </p:par>
                            <p:par>
                              <p:cTn id="23" fill="hold">
                                <p:stCondLst>
                                  <p:cond delay="1500"/>
                                </p:stCondLst>
                                <p:childTnLst>
                                  <p:par>
                                    <p:cTn id="24" presetID="2" presetClass="entr" presetSubtype="1" accel="50000" fill="hold" grpId="0" nodeType="afterEffect" p14:presetBounceEnd="50000">
                                      <p:stCondLst>
                                        <p:cond delay="0"/>
                                      </p:stCondLst>
                                      <p:childTnLst>
                                        <p:set>
                                          <p:cBhvr>
                                            <p:cTn id="25" dur="1" fill="hold">
                                              <p:stCondLst>
                                                <p:cond delay="0"/>
                                              </p:stCondLst>
                                            </p:cTn>
                                            <p:tgtEl>
                                              <p:spTgt spid="138"/>
                                            </p:tgtEl>
                                            <p:attrNameLst>
                                              <p:attrName>style.visibility</p:attrName>
                                            </p:attrNameLst>
                                          </p:cBhvr>
                                          <p:to>
                                            <p:strVal val="visible"/>
                                          </p:to>
                                        </p:set>
                                        <p:anim calcmode="lin" valueType="num" p14:bounceEnd="50000">
                                          <p:cBhvr additive="base">
                                            <p:cTn id="26" dur="500" fill="hold"/>
                                            <p:tgtEl>
                                              <p:spTgt spid="138"/>
                                            </p:tgtEl>
                                            <p:attrNameLst>
                                              <p:attrName>ppt_x</p:attrName>
                                            </p:attrNameLst>
                                          </p:cBhvr>
                                          <p:tavLst>
                                            <p:tav tm="0">
                                              <p:val>
                                                <p:strVal val="#ppt_x"/>
                                              </p:val>
                                            </p:tav>
                                            <p:tav tm="100000">
                                              <p:val>
                                                <p:strVal val="#ppt_x"/>
                                              </p:val>
                                            </p:tav>
                                          </p:tavLst>
                                        </p:anim>
                                        <p:anim calcmode="lin" valueType="num" p14:bounceEnd="50000">
                                          <p:cBhvr additive="base">
                                            <p:cTn id="27" dur="500" fill="hold"/>
                                            <p:tgtEl>
                                              <p:spTgt spid="138"/>
                                            </p:tgtEl>
                                            <p:attrNameLst>
                                              <p:attrName>ppt_y</p:attrName>
                                            </p:attrNameLst>
                                          </p:cBhvr>
                                          <p:tavLst>
                                            <p:tav tm="0">
                                              <p:val>
                                                <p:strVal val="0-#ppt_h/2"/>
                                              </p:val>
                                            </p:tav>
                                            <p:tav tm="100000">
                                              <p:val>
                                                <p:strVal val="#ppt_y"/>
                                              </p:val>
                                            </p:tav>
                                          </p:tavLst>
                                        </p:anim>
                                      </p:childTnLst>
                                    </p:cTn>
                                  </p:par>
                                </p:childTnLst>
                              </p:cTn>
                            </p:par>
                            <p:par>
                              <p:cTn id="28" fill="hold">
                                <p:stCondLst>
                                  <p:cond delay="2000"/>
                                </p:stCondLst>
                                <p:childTnLst>
                                  <p:par>
                                    <p:cTn id="29" presetID="2" presetClass="entr" presetSubtype="8" accel="50000" fill="hold" grpId="0" nodeType="afterEffect" p14:presetBounceEnd="50000">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14:bounceEnd="50000">
                                          <p:cBhvr additive="base">
                                            <p:cTn id="31" dur="500" fill="hold"/>
                                            <p:tgtEl>
                                              <p:spTgt spid="8"/>
                                            </p:tgtEl>
                                            <p:attrNameLst>
                                              <p:attrName>ppt_x</p:attrName>
                                            </p:attrNameLst>
                                          </p:cBhvr>
                                          <p:tavLst>
                                            <p:tav tm="0">
                                              <p:val>
                                                <p:strVal val="0-#ppt_w/2"/>
                                              </p:val>
                                            </p:tav>
                                            <p:tav tm="100000">
                                              <p:val>
                                                <p:strVal val="#ppt_x"/>
                                              </p:val>
                                            </p:tav>
                                          </p:tavLst>
                                        </p:anim>
                                        <p:anim calcmode="lin" valueType="num" p14:bounceEnd="50000">
                                          <p:cBhvr additive="base">
                                            <p:cTn id="32"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5" grpId="0"/>
          <p:bldP spid="136" grpId="0"/>
          <p:bldP spid="138" grpId="0"/>
          <p:bldP spid="8" grpId="0"/>
          <p:bldP spid="1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5000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ppt_x"/>
                                              </p:val>
                                            </p:tav>
                                            <p:tav tm="100000">
                                              <p:val>
                                                <p:strVal val="#ppt_x"/>
                                              </p:val>
                                            </p:tav>
                                          </p:tavLst>
                                        </p:anim>
                                        <p:anim calcmode="lin" valueType="num">
                                          <p:cBhvr additive="base">
                                            <p:cTn id="8" dur="500" fill="hold"/>
                                            <p:tgtEl>
                                              <p:spTgt spid="16"/>
                                            </p:tgtEl>
                                            <p:attrNameLst>
                                              <p:attrName>ppt_y</p:attrName>
                                            </p:attrNameLst>
                                          </p:cBhvr>
                                          <p:tavLst>
                                            <p:tav tm="0">
                                              <p:val>
                                                <p:strVal val="0-#ppt_h/2"/>
                                              </p:val>
                                            </p:tav>
                                            <p:tav tm="100000">
                                              <p:val>
                                                <p:strVal val="#ppt_y"/>
                                              </p:val>
                                            </p:tav>
                                          </p:tavLst>
                                        </p:anim>
                                      </p:childTnLst>
                                    </p:cTn>
                                  </p:par>
                                  <p:par>
                                    <p:cTn id="9" presetID="2" presetClass="entr" presetSubtype="4" accel="50000" fill="hold" nodeType="with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fill="hold"/>
                                            <p:tgtEl>
                                              <p:spTgt spid="17"/>
                                            </p:tgtEl>
                                            <p:attrNameLst>
                                              <p:attrName>ppt_x</p:attrName>
                                            </p:attrNameLst>
                                          </p:cBhvr>
                                          <p:tavLst>
                                            <p:tav tm="0">
                                              <p:val>
                                                <p:strVal val="#ppt_x"/>
                                              </p:val>
                                            </p:tav>
                                            <p:tav tm="100000">
                                              <p:val>
                                                <p:strVal val="#ppt_x"/>
                                              </p:val>
                                            </p:tav>
                                          </p:tavLst>
                                        </p:anim>
                                        <p:anim calcmode="lin" valueType="num">
                                          <p:cBhvr additive="base">
                                            <p:cTn id="12" dur="500" fill="hold"/>
                                            <p:tgtEl>
                                              <p:spTgt spid="17"/>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2" presetClass="entr" presetSubtype="1" accel="50000" fill="hold" grpId="0" nodeType="afterEffect">
                                      <p:stCondLst>
                                        <p:cond delay="0"/>
                                      </p:stCondLst>
                                      <p:childTnLst>
                                        <p:set>
                                          <p:cBhvr>
                                            <p:cTn id="15" dur="1" fill="hold">
                                              <p:stCondLst>
                                                <p:cond delay="0"/>
                                              </p:stCondLst>
                                            </p:cTn>
                                            <p:tgtEl>
                                              <p:spTgt spid="136"/>
                                            </p:tgtEl>
                                            <p:attrNameLst>
                                              <p:attrName>style.visibility</p:attrName>
                                            </p:attrNameLst>
                                          </p:cBhvr>
                                          <p:to>
                                            <p:strVal val="visible"/>
                                          </p:to>
                                        </p:set>
                                        <p:anim calcmode="lin" valueType="num">
                                          <p:cBhvr additive="base">
                                            <p:cTn id="16" dur="500" fill="hold"/>
                                            <p:tgtEl>
                                              <p:spTgt spid="136"/>
                                            </p:tgtEl>
                                            <p:attrNameLst>
                                              <p:attrName>ppt_x</p:attrName>
                                            </p:attrNameLst>
                                          </p:cBhvr>
                                          <p:tavLst>
                                            <p:tav tm="0">
                                              <p:val>
                                                <p:strVal val="#ppt_x"/>
                                              </p:val>
                                            </p:tav>
                                            <p:tav tm="100000">
                                              <p:val>
                                                <p:strVal val="#ppt_x"/>
                                              </p:val>
                                            </p:tav>
                                          </p:tavLst>
                                        </p:anim>
                                        <p:anim calcmode="lin" valueType="num">
                                          <p:cBhvr additive="base">
                                            <p:cTn id="17" dur="500" fill="hold"/>
                                            <p:tgtEl>
                                              <p:spTgt spid="136"/>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2" presetClass="entr" presetSubtype="2" accel="50000" fill="hold" grpId="0" nodeType="afterEffect">
                                      <p:stCondLst>
                                        <p:cond delay="0"/>
                                      </p:stCondLst>
                                      <p:childTnLst>
                                        <p:set>
                                          <p:cBhvr>
                                            <p:cTn id="20" dur="1" fill="hold">
                                              <p:stCondLst>
                                                <p:cond delay="0"/>
                                              </p:stCondLst>
                                            </p:cTn>
                                            <p:tgtEl>
                                              <p:spTgt spid="135"/>
                                            </p:tgtEl>
                                            <p:attrNameLst>
                                              <p:attrName>style.visibility</p:attrName>
                                            </p:attrNameLst>
                                          </p:cBhvr>
                                          <p:to>
                                            <p:strVal val="visible"/>
                                          </p:to>
                                        </p:set>
                                        <p:anim calcmode="lin" valueType="num">
                                          <p:cBhvr additive="base">
                                            <p:cTn id="21" dur="500" fill="hold"/>
                                            <p:tgtEl>
                                              <p:spTgt spid="135"/>
                                            </p:tgtEl>
                                            <p:attrNameLst>
                                              <p:attrName>ppt_x</p:attrName>
                                            </p:attrNameLst>
                                          </p:cBhvr>
                                          <p:tavLst>
                                            <p:tav tm="0">
                                              <p:val>
                                                <p:strVal val="1+#ppt_w/2"/>
                                              </p:val>
                                            </p:tav>
                                            <p:tav tm="100000">
                                              <p:val>
                                                <p:strVal val="#ppt_x"/>
                                              </p:val>
                                            </p:tav>
                                          </p:tavLst>
                                        </p:anim>
                                        <p:anim calcmode="lin" valueType="num">
                                          <p:cBhvr additive="base">
                                            <p:cTn id="22" dur="500" fill="hold"/>
                                            <p:tgtEl>
                                              <p:spTgt spid="135"/>
                                            </p:tgtEl>
                                            <p:attrNameLst>
                                              <p:attrName>ppt_y</p:attrName>
                                            </p:attrNameLst>
                                          </p:cBhvr>
                                          <p:tavLst>
                                            <p:tav tm="0">
                                              <p:val>
                                                <p:strVal val="#ppt_y"/>
                                              </p:val>
                                            </p:tav>
                                            <p:tav tm="100000">
                                              <p:val>
                                                <p:strVal val="#ppt_y"/>
                                              </p:val>
                                            </p:tav>
                                          </p:tavLst>
                                        </p:anim>
                                      </p:childTnLst>
                                    </p:cTn>
                                  </p:par>
                                </p:childTnLst>
                              </p:cTn>
                            </p:par>
                            <p:par>
                              <p:cTn id="23" fill="hold">
                                <p:stCondLst>
                                  <p:cond delay="1500"/>
                                </p:stCondLst>
                                <p:childTnLst>
                                  <p:par>
                                    <p:cTn id="24" presetID="2" presetClass="entr" presetSubtype="1" accel="50000" fill="hold" grpId="0" nodeType="afterEffect">
                                      <p:stCondLst>
                                        <p:cond delay="0"/>
                                      </p:stCondLst>
                                      <p:childTnLst>
                                        <p:set>
                                          <p:cBhvr>
                                            <p:cTn id="25" dur="1" fill="hold">
                                              <p:stCondLst>
                                                <p:cond delay="0"/>
                                              </p:stCondLst>
                                            </p:cTn>
                                            <p:tgtEl>
                                              <p:spTgt spid="138"/>
                                            </p:tgtEl>
                                            <p:attrNameLst>
                                              <p:attrName>style.visibility</p:attrName>
                                            </p:attrNameLst>
                                          </p:cBhvr>
                                          <p:to>
                                            <p:strVal val="visible"/>
                                          </p:to>
                                        </p:set>
                                        <p:anim calcmode="lin" valueType="num">
                                          <p:cBhvr additive="base">
                                            <p:cTn id="26" dur="500" fill="hold"/>
                                            <p:tgtEl>
                                              <p:spTgt spid="138"/>
                                            </p:tgtEl>
                                            <p:attrNameLst>
                                              <p:attrName>ppt_x</p:attrName>
                                            </p:attrNameLst>
                                          </p:cBhvr>
                                          <p:tavLst>
                                            <p:tav tm="0">
                                              <p:val>
                                                <p:strVal val="#ppt_x"/>
                                              </p:val>
                                            </p:tav>
                                            <p:tav tm="100000">
                                              <p:val>
                                                <p:strVal val="#ppt_x"/>
                                              </p:val>
                                            </p:tav>
                                          </p:tavLst>
                                        </p:anim>
                                        <p:anim calcmode="lin" valueType="num">
                                          <p:cBhvr additive="base">
                                            <p:cTn id="27" dur="500" fill="hold"/>
                                            <p:tgtEl>
                                              <p:spTgt spid="138"/>
                                            </p:tgtEl>
                                            <p:attrNameLst>
                                              <p:attrName>ppt_y</p:attrName>
                                            </p:attrNameLst>
                                          </p:cBhvr>
                                          <p:tavLst>
                                            <p:tav tm="0">
                                              <p:val>
                                                <p:strVal val="0-#ppt_h/2"/>
                                              </p:val>
                                            </p:tav>
                                            <p:tav tm="100000">
                                              <p:val>
                                                <p:strVal val="#ppt_y"/>
                                              </p:val>
                                            </p:tav>
                                          </p:tavLst>
                                        </p:anim>
                                      </p:childTnLst>
                                    </p:cTn>
                                  </p:par>
                                </p:childTnLst>
                              </p:cTn>
                            </p:par>
                            <p:par>
                              <p:cTn id="28" fill="hold">
                                <p:stCondLst>
                                  <p:cond delay="2000"/>
                                </p:stCondLst>
                                <p:childTnLst>
                                  <p:par>
                                    <p:cTn id="29" presetID="2" presetClass="entr" presetSubtype="8" accel="50000"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fill="hold"/>
                                            <p:tgtEl>
                                              <p:spTgt spid="8"/>
                                            </p:tgtEl>
                                            <p:attrNameLst>
                                              <p:attrName>ppt_x</p:attrName>
                                            </p:attrNameLst>
                                          </p:cBhvr>
                                          <p:tavLst>
                                            <p:tav tm="0">
                                              <p:val>
                                                <p:strVal val="0-#ppt_w/2"/>
                                              </p:val>
                                            </p:tav>
                                            <p:tav tm="100000">
                                              <p:val>
                                                <p:strVal val="#ppt_x"/>
                                              </p:val>
                                            </p:tav>
                                          </p:tavLst>
                                        </p:anim>
                                        <p:anim calcmode="lin" valueType="num">
                                          <p:cBhvr additive="base">
                                            <p:cTn id="32"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5" grpId="0"/>
          <p:bldP spid="136" grpId="0"/>
          <p:bldP spid="138" grpId="0"/>
          <p:bldP spid="8" grpId="0"/>
          <p:bldP spid="16" grpId="0"/>
        </p:bldLst>
      </p:timing>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1244"/>
        <p:cNvGrpSpPr/>
        <p:nvPr/>
      </p:nvGrpSpPr>
      <p:grpSpPr>
        <a:xfrm>
          <a:off x="0" y="0"/>
          <a:ext cx="0" cy="0"/>
          <a:chOff x="0" y="0"/>
          <a:chExt cx="0" cy="0"/>
        </a:xfrm>
      </p:grpSpPr>
      <p:sp>
        <p:nvSpPr>
          <p:cNvPr id="1246" name="Google Shape;1246;p47"/>
          <p:cNvSpPr txBox="1">
            <a:spLocks noGrp="1"/>
          </p:cNvSpPr>
          <p:nvPr>
            <p:ph type="title"/>
          </p:nvPr>
        </p:nvSpPr>
        <p:spPr>
          <a:xfrm>
            <a:off x="983974" y="1206233"/>
            <a:ext cx="4699243" cy="777200"/>
          </a:xfrm>
          <a:prstGeom prst="rect">
            <a:avLst/>
          </a:prstGeom>
        </p:spPr>
        <p:txBody>
          <a:bodyPr spcFirstLastPara="1" wrap="square" lIns="121900" tIns="121900" rIns="121900" bIns="121900" anchor="ctr" anchorCtr="0">
            <a:noAutofit/>
          </a:bodyPr>
          <a:lstStyle/>
          <a:p>
            <a:r>
              <a:rPr lang="en" dirty="0"/>
              <a:t>THANKS</a:t>
            </a:r>
            <a:endParaRPr dirty="0"/>
          </a:p>
        </p:txBody>
      </p:sp>
      <p:sp>
        <p:nvSpPr>
          <p:cNvPr id="1248" name="Google Shape;1248;p47"/>
          <p:cNvSpPr txBox="1"/>
          <p:nvPr/>
        </p:nvSpPr>
        <p:spPr>
          <a:xfrm>
            <a:off x="820837" y="5817567"/>
            <a:ext cx="3722000" cy="608800"/>
          </a:xfrm>
          <a:prstGeom prst="rect">
            <a:avLst/>
          </a:prstGeom>
          <a:noFill/>
          <a:ln>
            <a:noFill/>
          </a:ln>
        </p:spPr>
        <p:txBody>
          <a:bodyPr spcFirstLastPara="1" wrap="square" lIns="121900" tIns="121900" rIns="121900" bIns="121900" anchor="t" anchorCtr="0">
            <a:noAutofit/>
          </a:bodyPr>
          <a:lstStyle/>
          <a:p>
            <a:pPr defTabSz="1219170">
              <a:lnSpc>
                <a:spcPct val="115000"/>
              </a:lnSpc>
              <a:spcAft>
                <a:spcPts val="2133"/>
              </a:spcAft>
              <a:buClr>
                <a:srgbClr val="000000"/>
              </a:buClr>
            </a:pPr>
            <a:r>
              <a:rPr lang="en" sz="1333" kern="0">
                <a:solidFill>
                  <a:srgbClr val="482400"/>
                </a:solidFill>
                <a:latin typeface="Livvic Medium"/>
                <a:ea typeface="Livvic Medium"/>
                <a:cs typeface="Livvic Medium"/>
                <a:sym typeface="Livvic Medium"/>
              </a:rPr>
              <a:t>Please keep this slide for attribution</a:t>
            </a:r>
            <a:endParaRPr sz="1333" kern="0">
              <a:solidFill>
                <a:srgbClr val="482400"/>
              </a:solidFill>
              <a:latin typeface="Livvic Medium"/>
              <a:ea typeface="Livvic Medium"/>
              <a:cs typeface="Livvic Medium"/>
              <a:sym typeface="Livvic Medium"/>
            </a:endParaRPr>
          </a:p>
        </p:txBody>
      </p:sp>
      <p:sp>
        <p:nvSpPr>
          <p:cNvPr id="1249" name="Google Shape;1249;p47"/>
          <p:cNvSpPr/>
          <p:nvPr/>
        </p:nvSpPr>
        <p:spPr>
          <a:xfrm>
            <a:off x="6182579" y="1107300"/>
            <a:ext cx="44311" cy="975053"/>
          </a:xfrm>
          <a:custGeom>
            <a:avLst/>
            <a:gdLst/>
            <a:ahLst/>
            <a:cxnLst/>
            <a:rect l="l" t="t" r="r" b="b"/>
            <a:pathLst>
              <a:path w="387" h="8516" extrusionOk="0">
                <a:moveTo>
                  <a:pt x="349" y="1"/>
                </a:moveTo>
                <a:cubicBezTo>
                  <a:pt x="330" y="1"/>
                  <a:pt x="306" y="29"/>
                  <a:pt x="279" y="79"/>
                </a:cubicBezTo>
                <a:cubicBezTo>
                  <a:pt x="238" y="153"/>
                  <a:pt x="206" y="235"/>
                  <a:pt x="177" y="313"/>
                </a:cubicBezTo>
                <a:cubicBezTo>
                  <a:pt x="156" y="375"/>
                  <a:pt x="140" y="436"/>
                  <a:pt x="128" y="498"/>
                </a:cubicBezTo>
                <a:cubicBezTo>
                  <a:pt x="115" y="572"/>
                  <a:pt x="107" y="645"/>
                  <a:pt x="103" y="719"/>
                </a:cubicBezTo>
                <a:cubicBezTo>
                  <a:pt x="99" y="793"/>
                  <a:pt x="99" y="871"/>
                  <a:pt x="91" y="945"/>
                </a:cubicBezTo>
                <a:cubicBezTo>
                  <a:pt x="82" y="1023"/>
                  <a:pt x="74" y="1113"/>
                  <a:pt x="66" y="1203"/>
                </a:cubicBezTo>
                <a:cubicBezTo>
                  <a:pt x="62" y="1249"/>
                  <a:pt x="58" y="1310"/>
                  <a:pt x="54" y="1396"/>
                </a:cubicBezTo>
                <a:cubicBezTo>
                  <a:pt x="50" y="1478"/>
                  <a:pt x="50" y="1581"/>
                  <a:pt x="46" y="1696"/>
                </a:cubicBezTo>
                <a:cubicBezTo>
                  <a:pt x="46" y="1757"/>
                  <a:pt x="41" y="1819"/>
                  <a:pt x="41" y="1885"/>
                </a:cubicBezTo>
                <a:cubicBezTo>
                  <a:pt x="37" y="1917"/>
                  <a:pt x="41" y="1950"/>
                  <a:pt x="37" y="1983"/>
                </a:cubicBezTo>
                <a:cubicBezTo>
                  <a:pt x="37" y="2016"/>
                  <a:pt x="33" y="2049"/>
                  <a:pt x="33" y="2086"/>
                </a:cubicBezTo>
                <a:cubicBezTo>
                  <a:pt x="25" y="2155"/>
                  <a:pt x="17" y="2233"/>
                  <a:pt x="13" y="2315"/>
                </a:cubicBezTo>
                <a:cubicBezTo>
                  <a:pt x="9" y="2402"/>
                  <a:pt x="9" y="2488"/>
                  <a:pt x="13" y="2574"/>
                </a:cubicBezTo>
                <a:cubicBezTo>
                  <a:pt x="17" y="2660"/>
                  <a:pt x="21" y="2746"/>
                  <a:pt x="21" y="2832"/>
                </a:cubicBezTo>
                <a:cubicBezTo>
                  <a:pt x="25" y="2923"/>
                  <a:pt x="21" y="3005"/>
                  <a:pt x="17" y="3099"/>
                </a:cubicBezTo>
                <a:cubicBezTo>
                  <a:pt x="13" y="3194"/>
                  <a:pt x="0" y="3296"/>
                  <a:pt x="5" y="3395"/>
                </a:cubicBezTo>
                <a:cubicBezTo>
                  <a:pt x="9" y="3489"/>
                  <a:pt x="9" y="3587"/>
                  <a:pt x="9" y="3690"/>
                </a:cubicBezTo>
                <a:cubicBezTo>
                  <a:pt x="17" y="4088"/>
                  <a:pt x="21" y="4503"/>
                  <a:pt x="33" y="4925"/>
                </a:cubicBezTo>
                <a:cubicBezTo>
                  <a:pt x="37" y="5044"/>
                  <a:pt x="46" y="5159"/>
                  <a:pt x="46" y="5270"/>
                </a:cubicBezTo>
                <a:cubicBezTo>
                  <a:pt x="50" y="5377"/>
                  <a:pt x="33" y="5487"/>
                  <a:pt x="25" y="5602"/>
                </a:cubicBezTo>
                <a:cubicBezTo>
                  <a:pt x="21" y="5660"/>
                  <a:pt x="21" y="5717"/>
                  <a:pt x="21" y="5775"/>
                </a:cubicBezTo>
                <a:cubicBezTo>
                  <a:pt x="21" y="5832"/>
                  <a:pt x="25" y="5889"/>
                  <a:pt x="33" y="5947"/>
                </a:cubicBezTo>
                <a:cubicBezTo>
                  <a:pt x="50" y="6049"/>
                  <a:pt x="58" y="6152"/>
                  <a:pt x="54" y="6255"/>
                </a:cubicBezTo>
                <a:cubicBezTo>
                  <a:pt x="50" y="6357"/>
                  <a:pt x="37" y="6460"/>
                  <a:pt x="29" y="6562"/>
                </a:cubicBezTo>
                <a:cubicBezTo>
                  <a:pt x="25" y="6665"/>
                  <a:pt x="25" y="6768"/>
                  <a:pt x="29" y="6870"/>
                </a:cubicBezTo>
                <a:cubicBezTo>
                  <a:pt x="33" y="6969"/>
                  <a:pt x="37" y="7055"/>
                  <a:pt x="33" y="7149"/>
                </a:cubicBezTo>
                <a:cubicBezTo>
                  <a:pt x="33" y="7243"/>
                  <a:pt x="37" y="7330"/>
                  <a:pt x="41" y="7412"/>
                </a:cubicBezTo>
                <a:cubicBezTo>
                  <a:pt x="46" y="7494"/>
                  <a:pt x="50" y="7572"/>
                  <a:pt x="46" y="7646"/>
                </a:cubicBezTo>
                <a:cubicBezTo>
                  <a:pt x="41" y="7715"/>
                  <a:pt x="37" y="7785"/>
                  <a:pt x="33" y="7855"/>
                </a:cubicBezTo>
                <a:cubicBezTo>
                  <a:pt x="25" y="7921"/>
                  <a:pt x="25" y="7986"/>
                  <a:pt x="25" y="8052"/>
                </a:cubicBezTo>
                <a:cubicBezTo>
                  <a:pt x="29" y="8109"/>
                  <a:pt x="33" y="8163"/>
                  <a:pt x="37" y="8212"/>
                </a:cubicBezTo>
                <a:cubicBezTo>
                  <a:pt x="58" y="8405"/>
                  <a:pt x="87" y="8516"/>
                  <a:pt x="140" y="8516"/>
                </a:cubicBezTo>
                <a:cubicBezTo>
                  <a:pt x="189" y="8516"/>
                  <a:pt x="214" y="8405"/>
                  <a:pt x="222" y="8212"/>
                </a:cubicBezTo>
                <a:cubicBezTo>
                  <a:pt x="226" y="8163"/>
                  <a:pt x="226" y="8105"/>
                  <a:pt x="226" y="8052"/>
                </a:cubicBezTo>
                <a:cubicBezTo>
                  <a:pt x="230" y="7998"/>
                  <a:pt x="234" y="7937"/>
                  <a:pt x="238" y="7871"/>
                </a:cubicBezTo>
                <a:cubicBezTo>
                  <a:pt x="247" y="7806"/>
                  <a:pt x="251" y="7732"/>
                  <a:pt x="255" y="7650"/>
                </a:cubicBezTo>
                <a:cubicBezTo>
                  <a:pt x="255" y="7564"/>
                  <a:pt x="251" y="7481"/>
                  <a:pt x="247" y="7395"/>
                </a:cubicBezTo>
                <a:cubicBezTo>
                  <a:pt x="238" y="7313"/>
                  <a:pt x="230" y="7235"/>
                  <a:pt x="230" y="7141"/>
                </a:cubicBezTo>
                <a:cubicBezTo>
                  <a:pt x="226" y="7047"/>
                  <a:pt x="222" y="6948"/>
                  <a:pt x="214" y="6854"/>
                </a:cubicBezTo>
                <a:cubicBezTo>
                  <a:pt x="206" y="6759"/>
                  <a:pt x="201" y="6661"/>
                  <a:pt x="206" y="6566"/>
                </a:cubicBezTo>
                <a:cubicBezTo>
                  <a:pt x="210" y="6464"/>
                  <a:pt x="218" y="6361"/>
                  <a:pt x="218" y="6246"/>
                </a:cubicBezTo>
                <a:cubicBezTo>
                  <a:pt x="218" y="6136"/>
                  <a:pt x="206" y="6025"/>
                  <a:pt x="185" y="5910"/>
                </a:cubicBezTo>
                <a:cubicBezTo>
                  <a:pt x="177" y="5861"/>
                  <a:pt x="173" y="5811"/>
                  <a:pt x="173" y="5758"/>
                </a:cubicBezTo>
                <a:cubicBezTo>
                  <a:pt x="173" y="5705"/>
                  <a:pt x="177" y="5651"/>
                  <a:pt x="181" y="5598"/>
                </a:cubicBezTo>
                <a:cubicBezTo>
                  <a:pt x="189" y="5487"/>
                  <a:pt x="201" y="5368"/>
                  <a:pt x="201" y="5249"/>
                </a:cubicBezTo>
                <a:cubicBezTo>
                  <a:pt x="201" y="5130"/>
                  <a:pt x="197" y="5015"/>
                  <a:pt x="197" y="4905"/>
                </a:cubicBezTo>
                <a:cubicBezTo>
                  <a:pt x="206" y="4486"/>
                  <a:pt x="214" y="4072"/>
                  <a:pt x="222" y="3674"/>
                </a:cubicBezTo>
                <a:cubicBezTo>
                  <a:pt x="226" y="3575"/>
                  <a:pt x="226" y="3473"/>
                  <a:pt x="230" y="3382"/>
                </a:cubicBezTo>
                <a:cubicBezTo>
                  <a:pt x="230" y="3292"/>
                  <a:pt x="238" y="3198"/>
                  <a:pt x="251" y="3103"/>
                </a:cubicBezTo>
                <a:cubicBezTo>
                  <a:pt x="259" y="3013"/>
                  <a:pt x="263" y="2910"/>
                  <a:pt x="263" y="2820"/>
                </a:cubicBezTo>
                <a:lnTo>
                  <a:pt x="263" y="2562"/>
                </a:lnTo>
                <a:cubicBezTo>
                  <a:pt x="263" y="2521"/>
                  <a:pt x="263" y="2480"/>
                  <a:pt x="263" y="2443"/>
                </a:cubicBezTo>
                <a:cubicBezTo>
                  <a:pt x="263" y="2406"/>
                  <a:pt x="267" y="2369"/>
                  <a:pt x="267" y="2332"/>
                </a:cubicBezTo>
                <a:cubicBezTo>
                  <a:pt x="275" y="2258"/>
                  <a:pt x="284" y="2184"/>
                  <a:pt x="292" y="2110"/>
                </a:cubicBezTo>
                <a:cubicBezTo>
                  <a:pt x="296" y="2073"/>
                  <a:pt x="300" y="2036"/>
                  <a:pt x="304" y="2000"/>
                </a:cubicBezTo>
                <a:cubicBezTo>
                  <a:pt x="308" y="1979"/>
                  <a:pt x="304" y="1963"/>
                  <a:pt x="308" y="1946"/>
                </a:cubicBezTo>
                <a:cubicBezTo>
                  <a:pt x="308" y="1926"/>
                  <a:pt x="308" y="1909"/>
                  <a:pt x="308" y="1893"/>
                </a:cubicBezTo>
                <a:cubicBezTo>
                  <a:pt x="312" y="1827"/>
                  <a:pt x="316" y="1766"/>
                  <a:pt x="320" y="1708"/>
                </a:cubicBezTo>
                <a:cubicBezTo>
                  <a:pt x="325" y="1593"/>
                  <a:pt x="329" y="1495"/>
                  <a:pt x="333" y="1413"/>
                </a:cubicBezTo>
                <a:cubicBezTo>
                  <a:pt x="341" y="1335"/>
                  <a:pt x="345" y="1269"/>
                  <a:pt x="349" y="1228"/>
                </a:cubicBezTo>
                <a:cubicBezTo>
                  <a:pt x="353" y="1142"/>
                  <a:pt x="357" y="1056"/>
                  <a:pt x="366" y="974"/>
                </a:cubicBezTo>
                <a:cubicBezTo>
                  <a:pt x="370" y="888"/>
                  <a:pt x="370" y="805"/>
                  <a:pt x="366" y="723"/>
                </a:cubicBezTo>
                <a:cubicBezTo>
                  <a:pt x="362" y="650"/>
                  <a:pt x="357" y="584"/>
                  <a:pt x="362" y="526"/>
                </a:cubicBezTo>
                <a:cubicBezTo>
                  <a:pt x="362" y="469"/>
                  <a:pt x="366" y="412"/>
                  <a:pt x="370" y="362"/>
                </a:cubicBezTo>
                <a:cubicBezTo>
                  <a:pt x="382" y="276"/>
                  <a:pt x="386" y="190"/>
                  <a:pt x="386" y="104"/>
                </a:cubicBezTo>
                <a:cubicBezTo>
                  <a:pt x="386" y="38"/>
                  <a:pt x="374" y="5"/>
                  <a:pt x="353" y="1"/>
                </a:cubicBezTo>
                <a:cubicBezTo>
                  <a:pt x="352" y="1"/>
                  <a:pt x="351" y="1"/>
                  <a:pt x="349" y="1"/>
                </a:cubicBezTo>
                <a:close/>
              </a:path>
            </a:pathLst>
          </a:custGeom>
          <a:solidFill>
            <a:srgbClr val="5D3D1D"/>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grpSp>
        <p:nvGrpSpPr>
          <p:cNvPr id="7" name="Group 6">
            <a:extLst>
              <a:ext uri="{FF2B5EF4-FFF2-40B4-BE49-F238E27FC236}">
                <a16:creationId xmlns:a16="http://schemas.microsoft.com/office/drawing/2014/main" id="{376CDD2E-22DB-CD43-B96C-F249EC9937EE}"/>
              </a:ext>
            </a:extLst>
          </p:cNvPr>
          <p:cNvGrpSpPr/>
          <p:nvPr/>
        </p:nvGrpSpPr>
        <p:grpSpPr>
          <a:xfrm>
            <a:off x="1" y="2828210"/>
            <a:ext cx="12147688" cy="3779126"/>
            <a:chOff x="547585" y="1827051"/>
            <a:chExt cx="7933302" cy="3128451"/>
          </a:xfrm>
        </p:grpSpPr>
        <p:pic>
          <p:nvPicPr>
            <p:cNvPr id="1245" name="Google Shape;1245;p47"/>
            <p:cNvPicPr preferRelativeResize="0"/>
            <p:nvPr/>
          </p:nvPicPr>
          <p:blipFill rotWithShape="1">
            <a:blip r:embed="rId4">
              <a:alphaModFix/>
            </a:blip>
            <a:srcRect l="89" r="89"/>
            <a:stretch/>
          </p:blipFill>
          <p:spPr>
            <a:xfrm>
              <a:off x="547585" y="1827051"/>
              <a:ext cx="7933302" cy="3128450"/>
            </a:xfrm>
            <a:prstGeom prst="rect">
              <a:avLst/>
            </a:prstGeom>
            <a:noFill/>
            <a:ln>
              <a:noFill/>
            </a:ln>
          </p:spPr>
        </p:pic>
        <p:pic>
          <p:nvPicPr>
            <p:cNvPr id="6" name="Picture 5">
              <a:extLst>
                <a:ext uri="{FF2B5EF4-FFF2-40B4-BE49-F238E27FC236}">
                  <a16:creationId xmlns:a16="http://schemas.microsoft.com/office/drawing/2014/main" id="{41792C6C-F2AB-AF4B-9A20-33E39502D2C8}"/>
                </a:ext>
              </a:extLst>
            </p:cNvPr>
            <p:cNvPicPr>
              <a:picLocks noChangeAspect="1"/>
            </p:cNvPicPr>
            <p:nvPr/>
          </p:nvPicPr>
          <p:blipFill rotWithShape="1">
            <a:blip r:embed="rId5"/>
            <a:srcRect l="9178" t="-1" r="40239" b="32805"/>
            <a:stretch/>
          </p:blipFill>
          <p:spPr>
            <a:xfrm>
              <a:off x="547585" y="3624401"/>
              <a:ext cx="3329860" cy="1331101"/>
            </a:xfrm>
            <a:prstGeom prst="rect">
              <a:avLst/>
            </a:prstGeom>
          </p:spPr>
        </p:pic>
      </p:grpSp>
      <p:grpSp>
        <p:nvGrpSpPr>
          <p:cNvPr id="13" name="Google Shape;119;p26">
            <a:extLst>
              <a:ext uri="{FF2B5EF4-FFF2-40B4-BE49-F238E27FC236}">
                <a16:creationId xmlns:a16="http://schemas.microsoft.com/office/drawing/2014/main" id="{B4D56C25-525E-5249-8D13-DD221E20FE4D}"/>
              </a:ext>
            </a:extLst>
          </p:cNvPr>
          <p:cNvGrpSpPr/>
          <p:nvPr/>
        </p:nvGrpSpPr>
        <p:grpSpPr>
          <a:xfrm rot="5400000">
            <a:off x="4792943" y="1527194"/>
            <a:ext cx="2436067" cy="165967"/>
            <a:chOff x="446800" y="1721825"/>
            <a:chExt cx="259025" cy="18316"/>
          </a:xfrm>
        </p:grpSpPr>
        <p:sp>
          <p:nvSpPr>
            <p:cNvPr id="14" name="Google Shape;120;p26">
              <a:extLst>
                <a:ext uri="{FF2B5EF4-FFF2-40B4-BE49-F238E27FC236}">
                  <a16:creationId xmlns:a16="http://schemas.microsoft.com/office/drawing/2014/main" id="{D1A1F2A8-178F-E84D-A913-FEFBB5D2A0B2}"/>
                </a:ext>
              </a:extLst>
            </p:cNvPr>
            <p:cNvSpPr/>
            <p:nvPr/>
          </p:nvSpPr>
          <p:spPr>
            <a:xfrm>
              <a:off x="447225" y="1724716"/>
              <a:ext cx="258600" cy="15425"/>
            </a:xfrm>
            <a:custGeom>
              <a:avLst/>
              <a:gdLst/>
              <a:ahLst/>
              <a:cxnLst/>
              <a:rect l="l" t="t" r="r" b="b"/>
              <a:pathLst>
                <a:path w="10344" h="617" extrusionOk="0">
                  <a:moveTo>
                    <a:pt x="371" y="0"/>
                  </a:moveTo>
                  <a:cubicBezTo>
                    <a:pt x="274" y="0"/>
                    <a:pt x="176" y="4"/>
                    <a:pt x="77" y="13"/>
                  </a:cubicBezTo>
                  <a:cubicBezTo>
                    <a:pt x="1" y="13"/>
                    <a:pt x="3" y="132"/>
                    <a:pt x="78" y="132"/>
                  </a:cubicBezTo>
                  <a:cubicBezTo>
                    <a:pt x="79" y="132"/>
                    <a:pt x="80" y="132"/>
                    <a:pt x="81" y="132"/>
                  </a:cubicBezTo>
                  <a:cubicBezTo>
                    <a:pt x="246" y="140"/>
                    <a:pt x="410" y="177"/>
                    <a:pt x="574" y="189"/>
                  </a:cubicBezTo>
                  <a:cubicBezTo>
                    <a:pt x="738" y="206"/>
                    <a:pt x="902" y="226"/>
                    <a:pt x="1062" y="247"/>
                  </a:cubicBezTo>
                  <a:cubicBezTo>
                    <a:pt x="1226" y="263"/>
                    <a:pt x="1395" y="271"/>
                    <a:pt x="1555" y="292"/>
                  </a:cubicBezTo>
                  <a:cubicBezTo>
                    <a:pt x="1719" y="317"/>
                    <a:pt x="1883" y="325"/>
                    <a:pt x="2047" y="349"/>
                  </a:cubicBezTo>
                  <a:cubicBezTo>
                    <a:pt x="2211" y="378"/>
                    <a:pt x="2375" y="431"/>
                    <a:pt x="2543" y="448"/>
                  </a:cubicBezTo>
                  <a:cubicBezTo>
                    <a:pt x="2712" y="464"/>
                    <a:pt x="2880" y="485"/>
                    <a:pt x="3052" y="497"/>
                  </a:cubicBezTo>
                  <a:cubicBezTo>
                    <a:pt x="3093" y="500"/>
                    <a:pt x="3134" y="501"/>
                    <a:pt x="3175" y="501"/>
                  </a:cubicBezTo>
                  <a:cubicBezTo>
                    <a:pt x="3273" y="501"/>
                    <a:pt x="3371" y="495"/>
                    <a:pt x="3470" y="495"/>
                  </a:cubicBezTo>
                  <a:cubicBezTo>
                    <a:pt x="3501" y="495"/>
                    <a:pt x="3531" y="496"/>
                    <a:pt x="3561" y="497"/>
                  </a:cubicBezTo>
                  <a:cubicBezTo>
                    <a:pt x="3729" y="501"/>
                    <a:pt x="3898" y="518"/>
                    <a:pt x="4066" y="526"/>
                  </a:cubicBezTo>
                  <a:cubicBezTo>
                    <a:pt x="4152" y="530"/>
                    <a:pt x="4235" y="530"/>
                    <a:pt x="4318" y="530"/>
                  </a:cubicBezTo>
                  <a:cubicBezTo>
                    <a:pt x="4400" y="530"/>
                    <a:pt x="4482" y="530"/>
                    <a:pt x="4566" y="534"/>
                  </a:cubicBezTo>
                  <a:cubicBezTo>
                    <a:pt x="4730" y="538"/>
                    <a:pt x="4895" y="591"/>
                    <a:pt x="5063" y="596"/>
                  </a:cubicBezTo>
                  <a:cubicBezTo>
                    <a:pt x="5078" y="596"/>
                    <a:pt x="5093" y="596"/>
                    <a:pt x="5108" y="596"/>
                  </a:cubicBezTo>
                  <a:cubicBezTo>
                    <a:pt x="5243" y="596"/>
                    <a:pt x="5380" y="583"/>
                    <a:pt x="5514" y="583"/>
                  </a:cubicBezTo>
                  <a:cubicBezTo>
                    <a:pt x="5529" y="583"/>
                    <a:pt x="5544" y="583"/>
                    <a:pt x="5559" y="583"/>
                  </a:cubicBezTo>
                  <a:cubicBezTo>
                    <a:pt x="5615" y="585"/>
                    <a:pt x="5671" y="585"/>
                    <a:pt x="5727" y="585"/>
                  </a:cubicBezTo>
                  <a:cubicBezTo>
                    <a:pt x="5837" y="585"/>
                    <a:pt x="5948" y="583"/>
                    <a:pt x="6060" y="583"/>
                  </a:cubicBezTo>
                  <a:cubicBezTo>
                    <a:pt x="6224" y="583"/>
                    <a:pt x="6392" y="616"/>
                    <a:pt x="6556" y="616"/>
                  </a:cubicBezTo>
                  <a:cubicBezTo>
                    <a:pt x="6721" y="616"/>
                    <a:pt x="6889" y="600"/>
                    <a:pt x="7053" y="600"/>
                  </a:cubicBezTo>
                  <a:cubicBezTo>
                    <a:pt x="7221" y="596"/>
                    <a:pt x="7385" y="563"/>
                    <a:pt x="7554" y="559"/>
                  </a:cubicBezTo>
                  <a:cubicBezTo>
                    <a:pt x="7570" y="558"/>
                    <a:pt x="7587" y="557"/>
                    <a:pt x="7603" y="557"/>
                  </a:cubicBezTo>
                  <a:cubicBezTo>
                    <a:pt x="7735" y="557"/>
                    <a:pt x="7869" y="580"/>
                    <a:pt x="8000" y="580"/>
                  </a:cubicBezTo>
                  <a:cubicBezTo>
                    <a:pt x="8017" y="580"/>
                    <a:pt x="8033" y="580"/>
                    <a:pt x="8050" y="579"/>
                  </a:cubicBezTo>
                  <a:cubicBezTo>
                    <a:pt x="8243" y="571"/>
                    <a:pt x="8428" y="522"/>
                    <a:pt x="8616" y="509"/>
                  </a:cubicBezTo>
                  <a:cubicBezTo>
                    <a:pt x="8805" y="497"/>
                    <a:pt x="8994" y="477"/>
                    <a:pt x="9178" y="460"/>
                  </a:cubicBezTo>
                  <a:cubicBezTo>
                    <a:pt x="9367" y="440"/>
                    <a:pt x="9560" y="448"/>
                    <a:pt x="9749" y="427"/>
                  </a:cubicBezTo>
                  <a:cubicBezTo>
                    <a:pt x="9938" y="403"/>
                    <a:pt x="10122" y="370"/>
                    <a:pt x="10311" y="341"/>
                  </a:cubicBezTo>
                  <a:cubicBezTo>
                    <a:pt x="10340" y="337"/>
                    <a:pt x="10344" y="267"/>
                    <a:pt x="10311" y="267"/>
                  </a:cubicBezTo>
                  <a:cubicBezTo>
                    <a:pt x="10143" y="271"/>
                    <a:pt x="9974" y="280"/>
                    <a:pt x="9810" y="284"/>
                  </a:cubicBezTo>
                  <a:cubicBezTo>
                    <a:pt x="9642" y="288"/>
                    <a:pt x="9474" y="308"/>
                    <a:pt x="9310" y="312"/>
                  </a:cubicBezTo>
                  <a:cubicBezTo>
                    <a:pt x="9141" y="317"/>
                    <a:pt x="8977" y="325"/>
                    <a:pt x="8809" y="329"/>
                  </a:cubicBezTo>
                  <a:cubicBezTo>
                    <a:pt x="8641" y="333"/>
                    <a:pt x="8477" y="345"/>
                    <a:pt x="8309" y="349"/>
                  </a:cubicBezTo>
                  <a:cubicBezTo>
                    <a:pt x="8296" y="350"/>
                    <a:pt x="8283" y="350"/>
                    <a:pt x="8270" y="350"/>
                  </a:cubicBezTo>
                  <a:cubicBezTo>
                    <a:pt x="8115" y="350"/>
                    <a:pt x="7963" y="329"/>
                    <a:pt x="7808" y="329"/>
                  </a:cubicBezTo>
                  <a:cubicBezTo>
                    <a:pt x="7640" y="333"/>
                    <a:pt x="7476" y="382"/>
                    <a:pt x="7307" y="386"/>
                  </a:cubicBezTo>
                  <a:cubicBezTo>
                    <a:pt x="7300" y="387"/>
                    <a:pt x="7293" y="387"/>
                    <a:pt x="7285" y="387"/>
                  </a:cubicBezTo>
                  <a:cubicBezTo>
                    <a:pt x="7132" y="387"/>
                    <a:pt x="6982" y="349"/>
                    <a:pt x="6829" y="349"/>
                  </a:cubicBezTo>
                  <a:cubicBezTo>
                    <a:pt x="6821" y="349"/>
                    <a:pt x="6814" y="349"/>
                    <a:pt x="6807" y="349"/>
                  </a:cubicBezTo>
                  <a:lnTo>
                    <a:pt x="6306" y="349"/>
                  </a:lnTo>
                  <a:cubicBezTo>
                    <a:pt x="6160" y="349"/>
                    <a:pt x="6011" y="362"/>
                    <a:pt x="5862" y="362"/>
                  </a:cubicBezTo>
                  <a:cubicBezTo>
                    <a:pt x="5843" y="362"/>
                    <a:pt x="5824" y="362"/>
                    <a:pt x="5806" y="362"/>
                  </a:cubicBezTo>
                  <a:cubicBezTo>
                    <a:pt x="5751" y="360"/>
                    <a:pt x="5696" y="360"/>
                    <a:pt x="5640" y="360"/>
                  </a:cubicBezTo>
                  <a:cubicBezTo>
                    <a:pt x="5529" y="360"/>
                    <a:pt x="5417" y="362"/>
                    <a:pt x="5305" y="362"/>
                  </a:cubicBezTo>
                  <a:cubicBezTo>
                    <a:pt x="5193" y="362"/>
                    <a:pt x="5082" y="365"/>
                    <a:pt x="4972" y="365"/>
                  </a:cubicBezTo>
                  <a:cubicBezTo>
                    <a:pt x="4916" y="365"/>
                    <a:pt x="4860" y="364"/>
                    <a:pt x="4804" y="362"/>
                  </a:cubicBezTo>
                  <a:cubicBezTo>
                    <a:pt x="4636" y="354"/>
                    <a:pt x="4472" y="329"/>
                    <a:pt x="4304" y="321"/>
                  </a:cubicBezTo>
                  <a:cubicBezTo>
                    <a:pt x="4220" y="317"/>
                    <a:pt x="4137" y="317"/>
                    <a:pt x="4053" y="317"/>
                  </a:cubicBezTo>
                  <a:cubicBezTo>
                    <a:pt x="3970" y="317"/>
                    <a:pt x="3887" y="317"/>
                    <a:pt x="3803" y="312"/>
                  </a:cubicBezTo>
                  <a:cubicBezTo>
                    <a:pt x="3635" y="308"/>
                    <a:pt x="3471" y="255"/>
                    <a:pt x="3307" y="247"/>
                  </a:cubicBezTo>
                  <a:cubicBezTo>
                    <a:pt x="3138" y="239"/>
                    <a:pt x="2974" y="230"/>
                    <a:pt x="2806" y="218"/>
                  </a:cubicBezTo>
                  <a:cubicBezTo>
                    <a:pt x="2638" y="210"/>
                    <a:pt x="2474" y="198"/>
                    <a:pt x="2305" y="185"/>
                  </a:cubicBezTo>
                  <a:cubicBezTo>
                    <a:pt x="2117" y="173"/>
                    <a:pt x="1924" y="173"/>
                    <a:pt x="1731" y="152"/>
                  </a:cubicBezTo>
                  <a:cubicBezTo>
                    <a:pt x="1542" y="136"/>
                    <a:pt x="1354" y="111"/>
                    <a:pt x="1165" y="79"/>
                  </a:cubicBezTo>
                  <a:cubicBezTo>
                    <a:pt x="984" y="50"/>
                    <a:pt x="804" y="21"/>
                    <a:pt x="623" y="9"/>
                  </a:cubicBezTo>
                  <a:cubicBezTo>
                    <a:pt x="539" y="3"/>
                    <a:pt x="456" y="0"/>
                    <a:pt x="371" y="0"/>
                  </a:cubicBezTo>
                  <a:close/>
                </a:path>
              </a:pathLst>
            </a:custGeom>
            <a:solidFill>
              <a:srgbClr val="5D3D1D"/>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15" name="Google Shape;121;p26">
              <a:extLst>
                <a:ext uri="{FF2B5EF4-FFF2-40B4-BE49-F238E27FC236}">
                  <a16:creationId xmlns:a16="http://schemas.microsoft.com/office/drawing/2014/main" id="{A5144F1D-8327-4E4D-9ECC-38B94EA30F8C}"/>
                </a:ext>
              </a:extLst>
            </p:cNvPr>
            <p:cNvSpPr/>
            <p:nvPr/>
          </p:nvSpPr>
          <p:spPr>
            <a:xfrm>
              <a:off x="446800" y="1721825"/>
              <a:ext cx="258725" cy="10325"/>
            </a:xfrm>
            <a:custGeom>
              <a:avLst/>
              <a:gdLst/>
              <a:ahLst/>
              <a:cxnLst/>
              <a:rect l="l" t="t" r="r" b="b"/>
              <a:pathLst>
                <a:path w="10349" h="413" extrusionOk="0">
                  <a:moveTo>
                    <a:pt x="825" y="1"/>
                  </a:moveTo>
                  <a:cubicBezTo>
                    <a:pt x="792" y="1"/>
                    <a:pt x="759" y="1"/>
                    <a:pt x="726" y="2"/>
                  </a:cubicBezTo>
                  <a:cubicBezTo>
                    <a:pt x="558" y="2"/>
                    <a:pt x="390" y="14"/>
                    <a:pt x="222" y="26"/>
                  </a:cubicBezTo>
                  <a:cubicBezTo>
                    <a:pt x="0" y="43"/>
                    <a:pt x="4" y="232"/>
                    <a:pt x="222" y="252"/>
                  </a:cubicBezTo>
                  <a:cubicBezTo>
                    <a:pt x="390" y="268"/>
                    <a:pt x="550" y="318"/>
                    <a:pt x="718" y="330"/>
                  </a:cubicBezTo>
                  <a:cubicBezTo>
                    <a:pt x="882" y="346"/>
                    <a:pt x="1046" y="355"/>
                    <a:pt x="1215" y="367"/>
                  </a:cubicBezTo>
                  <a:cubicBezTo>
                    <a:pt x="1263" y="371"/>
                    <a:pt x="1312" y="372"/>
                    <a:pt x="1361" y="372"/>
                  </a:cubicBezTo>
                  <a:cubicBezTo>
                    <a:pt x="1442" y="372"/>
                    <a:pt x="1523" y="369"/>
                    <a:pt x="1605" y="369"/>
                  </a:cubicBezTo>
                  <a:cubicBezTo>
                    <a:pt x="1642" y="369"/>
                    <a:pt x="1678" y="369"/>
                    <a:pt x="1715" y="371"/>
                  </a:cubicBezTo>
                  <a:cubicBezTo>
                    <a:pt x="1879" y="379"/>
                    <a:pt x="2043" y="387"/>
                    <a:pt x="2212" y="392"/>
                  </a:cubicBezTo>
                  <a:cubicBezTo>
                    <a:pt x="2380" y="396"/>
                    <a:pt x="2544" y="412"/>
                    <a:pt x="2708" y="412"/>
                  </a:cubicBezTo>
                  <a:cubicBezTo>
                    <a:pt x="2876" y="408"/>
                    <a:pt x="3045" y="387"/>
                    <a:pt x="3209" y="383"/>
                  </a:cubicBezTo>
                  <a:cubicBezTo>
                    <a:pt x="3377" y="383"/>
                    <a:pt x="3545" y="412"/>
                    <a:pt x="3709" y="412"/>
                  </a:cubicBezTo>
                  <a:cubicBezTo>
                    <a:pt x="3878" y="412"/>
                    <a:pt x="4046" y="371"/>
                    <a:pt x="4210" y="371"/>
                  </a:cubicBezTo>
                  <a:cubicBezTo>
                    <a:pt x="4368" y="371"/>
                    <a:pt x="4527" y="400"/>
                    <a:pt x="4682" y="400"/>
                  </a:cubicBezTo>
                  <a:cubicBezTo>
                    <a:pt x="4691" y="400"/>
                    <a:pt x="4701" y="400"/>
                    <a:pt x="4711" y="400"/>
                  </a:cubicBezTo>
                  <a:cubicBezTo>
                    <a:pt x="4879" y="400"/>
                    <a:pt x="5047" y="371"/>
                    <a:pt x="5211" y="371"/>
                  </a:cubicBezTo>
                  <a:cubicBezTo>
                    <a:pt x="5361" y="371"/>
                    <a:pt x="5510" y="384"/>
                    <a:pt x="5660" y="384"/>
                  </a:cubicBezTo>
                  <a:cubicBezTo>
                    <a:pt x="5678" y="384"/>
                    <a:pt x="5697" y="384"/>
                    <a:pt x="5716" y="383"/>
                  </a:cubicBezTo>
                  <a:cubicBezTo>
                    <a:pt x="5884" y="383"/>
                    <a:pt x="6052" y="367"/>
                    <a:pt x="6221" y="363"/>
                  </a:cubicBezTo>
                  <a:cubicBezTo>
                    <a:pt x="6389" y="363"/>
                    <a:pt x="6557" y="387"/>
                    <a:pt x="6725" y="387"/>
                  </a:cubicBezTo>
                  <a:cubicBezTo>
                    <a:pt x="6893" y="383"/>
                    <a:pt x="7062" y="375"/>
                    <a:pt x="7230" y="371"/>
                  </a:cubicBezTo>
                  <a:cubicBezTo>
                    <a:pt x="7398" y="367"/>
                    <a:pt x="7566" y="346"/>
                    <a:pt x="7735" y="342"/>
                  </a:cubicBezTo>
                  <a:cubicBezTo>
                    <a:pt x="7903" y="334"/>
                    <a:pt x="8067" y="342"/>
                    <a:pt x="8231" y="330"/>
                  </a:cubicBezTo>
                  <a:cubicBezTo>
                    <a:pt x="8399" y="322"/>
                    <a:pt x="8564" y="305"/>
                    <a:pt x="8732" y="293"/>
                  </a:cubicBezTo>
                  <a:cubicBezTo>
                    <a:pt x="8896" y="285"/>
                    <a:pt x="9064" y="285"/>
                    <a:pt x="9228" y="273"/>
                  </a:cubicBezTo>
                  <a:cubicBezTo>
                    <a:pt x="9392" y="260"/>
                    <a:pt x="9557" y="207"/>
                    <a:pt x="9721" y="190"/>
                  </a:cubicBezTo>
                  <a:cubicBezTo>
                    <a:pt x="9747" y="188"/>
                    <a:pt x="9774" y="188"/>
                    <a:pt x="9801" y="188"/>
                  </a:cubicBezTo>
                  <a:cubicBezTo>
                    <a:pt x="9914" y="188"/>
                    <a:pt x="10028" y="202"/>
                    <a:pt x="10140" y="202"/>
                  </a:cubicBezTo>
                  <a:cubicBezTo>
                    <a:pt x="10168" y="202"/>
                    <a:pt x="10195" y="201"/>
                    <a:pt x="10221" y="199"/>
                  </a:cubicBezTo>
                  <a:cubicBezTo>
                    <a:pt x="10312" y="190"/>
                    <a:pt x="10348" y="84"/>
                    <a:pt x="10242" y="71"/>
                  </a:cubicBezTo>
                  <a:cubicBezTo>
                    <a:pt x="10057" y="53"/>
                    <a:pt x="9878" y="21"/>
                    <a:pt x="9694" y="21"/>
                  </a:cubicBezTo>
                  <a:cubicBezTo>
                    <a:pt x="9674" y="21"/>
                    <a:pt x="9654" y="21"/>
                    <a:pt x="9634" y="22"/>
                  </a:cubicBezTo>
                  <a:cubicBezTo>
                    <a:pt x="9433" y="30"/>
                    <a:pt x="9232" y="35"/>
                    <a:pt x="9027" y="47"/>
                  </a:cubicBezTo>
                  <a:cubicBezTo>
                    <a:pt x="8826" y="55"/>
                    <a:pt x="8625" y="71"/>
                    <a:pt x="8424" y="71"/>
                  </a:cubicBezTo>
                  <a:cubicBezTo>
                    <a:pt x="8223" y="76"/>
                    <a:pt x="8022" y="113"/>
                    <a:pt x="7821" y="113"/>
                  </a:cubicBezTo>
                  <a:cubicBezTo>
                    <a:pt x="7648" y="113"/>
                    <a:pt x="7480" y="67"/>
                    <a:pt x="7308" y="67"/>
                  </a:cubicBezTo>
                  <a:cubicBezTo>
                    <a:pt x="7136" y="67"/>
                    <a:pt x="6967" y="80"/>
                    <a:pt x="6795" y="80"/>
                  </a:cubicBezTo>
                  <a:cubicBezTo>
                    <a:pt x="6776" y="79"/>
                    <a:pt x="6757" y="79"/>
                    <a:pt x="6738" y="79"/>
                  </a:cubicBezTo>
                  <a:cubicBezTo>
                    <a:pt x="6585" y="79"/>
                    <a:pt x="6435" y="92"/>
                    <a:pt x="6282" y="92"/>
                  </a:cubicBezTo>
                  <a:lnTo>
                    <a:pt x="5769" y="88"/>
                  </a:lnTo>
                  <a:cubicBezTo>
                    <a:pt x="5597" y="88"/>
                    <a:pt x="5429" y="59"/>
                    <a:pt x="5256" y="59"/>
                  </a:cubicBezTo>
                  <a:cubicBezTo>
                    <a:pt x="5084" y="55"/>
                    <a:pt x="4924" y="51"/>
                    <a:pt x="4756" y="51"/>
                  </a:cubicBezTo>
                  <a:cubicBezTo>
                    <a:pt x="4732" y="50"/>
                    <a:pt x="4708" y="50"/>
                    <a:pt x="4684" y="50"/>
                  </a:cubicBezTo>
                  <a:cubicBezTo>
                    <a:pt x="4540" y="50"/>
                    <a:pt x="4399" y="59"/>
                    <a:pt x="4255" y="59"/>
                  </a:cubicBezTo>
                  <a:cubicBezTo>
                    <a:pt x="4240" y="59"/>
                    <a:pt x="4225" y="59"/>
                    <a:pt x="4209" y="59"/>
                  </a:cubicBezTo>
                  <a:cubicBezTo>
                    <a:pt x="4057" y="59"/>
                    <a:pt x="3907" y="76"/>
                    <a:pt x="3755" y="76"/>
                  </a:cubicBezTo>
                  <a:cubicBezTo>
                    <a:pt x="3586" y="76"/>
                    <a:pt x="3422" y="55"/>
                    <a:pt x="3254" y="51"/>
                  </a:cubicBezTo>
                  <a:cubicBezTo>
                    <a:pt x="3086" y="51"/>
                    <a:pt x="2922" y="59"/>
                    <a:pt x="2753" y="59"/>
                  </a:cubicBezTo>
                  <a:cubicBezTo>
                    <a:pt x="2585" y="55"/>
                    <a:pt x="2417" y="22"/>
                    <a:pt x="2249" y="14"/>
                  </a:cubicBezTo>
                  <a:cubicBezTo>
                    <a:pt x="2164" y="12"/>
                    <a:pt x="2080" y="12"/>
                    <a:pt x="1996" y="12"/>
                  </a:cubicBezTo>
                  <a:cubicBezTo>
                    <a:pt x="1911" y="12"/>
                    <a:pt x="1826" y="12"/>
                    <a:pt x="1740" y="10"/>
                  </a:cubicBezTo>
                  <a:cubicBezTo>
                    <a:pt x="1696" y="8"/>
                    <a:pt x="1652" y="7"/>
                    <a:pt x="1608" y="7"/>
                  </a:cubicBezTo>
                  <a:cubicBezTo>
                    <a:pt x="1509" y="7"/>
                    <a:pt x="1410" y="11"/>
                    <a:pt x="1311" y="11"/>
                  </a:cubicBezTo>
                  <a:cubicBezTo>
                    <a:pt x="1286" y="11"/>
                    <a:pt x="1260" y="11"/>
                    <a:pt x="1235" y="10"/>
                  </a:cubicBezTo>
                  <a:cubicBezTo>
                    <a:pt x="1099" y="7"/>
                    <a:pt x="963" y="1"/>
                    <a:pt x="825" y="1"/>
                  </a:cubicBezTo>
                  <a:close/>
                </a:path>
              </a:pathLst>
            </a:custGeom>
            <a:solidFill>
              <a:srgbClr val="5D3D1D"/>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grpSp>
      <p:sp>
        <p:nvSpPr>
          <p:cNvPr id="2" name="Rectangle 1">
            <a:extLst>
              <a:ext uri="{FF2B5EF4-FFF2-40B4-BE49-F238E27FC236}">
                <a16:creationId xmlns:a16="http://schemas.microsoft.com/office/drawing/2014/main" id="{F9F5A0A9-61D1-CE40-AF83-7625F4C7F843}"/>
              </a:ext>
            </a:extLst>
          </p:cNvPr>
          <p:cNvSpPr/>
          <p:nvPr/>
        </p:nvSpPr>
        <p:spPr>
          <a:xfrm>
            <a:off x="6264008" y="-3335"/>
            <a:ext cx="5976720" cy="2831737"/>
          </a:xfrm>
          <a:prstGeom prst="rect">
            <a:avLst/>
          </a:prstGeom>
          <a:noFill/>
        </p:spPr>
        <p:txBody>
          <a:bodyPr wrap="square" lIns="121920" tIns="60960" rIns="121920" bIns="60960">
            <a:spAutoFit/>
          </a:bodyPr>
          <a:lstStyle/>
          <a:p>
            <a:pPr algn="ctr" defTabSz="1219170">
              <a:buClr>
                <a:srgbClr val="000000"/>
              </a:buClr>
            </a:pPr>
            <a:r>
              <a:rPr lang="en-US" sz="5867" kern="0" dirty="0" err="1">
                <a:ln w="0"/>
                <a:gradFill>
                  <a:gsLst>
                    <a:gs pos="0">
                      <a:srgbClr val="482400">
                        <a:lumMod val="50000"/>
                      </a:srgbClr>
                    </a:gs>
                    <a:gs pos="50000">
                      <a:srgbClr val="482400"/>
                    </a:gs>
                    <a:gs pos="100000">
                      <a:srgbClr val="482400">
                        <a:lumMod val="60000"/>
                        <a:lumOff val="40000"/>
                      </a:srgbClr>
                    </a:gs>
                  </a:gsLst>
                  <a:lin ang="5400000"/>
                </a:gradFill>
                <a:effectLst>
                  <a:reflection blurRad="6350" stA="53000" endA="300" endPos="35500" dir="5400000" sy="-90000" algn="bl" rotWithShape="0"/>
                </a:effectLst>
                <a:latin typeface="Arial"/>
                <a:cs typeface="Arial"/>
                <a:sym typeface="Arial"/>
              </a:rPr>
              <a:t>Cảm</a:t>
            </a:r>
            <a:r>
              <a:rPr lang="en-US" sz="5867" kern="0" dirty="0">
                <a:ln w="0"/>
                <a:gradFill>
                  <a:gsLst>
                    <a:gs pos="0">
                      <a:srgbClr val="482400">
                        <a:lumMod val="50000"/>
                      </a:srgbClr>
                    </a:gs>
                    <a:gs pos="50000">
                      <a:srgbClr val="482400"/>
                    </a:gs>
                    <a:gs pos="100000">
                      <a:srgbClr val="482400">
                        <a:lumMod val="60000"/>
                        <a:lumOff val="40000"/>
                      </a:srgbClr>
                    </a:gs>
                  </a:gsLst>
                  <a:lin ang="5400000"/>
                </a:gradFill>
                <a:effectLst>
                  <a:reflection blurRad="6350" stA="53000" endA="300" endPos="35500" dir="5400000" sy="-90000" algn="bl" rotWithShape="0"/>
                </a:effectLst>
                <a:latin typeface="Arial"/>
                <a:cs typeface="Arial"/>
                <a:sym typeface="Arial"/>
              </a:rPr>
              <a:t> </a:t>
            </a:r>
            <a:r>
              <a:rPr lang="en-US" sz="5867" kern="0" dirty="0" err="1">
                <a:ln w="0"/>
                <a:gradFill>
                  <a:gsLst>
                    <a:gs pos="0">
                      <a:srgbClr val="482400">
                        <a:lumMod val="50000"/>
                      </a:srgbClr>
                    </a:gs>
                    <a:gs pos="50000">
                      <a:srgbClr val="482400"/>
                    </a:gs>
                    <a:gs pos="100000">
                      <a:srgbClr val="482400">
                        <a:lumMod val="60000"/>
                        <a:lumOff val="40000"/>
                      </a:srgbClr>
                    </a:gs>
                  </a:gsLst>
                  <a:lin ang="5400000"/>
                </a:gradFill>
                <a:effectLst>
                  <a:reflection blurRad="6350" stA="53000" endA="300" endPos="35500" dir="5400000" sy="-90000" algn="bl" rotWithShape="0"/>
                </a:effectLst>
                <a:latin typeface="Arial"/>
                <a:cs typeface="Arial"/>
                <a:sym typeface="Arial"/>
              </a:rPr>
              <a:t>ơn</a:t>
            </a:r>
            <a:r>
              <a:rPr lang="en-US" sz="5867" kern="0" dirty="0">
                <a:ln w="0"/>
                <a:gradFill>
                  <a:gsLst>
                    <a:gs pos="0">
                      <a:srgbClr val="482400">
                        <a:lumMod val="50000"/>
                      </a:srgbClr>
                    </a:gs>
                    <a:gs pos="50000">
                      <a:srgbClr val="482400"/>
                    </a:gs>
                    <a:gs pos="100000">
                      <a:srgbClr val="482400">
                        <a:lumMod val="60000"/>
                        <a:lumOff val="40000"/>
                      </a:srgbClr>
                    </a:gs>
                  </a:gsLst>
                  <a:lin ang="5400000"/>
                </a:gradFill>
                <a:effectLst>
                  <a:reflection blurRad="6350" stA="53000" endA="300" endPos="35500" dir="5400000" sy="-90000" algn="bl" rotWithShape="0"/>
                </a:effectLst>
                <a:latin typeface="Arial"/>
                <a:cs typeface="Arial"/>
                <a:sym typeface="Arial"/>
              </a:rPr>
              <a:t> </a:t>
            </a:r>
            <a:r>
              <a:rPr lang="en-US" sz="5867" kern="0" dirty="0" err="1">
                <a:ln w="0"/>
                <a:gradFill>
                  <a:gsLst>
                    <a:gs pos="0">
                      <a:srgbClr val="482400">
                        <a:lumMod val="50000"/>
                      </a:srgbClr>
                    </a:gs>
                    <a:gs pos="50000">
                      <a:srgbClr val="482400"/>
                    </a:gs>
                    <a:gs pos="100000">
                      <a:srgbClr val="482400">
                        <a:lumMod val="60000"/>
                        <a:lumOff val="40000"/>
                      </a:srgbClr>
                    </a:gs>
                  </a:gsLst>
                  <a:lin ang="5400000"/>
                </a:gradFill>
                <a:effectLst>
                  <a:reflection blurRad="6350" stA="53000" endA="300" endPos="35500" dir="5400000" sy="-90000" algn="bl" rotWithShape="0"/>
                </a:effectLst>
                <a:latin typeface="Arial"/>
                <a:cs typeface="Arial"/>
                <a:sym typeface="Arial"/>
              </a:rPr>
              <a:t>các</a:t>
            </a:r>
            <a:r>
              <a:rPr lang="en-US" sz="5867" kern="0" dirty="0">
                <a:ln w="0"/>
                <a:gradFill>
                  <a:gsLst>
                    <a:gs pos="0">
                      <a:srgbClr val="482400">
                        <a:lumMod val="50000"/>
                      </a:srgbClr>
                    </a:gs>
                    <a:gs pos="50000">
                      <a:srgbClr val="482400"/>
                    </a:gs>
                    <a:gs pos="100000">
                      <a:srgbClr val="482400">
                        <a:lumMod val="60000"/>
                        <a:lumOff val="40000"/>
                      </a:srgbClr>
                    </a:gs>
                  </a:gsLst>
                  <a:lin ang="5400000"/>
                </a:gradFill>
                <a:effectLst>
                  <a:reflection blurRad="6350" stA="53000" endA="300" endPos="35500" dir="5400000" sy="-90000" algn="bl" rotWithShape="0"/>
                </a:effectLst>
                <a:latin typeface="Arial"/>
                <a:cs typeface="Arial"/>
                <a:sym typeface="Arial"/>
              </a:rPr>
              <a:t> </a:t>
            </a:r>
            <a:r>
              <a:rPr lang="en-US" sz="5867" kern="0" dirty="0" err="1">
                <a:ln w="0"/>
                <a:gradFill>
                  <a:gsLst>
                    <a:gs pos="0">
                      <a:srgbClr val="482400">
                        <a:lumMod val="50000"/>
                      </a:srgbClr>
                    </a:gs>
                    <a:gs pos="50000">
                      <a:srgbClr val="482400"/>
                    </a:gs>
                    <a:gs pos="100000">
                      <a:srgbClr val="482400">
                        <a:lumMod val="60000"/>
                        <a:lumOff val="40000"/>
                      </a:srgbClr>
                    </a:gs>
                  </a:gsLst>
                  <a:lin ang="5400000"/>
                </a:gradFill>
                <a:effectLst>
                  <a:reflection blurRad="6350" stA="53000" endA="300" endPos="35500" dir="5400000" sy="-90000" algn="bl" rotWithShape="0"/>
                </a:effectLst>
                <a:latin typeface="Arial"/>
                <a:cs typeface="Arial"/>
                <a:sym typeface="Arial"/>
              </a:rPr>
              <a:t>em</a:t>
            </a:r>
            <a:r>
              <a:rPr lang="en-US" sz="5867" kern="0" dirty="0">
                <a:ln w="0"/>
                <a:gradFill>
                  <a:gsLst>
                    <a:gs pos="0">
                      <a:srgbClr val="482400">
                        <a:lumMod val="50000"/>
                      </a:srgbClr>
                    </a:gs>
                    <a:gs pos="50000">
                      <a:srgbClr val="482400"/>
                    </a:gs>
                    <a:gs pos="100000">
                      <a:srgbClr val="482400">
                        <a:lumMod val="60000"/>
                        <a:lumOff val="40000"/>
                      </a:srgbClr>
                    </a:gs>
                  </a:gsLst>
                  <a:lin ang="5400000"/>
                </a:gradFill>
                <a:effectLst>
                  <a:reflection blurRad="6350" stA="53000" endA="300" endPos="35500" dir="5400000" sy="-90000" algn="bl" rotWithShape="0"/>
                </a:effectLst>
                <a:latin typeface="Arial"/>
                <a:cs typeface="Arial"/>
                <a:sym typeface="Arial"/>
              </a:rPr>
              <a:t> </a:t>
            </a:r>
            <a:r>
              <a:rPr lang="en-US" sz="5867" kern="0" dirty="0" err="1">
                <a:ln w="0"/>
                <a:gradFill>
                  <a:gsLst>
                    <a:gs pos="0">
                      <a:srgbClr val="482400">
                        <a:lumMod val="50000"/>
                      </a:srgbClr>
                    </a:gs>
                    <a:gs pos="50000">
                      <a:srgbClr val="482400"/>
                    </a:gs>
                    <a:gs pos="100000">
                      <a:srgbClr val="482400">
                        <a:lumMod val="60000"/>
                        <a:lumOff val="40000"/>
                      </a:srgbClr>
                    </a:gs>
                  </a:gsLst>
                  <a:lin ang="5400000"/>
                </a:gradFill>
                <a:effectLst>
                  <a:reflection blurRad="6350" stA="53000" endA="300" endPos="35500" dir="5400000" sy="-90000" algn="bl" rotWithShape="0"/>
                </a:effectLst>
                <a:latin typeface="Arial"/>
                <a:cs typeface="Arial"/>
                <a:sym typeface="Arial"/>
              </a:rPr>
              <a:t>đã</a:t>
            </a:r>
            <a:r>
              <a:rPr lang="en-US" sz="5867" kern="0" dirty="0">
                <a:ln w="0"/>
                <a:gradFill>
                  <a:gsLst>
                    <a:gs pos="0">
                      <a:srgbClr val="482400">
                        <a:lumMod val="50000"/>
                      </a:srgbClr>
                    </a:gs>
                    <a:gs pos="50000">
                      <a:srgbClr val="482400"/>
                    </a:gs>
                    <a:gs pos="100000">
                      <a:srgbClr val="482400">
                        <a:lumMod val="60000"/>
                        <a:lumOff val="40000"/>
                      </a:srgbClr>
                    </a:gs>
                  </a:gsLst>
                  <a:lin ang="5400000"/>
                </a:gradFill>
                <a:effectLst>
                  <a:reflection blurRad="6350" stA="53000" endA="300" endPos="35500" dir="5400000" sy="-90000" algn="bl" rotWithShape="0"/>
                </a:effectLst>
                <a:latin typeface="Arial"/>
                <a:cs typeface="Arial"/>
                <a:sym typeface="Arial"/>
              </a:rPr>
              <a:t> </a:t>
            </a:r>
            <a:r>
              <a:rPr lang="en-US" sz="5867" kern="0" dirty="0" err="1">
                <a:ln w="0"/>
                <a:gradFill>
                  <a:gsLst>
                    <a:gs pos="0">
                      <a:srgbClr val="482400">
                        <a:lumMod val="50000"/>
                      </a:srgbClr>
                    </a:gs>
                    <a:gs pos="50000">
                      <a:srgbClr val="482400"/>
                    </a:gs>
                    <a:gs pos="100000">
                      <a:srgbClr val="482400">
                        <a:lumMod val="60000"/>
                        <a:lumOff val="40000"/>
                      </a:srgbClr>
                    </a:gs>
                  </a:gsLst>
                  <a:lin ang="5400000"/>
                </a:gradFill>
                <a:effectLst>
                  <a:reflection blurRad="6350" stA="53000" endA="300" endPos="35500" dir="5400000" sy="-90000" algn="bl" rotWithShape="0"/>
                </a:effectLst>
                <a:latin typeface="Arial"/>
                <a:cs typeface="Arial"/>
                <a:sym typeface="Arial"/>
              </a:rPr>
              <a:t>theo</a:t>
            </a:r>
            <a:r>
              <a:rPr lang="en-US" sz="5867" kern="0" dirty="0">
                <a:ln w="0"/>
                <a:gradFill>
                  <a:gsLst>
                    <a:gs pos="0">
                      <a:srgbClr val="482400">
                        <a:lumMod val="50000"/>
                      </a:srgbClr>
                    </a:gs>
                    <a:gs pos="50000">
                      <a:srgbClr val="482400"/>
                    </a:gs>
                    <a:gs pos="100000">
                      <a:srgbClr val="482400">
                        <a:lumMod val="60000"/>
                        <a:lumOff val="40000"/>
                      </a:srgbClr>
                    </a:gs>
                  </a:gsLst>
                  <a:lin ang="5400000"/>
                </a:gradFill>
                <a:effectLst>
                  <a:reflection blurRad="6350" stA="53000" endA="300" endPos="35500" dir="5400000" sy="-90000" algn="bl" rotWithShape="0"/>
                </a:effectLst>
                <a:latin typeface="Arial"/>
                <a:cs typeface="Arial"/>
                <a:sym typeface="Arial"/>
              </a:rPr>
              <a:t> </a:t>
            </a:r>
            <a:r>
              <a:rPr lang="en-US" sz="5867" kern="0" dirty="0" err="1">
                <a:ln w="0"/>
                <a:gradFill>
                  <a:gsLst>
                    <a:gs pos="0">
                      <a:srgbClr val="482400">
                        <a:lumMod val="50000"/>
                      </a:srgbClr>
                    </a:gs>
                    <a:gs pos="50000">
                      <a:srgbClr val="482400"/>
                    </a:gs>
                    <a:gs pos="100000">
                      <a:srgbClr val="482400">
                        <a:lumMod val="60000"/>
                        <a:lumOff val="40000"/>
                      </a:srgbClr>
                    </a:gs>
                  </a:gsLst>
                  <a:lin ang="5400000"/>
                </a:gradFill>
                <a:effectLst>
                  <a:reflection blurRad="6350" stA="53000" endA="300" endPos="35500" dir="5400000" sy="-90000" algn="bl" rotWithShape="0"/>
                </a:effectLst>
                <a:latin typeface="Arial"/>
                <a:cs typeface="Arial"/>
                <a:sym typeface="Arial"/>
              </a:rPr>
              <a:t>chú</a:t>
            </a:r>
            <a:r>
              <a:rPr lang="en-US" sz="5867" kern="0" dirty="0">
                <a:ln w="0"/>
                <a:gradFill>
                  <a:gsLst>
                    <a:gs pos="0">
                      <a:srgbClr val="482400">
                        <a:lumMod val="50000"/>
                      </a:srgbClr>
                    </a:gs>
                    <a:gs pos="50000">
                      <a:srgbClr val="482400"/>
                    </a:gs>
                    <a:gs pos="100000">
                      <a:srgbClr val="482400">
                        <a:lumMod val="60000"/>
                        <a:lumOff val="40000"/>
                      </a:srgbClr>
                    </a:gs>
                  </a:gsLst>
                  <a:lin ang="5400000"/>
                </a:gradFill>
                <a:effectLst>
                  <a:reflection blurRad="6350" stA="53000" endA="300" endPos="35500" dir="5400000" sy="-90000" algn="bl" rotWithShape="0"/>
                </a:effectLst>
                <a:latin typeface="Arial"/>
                <a:cs typeface="Arial"/>
                <a:sym typeface="Arial"/>
              </a:rPr>
              <a:t> </a:t>
            </a:r>
            <a:r>
              <a:rPr lang="en-US" sz="5867" kern="0" dirty="0" err="1">
                <a:ln w="0"/>
                <a:gradFill>
                  <a:gsLst>
                    <a:gs pos="0">
                      <a:srgbClr val="482400">
                        <a:lumMod val="50000"/>
                      </a:srgbClr>
                    </a:gs>
                    <a:gs pos="50000">
                      <a:srgbClr val="482400"/>
                    </a:gs>
                    <a:gs pos="100000">
                      <a:srgbClr val="482400">
                        <a:lumMod val="60000"/>
                        <a:lumOff val="40000"/>
                      </a:srgbClr>
                    </a:gs>
                  </a:gsLst>
                  <a:lin ang="5400000"/>
                </a:gradFill>
                <a:effectLst>
                  <a:reflection blurRad="6350" stA="53000" endA="300" endPos="35500" dir="5400000" sy="-90000" algn="bl" rotWithShape="0"/>
                </a:effectLst>
                <a:latin typeface="Arial"/>
                <a:cs typeface="Arial"/>
                <a:sym typeface="Arial"/>
              </a:rPr>
              <a:t>ý</a:t>
            </a:r>
            <a:r>
              <a:rPr lang="en-US" sz="5867" kern="0" dirty="0">
                <a:ln w="0"/>
                <a:gradFill>
                  <a:gsLst>
                    <a:gs pos="0">
                      <a:srgbClr val="482400">
                        <a:lumMod val="50000"/>
                      </a:srgbClr>
                    </a:gs>
                    <a:gs pos="50000">
                      <a:srgbClr val="482400"/>
                    </a:gs>
                    <a:gs pos="100000">
                      <a:srgbClr val="482400">
                        <a:lumMod val="60000"/>
                        <a:lumOff val="40000"/>
                      </a:srgbClr>
                    </a:gs>
                  </a:gsLst>
                  <a:lin ang="5400000"/>
                </a:gradFill>
                <a:effectLst>
                  <a:reflection blurRad="6350" stA="53000" endA="300" endPos="35500" dir="5400000" sy="-90000" algn="bl" rotWithShape="0"/>
                </a:effectLst>
                <a:latin typeface="Arial"/>
                <a:cs typeface="Arial"/>
                <a:sym typeface="Arial"/>
              </a:rPr>
              <a:t> </a:t>
            </a:r>
            <a:r>
              <a:rPr lang="en-US" sz="5867" kern="0" dirty="0" err="1">
                <a:ln w="0"/>
                <a:gradFill>
                  <a:gsLst>
                    <a:gs pos="0">
                      <a:srgbClr val="482400">
                        <a:lumMod val="50000"/>
                      </a:srgbClr>
                    </a:gs>
                    <a:gs pos="50000">
                      <a:srgbClr val="482400"/>
                    </a:gs>
                    <a:gs pos="100000">
                      <a:srgbClr val="482400">
                        <a:lumMod val="60000"/>
                        <a:lumOff val="40000"/>
                      </a:srgbClr>
                    </a:gs>
                  </a:gsLst>
                  <a:lin ang="5400000"/>
                </a:gradFill>
                <a:effectLst>
                  <a:reflection blurRad="6350" stA="53000" endA="300" endPos="35500" dir="5400000" sy="-90000" algn="bl" rotWithShape="0"/>
                </a:effectLst>
                <a:latin typeface="Arial"/>
                <a:cs typeface="Arial"/>
                <a:sym typeface="Arial"/>
              </a:rPr>
              <a:t>giỏi</a:t>
            </a:r>
            <a:r>
              <a:rPr lang="en-US" sz="5867" kern="0" dirty="0">
                <a:ln w="0"/>
                <a:gradFill>
                  <a:gsLst>
                    <a:gs pos="0">
                      <a:srgbClr val="482400">
                        <a:lumMod val="50000"/>
                      </a:srgbClr>
                    </a:gs>
                    <a:gs pos="50000">
                      <a:srgbClr val="482400"/>
                    </a:gs>
                    <a:gs pos="100000">
                      <a:srgbClr val="482400">
                        <a:lumMod val="60000"/>
                        <a:lumOff val="40000"/>
                      </a:srgbClr>
                    </a:gs>
                  </a:gsLst>
                  <a:lin ang="5400000"/>
                </a:gradFill>
                <a:effectLst>
                  <a:reflection blurRad="6350" stA="53000" endA="300" endPos="35500" dir="5400000" sy="-90000" algn="bl" rotWithShape="0"/>
                </a:effectLst>
                <a:latin typeface="Arial"/>
                <a:cs typeface="Arial"/>
                <a:sym typeface="Arial"/>
              </a:rPr>
              <a:t> </a:t>
            </a:r>
            <a:r>
              <a:rPr lang="en-US" sz="5867" kern="0" dirty="0" err="1">
                <a:ln w="0"/>
                <a:gradFill>
                  <a:gsLst>
                    <a:gs pos="0">
                      <a:srgbClr val="482400">
                        <a:lumMod val="50000"/>
                      </a:srgbClr>
                    </a:gs>
                    <a:gs pos="50000">
                      <a:srgbClr val="482400"/>
                    </a:gs>
                    <a:gs pos="100000">
                      <a:srgbClr val="482400">
                        <a:lumMod val="60000"/>
                        <a:lumOff val="40000"/>
                      </a:srgbClr>
                    </a:gs>
                  </a:gsLst>
                  <a:lin ang="5400000"/>
                </a:gradFill>
                <a:effectLst>
                  <a:reflection blurRad="6350" stA="53000" endA="300" endPos="35500" dir="5400000" sy="-90000" algn="bl" rotWithShape="0"/>
                </a:effectLst>
                <a:latin typeface="Arial"/>
                <a:cs typeface="Arial"/>
                <a:sym typeface="Arial"/>
              </a:rPr>
              <a:t>bài</a:t>
            </a:r>
            <a:r>
              <a:rPr lang="en-US" sz="5867" kern="0" dirty="0">
                <a:ln w="0"/>
                <a:gradFill>
                  <a:gsLst>
                    <a:gs pos="0">
                      <a:srgbClr val="482400">
                        <a:lumMod val="50000"/>
                      </a:srgbClr>
                    </a:gs>
                    <a:gs pos="50000">
                      <a:srgbClr val="482400"/>
                    </a:gs>
                    <a:gs pos="100000">
                      <a:srgbClr val="482400">
                        <a:lumMod val="60000"/>
                        <a:lumOff val="40000"/>
                      </a:srgbClr>
                    </a:gs>
                  </a:gsLst>
                  <a:lin ang="5400000"/>
                </a:gradFill>
                <a:effectLst>
                  <a:reflection blurRad="6350" stA="53000" endA="300" endPos="35500" dir="5400000" sy="-90000" algn="bl" rotWithShape="0"/>
                </a:effectLst>
                <a:latin typeface="Arial"/>
                <a:cs typeface="Arial"/>
                <a:sym typeface="Arial"/>
              </a:rPr>
              <a:t> </a:t>
            </a:r>
            <a:r>
              <a:rPr lang="en-US" sz="5867" kern="0" dirty="0" err="1">
                <a:ln w="0"/>
                <a:gradFill>
                  <a:gsLst>
                    <a:gs pos="0">
                      <a:srgbClr val="482400">
                        <a:lumMod val="50000"/>
                      </a:srgbClr>
                    </a:gs>
                    <a:gs pos="50000">
                      <a:srgbClr val="482400"/>
                    </a:gs>
                    <a:gs pos="100000">
                      <a:srgbClr val="482400">
                        <a:lumMod val="60000"/>
                        <a:lumOff val="40000"/>
                      </a:srgbClr>
                    </a:gs>
                  </a:gsLst>
                  <a:lin ang="5400000"/>
                </a:gradFill>
                <a:effectLst>
                  <a:reflection blurRad="6350" stA="53000" endA="300" endPos="35500" dir="5400000" sy="-90000" algn="bl" rotWithShape="0"/>
                </a:effectLst>
                <a:latin typeface="Arial"/>
                <a:cs typeface="Arial"/>
                <a:sym typeface="Arial"/>
              </a:rPr>
              <a:t>giảng</a:t>
            </a:r>
            <a:endParaRPr lang="en-US" sz="5867" kern="0" dirty="0">
              <a:ln w="0"/>
              <a:gradFill>
                <a:gsLst>
                  <a:gs pos="0">
                    <a:srgbClr val="482400">
                      <a:lumMod val="50000"/>
                    </a:srgbClr>
                  </a:gs>
                  <a:gs pos="50000">
                    <a:srgbClr val="482400"/>
                  </a:gs>
                  <a:gs pos="100000">
                    <a:srgbClr val="482400">
                      <a:lumMod val="60000"/>
                      <a:lumOff val="40000"/>
                    </a:srgbClr>
                  </a:gs>
                </a:gsLst>
                <a:lin ang="5400000"/>
              </a:gradFill>
              <a:effectLst>
                <a:reflection blurRad="6350" stA="53000" endA="300" endPos="35500" dir="5400000" sy="-90000" algn="bl" rotWithShape="0"/>
              </a:effectLst>
              <a:latin typeface="Arial"/>
              <a:cs typeface="Arial"/>
              <a:sym typeface="Arial"/>
            </a:endParaRPr>
          </a:p>
        </p:txBody>
      </p:sp>
    </p:spTree>
    <p:extLst>
      <p:ext uri="{BB962C8B-B14F-4D97-AF65-F5344CB8AC3E}">
        <p14:creationId xmlns:p14="http://schemas.microsoft.com/office/powerpoint/2010/main" val="81924211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nodeType="withEffect">
                                  <p:stCondLst>
                                    <p:cond delay="0"/>
                                  </p:stCondLst>
                                  <p:iterate type="lt">
                                    <p:tmPct val="10000"/>
                                  </p:iterate>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p:cTn id="7" dur="500" fill="hold"/>
                                        <p:tgtEl>
                                          <p:spTgt spid="2">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2">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3" name="click.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331"/>
        <p:cNvGrpSpPr/>
        <p:nvPr/>
      </p:nvGrpSpPr>
      <p:grpSpPr>
        <a:xfrm>
          <a:off x="0" y="0"/>
          <a:ext cx="0" cy="0"/>
          <a:chOff x="0" y="0"/>
          <a:chExt cx="0" cy="0"/>
        </a:xfrm>
      </p:grpSpPr>
      <p:pic>
        <p:nvPicPr>
          <p:cNvPr id="334" name="Google Shape;334;p30"/>
          <p:cNvPicPr preferRelativeResize="0"/>
          <p:nvPr/>
        </p:nvPicPr>
        <p:blipFill>
          <a:blip r:embed="rId3">
            <a:alphaModFix amt="96000"/>
          </a:blip>
          <a:stretch>
            <a:fillRect/>
          </a:stretch>
        </p:blipFill>
        <p:spPr>
          <a:xfrm>
            <a:off x="6656056" y="15602"/>
            <a:ext cx="5535944" cy="6650756"/>
          </a:xfrm>
          <a:prstGeom prst="rect">
            <a:avLst/>
          </a:prstGeom>
          <a:noFill/>
          <a:ln>
            <a:noFill/>
          </a:ln>
        </p:spPr>
      </p:pic>
      <p:sp>
        <p:nvSpPr>
          <p:cNvPr id="3" name="TextBox 2">
            <a:extLst>
              <a:ext uri="{FF2B5EF4-FFF2-40B4-BE49-F238E27FC236}">
                <a16:creationId xmlns:a16="http://schemas.microsoft.com/office/drawing/2014/main" id="{A37A6650-72E0-3444-B4A6-F293AAEFC3B5}"/>
              </a:ext>
            </a:extLst>
          </p:cNvPr>
          <p:cNvSpPr txBox="1"/>
          <p:nvPr/>
        </p:nvSpPr>
        <p:spPr>
          <a:xfrm>
            <a:off x="1860253" y="3018847"/>
            <a:ext cx="4632859" cy="1569660"/>
          </a:xfrm>
          <a:prstGeom prst="rect">
            <a:avLst/>
          </a:prstGeom>
          <a:noFill/>
        </p:spPr>
        <p:txBody>
          <a:bodyPr wrap="square" rtlCol="0">
            <a:spAutoFit/>
          </a:bodyPr>
          <a:lstStyle/>
          <a:p>
            <a:pPr algn="ctr" defTabSz="1219170">
              <a:buClr>
                <a:srgbClr val="000000"/>
              </a:buClr>
            </a:pPr>
            <a:r>
              <a:rPr lang="en-US" sz="4800" kern="0" dirty="0" err="1">
                <a:solidFill>
                  <a:srgbClr val="000000"/>
                </a:solidFill>
                <a:latin typeface="SVN-Blenda Script" panose="02000804000000020003" pitchFamily="2" charset="0"/>
                <a:cs typeface="Arial"/>
                <a:sym typeface="Arial"/>
              </a:rPr>
              <a:t>Ngô</a:t>
            </a:r>
            <a:r>
              <a:rPr lang="en-US" sz="4800" kern="0" dirty="0">
                <a:solidFill>
                  <a:srgbClr val="000000"/>
                </a:solidFill>
                <a:latin typeface="SVN-Blenda Script" panose="02000804000000020003" pitchFamily="2" charset="0"/>
                <a:cs typeface="Arial"/>
                <a:sym typeface="Arial"/>
              </a:rPr>
              <a:t> </a:t>
            </a:r>
            <a:r>
              <a:rPr lang="en-US" sz="4800" kern="0" dirty="0" err="1">
                <a:solidFill>
                  <a:srgbClr val="000000"/>
                </a:solidFill>
                <a:latin typeface="SVN-Blenda Script" panose="02000804000000020003" pitchFamily="2" charset="0"/>
                <a:cs typeface="Arial"/>
                <a:sym typeface="Arial"/>
              </a:rPr>
              <a:t>Quyền</a:t>
            </a:r>
            <a:r>
              <a:rPr lang="en-US" sz="4800" kern="0" dirty="0">
                <a:solidFill>
                  <a:srgbClr val="000000"/>
                </a:solidFill>
                <a:latin typeface="SVN-Blenda Script" panose="02000804000000020003" pitchFamily="2" charset="0"/>
                <a:cs typeface="Arial"/>
                <a:sym typeface="Arial"/>
              </a:rPr>
              <a:t> </a:t>
            </a:r>
            <a:r>
              <a:rPr lang="en-US" sz="4800" kern="0" dirty="0" err="1">
                <a:solidFill>
                  <a:srgbClr val="000000"/>
                </a:solidFill>
                <a:latin typeface="SVN-Blenda Script" panose="02000804000000020003" pitchFamily="2" charset="0"/>
                <a:cs typeface="Arial"/>
                <a:sym typeface="Arial"/>
              </a:rPr>
              <a:t>dựng</a:t>
            </a:r>
            <a:r>
              <a:rPr lang="en-US" sz="4800" kern="0" dirty="0">
                <a:solidFill>
                  <a:srgbClr val="000000"/>
                </a:solidFill>
                <a:latin typeface="SVN-Blenda Script" panose="02000804000000020003" pitchFamily="2" charset="0"/>
                <a:cs typeface="Arial"/>
                <a:sym typeface="Arial"/>
              </a:rPr>
              <a:t> </a:t>
            </a:r>
            <a:r>
              <a:rPr lang="en-US" sz="4800" kern="0" dirty="0" err="1">
                <a:solidFill>
                  <a:srgbClr val="000000"/>
                </a:solidFill>
                <a:latin typeface="SVN-Blenda Script" panose="02000804000000020003" pitchFamily="2" charset="0"/>
                <a:cs typeface="Arial"/>
                <a:sym typeface="Arial"/>
              </a:rPr>
              <a:t>nền</a:t>
            </a:r>
            <a:r>
              <a:rPr lang="en-US" sz="4800" kern="0" dirty="0">
                <a:solidFill>
                  <a:srgbClr val="000000"/>
                </a:solidFill>
                <a:latin typeface="SVN-Blenda Script" panose="02000804000000020003" pitchFamily="2" charset="0"/>
                <a:cs typeface="Arial"/>
                <a:sym typeface="Arial"/>
              </a:rPr>
              <a:t> </a:t>
            </a:r>
            <a:r>
              <a:rPr lang="en-US" sz="4800" kern="0" dirty="0" err="1">
                <a:solidFill>
                  <a:srgbClr val="000000"/>
                </a:solidFill>
                <a:latin typeface="SVN-Blenda Script" panose="02000804000000020003" pitchFamily="2" charset="0"/>
                <a:cs typeface="Arial"/>
                <a:sym typeface="Arial"/>
              </a:rPr>
              <a:t>độc</a:t>
            </a:r>
            <a:r>
              <a:rPr lang="en-US" sz="4800" kern="0" dirty="0">
                <a:solidFill>
                  <a:srgbClr val="000000"/>
                </a:solidFill>
                <a:latin typeface="SVN-Blenda Script" panose="02000804000000020003" pitchFamily="2" charset="0"/>
                <a:cs typeface="Arial"/>
                <a:sym typeface="Arial"/>
              </a:rPr>
              <a:t> </a:t>
            </a:r>
            <a:r>
              <a:rPr lang="en-US" sz="4800" kern="0" dirty="0" err="1">
                <a:solidFill>
                  <a:srgbClr val="000000"/>
                </a:solidFill>
                <a:latin typeface="SVN-Blenda Script" panose="02000804000000020003" pitchFamily="2" charset="0"/>
                <a:cs typeface="Arial"/>
                <a:sym typeface="Arial"/>
              </a:rPr>
              <a:t>lập</a:t>
            </a:r>
            <a:r>
              <a:rPr lang="en-US" sz="4800" kern="0" dirty="0">
                <a:solidFill>
                  <a:srgbClr val="000000"/>
                </a:solidFill>
                <a:latin typeface="SVN-Blenda Script" panose="02000804000000020003" pitchFamily="2" charset="0"/>
                <a:cs typeface="Arial"/>
                <a:sym typeface="Arial"/>
              </a:rPr>
              <a:t>.</a:t>
            </a:r>
            <a:endParaRPr lang="en-VN" sz="4800" kern="0" dirty="0">
              <a:solidFill>
                <a:srgbClr val="000000"/>
              </a:solidFill>
              <a:latin typeface="SVN-Blenda Script" panose="02000804000000020003" pitchFamily="2" charset="0"/>
              <a:cs typeface="Arial"/>
              <a:sym typeface="Arial"/>
            </a:endParaRPr>
          </a:p>
        </p:txBody>
      </p:sp>
      <p:pic>
        <p:nvPicPr>
          <p:cNvPr id="8" name="Picture 7">
            <a:extLst>
              <a:ext uri="{FF2B5EF4-FFF2-40B4-BE49-F238E27FC236}">
                <a16:creationId xmlns:a16="http://schemas.microsoft.com/office/drawing/2014/main" id="{9738C663-B36E-134D-B462-44C8808DC68D}"/>
              </a:ext>
            </a:extLst>
          </p:cNvPr>
          <p:cNvPicPr>
            <a:picLocks noChangeAspect="1"/>
          </p:cNvPicPr>
          <p:nvPr/>
        </p:nvPicPr>
        <p:blipFill rotWithShape="1">
          <a:blip r:embed="rId4">
            <a:extLst>
              <a:ext uri="{28A0092B-C50C-407E-A947-70E740481C1C}">
                <a14:useLocalDpi xmlns:a14="http://schemas.microsoft.com/office/drawing/2010/main"/>
              </a:ext>
            </a:extLst>
          </a:blip>
          <a:srcRect/>
          <a:stretch/>
        </p:blipFill>
        <p:spPr>
          <a:xfrm flipH="1">
            <a:off x="-287" y="-47353"/>
            <a:ext cx="1697596" cy="2284105"/>
          </a:xfrm>
          <a:prstGeom prst="rect">
            <a:avLst/>
          </a:prstGeom>
          <a:ln>
            <a:noFill/>
          </a:ln>
        </p:spPr>
      </p:pic>
      <p:sp>
        <p:nvSpPr>
          <p:cNvPr id="333" name="Google Shape;333;p30"/>
          <p:cNvSpPr txBox="1">
            <a:spLocks noGrp="1"/>
          </p:cNvSpPr>
          <p:nvPr>
            <p:ph type="title"/>
          </p:nvPr>
        </p:nvSpPr>
        <p:spPr>
          <a:xfrm>
            <a:off x="162657" y="2988580"/>
            <a:ext cx="1697596" cy="704800"/>
          </a:xfrm>
          <a:prstGeom prst="rect">
            <a:avLst/>
          </a:prstGeom>
        </p:spPr>
        <p:txBody>
          <a:bodyPr spcFirstLastPara="1" wrap="square" lIns="121900" tIns="121900" rIns="121900" bIns="121900" anchor="ctr" anchorCtr="0">
            <a:noAutofit/>
          </a:bodyPr>
          <a:lstStyle/>
          <a:p>
            <a:r>
              <a:rPr lang="en" sz="7200" dirty="0">
                <a:solidFill>
                  <a:schemeClr val="tx2">
                    <a:lumMod val="25000"/>
                  </a:schemeClr>
                </a:solidFill>
                <a:latin typeface="SVN-Blenda Script" panose="02000804000000020003" pitchFamily="2" charset="0"/>
              </a:rPr>
              <a:t>01.</a:t>
            </a:r>
            <a:endParaRPr sz="7200" dirty="0">
              <a:solidFill>
                <a:schemeClr val="tx2">
                  <a:lumMod val="25000"/>
                </a:schemeClr>
              </a:solidFill>
              <a:latin typeface="SVN-Blenda Script" panose="02000804000000020003" pitchFamily="2" charset="0"/>
            </a:endParaRPr>
          </a:p>
        </p:txBody>
      </p:sp>
      <p:sp>
        <p:nvSpPr>
          <p:cNvPr id="9" name="Google Shape;610;p39">
            <a:extLst>
              <a:ext uri="{FF2B5EF4-FFF2-40B4-BE49-F238E27FC236}">
                <a16:creationId xmlns:a16="http://schemas.microsoft.com/office/drawing/2014/main" id="{E43839E3-7654-FC47-B907-425F37CC2BA1}"/>
              </a:ext>
            </a:extLst>
          </p:cNvPr>
          <p:cNvSpPr/>
          <p:nvPr/>
        </p:nvSpPr>
        <p:spPr>
          <a:xfrm>
            <a:off x="6390223" y="365349"/>
            <a:ext cx="937851" cy="575647"/>
          </a:xfrm>
          <a:custGeom>
            <a:avLst/>
            <a:gdLst/>
            <a:ahLst/>
            <a:cxnLst/>
            <a:rect l="l" t="t" r="r" b="b"/>
            <a:pathLst>
              <a:path w="19198" h="10845" extrusionOk="0">
                <a:moveTo>
                  <a:pt x="7572" y="1"/>
                </a:moveTo>
                <a:lnTo>
                  <a:pt x="7108" y="25"/>
                </a:lnTo>
                <a:lnTo>
                  <a:pt x="6668" y="98"/>
                </a:lnTo>
                <a:lnTo>
                  <a:pt x="6229" y="196"/>
                </a:lnTo>
                <a:lnTo>
                  <a:pt x="5813" y="343"/>
                </a:lnTo>
                <a:lnTo>
                  <a:pt x="5423" y="538"/>
                </a:lnTo>
                <a:lnTo>
                  <a:pt x="5056" y="758"/>
                </a:lnTo>
                <a:lnTo>
                  <a:pt x="4714" y="1026"/>
                </a:lnTo>
                <a:lnTo>
                  <a:pt x="4397" y="1319"/>
                </a:lnTo>
                <a:lnTo>
                  <a:pt x="4104" y="1637"/>
                </a:lnTo>
                <a:lnTo>
                  <a:pt x="3835" y="1979"/>
                </a:lnTo>
                <a:lnTo>
                  <a:pt x="3615" y="2345"/>
                </a:lnTo>
                <a:lnTo>
                  <a:pt x="3420" y="2736"/>
                </a:lnTo>
                <a:lnTo>
                  <a:pt x="3273" y="3151"/>
                </a:lnTo>
                <a:lnTo>
                  <a:pt x="3151" y="3591"/>
                </a:lnTo>
                <a:lnTo>
                  <a:pt x="3102" y="4030"/>
                </a:lnTo>
                <a:lnTo>
                  <a:pt x="3078" y="4494"/>
                </a:lnTo>
                <a:lnTo>
                  <a:pt x="3078" y="4788"/>
                </a:lnTo>
                <a:lnTo>
                  <a:pt x="2712" y="4788"/>
                </a:lnTo>
                <a:lnTo>
                  <a:pt x="2419" y="4836"/>
                </a:lnTo>
                <a:lnTo>
                  <a:pt x="2125" y="4910"/>
                </a:lnTo>
                <a:lnTo>
                  <a:pt x="1832" y="5032"/>
                </a:lnTo>
                <a:lnTo>
                  <a:pt x="1588" y="5154"/>
                </a:lnTo>
                <a:lnTo>
                  <a:pt x="1320" y="5300"/>
                </a:lnTo>
                <a:lnTo>
                  <a:pt x="1100" y="5471"/>
                </a:lnTo>
                <a:lnTo>
                  <a:pt x="880" y="5667"/>
                </a:lnTo>
                <a:lnTo>
                  <a:pt x="685" y="5887"/>
                </a:lnTo>
                <a:lnTo>
                  <a:pt x="514" y="6131"/>
                </a:lnTo>
                <a:lnTo>
                  <a:pt x="367" y="6375"/>
                </a:lnTo>
                <a:lnTo>
                  <a:pt x="220" y="6644"/>
                </a:lnTo>
                <a:lnTo>
                  <a:pt x="123" y="6912"/>
                </a:lnTo>
                <a:lnTo>
                  <a:pt x="50" y="7205"/>
                </a:lnTo>
                <a:lnTo>
                  <a:pt x="1" y="7499"/>
                </a:lnTo>
                <a:lnTo>
                  <a:pt x="1" y="7816"/>
                </a:lnTo>
                <a:lnTo>
                  <a:pt x="1" y="8134"/>
                </a:lnTo>
                <a:lnTo>
                  <a:pt x="50" y="8427"/>
                </a:lnTo>
                <a:lnTo>
                  <a:pt x="123" y="8720"/>
                </a:lnTo>
                <a:lnTo>
                  <a:pt x="220" y="8988"/>
                </a:lnTo>
                <a:lnTo>
                  <a:pt x="367" y="9257"/>
                </a:lnTo>
                <a:lnTo>
                  <a:pt x="514" y="9501"/>
                </a:lnTo>
                <a:lnTo>
                  <a:pt x="685" y="9745"/>
                </a:lnTo>
                <a:lnTo>
                  <a:pt x="880" y="9965"/>
                </a:lnTo>
                <a:lnTo>
                  <a:pt x="1100" y="10161"/>
                </a:lnTo>
                <a:lnTo>
                  <a:pt x="1320" y="10332"/>
                </a:lnTo>
                <a:lnTo>
                  <a:pt x="1588" y="10478"/>
                </a:lnTo>
                <a:lnTo>
                  <a:pt x="1832" y="10600"/>
                </a:lnTo>
                <a:lnTo>
                  <a:pt x="2125" y="10722"/>
                </a:lnTo>
                <a:lnTo>
                  <a:pt x="2419" y="10796"/>
                </a:lnTo>
                <a:lnTo>
                  <a:pt x="2712" y="10844"/>
                </a:lnTo>
                <a:lnTo>
                  <a:pt x="16486" y="10844"/>
                </a:lnTo>
                <a:lnTo>
                  <a:pt x="16779" y="10796"/>
                </a:lnTo>
                <a:lnTo>
                  <a:pt x="17072" y="10722"/>
                </a:lnTo>
                <a:lnTo>
                  <a:pt x="17365" y="10600"/>
                </a:lnTo>
                <a:lnTo>
                  <a:pt x="17610" y="10478"/>
                </a:lnTo>
                <a:lnTo>
                  <a:pt x="17878" y="10332"/>
                </a:lnTo>
                <a:lnTo>
                  <a:pt x="18098" y="10161"/>
                </a:lnTo>
                <a:lnTo>
                  <a:pt x="18318" y="9965"/>
                </a:lnTo>
                <a:lnTo>
                  <a:pt x="18513" y="9745"/>
                </a:lnTo>
                <a:lnTo>
                  <a:pt x="18684" y="9501"/>
                </a:lnTo>
                <a:lnTo>
                  <a:pt x="18831" y="9257"/>
                </a:lnTo>
                <a:lnTo>
                  <a:pt x="18977" y="8988"/>
                </a:lnTo>
                <a:lnTo>
                  <a:pt x="19075" y="8720"/>
                </a:lnTo>
                <a:lnTo>
                  <a:pt x="19148" y="8427"/>
                </a:lnTo>
                <a:lnTo>
                  <a:pt x="19197" y="8134"/>
                </a:lnTo>
                <a:lnTo>
                  <a:pt x="19197" y="7816"/>
                </a:lnTo>
                <a:lnTo>
                  <a:pt x="19197" y="7499"/>
                </a:lnTo>
                <a:lnTo>
                  <a:pt x="19148" y="7205"/>
                </a:lnTo>
                <a:lnTo>
                  <a:pt x="19075" y="6912"/>
                </a:lnTo>
                <a:lnTo>
                  <a:pt x="18977" y="6644"/>
                </a:lnTo>
                <a:lnTo>
                  <a:pt x="18831" y="6375"/>
                </a:lnTo>
                <a:lnTo>
                  <a:pt x="18684" y="6131"/>
                </a:lnTo>
                <a:lnTo>
                  <a:pt x="18513" y="5887"/>
                </a:lnTo>
                <a:lnTo>
                  <a:pt x="18318" y="5667"/>
                </a:lnTo>
                <a:lnTo>
                  <a:pt x="18098" y="5471"/>
                </a:lnTo>
                <a:lnTo>
                  <a:pt x="17878" y="5300"/>
                </a:lnTo>
                <a:lnTo>
                  <a:pt x="17610" y="5154"/>
                </a:lnTo>
                <a:lnTo>
                  <a:pt x="17365" y="5032"/>
                </a:lnTo>
                <a:lnTo>
                  <a:pt x="17072" y="4910"/>
                </a:lnTo>
                <a:lnTo>
                  <a:pt x="16779" y="4836"/>
                </a:lnTo>
                <a:lnTo>
                  <a:pt x="16486" y="4788"/>
                </a:lnTo>
                <a:lnTo>
                  <a:pt x="15412" y="4788"/>
                </a:lnTo>
                <a:lnTo>
                  <a:pt x="15436" y="4494"/>
                </a:lnTo>
                <a:lnTo>
                  <a:pt x="15412" y="4201"/>
                </a:lnTo>
                <a:lnTo>
                  <a:pt x="15387" y="3933"/>
                </a:lnTo>
                <a:lnTo>
                  <a:pt x="15314" y="3664"/>
                </a:lnTo>
                <a:lnTo>
                  <a:pt x="15216" y="3420"/>
                </a:lnTo>
                <a:lnTo>
                  <a:pt x="15094" y="3176"/>
                </a:lnTo>
                <a:lnTo>
                  <a:pt x="14972" y="2956"/>
                </a:lnTo>
                <a:lnTo>
                  <a:pt x="14801" y="2736"/>
                </a:lnTo>
                <a:lnTo>
                  <a:pt x="14630" y="2541"/>
                </a:lnTo>
                <a:lnTo>
                  <a:pt x="14435" y="2370"/>
                </a:lnTo>
                <a:lnTo>
                  <a:pt x="14215" y="2199"/>
                </a:lnTo>
                <a:lnTo>
                  <a:pt x="13995" y="2077"/>
                </a:lnTo>
                <a:lnTo>
                  <a:pt x="13751" y="1954"/>
                </a:lnTo>
                <a:lnTo>
                  <a:pt x="13507" y="1857"/>
                </a:lnTo>
                <a:lnTo>
                  <a:pt x="13238" y="1784"/>
                </a:lnTo>
                <a:lnTo>
                  <a:pt x="12969" y="1759"/>
                </a:lnTo>
                <a:lnTo>
                  <a:pt x="12676" y="1735"/>
                </a:lnTo>
                <a:lnTo>
                  <a:pt x="12334" y="1759"/>
                </a:lnTo>
                <a:lnTo>
                  <a:pt x="11992" y="1832"/>
                </a:lnTo>
                <a:lnTo>
                  <a:pt x="11650" y="1930"/>
                </a:lnTo>
                <a:lnTo>
                  <a:pt x="11357" y="2077"/>
                </a:lnTo>
                <a:lnTo>
                  <a:pt x="11186" y="1857"/>
                </a:lnTo>
                <a:lnTo>
                  <a:pt x="11015" y="1637"/>
                </a:lnTo>
                <a:lnTo>
                  <a:pt x="10844" y="1417"/>
                </a:lnTo>
                <a:lnTo>
                  <a:pt x="10649" y="1222"/>
                </a:lnTo>
                <a:lnTo>
                  <a:pt x="10454" y="1051"/>
                </a:lnTo>
                <a:lnTo>
                  <a:pt x="10234" y="880"/>
                </a:lnTo>
                <a:lnTo>
                  <a:pt x="9990" y="709"/>
                </a:lnTo>
                <a:lnTo>
                  <a:pt x="9745" y="562"/>
                </a:lnTo>
                <a:lnTo>
                  <a:pt x="9501" y="440"/>
                </a:lnTo>
                <a:lnTo>
                  <a:pt x="9257" y="318"/>
                </a:lnTo>
                <a:lnTo>
                  <a:pt x="8988" y="220"/>
                </a:lnTo>
                <a:lnTo>
                  <a:pt x="8720" y="147"/>
                </a:lnTo>
                <a:lnTo>
                  <a:pt x="8427" y="74"/>
                </a:lnTo>
                <a:lnTo>
                  <a:pt x="8158" y="25"/>
                </a:lnTo>
                <a:lnTo>
                  <a:pt x="7865" y="1"/>
                </a:lnTo>
                <a:close/>
              </a:path>
            </a:pathLst>
          </a:custGeom>
          <a:solidFill>
            <a:srgbClr val="DCCFC1"/>
          </a:solidFill>
          <a:ln w="9525">
            <a:solidFill>
              <a:schemeClr val="tx1"/>
            </a:solidFill>
          </a:ln>
        </p:spPr>
        <p:txBody>
          <a:bodyPr spcFirstLastPara="1" wrap="square" lIns="162533" tIns="162533" rIns="162533" bIns="162533" anchor="ctr" anchorCtr="0">
            <a:noAutofit/>
          </a:bodyPr>
          <a:lstStyle/>
          <a:p>
            <a:pPr defTabSz="1625479">
              <a:buClr>
                <a:srgbClr val="000000"/>
              </a:buClr>
            </a:pPr>
            <a:endParaRPr sz="2489" kern="0">
              <a:solidFill>
                <a:srgbClr val="000000"/>
              </a:solidFill>
              <a:latin typeface="Arial"/>
              <a:cs typeface="Arial"/>
              <a:sym typeface="Arial"/>
            </a:endParaRPr>
          </a:p>
        </p:txBody>
      </p:sp>
      <p:sp>
        <p:nvSpPr>
          <p:cNvPr id="11" name="Google Shape;610;p39">
            <a:extLst>
              <a:ext uri="{FF2B5EF4-FFF2-40B4-BE49-F238E27FC236}">
                <a16:creationId xmlns:a16="http://schemas.microsoft.com/office/drawing/2014/main" id="{C834E25E-C95F-3F49-835C-D04350B0F298}"/>
              </a:ext>
            </a:extLst>
          </p:cNvPr>
          <p:cNvSpPr/>
          <p:nvPr/>
        </p:nvSpPr>
        <p:spPr>
          <a:xfrm>
            <a:off x="3508580" y="757458"/>
            <a:ext cx="1075105" cy="575647"/>
          </a:xfrm>
          <a:custGeom>
            <a:avLst/>
            <a:gdLst/>
            <a:ahLst/>
            <a:cxnLst/>
            <a:rect l="l" t="t" r="r" b="b"/>
            <a:pathLst>
              <a:path w="19198" h="10845" extrusionOk="0">
                <a:moveTo>
                  <a:pt x="7572" y="1"/>
                </a:moveTo>
                <a:lnTo>
                  <a:pt x="7108" y="25"/>
                </a:lnTo>
                <a:lnTo>
                  <a:pt x="6668" y="98"/>
                </a:lnTo>
                <a:lnTo>
                  <a:pt x="6229" y="196"/>
                </a:lnTo>
                <a:lnTo>
                  <a:pt x="5813" y="343"/>
                </a:lnTo>
                <a:lnTo>
                  <a:pt x="5423" y="538"/>
                </a:lnTo>
                <a:lnTo>
                  <a:pt x="5056" y="758"/>
                </a:lnTo>
                <a:lnTo>
                  <a:pt x="4714" y="1026"/>
                </a:lnTo>
                <a:lnTo>
                  <a:pt x="4397" y="1319"/>
                </a:lnTo>
                <a:lnTo>
                  <a:pt x="4104" y="1637"/>
                </a:lnTo>
                <a:lnTo>
                  <a:pt x="3835" y="1979"/>
                </a:lnTo>
                <a:lnTo>
                  <a:pt x="3615" y="2345"/>
                </a:lnTo>
                <a:lnTo>
                  <a:pt x="3420" y="2736"/>
                </a:lnTo>
                <a:lnTo>
                  <a:pt x="3273" y="3151"/>
                </a:lnTo>
                <a:lnTo>
                  <a:pt x="3151" y="3591"/>
                </a:lnTo>
                <a:lnTo>
                  <a:pt x="3102" y="4030"/>
                </a:lnTo>
                <a:lnTo>
                  <a:pt x="3078" y="4494"/>
                </a:lnTo>
                <a:lnTo>
                  <a:pt x="3078" y="4788"/>
                </a:lnTo>
                <a:lnTo>
                  <a:pt x="2712" y="4788"/>
                </a:lnTo>
                <a:lnTo>
                  <a:pt x="2419" y="4836"/>
                </a:lnTo>
                <a:lnTo>
                  <a:pt x="2125" y="4910"/>
                </a:lnTo>
                <a:lnTo>
                  <a:pt x="1832" y="5032"/>
                </a:lnTo>
                <a:lnTo>
                  <a:pt x="1588" y="5154"/>
                </a:lnTo>
                <a:lnTo>
                  <a:pt x="1320" y="5300"/>
                </a:lnTo>
                <a:lnTo>
                  <a:pt x="1100" y="5471"/>
                </a:lnTo>
                <a:lnTo>
                  <a:pt x="880" y="5667"/>
                </a:lnTo>
                <a:lnTo>
                  <a:pt x="685" y="5887"/>
                </a:lnTo>
                <a:lnTo>
                  <a:pt x="514" y="6131"/>
                </a:lnTo>
                <a:lnTo>
                  <a:pt x="367" y="6375"/>
                </a:lnTo>
                <a:lnTo>
                  <a:pt x="220" y="6644"/>
                </a:lnTo>
                <a:lnTo>
                  <a:pt x="123" y="6912"/>
                </a:lnTo>
                <a:lnTo>
                  <a:pt x="50" y="7205"/>
                </a:lnTo>
                <a:lnTo>
                  <a:pt x="1" y="7499"/>
                </a:lnTo>
                <a:lnTo>
                  <a:pt x="1" y="7816"/>
                </a:lnTo>
                <a:lnTo>
                  <a:pt x="1" y="8134"/>
                </a:lnTo>
                <a:lnTo>
                  <a:pt x="50" y="8427"/>
                </a:lnTo>
                <a:lnTo>
                  <a:pt x="123" y="8720"/>
                </a:lnTo>
                <a:lnTo>
                  <a:pt x="220" y="8988"/>
                </a:lnTo>
                <a:lnTo>
                  <a:pt x="367" y="9257"/>
                </a:lnTo>
                <a:lnTo>
                  <a:pt x="514" y="9501"/>
                </a:lnTo>
                <a:lnTo>
                  <a:pt x="685" y="9745"/>
                </a:lnTo>
                <a:lnTo>
                  <a:pt x="880" y="9965"/>
                </a:lnTo>
                <a:lnTo>
                  <a:pt x="1100" y="10161"/>
                </a:lnTo>
                <a:lnTo>
                  <a:pt x="1320" y="10332"/>
                </a:lnTo>
                <a:lnTo>
                  <a:pt x="1588" y="10478"/>
                </a:lnTo>
                <a:lnTo>
                  <a:pt x="1832" y="10600"/>
                </a:lnTo>
                <a:lnTo>
                  <a:pt x="2125" y="10722"/>
                </a:lnTo>
                <a:lnTo>
                  <a:pt x="2419" y="10796"/>
                </a:lnTo>
                <a:lnTo>
                  <a:pt x="2712" y="10844"/>
                </a:lnTo>
                <a:lnTo>
                  <a:pt x="16486" y="10844"/>
                </a:lnTo>
                <a:lnTo>
                  <a:pt x="16779" y="10796"/>
                </a:lnTo>
                <a:lnTo>
                  <a:pt x="17072" y="10722"/>
                </a:lnTo>
                <a:lnTo>
                  <a:pt x="17365" y="10600"/>
                </a:lnTo>
                <a:lnTo>
                  <a:pt x="17610" y="10478"/>
                </a:lnTo>
                <a:lnTo>
                  <a:pt x="17878" y="10332"/>
                </a:lnTo>
                <a:lnTo>
                  <a:pt x="18098" y="10161"/>
                </a:lnTo>
                <a:lnTo>
                  <a:pt x="18318" y="9965"/>
                </a:lnTo>
                <a:lnTo>
                  <a:pt x="18513" y="9745"/>
                </a:lnTo>
                <a:lnTo>
                  <a:pt x="18684" y="9501"/>
                </a:lnTo>
                <a:lnTo>
                  <a:pt x="18831" y="9257"/>
                </a:lnTo>
                <a:lnTo>
                  <a:pt x="18977" y="8988"/>
                </a:lnTo>
                <a:lnTo>
                  <a:pt x="19075" y="8720"/>
                </a:lnTo>
                <a:lnTo>
                  <a:pt x="19148" y="8427"/>
                </a:lnTo>
                <a:lnTo>
                  <a:pt x="19197" y="8134"/>
                </a:lnTo>
                <a:lnTo>
                  <a:pt x="19197" y="7816"/>
                </a:lnTo>
                <a:lnTo>
                  <a:pt x="19197" y="7499"/>
                </a:lnTo>
                <a:lnTo>
                  <a:pt x="19148" y="7205"/>
                </a:lnTo>
                <a:lnTo>
                  <a:pt x="19075" y="6912"/>
                </a:lnTo>
                <a:lnTo>
                  <a:pt x="18977" y="6644"/>
                </a:lnTo>
                <a:lnTo>
                  <a:pt x="18831" y="6375"/>
                </a:lnTo>
                <a:lnTo>
                  <a:pt x="18684" y="6131"/>
                </a:lnTo>
                <a:lnTo>
                  <a:pt x="18513" y="5887"/>
                </a:lnTo>
                <a:lnTo>
                  <a:pt x="18318" y="5667"/>
                </a:lnTo>
                <a:lnTo>
                  <a:pt x="18098" y="5471"/>
                </a:lnTo>
                <a:lnTo>
                  <a:pt x="17878" y="5300"/>
                </a:lnTo>
                <a:lnTo>
                  <a:pt x="17610" y="5154"/>
                </a:lnTo>
                <a:lnTo>
                  <a:pt x="17365" y="5032"/>
                </a:lnTo>
                <a:lnTo>
                  <a:pt x="17072" y="4910"/>
                </a:lnTo>
                <a:lnTo>
                  <a:pt x="16779" y="4836"/>
                </a:lnTo>
                <a:lnTo>
                  <a:pt x="16486" y="4788"/>
                </a:lnTo>
                <a:lnTo>
                  <a:pt x="15412" y="4788"/>
                </a:lnTo>
                <a:lnTo>
                  <a:pt x="15436" y="4494"/>
                </a:lnTo>
                <a:lnTo>
                  <a:pt x="15412" y="4201"/>
                </a:lnTo>
                <a:lnTo>
                  <a:pt x="15387" y="3933"/>
                </a:lnTo>
                <a:lnTo>
                  <a:pt x="15314" y="3664"/>
                </a:lnTo>
                <a:lnTo>
                  <a:pt x="15216" y="3420"/>
                </a:lnTo>
                <a:lnTo>
                  <a:pt x="15094" y="3176"/>
                </a:lnTo>
                <a:lnTo>
                  <a:pt x="14972" y="2956"/>
                </a:lnTo>
                <a:lnTo>
                  <a:pt x="14801" y="2736"/>
                </a:lnTo>
                <a:lnTo>
                  <a:pt x="14630" y="2541"/>
                </a:lnTo>
                <a:lnTo>
                  <a:pt x="14435" y="2370"/>
                </a:lnTo>
                <a:lnTo>
                  <a:pt x="14215" y="2199"/>
                </a:lnTo>
                <a:lnTo>
                  <a:pt x="13995" y="2077"/>
                </a:lnTo>
                <a:lnTo>
                  <a:pt x="13751" y="1954"/>
                </a:lnTo>
                <a:lnTo>
                  <a:pt x="13507" y="1857"/>
                </a:lnTo>
                <a:lnTo>
                  <a:pt x="13238" y="1784"/>
                </a:lnTo>
                <a:lnTo>
                  <a:pt x="12969" y="1759"/>
                </a:lnTo>
                <a:lnTo>
                  <a:pt x="12676" y="1735"/>
                </a:lnTo>
                <a:lnTo>
                  <a:pt x="12334" y="1759"/>
                </a:lnTo>
                <a:lnTo>
                  <a:pt x="11992" y="1832"/>
                </a:lnTo>
                <a:lnTo>
                  <a:pt x="11650" y="1930"/>
                </a:lnTo>
                <a:lnTo>
                  <a:pt x="11357" y="2077"/>
                </a:lnTo>
                <a:lnTo>
                  <a:pt x="11186" y="1857"/>
                </a:lnTo>
                <a:lnTo>
                  <a:pt x="11015" y="1637"/>
                </a:lnTo>
                <a:lnTo>
                  <a:pt x="10844" y="1417"/>
                </a:lnTo>
                <a:lnTo>
                  <a:pt x="10649" y="1222"/>
                </a:lnTo>
                <a:lnTo>
                  <a:pt x="10454" y="1051"/>
                </a:lnTo>
                <a:lnTo>
                  <a:pt x="10234" y="880"/>
                </a:lnTo>
                <a:lnTo>
                  <a:pt x="9990" y="709"/>
                </a:lnTo>
                <a:lnTo>
                  <a:pt x="9745" y="562"/>
                </a:lnTo>
                <a:lnTo>
                  <a:pt x="9501" y="440"/>
                </a:lnTo>
                <a:lnTo>
                  <a:pt x="9257" y="318"/>
                </a:lnTo>
                <a:lnTo>
                  <a:pt x="8988" y="220"/>
                </a:lnTo>
                <a:lnTo>
                  <a:pt x="8720" y="147"/>
                </a:lnTo>
                <a:lnTo>
                  <a:pt x="8427" y="74"/>
                </a:lnTo>
                <a:lnTo>
                  <a:pt x="8158" y="25"/>
                </a:lnTo>
                <a:lnTo>
                  <a:pt x="7865" y="1"/>
                </a:lnTo>
                <a:close/>
              </a:path>
            </a:pathLst>
          </a:custGeom>
          <a:solidFill>
            <a:srgbClr val="DCCFC1"/>
          </a:solidFill>
          <a:ln w="9525">
            <a:solidFill>
              <a:schemeClr val="tx1"/>
            </a:solidFill>
          </a:ln>
        </p:spPr>
        <p:txBody>
          <a:bodyPr spcFirstLastPara="1" wrap="square" lIns="162533" tIns="162533" rIns="162533" bIns="162533" anchor="ctr" anchorCtr="0">
            <a:noAutofit/>
          </a:bodyPr>
          <a:lstStyle/>
          <a:p>
            <a:pPr defTabSz="1625479">
              <a:buClr>
                <a:srgbClr val="000000"/>
              </a:buClr>
            </a:pPr>
            <a:endParaRPr sz="2489" kern="0">
              <a:solidFill>
                <a:srgbClr val="000000"/>
              </a:solidFill>
              <a:latin typeface="Arial"/>
              <a:cs typeface="Arial"/>
              <a:sym typeface="Arial"/>
            </a:endParaRPr>
          </a:p>
        </p:txBody>
      </p:sp>
      <p:sp>
        <p:nvSpPr>
          <p:cNvPr id="12" name="Google Shape;610;p39">
            <a:extLst>
              <a:ext uri="{FF2B5EF4-FFF2-40B4-BE49-F238E27FC236}">
                <a16:creationId xmlns:a16="http://schemas.microsoft.com/office/drawing/2014/main" id="{D983C5C0-D573-0541-9522-676677BB9CF0}"/>
              </a:ext>
            </a:extLst>
          </p:cNvPr>
          <p:cNvSpPr/>
          <p:nvPr/>
        </p:nvSpPr>
        <p:spPr>
          <a:xfrm>
            <a:off x="2157662" y="164810"/>
            <a:ext cx="1350917" cy="575647"/>
          </a:xfrm>
          <a:custGeom>
            <a:avLst/>
            <a:gdLst/>
            <a:ahLst/>
            <a:cxnLst/>
            <a:rect l="l" t="t" r="r" b="b"/>
            <a:pathLst>
              <a:path w="19198" h="10845" extrusionOk="0">
                <a:moveTo>
                  <a:pt x="7572" y="1"/>
                </a:moveTo>
                <a:lnTo>
                  <a:pt x="7108" y="25"/>
                </a:lnTo>
                <a:lnTo>
                  <a:pt x="6668" y="98"/>
                </a:lnTo>
                <a:lnTo>
                  <a:pt x="6229" y="196"/>
                </a:lnTo>
                <a:lnTo>
                  <a:pt x="5813" y="343"/>
                </a:lnTo>
                <a:lnTo>
                  <a:pt x="5423" y="538"/>
                </a:lnTo>
                <a:lnTo>
                  <a:pt x="5056" y="758"/>
                </a:lnTo>
                <a:lnTo>
                  <a:pt x="4714" y="1026"/>
                </a:lnTo>
                <a:lnTo>
                  <a:pt x="4397" y="1319"/>
                </a:lnTo>
                <a:lnTo>
                  <a:pt x="4104" y="1637"/>
                </a:lnTo>
                <a:lnTo>
                  <a:pt x="3835" y="1979"/>
                </a:lnTo>
                <a:lnTo>
                  <a:pt x="3615" y="2345"/>
                </a:lnTo>
                <a:lnTo>
                  <a:pt x="3420" y="2736"/>
                </a:lnTo>
                <a:lnTo>
                  <a:pt x="3273" y="3151"/>
                </a:lnTo>
                <a:lnTo>
                  <a:pt x="3151" y="3591"/>
                </a:lnTo>
                <a:lnTo>
                  <a:pt x="3102" y="4030"/>
                </a:lnTo>
                <a:lnTo>
                  <a:pt x="3078" y="4494"/>
                </a:lnTo>
                <a:lnTo>
                  <a:pt x="3078" y="4788"/>
                </a:lnTo>
                <a:lnTo>
                  <a:pt x="2712" y="4788"/>
                </a:lnTo>
                <a:lnTo>
                  <a:pt x="2419" y="4836"/>
                </a:lnTo>
                <a:lnTo>
                  <a:pt x="2125" y="4910"/>
                </a:lnTo>
                <a:lnTo>
                  <a:pt x="1832" y="5032"/>
                </a:lnTo>
                <a:lnTo>
                  <a:pt x="1588" y="5154"/>
                </a:lnTo>
                <a:lnTo>
                  <a:pt x="1320" y="5300"/>
                </a:lnTo>
                <a:lnTo>
                  <a:pt x="1100" y="5471"/>
                </a:lnTo>
                <a:lnTo>
                  <a:pt x="880" y="5667"/>
                </a:lnTo>
                <a:lnTo>
                  <a:pt x="685" y="5887"/>
                </a:lnTo>
                <a:lnTo>
                  <a:pt x="514" y="6131"/>
                </a:lnTo>
                <a:lnTo>
                  <a:pt x="367" y="6375"/>
                </a:lnTo>
                <a:lnTo>
                  <a:pt x="220" y="6644"/>
                </a:lnTo>
                <a:lnTo>
                  <a:pt x="123" y="6912"/>
                </a:lnTo>
                <a:lnTo>
                  <a:pt x="50" y="7205"/>
                </a:lnTo>
                <a:lnTo>
                  <a:pt x="1" y="7499"/>
                </a:lnTo>
                <a:lnTo>
                  <a:pt x="1" y="7816"/>
                </a:lnTo>
                <a:lnTo>
                  <a:pt x="1" y="8134"/>
                </a:lnTo>
                <a:lnTo>
                  <a:pt x="50" y="8427"/>
                </a:lnTo>
                <a:lnTo>
                  <a:pt x="123" y="8720"/>
                </a:lnTo>
                <a:lnTo>
                  <a:pt x="220" y="8988"/>
                </a:lnTo>
                <a:lnTo>
                  <a:pt x="367" y="9257"/>
                </a:lnTo>
                <a:lnTo>
                  <a:pt x="514" y="9501"/>
                </a:lnTo>
                <a:lnTo>
                  <a:pt x="685" y="9745"/>
                </a:lnTo>
                <a:lnTo>
                  <a:pt x="880" y="9965"/>
                </a:lnTo>
                <a:lnTo>
                  <a:pt x="1100" y="10161"/>
                </a:lnTo>
                <a:lnTo>
                  <a:pt x="1320" y="10332"/>
                </a:lnTo>
                <a:lnTo>
                  <a:pt x="1588" y="10478"/>
                </a:lnTo>
                <a:lnTo>
                  <a:pt x="1832" y="10600"/>
                </a:lnTo>
                <a:lnTo>
                  <a:pt x="2125" y="10722"/>
                </a:lnTo>
                <a:lnTo>
                  <a:pt x="2419" y="10796"/>
                </a:lnTo>
                <a:lnTo>
                  <a:pt x="2712" y="10844"/>
                </a:lnTo>
                <a:lnTo>
                  <a:pt x="16486" y="10844"/>
                </a:lnTo>
                <a:lnTo>
                  <a:pt x="16779" y="10796"/>
                </a:lnTo>
                <a:lnTo>
                  <a:pt x="17072" y="10722"/>
                </a:lnTo>
                <a:lnTo>
                  <a:pt x="17365" y="10600"/>
                </a:lnTo>
                <a:lnTo>
                  <a:pt x="17610" y="10478"/>
                </a:lnTo>
                <a:lnTo>
                  <a:pt x="17878" y="10332"/>
                </a:lnTo>
                <a:lnTo>
                  <a:pt x="18098" y="10161"/>
                </a:lnTo>
                <a:lnTo>
                  <a:pt x="18318" y="9965"/>
                </a:lnTo>
                <a:lnTo>
                  <a:pt x="18513" y="9745"/>
                </a:lnTo>
                <a:lnTo>
                  <a:pt x="18684" y="9501"/>
                </a:lnTo>
                <a:lnTo>
                  <a:pt x="18831" y="9257"/>
                </a:lnTo>
                <a:lnTo>
                  <a:pt x="18977" y="8988"/>
                </a:lnTo>
                <a:lnTo>
                  <a:pt x="19075" y="8720"/>
                </a:lnTo>
                <a:lnTo>
                  <a:pt x="19148" y="8427"/>
                </a:lnTo>
                <a:lnTo>
                  <a:pt x="19197" y="8134"/>
                </a:lnTo>
                <a:lnTo>
                  <a:pt x="19197" y="7816"/>
                </a:lnTo>
                <a:lnTo>
                  <a:pt x="19197" y="7499"/>
                </a:lnTo>
                <a:lnTo>
                  <a:pt x="19148" y="7205"/>
                </a:lnTo>
                <a:lnTo>
                  <a:pt x="19075" y="6912"/>
                </a:lnTo>
                <a:lnTo>
                  <a:pt x="18977" y="6644"/>
                </a:lnTo>
                <a:lnTo>
                  <a:pt x="18831" y="6375"/>
                </a:lnTo>
                <a:lnTo>
                  <a:pt x="18684" y="6131"/>
                </a:lnTo>
                <a:lnTo>
                  <a:pt x="18513" y="5887"/>
                </a:lnTo>
                <a:lnTo>
                  <a:pt x="18318" y="5667"/>
                </a:lnTo>
                <a:lnTo>
                  <a:pt x="18098" y="5471"/>
                </a:lnTo>
                <a:lnTo>
                  <a:pt x="17878" y="5300"/>
                </a:lnTo>
                <a:lnTo>
                  <a:pt x="17610" y="5154"/>
                </a:lnTo>
                <a:lnTo>
                  <a:pt x="17365" y="5032"/>
                </a:lnTo>
                <a:lnTo>
                  <a:pt x="17072" y="4910"/>
                </a:lnTo>
                <a:lnTo>
                  <a:pt x="16779" y="4836"/>
                </a:lnTo>
                <a:lnTo>
                  <a:pt x="16486" y="4788"/>
                </a:lnTo>
                <a:lnTo>
                  <a:pt x="15412" y="4788"/>
                </a:lnTo>
                <a:lnTo>
                  <a:pt x="15436" y="4494"/>
                </a:lnTo>
                <a:lnTo>
                  <a:pt x="15412" y="4201"/>
                </a:lnTo>
                <a:lnTo>
                  <a:pt x="15387" y="3933"/>
                </a:lnTo>
                <a:lnTo>
                  <a:pt x="15314" y="3664"/>
                </a:lnTo>
                <a:lnTo>
                  <a:pt x="15216" y="3420"/>
                </a:lnTo>
                <a:lnTo>
                  <a:pt x="15094" y="3176"/>
                </a:lnTo>
                <a:lnTo>
                  <a:pt x="14972" y="2956"/>
                </a:lnTo>
                <a:lnTo>
                  <a:pt x="14801" y="2736"/>
                </a:lnTo>
                <a:lnTo>
                  <a:pt x="14630" y="2541"/>
                </a:lnTo>
                <a:lnTo>
                  <a:pt x="14435" y="2370"/>
                </a:lnTo>
                <a:lnTo>
                  <a:pt x="14215" y="2199"/>
                </a:lnTo>
                <a:lnTo>
                  <a:pt x="13995" y="2077"/>
                </a:lnTo>
                <a:lnTo>
                  <a:pt x="13751" y="1954"/>
                </a:lnTo>
                <a:lnTo>
                  <a:pt x="13507" y="1857"/>
                </a:lnTo>
                <a:lnTo>
                  <a:pt x="13238" y="1784"/>
                </a:lnTo>
                <a:lnTo>
                  <a:pt x="12969" y="1759"/>
                </a:lnTo>
                <a:lnTo>
                  <a:pt x="12676" y="1735"/>
                </a:lnTo>
                <a:lnTo>
                  <a:pt x="12334" y="1759"/>
                </a:lnTo>
                <a:lnTo>
                  <a:pt x="11992" y="1832"/>
                </a:lnTo>
                <a:lnTo>
                  <a:pt x="11650" y="1930"/>
                </a:lnTo>
                <a:lnTo>
                  <a:pt x="11357" y="2077"/>
                </a:lnTo>
                <a:lnTo>
                  <a:pt x="11186" y="1857"/>
                </a:lnTo>
                <a:lnTo>
                  <a:pt x="11015" y="1637"/>
                </a:lnTo>
                <a:lnTo>
                  <a:pt x="10844" y="1417"/>
                </a:lnTo>
                <a:lnTo>
                  <a:pt x="10649" y="1222"/>
                </a:lnTo>
                <a:lnTo>
                  <a:pt x="10454" y="1051"/>
                </a:lnTo>
                <a:lnTo>
                  <a:pt x="10234" y="880"/>
                </a:lnTo>
                <a:lnTo>
                  <a:pt x="9990" y="709"/>
                </a:lnTo>
                <a:lnTo>
                  <a:pt x="9745" y="562"/>
                </a:lnTo>
                <a:lnTo>
                  <a:pt x="9501" y="440"/>
                </a:lnTo>
                <a:lnTo>
                  <a:pt x="9257" y="318"/>
                </a:lnTo>
                <a:lnTo>
                  <a:pt x="8988" y="220"/>
                </a:lnTo>
                <a:lnTo>
                  <a:pt x="8720" y="147"/>
                </a:lnTo>
                <a:lnTo>
                  <a:pt x="8427" y="74"/>
                </a:lnTo>
                <a:lnTo>
                  <a:pt x="8158" y="25"/>
                </a:lnTo>
                <a:lnTo>
                  <a:pt x="7865" y="1"/>
                </a:lnTo>
                <a:close/>
              </a:path>
            </a:pathLst>
          </a:custGeom>
          <a:solidFill>
            <a:srgbClr val="DCCFC1"/>
          </a:solidFill>
          <a:ln w="9525">
            <a:solidFill>
              <a:schemeClr val="tx1"/>
            </a:solidFill>
          </a:ln>
        </p:spPr>
        <p:txBody>
          <a:bodyPr spcFirstLastPara="1" wrap="square" lIns="162533" tIns="162533" rIns="162533" bIns="162533" anchor="ctr" anchorCtr="0">
            <a:noAutofit/>
          </a:bodyPr>
          <a:lstStyle/>
          <a:p>
            <a:pPr defTabSz="1625479">
              <a:buClr>
                <a:srgbClr val="000000"/>
              </a:buClr>
            </a:pPr>
            <a:endParaRPr sz="2489" kern="0">
              <a:solidFill>
                <a:srgbClr val="000000"/>
              </a:solidFill>
              <a:latin typeface="Arial"/>
              <a:cs typeface="Arial"/>
              <a:sym typeface="Arial"/>
            </a:endParaRPr>
          </a:p>
        </p:txBody>
      </p:sp>
      <p:grpSp>
        <p:nvGrpSpPr>
          <p:cNvPr id="13" name="Google Shape;615;p39">
            <a:extLst>
              <a:ext uri="{FF2B5EF4-FFF2-40B4-BE49-F238E27FC236}">
                <a16:creationId xmlns:a16="http://schemas.microsoft.com/office/drawing/2014/main" id="{FD9131FE-7EA4-7946-9F5D-ECE635E1B318}"/>
              </a:ext>
            </a:extLst>
          </p:cNvPr>
          <p:cNvGrpSpPr/>
          <p:nvPr/>
        </p:nvGrpSpPr>
        <p:grpSpPr>
          <a:xfrm>
            <a:off x="5182587" y="15602"/>
            <a:ext cx="865860" cy="899617"/>
            <a:chOff x="5926225" y="921350"/>
            <a:chExt cx="517800" cy="504350"/>
          </a:xfrm>
          <a:noFill/>
        </p:grpSpPr>
        <p:sp>
          <p:nvSpPr>
            <p:cNvPr id="14" name="Google Shape;616;p39">
              <a:extLst>
                <a:ext uri="{FF2B5EF4-FFF2-40B4-BE49-F238E27FC236}">
                  <a16:creationId xmlns:a16="http://schemas.microsoft.com/office/drawing/2014/main" id="{FEB2BFC4-AFA5-5B42-9D77-249E01D8B09E}"/>
                </a:ext>
              </a:extLst>
            </p:cNvPr>
            <p:cNvSpPr/>
            <p:nvPr/>
          </p:nvSpPr>
          <p:spPr>
            <a:xfrm>
              <a:off x="5926225" y="921350"/>
              <a:ext cx="517800" cy="504350"/>
            </a:xfrm>
            <a:custGeom>
              <a:avLst/>
              <a:gdLst/>
              <a:ahLst/>
              <a:cxnLst/>
              <a:rect l="l" t="t" r="r" b="b"/>
              <a:pathLst>
                <a:path w="20712" h="20174" extrusionOk="0">
                  <a:moveTo>
                    <a:pt x="10356" y="2858"/>
                  </a:moveTo>
                  <a:lnTo>
                    <a:pt x="10722" y="2882"/>
                  </a:lnTo>
                  <a:lnTo>
                    <a:pt x="11089" y="2907"/>
                  </a:lnTo>
                  <a:lnTo>
                    <a:pt x="11455" y="2956"/>
                  </a:lnTo>
                  <a:lnTo>
                    <a:pt x="11821" y="3004"/>
                  </a:lnTo>
                  <a:lnTo>
                    <a:pt x="12163" y="3102"/>
                  </a:lnTo>
                  <a:lnTo>
                    <a:pt x="12505" y="3200"/>
                  </a:lnTo>
                  <a:lnTo>
                    <a:pt x="12847" y="3298"/>
                  </a:lnTo>
                  <a:lnTo>
                    <a:pt x="13165" y="3444"/>
                  </a:lnTo>
                  <a:lnTo>
                    <a:pt x="13482" y="3591"/>
                  </a:lnTo>
                  <a:lnTo>
                    <a:pt x="13800" y="3737"/>
                  </a:lnTo>
                  <a:lnTo>
                    <a:pt x="14093" y="3908"/>
                  </a:lnTo>
                  <a:lnTo>
                    <a:pt x="14386" y="4104"/>
                  </a:lnTo>
                  <a:lnTo>
                    <a:pt x="14679" y="4299"/>
                  </a:lnTo>
                  <a:lnTo>
                    <a:pt x="14948" y="4519"/>
                  </a:lnTo>
                  <a:lnTo>
                    <a:pt x="15216" y="4739"/>
                  </a:lnTo>
                  <a:lnTo>
                    <a:pt x="15460" y="4983"/>
                  </a:lnTo>
                  <a:lnTo>
                    <a:pt x="15705" y="5227"/>
                  </a:lnTo>
                  <a:lnTo>
                    <a:pt x="15925" y="5496"/>
                  </a:lnTo>
                  <a:lnTo>
                    <a:pt x="16144" y="5764"/>
                  </a:lnTo>
                  <a:lnTo>
                    <a:pt x="16340" y="6057"/>
                  </a:lnTo>
                  <a:lnTo>
                    <a:pt x="16535" y="6350"/>
                  </a:lnTo>
                  <a:lnTo>
                    <a:pt x="16706" y="6644"/>
                  </a:lnTo>
                  <a:lnTo>
                    <a:pt x="16853" y="6961"/>
                  </a:lnTo>
                  <a:lnTo>
                    <a:pt x="16999" y="7279"/>
                  </a:lnTo>
                  <a:lnTo>
                    <a:pt x="17146" y="7596"/>
                  </a:lnTo>
                  <a:lnTo>
                    <a:pt x="17243" y="7938"/>
                  </a:lnTo>
                  <a:lnTo>
                    <a:pt x="17341" y="8280"/>
                  </a:lnTo>
                  <a:lnTo>
                    <a:pt x="17439" y="8622"/>
                  </a:lnTo>
                  <a:lnTo>
                    <a:pt x="17488" y="8988"/>
                  </a:lnTo>
                  <a:lnTo>
                    <a:pt x="17536" y="9354"/>
                  </a:lnTo>
                  <a:lnTo>
                    <a:pt x="17561" y="9721"/>
                  </a:lnTo>
                  <a:lnTo>
                    <a:pt x="17585" y="10087"/>
                  </a:lnTo>
                  <a:lnTo>
                    <a:pt x="17561" y="10454"/>
                  </a:lnTo>
                  <a:lnTo>
                    <a:pt x="17536" y="10820"/>
                  </a:lnTo>
                  <a:lnTo>
                    <a:pt x="17488" y="11186"/>
                  </a:lnTo>
                  <a:lnTo>
                    <a:pt x="17439" y="11553"/>
                  </a:lnTo>
                  <a:lnTo>
                    <a:pt x="17341" y="11894"/>
                  </a:lnTo>
                  <a:lnTo>
                    <a:pt x="17243" y="12236"/>
                  </a:lnTo>
                  <a:lnTo>
                    <a:pt x="17146" y="12578"/>
                  </a:lnTo>
                  <a:lnTo>
                    <a:pt x="16999" y="12896"/>
                  </a:lnTo>
                  <a:lnTo>
                    <a:pt x="16853" y="13213"/>
                  </a:lnTo>
                  <a:lnTo>
                    <a:pt x="16706" y="13531"/>
                  </a:lnTo>
                  <a:lnTo>
                    <a:pt x="16535" y="13824"/>
                  </a:lnTo>
                  <a:lnTo>
                    <a:pt x="16340" y="14117"/>
                  </a:lnTo>
                  <a:lnTo>
                    <a:pt x="16144" y="14410"/>
                  </a:lnTo>
                  <a:lnTo>
                    <a:pt x="15925" y="14679"/>
                  </a:lnTo>
                  <a:lnTo>
                    <a:pt x="15705" y="14947"/>
                  </a:lnTo>
                  <a:lnTo>
                    <a:pt x="15460" y="15192"/>
                  </a:lnTo>
                  <a:lnTo>
                    <a:pt x="15216" y="15436"/>
                  </a:lnTo>
                  <a:lnTo>
                    <a:pt x="14948" y="15656"/>
                  </a:lnTo>
                  <a:lnTo>
                    <a:pt x="14679" y="15875"/>
                  </a:lnTo>
                  <a:lnTo>
                    <a:pt x="14386" y="16071"/>
                  </a:lnTo>
                  <a:lnTo>
                    <a:pt x="14093" y="16266"/>
                  </a:lnTo>
                  <a:lnTo>
                    <a:pt x="13800" y="16437"/>
                  </a:lnTo>
                  <a:lnTo>
                    <a:pt x="13482" y="16584"/>
                  </a:lnTo>
                  <a:lnTo>
                    <a:pt x="13165" y="16730"/>
                  </a:lnTo>
                  <a:lnTo>
                    <a:pt x="12847" y="16877"/>
                  </a:lnTo>
                  <a:lnTo>
                    <a:pt x="12505" y="16974"/>
                  </a:lnTo>
                  <a:lnTo>
                    <a:pt x="12163" y="17072"/>
                  </a:lnTo>
                  <a:lnTo>
                    <a:pt x="11821" y="17170"/>
                  </a:lnTo>
                  <a:lnTo>
                    <a:pt x="11455" y="17219"/>
                  </a:lnTo>
                  <a:lnTo>
                    <a:pt x="11089" y="17268"/>
                  </a:lnTo>
                  <a:lnTo>
                    <a:pt x="10722" y="17292"/>
                  </a:lnTo>
                  <a:lnTo>
                    <a:pt x="10356" y="17316"/>
                  </a:lnTo>
                  <a:lnTo>
                    <a:pt x="9990" y="17292"/>
                  </a:lnTo>
                  <a:lnTo>
                    <a:pt x="9623" y="17268"/>
                  </a:lnTo>
                  <a:lnTo>
                    <a:pt x="9257" y="17219"/>
                  </a:lnTo>
                  <a:lnTo>
                    <a:pt x="8891" y="17170"/>
                  </a:lnTo>
                  <a:lnTo>
                    <a:pt x="8549" y="17072"/>
                  </a:lnTo>
                  <a:lnTo>
                    <a:pt x="8207" y="16974"/>
                  </a:lnTo>
                  <a:lnTo>
                    <a:pt x="7865" y="16877"/>
                  </a:lnTo>
                  <a:lnTo>
                    <a:pt x="7547" y="16730"/>
                  </a:lnTo>
                  <a:lnTo>
                    <a:pt x="7230" y="16584"/>
                  </a:lnTo>
                  <a:lnTo>
                    <a:pt x="6912" y="16437"/>
                  </a:lnTo>
                  <a:lnTo>
                    <a:pt x="6619" y="16266"/>
                  </a:lnTo>
                  <a:lnTo>
                    <a:pt x="6326" y="16071"/>
                  </a:lnTo>
                  <a:lnTo>
                    <a:pt x="6033" y="15875"/>
                  </a:lnTo>
                  <a:lnTo>
                    <a:pt x="5765" y="15656"/>
                  </a:lnTo>
                  <a:lnTo>
                    <a:pt x="5496" y="15436"/>
                  </a:lnTo>
                  <a:lnTo>
                    <a:pt x="5252" y="15192"/>
                  </a:lnTo>
                  <a:lnTo>
                    <a:pt x="5007" y="14947"/>
                  </a:lnTo>
                  <a:lnTo>
                    <a:pt x="4788" y="14679"/>
                  </a:lnTo>
                  <a:lnTo>
                    <a:pt x="4568" y="14410"/>
                  </a:lnTo>
                  <a:lnTo>
                    <a:pt x="4372" y="14117"/>
                  </a:lnTo>
                  <a:lnTo>
                    <a:pt x="4177" y="13824"/>
                  </a:lnTo>
                  <a:lnTo>
                    <a:pt x="4006" y="13531"/>
                  </a:lnTo>
                  <a:lnTo>
                    <a:pt x="3860" y="13213"/>
                  </a:lnTo>
                  <a:lnTo>
                    <a:pt x="3713" y="12896"/>
                  </a:lnTo>
                  <a:lnTo>
                    <a:pt x="3566" y="12578"/>
                  </a:lnTo>
                  <a:lnTo>
                    <a:pt x="3469" y="12236"/>
                  </a:lnTo>
                  <a:lnTo>
                    <a:pt x="3371" y="11894"/>
                  </a:lnTo>
                  <a:lnTo>
                    <a:pt x="3273" y="11553"/>
                  </a:lnTo>
                  <a:lnTo>
                    <a:pt x="3225" y="11186"/>
                  </a:lnTo>
                  <a:lnTo>
                    <a:pt x="3176" y="10820"/>
                  </a:lnTo>
                  <a:lnTo>
                    <a:pt x="3151" y="10454"/>
                  </a:lnTo>
                  <a:lnTo>
                    <a:pt x="3127" y="10087"/>
                  </a:lnTo>
                  <a:lnTo>
                    <a:pt x="3151" y="9721"/>
                  </a:lnTo>
                  <a:lnTo>
                    <a:pt x="3176" y="9354"/>
                  </a:lnTo>
                  <a:lnTo>
                    <a:pt x="3225" y="8988"/>
                  </a:lnTo>
                  <a:lnTo>
                    <a:pt x="3273" y="8622"/>
                  </a:lnTo>
                  <a:lnTo>
                    <a:pt x="3371" y="8280"/>
                  </a:lnTo>
                  <a:lnTo>
                    <a:pt x="3469" y="7938"/>
                  </a:lnTo>
                  <a:lnTo>
                    <a:pt x="3566" y="7596"/>
                  </a:lnTo>
                  <a:lnTo>
                    <a:pt x="3713" y="7279"/>
                  </a:lnTo>
                  <a:lnTo>
                    <a:pt x="3860" y="6961"/>
                  </a:lnTo>
                  <a:lnTo>
                    <a:pt x="4006" y="6644"/>
                  </a:lnTo>
                  <a:lnTo>
                    <a:pt x="4177" y="6350"/>
                  </a:lnTo>
                  <a:lnTo>
                    <a:pt x="4372" y="6057"/>
                  </a:lnTo>
                  <a:lnTo>
                    <a:pt x="4568" y="5764"/>
                  </a:lnTo>
                  <a:lnTo>
                    <a:pt x="4788" y="5496"/>
                  </a:lnTo>
                  <a:lnTo>
                    <a:pt x="5007" y="5227"/>
                  </a:lnTo>
                  <a:lnTo>
                    <a:pt x="5252" y="4983"/>
                  </a:lnTo>
                  <a:lnTo>
                    <a:pt x="5496" y="4739"/>
                  </a:lnTo>
                  <a:lnTo>
                    <a:pt x="5765" y="4519"/>
                  </a:lnTo>
                  <a:lnTo>
                    <a:pt x="6033" y="4299"/>
                  </a:lnTo>
                  <a:lnTo>
                    <a:pt x="6326" y="4104"/>
                  </a:lnTo>
                  <a:lnTo>
                    <a:pt x="6619" y="3908"/>
                  </a:lnTo>
                  <a:lnTo>
                    <a:pt x="6912" y="3737"/>
                  </a:lnTo>
                  <a:lnTo>
                    <a:pt x="7230" y="3591"/>
                  </a:lnTo>
                  <a:lnTo>
                    <a:pt x="7547" y="3444"/>
                  </a:lnTo>
                  <a:lnTo>
                    <a:pt x="7865" y="3298"/>
                  </a:lnTo>
                  <a:lnTo>
                    <a:pt x="8207" y="3200"/>
                  </a:lnTo>
                  <a:lnTo>
                    <a:pt x="8549" y="3102"/>
                  </a:lnTo>
                  <a:lnTo>
                    <a:pt x="8891" y="3004"/>
                  </a:lnTo>
                  <a:lnTo>
                    <a:pt x="9257" y="2956"/>
                  </a:lnTo>
                  <a:lnTo>
                    <a:pt x="9623" y="2907"/>
                  </a:lnTo>
                  <a:lnTo>
                    <a:pt x="9990" y="2882"/>
                  </a:lnTo>
                  <a:lnTo>
                    <a:pt x="10356" y="2858"/>
                  </a:lnTo>
                  <a:close/>
                  <a:moveTo>
                    <a:pt x="8060" y="0"/>
                  </a:moveTo>
                  <a:lnTo>
                    <a:pt x="6717" y="2516"/>
                  </a:lnTo>
                  <a:lnTo>
                    <a:pt x="3908" y="2003"/>
                  </a:lnTo>
                  <a:lnTo>
                    <a:pt x="3786" y="4861"/>
                  </a:lnTo>
                  <a:lnTo>
                    <a:pt x="1026" y="5593"/>
                  </a:lnTo>
                  <a:lnTo>
                    <a:pt x="2174" y="8207"/>
                  </a:lnTo>
                  <a:lnTo>
                    <a:pt x="1" y="10087"/>
                  </a:lnTo>
                  <a:lnTo>
                    <a:pt x="2174" y="11968"/>
                  </a:lnTo>
                  <a:lnTo>
                    <a:pt x="1026" y="14581"/>
                  </a:lnTo>
                  <a:lnTo>
                    <a:pt x="3786" y="15314"/>
                  </a:lnTo>
                  <a:lnTo>
                    <a:pt x="3908" y="18171"/>
                  </a:lnTo>
                  <a:lnTo>
                    <a:pt x="6717" y="17658"/>
                  </a:lnTo>
                  <a:lnTo>
                    <a:pt x="8060" y="20174"/>
                  </a:lnTo>
                  <a:lnTo>
                    <a:pt x="10356" y="18489"/>
                  </a:lnTo>
                  <a:lnTo>
                    <a:pt x="12652" y="20174"/>
                  </a:lnTo>
                  <a:lnTo>
                    <a:pt x="13995" y="17658"/>
                  </a:lnTo>
                  <a:lnTo>
                    <a:pt x="16804" y="18171"/>
                  </a:lnTo>
                  <a:lnTo>
                    <a:pt x="16926" y="15314"/>
                  </a:lnTo>
                  <a:lnTo>
                    <a:pt x="19686" y="14581"/>
                  </a:lnTo>
                  <a:lnTo>
                    <a:pt x="18538" y="11968"/>
                  </a:lnTo>
                  <a:lnTo>
                    <a:pt x="20711" y="10087"/>
                  </a:lnTo>
                  <a:lnTo>
                    <a:pt x="18538" y="8207"/>
                  </a:lnTo>
                  <a:lnTo>
                    <a:pt x="19686" y="5593"/>
                  </a:lnTo>
                  <a:lnTo>
                    <a:pt x="16926" y="4861"/>
                  </a:lnTo>
                  <a:lnTo>
                    <a:pt x="16804" y="2003"/>
                  </a:lnTo>
                  <a:lnTo>
                    <a:pt x="13995" y="2516"/>
                  </a:lnTo>
                  <a:lnTo>
                    <a:pt x="12652" y="0"/>
                  </a:lnTo>
                  <a:lnTo>
                    <a:pt x="10356" y="1686"/>
                  </a:lnTo>
                  <a:lnTo>
                    <a:pt x="8060" y="0"/>
                  </a:lnTo>
                  <a:close/>
                </a:path>
              </a:pathLst>
            </a:custGeom>
            <a:grpFill/>
            <a:ln w="3175" cap="flat" cmpd="sng">
              <a:solidFill>
                <a:schemeClr val="tx1"/>
              </a:solidFill>
              <a:prstDash val="solid"/>
              <a:bevel/>
              <a:headEnd type="none" w="sm" len="sm"/>
              <a:tailEnd type="none" w="sm" len="sm"/>
            </a:ln>
          </p:spPr>
          <p:txBody>
            <a:bodyPr spcFirstLastPara="1" wrap="square" lIns="162533" tIns="162533" rIns="162533" bIns="162533" anchor="ctr" anchorCtr="0">
              <a:noAutofit/>
            </a:bodyPr>
            <a:lstStyle/>
            <a:p>
              <a:pPr defTabSz="1219170">
                <a:buClr>
                  <a:srgbClr val="000000"/>
                </a:buClr>
              </a:pPr>
              <a:endParaRPr sz="3200" kern="0">
                <a:solidFill>
                  <a:srgbClr val="000000"/>
                </a:solidFill>
                <a:latin typeface="Arial"/>
                <a:cs typeface="Arial"/>
                <a:sym typeface="Arial"/>
              </a:endParaRPr>
            </a:p>
          </p:txBody>
        </p:sp>
        <p:sp>
          <p:nvSpPr>
            <p:cNvPr id="15" name="Google Shape;617;p39">
              <a:extLst>
                <a:ext uri="{FF2B5EF4-FFF2-40B4-BE49-F238E27FC236}">
                  <a16:creationId xmlns:a16="http://schemas.microsoft.com/office/drawing/2014/main" id="{04A6B3FF-4BE8-854B-BF3A-035C345798B4}"/>
                </a:ext>
              </a:extLst>
            </p:cNvPr>
            <p:cNvSpPr/>
            <p:nvPr/>
          </p:nvSpPr>
          <p:spPr>
            <a:xfrm>
              <a:off x="6016600" y="1005000"/>
              <a:ext cx="337050" cy="337050"/>
            </a:xfrm>
            <a:custGeom>
              <a:avLst/>
              <a:gdLst/>
              <a:ahLst/>
              <a:cxnLst/>
              <a:rect l="l" t="t" r="r" b="b"/>
              <a:pathLst>
                <a:path w="13482" h="13482" extrusionOk="0">
                  <a:moveTo>
                    <a:pt x="6741" y="0"/>
                  </a:moveTo>
                  <a:lnTo>
                    <a:pt x="6399" y="25"/>
                  </a:lnTo>
                  <a:lnTo>
                    <a:pt x="6057" y="49"/>
                  </a:lnTo>
                  <a:lnTo>
                    <a:pt x="5715" y="98"/>
                  </a:lnTo>
                  <a:lnTo>
                    <a:pt x="5398" y="147"/>
                  </a:lnTo>
                  <a:lnTo>
                    <a:pt x="5056" y="220"/>
                  </a:lnTo>
                  <a:lnTo>
                    <a:pt x="4738" y="318"/>
                  </a:lnTo>
                  <a:lnTo>
                    <a:pt x="4421" y="416"/>
                  </a:lnTo>
                  <a:lnTo>
                    <a:pt x="4128" y="538"/>
                  </a:lnTo>
                  <a:lnTo>
                    <a:pt x="3835" y="684"/>
                  </a:lnTo>
                  <a:lnTo>
                    <a:pt x="3542" y="831"/>
                  </a:lnTo>
                  <a:lnTo>
                    <a:pt x="3249" y="977"/>
                  </a:lnTo>
                  <a:lnTo>
                    <a:pt x="2980" y="1173"/>
                  </a:lnTo>
                  <a:lnTo>
                    <a:pt x="2711" y="1344"/>
                  </a:lnTo>
                  <a:lnTo>
                    <a:pt x="2467" y="1539"/>
                  </a:lnTo>
                  <a:lnTo>
                    <a:pt x="2223" y="1759"/>
                  </a:lnTo>
                  <a:lnTo>
                    <a:pt x="1979" y="1979"/>
                  </a:lnTo>
                  <a:lnTo>
                    <a:pt x="1759" y="2223"/>
                  </a:lnTo>
                  <a:lnTo>
                    <a:pt x="1539" y="2467"/>
                  </a:lnTo>
                  <a:lnTo>
                    <a:pt x="1344" y="2711"/>
                  </a:lnTo>
                  <a:lnTo>
                    <a:pt x="1173" y="2980"/>
                  </a:lnTo>
                  <a:lnTo>
                    <a:pt x="977" y="3249"/>
                  </a:lnTo>
                  <a:lnTo>
                    <a:pt x="831" y="3542"/>
                  </a:lnTo>
                  <a:lnTo>
                    <a:pt x="684" y="3835"/>
                  </a:lnTo>
                  <a:lnTo>
                    <a:pt x="538" y="4128"/>
                  </a:lnTo>
                  <a:lnTo>
                    <a:pt x="416" y="4421"/>
                  </a:lnTo>
                  <a:lnTo>
                    <a:pt x="318" y="4738"/>
                  </a:lnTo>
                  <a:lnTo>
                    <a:pt x="220" y="5056"/>
                  </a:lnTo>
                  <a:lnTo>
                    <a:pt x="147" y="5398"/>
                  </a:lnTo>
                  <a:lnTo>
                    <a:pt x="98" y="5715"/>
                  </a:lnTo>
                  <a:lnTo>
                    <a:pt x="49" y="6057"/>
                  </a:lnTo>
                  <a:lnTo>
                    <a:pt x="25" y="6399"/>
                  </a:lnTo>
                  <a:lnTo>
                    <a:pt x="0" y="6741"/>
                  </a:lnTo>
                  <a:lnTo>
                    <a:pt x="25" y="7083"/>
                  </a:lnTo>
                  <a:lnTo>
                    <a:pt x="49" y="7425"/>
                  </a:lnTo>
                  <a:lnTo>
                    <a:pt x="98" y="7767"/>
                  </a:lnTo>
                  <a:lnTo>
                    <a:pt x="147" y="8084"/>
                  </a:lnTo>
                  <a:lnTo>
                    <a:pt x="220" y="8426"/>
                  </a:lnTo>
                  <a:lnTo>
                    <a:pt x="318" y="8744"/>
                  </a:lnTo>
                  <a:lnTo>
                    <a:pt x="416" y="9061"/>
                  </a:lnTo>
                  <a:lnTo>
                    <a:pt x="538" y="9354"/>
                  </a:lnTo>
                  <a:lnTo>
                    <a:pt x="684" y="9648"/>
                  </a:lnTo>
                  <a:lnTo>
                    <a:pt x="831" y="9941"/>
                  </a:lnTo>
                  <a:lnTo>
                    <a:pt x="977" y="10234"/>
                  </a:lnTo>
                  <a:lnTo>
                    <a:pt x="1173" y="10502"/>
                  </a:lnTo>
                  <a:lnTo>
                    <a:pt x="1344" y="10771"/>
                  </a:lnTo>
                  <a:lnTo>
                    <a:pt x="1539" y="11015"/>
                  </a:lnTo>
                  <a:lnTo>
                    <a:pt x="1759" y="11259"/>
                  </a:lnTo>
                  <a:lnTo>
                    <a:pt x="1979" y="11504"/>
                  </a:lnTo>
                  <a:lnTo>
                    <a:pt x="2223" y="11723"/>
                  </a:lnTo>
                  <a:lnTo>
                    <a:pt x="2467" y="11943"/>
                  </a:lnTo>
                  <a:lnTo>
                    <a:pt x="2711" y="12139"/>
                  </a:lnTo>
                  <a:lnTo>
                    <a:pt x="2980" y="12310"/>
                  </a:lnTo>
                  <a:lnTo>
                    <a:pt x="3249" y="12505"/>
                  </a:lnTo>
                  <a:lnTo>
                    <a:pt x="3542" y="12652"/>
                  </a:lnTo>
                  <a:lnTo>
                    <a:pt x="3835" y="12798"/>
                  </a:lnTo>
                  <a:lnTo>
                    <a:pt x="4128" y="12945"/>
                  </a:lnTo>
                  <a:lnTo>
                    <a:pt x="4421" y="13067"/>
                  </a:lnTo>
                  <a:lnTo>
                    <a:pt x="4738" y="13164"/>
                  </a:lnTo>
                  <a:lnTo>
                    <a:pt x="5056" y="13262"/>
                  </a:lnTo>
                  <a:lnTo>
                    <a:pt x="5398" y="13335"/>
                  </a:lnTo>
                  <a:lnTo>
                    <a:pt x="5715" y="13384"/>
                  </a:lnTo>
                  <a:lnTo>
                    <a:pt x="6057" y="13433"/>
                  </a:lnTo>
                  <a:lnTo>
                    <a:pt x="6399" y="13458"/>
                  </a:lnTo>
                  <a:lnTo>
                    <a:pt x="6741" y="13482"/>
                  </a:lnTo>
                  <a:lnTo>
                    <a:pt x="7083" y="13458"/>
                  </a:lnTo>
                  <a:lnTo>
                    <a:pt x="7425" y="13433"/>
                  </a:lnTo>
                  <a:lnTo>
                    <a:pt x="7767" y="13384"/>
                  </a:lnTo>
                  <a:lnTo>
                    <a:pt x="8084" y="13335"/>
                  </a:lnTo>
                  <a:lnTo>
                    <a:pt x="8426" y="13262"/>
                  </a:lnTo>
                  <a:lnTo>
                    <a:pt x="8744" y="13164"/>
                  </a:lnTo>
                  <a:lnTo>
                    <a:pt x="9061" y="13067"/>
                  </a:lnTo>
                  <a:lnTo>
                    <a:pt x="9354" y="12945"/>
                  </a:lnTo>
                  <a:lnTo>
                    <a:pt x="9647" y="12798"/>
                  </a:lnTo>
                  <a:lnTo>
                    <a:pt x="9940" y="12652"/>
                  </a:lnTo>
                  <a:lnTo>
                    <a:pt x="10234" y="12505"/>
                  </a:lnTo>
                  <a:lnTo>
                    <a:pt x="10502" y="12310"/>
                  </a:lnTo>
                  <a:lnTo>
                    <a:pt x="10771" y="12139"/>
                  </a:lnTo>
                  <a:lnTo>
                    <a:pt x="11015" y="11943"/>
                  </a:lnTo>
                  <a:lnTo>
                    <a:pt x="11259" y="11723"/>
                  </a:lnTo>
                  <a:lnTo>
                    <a:pt x="11504" y="11504"/>
                  </a:lnTo>
                  <a:lnTo>
                    <a:pt x="11723" y="11259"/>
                  </a:lnTo>
                  <a:lnTo>
                    <a:pt x="11943" y="11015"/>
                  </a:lnTo>
                  <a:lnTo>
                    <a:pt x="12139" y="10771"/>
                  </a:lnTo>
                  <a:lnTo>
                    <a:pt x="12310" y="10502"/>
                  </a:lnTo>
                  <a:lnTo>
                    <a:pt x="12505" y="10234"/>
                  </a:lnTo>
                  <a:lnTo>
                    <a:pt x="12651" y="9941"/>
                  </a:lnTo>
                  <a:lnTo>
                    <a:pt x="12798" y="9648"/>
                  </a:lnTo>
                  <a:lnTo>
                    <a:pt x="12945" y="9354"/>
                  </a:lnTo>
                  <a:lnTo>
                    <a:pt x="13067" y="9061"/>
                  </a:lnTo>
                  <a:lnTo>
                    <a:pt x="13164" y="8744"/>
                  </a:lnTo>
                  <a:lnTo>
                    <a:pt x="13262" y="8426"/>
                  </a:lnTo>
                  <a:lnTo>
                    <a:pt x="13335" y="8084"/>
                  </a:lnTo>
                  <a:lnTo>
                    <a:pt x="13384" y="7767"/>
                  </a:lnTo>
                  <a:lnTo>
                    <a:pt x="13433" y="7425"/>
                  </a:lnTo>
                  <a:lnTo>
                    <a:pt x="13457" y="7083"/>
                  </a:lnTo>
                  <a:lnTo>
                    <a:pt x="13482" y="6741"/>
                  </a:lnTo>
                  <a:lnTo>
                    <a:pt x="13457" y="6399"/>
                  </a:lnTo>
                  <a:lnTo>
                    <a:pt x="13433" y="6057"/>
                  </a:lnTo>
                  <a:lnTo>
                    <a:pt x="13384" y="5715"/>
                  </a:lnTo>
                  <a:lnTo>
                    <a:pt x="13335" y="5398"/>
                  </a:lnTo>
                  <a:lnTo>
                    <a:pt x="13262" y="5056"/>
                  </a:lnTo>
                  <a:lnTo>
                    <a:pt x="13164" y="4738"/>
                  </a:lnTo>
                  <a:lnTo>
                    <a:pt x="13067" y="4421"/>
                  </a:lnTo>
                  <a:lnTo>
                    <a:pt x="12945" y="4128"/>
                  </a:lnTo>
                  <a:lnTo>
                    <a:pt x="12798" y="3835"/>
                  </a:lnTo>
                  <a:lnTo>
                    <a:pt x="12651" y="3542"/>
                  </a:lnTo>
                  <a:lnTo>
                    <a:pt x="12505" y="3249"/>
                  </a:lnTo>
                  <a:lnTo>
                    <a:pt x="12310" y="2980"/>
                  </a:lnTo>
                  <a:lnTo>
                    <a:pt x="12139" y="2711"/>
                  </a:lnTo>
                  <a:lnTo>
                    <a:pt x="11943" y="2467"/>
                  </a:lnTo>
                  <a:lnTo>
                    <a:pt x="11723" y="2223"/>
                  </a:lnTo>
                  <a:lnTo>
                    <a:pt x="11504" y="1979"/>
                  </a:lnTo>
                  <a:lnTo>
                    <a:pt x="11259" y="1759"/>
                  </a:lnTo>
                  <a:lnTo>
                    <a:pt x="11015" y="1539"/>
                  </a:lnTo>
                  <a:lnTo>
                    <a:pt x="10771" y="1344"/>
                  </a:lnTo>
                  <a:lnTo>
                    <a:pt x="10502" y="1173"/>
                  </a:lnTo>
                  <a:lnTo>
                    <a:pt x="10234" y="977"/>
                  </a:lnTo>
                  <a:lnTo>
                    <a:pt x="9940" y="831"/>
                  </a:lnTo>
                  <a:lnTo>
                    <a:pt x="9647" y="684"/>
                  </a:lnTo>
                  <a:lnTo>
                    <a:pt x="9354" y="538"/>
                  </a:lnTo>
                  <a:lnTo>
                    <a:pt x="9061" y="416"/>
                  </a:lnTo>
                  <a:lnTo>
                    <a:pt x="8744" y="318"/>
                  </a:lnTo>
                  <a:lnTo>
                    <a:pt x="8426" y="220"/>
                  </a:lnTo>
                  <a:lnTo>
                    <a:pt x="8084" y="147"/>
                  </a:lnTo>
                  <a:lnTo>
                    <a:pt x="7767" y="98"/>
                  </a:lnTo>
                  <a:lnTo>
                    <a:pt x="7425" y="49"/>
                  </a:lnTo>
                  <a:lnTo>
                    <a:pt x="7083" y="25"/>
                  </a:lnTo>
                  <a:lnTo>
                    <a:pt x="6741" y="0"/>
                  </a:lnTo>
                  <a:close/>
                </a:path>
              </a:pathLst>
            </a:custGeom>
            <a:grpFill/>
            <a:ln w="3175" cap="flat" cmpd="sng">
              <a:solidFill>
                <a:schemeClr val="tx1"/>
              </a:solidFill>
              <a:prstDash val="solid"/>
              <a:bevel/>
              <a:headEnd type="none" w="sm" len="sm"/>
              <a:tailEnd type="none" w="sm" len="sm"/>
            </a:ln>
          </p:spPr>
          <p:txBody>
            <a:bodyPr spcFirstLastPara="1" wrap="square" lIns="162533" tIns="162533" rIns="162533" bIns="162533" anchor="ctr" anchorCtr="0">
              <a:noAutofit/>
            </a:bodyPr>
            <a:lstStyle/>
            <a:p>
              <a:pPr defTabSz="1219170">
                <a:buClr>
                  <a:srgbClr val="000000"/>
                </a:buClr>
              </a:pPr>
              <a:endParaRPr sz="3200" kern="0">
                <a:solidFill>
                  <a:srgbClr val="000000"/>
                </a:solidFill>
                <a:latin typeface="Arial"/>
                <a:cs typeface="Arial"/>
                <a:sym typeface="Arial"/>
              </a:endParaRPr>
            </a:p>
          </p:txBody>
        </p:sp>
      </p:grpSp>
      <p:sp>
        <p:nvSpPr>
          <p:cNvPr id="10" name="Google Shape;610;p39">
            <a:extLst>
              <a:ext uri="{FF2B5EF4-FFF2-40B4-BE49-F238E27FC236}">
                <a16:creationId xmlns:a16="http://schemas.microsoft.com/office/drawing/2014/main" id="{81BF1B99-24CD-0647-AF76-6577B2ED58BF}"/>
              </a:ext>
            </a:extLst>
          </p:cNvPr>
          <p:cNvSpPr/>
          <p:nvPr/>
        </p:nvSpPr>
        <p:spPr>
          <a:xfrm>
            <a:off x="4828110" y="587254"/>
            <a:ext cx="1207636" cy="644247"/>
          </a:xfrm>
          <a:custGeom>
            <a:avLst/>
            <a:gdLst/>
            <a:ahLst/>
            <a:cxnLst/>
            <a:rect l="l" t="t" r="r" b="b"/>
            <a:pathLst>
              <a:path w="19198" h="10845" extrusionOk="0">
                <a:moveTo>
                  <a:pt x="7572" y="1"/>
                </a:moveTo>
                <a:lnTo>
                  <a:pt x="7108" y="25"/>
                </a:lnTo>
                <a:lnTo>
                  <a:pt x="6668" y="98"/>
                </a:lnTo>
                <a:lnTo>
                  <a:pt x="6229" y="196"/>
                </a:lnTo>
                <a:lnTo>
                  <a:pt x="5813" y="343"/>
                </a:lnTo>
                <a:lnTo>
                  <a:pt x="5423" y="538"/>
                </a:lnTo>
                <a:lnTo>
                  <a:pt x="5056" y="758"/>
                </a:lnTo>
                <a:lnTo>
                  <a:pt x="4714" y="1026"/>
                </a:lnTo>
                <a:lnTo>
                  <a:pt x="4397" y="1319"/>
                </a:lnTo>
                <a:lnTo>
                  <a:pt x="4104" y="1637"/>
                </a:lnTo>
                <a:lnTo>
                  <a:pt x="3835" y="1979"/>
                </a:lnTo>
                <a:lnTo>
                  <a:pt x="3615" y="2345"/>
                </a:lnTo>
                <a:lnTo>
                  <a:pt x="3420" y="2736"/>
                </a:lnTo>
                <a:lnTo>
                  <a:pt x="3273" y="3151"/>
                </a:lnTo>
                <a:lnTo>
                  <a:pt x="3151" y="3591"/>
                </a:lnTo>
                <a:lnTo>
                  <a:pt x="3102" y="4030"/>
                </a:lnTo>
                <a:lnTo>
                  <a:pt x="3078" y="4494"/>
                </a:lnTo>
                <a:lnTo>
                  <a:pt x="3078" y="4788"/>
                </a:lnTo>
                <a:lnTo>
                  <a:pt x="2712" y="4788"/>
                </a:lnTo>
                <a:lnTo>
                  <a:pt x="2419" y="4836"/>
                </a:lnTo>
                <a:lnTo>
                  <a:pt x="2125" y="4910"/>
                </a:lnTo>
                <a:lnTo>
                  <a:pt x="1832" y="5032"/>
                </a:lnTo>
                <a:lnTo>
                  <a:pt x="1588" y="5154"/>
                </a:lnTo>
                <a:lnTo>
                  <a:pt x="1320" y="5300"/>
                </a:lnTo>
                <a:lnTo>
                  <a:pt x="1100" y="5471"/>
                </a:lnTo>
                <a:lnTo>
                  <a:pt x="880" y="5667"/>
                </a:lnTo>
                <a:lnTo>
                  <a:pt x="685" y="5887"/>
                </a:lnTo>
                <a:lnTo>
                  <a:pt x="514" y="6131"/>
                </a:lnTo>
                <a:lnTo>
                  <a:pt x="367" y="6375"/>
                </a:lnTo>
                <a:lnTo>
                  <a:pt x="220" y="6644"/>
                </a:lnTo>
                <a:lnTo>
                  <a:pt x="123" y="6912"/>
                </a:lnTo>
                <a:lnTo>
                  <a:pt x="50" y="7205"/>
                </a:lnTo>
                <a:lnTo>
                  <a:pt x="1" y="7499"/>
                </a:lnTo>
                <a:lnTo>
                  <a:pt x="1" y="7816"/>
                </a:lnTo>
                <a:lnTo>
                  <a:pt x="1" y="8134"/>
                </a:lnTo>
                <a:lnTo>
                  <a:pt x="50" y="8427"/>
                </a:lnTo>
                <a:lnTo>
                  <a:pt x="123" y="8720"/>
                </a:lnTo>
                <a:lnTo>
                  <a:pt x="220" y="8988"/>
                </a:lnTo>
                <a:lnTo>
                  <a:pt x="367" y="9257"/>
                </a:lnTo>
                <a:lnTo>
                  <a:pt x="514" y="9501"/>
                </a:lnTo>
                <a:lnTo>
                  <a:pt x="685" y="9745"/>
                </a:lnTo>
                <a:lnTo>
                  <a:pt x="880" y="9965"/>
                </a:lnTo>
                <a:lnTo>
                  <a:pt x="1100" y="10161"/>
                </a:lnTo>
                <a:lnTo>
                  <a:pt x="1320" y="10332"/>
                </a:lnTo>
                <a:lnTo>
                  <a:pt x="1588" y="10478"/>
                </a:lnTo>
                <a:lnTo>
                  <a:pt x="1832" y="10600"/>
                </a:lnTo>
                <a:lnTo>
                  <a:pt x="2125" y="10722"/>
                </a:lnTo>
                <a:lnTo>
                  <a:pt x="2419" y="10796"/>
                </a:lnTo>
                <a:lnTo>
                  <a:pt x="2712" y="10844"/>
                </a:lnTo>
                <a:lnTo>
                  <a:pt x="16486" y="10844"/>
                </a:lnTo>
                <a:lnTo>
                  <a:pt x="16779" y="10796"/>
                </a:lnTo>
                <a:lnTo>
                  <a:pt x="17072" y="10722"/>
                </a:lnTo>
                <a:lnTo>
                  <a:pt x="17365" y="10600"/>
                </a:lnTo>
                <a:lnTo>
                  <a:pt x="17610" y="10478"/>
                </a:lnTo>
                <a:lnTo>
                  <a:pt x="17878" y="10332"/>
                </a:lnTo>
                <a:lnTo>
                  <a:pt x="18098" y="10161"/>
                </a:lnTo>
                <a:lnTo>
                  <a:pt x="18318" y="9965"/>
                </a:lnTo>
                <a:lnTo>
                  <a:pt x="18513" y="9745"/>
                </a:lnTo>
                <a:lnTo>
                  <a:pt x="18684" y="9501"/>
                </a:lnTo>
                <a:lnTo>
                  <a:pt x="18831" y="9257"/>
                </a:lnTo>
                <a:lnTo>
                  <a:pt x="18977" y="8988"/>
                </a:lnTo>
                <a:lnTo>
                  <a:pt x="19075" y="8720"/>
                </a:lnTo>
                <a:lnTo>
                  <a:pt x="19148" y="8427"/>
                </a:lnTo>
                <a:lnTo>
                  <a:pt x="19197" y="8134"/>
                </a:lnTo>
                <a:lnTo>
                  <a:pt x="19197" y="7816"/>
                </a:lnTo>
                <a:lnTo>
                  <a:pt x="19197" y="7499"/>
                </a:lnTo>
                <a:lnTo>
                  <a:pt x="19148" y="7205"/>
                </a:lnTo>
                <a:lnTo>
                  <a:pt x="19075" y="6912"/>
                </a:lnTo>
                <a:lnTo>
                  <a:pt x="18977" y="6644"/>
                </a:lnTo>
                <a:lnTo>
                  <a:pt x="18831" y="6375"/>
                </a:lnTo>
                <a:lnTo>
                  <a:pt x="18684" y="6131"/>
                </a:lnTo>
                <a:lnTo>
                  <a:pt x="18513" y="5887"/>
                </a:lnTo>
                <a:lnTo>
                  <a:pt x="18318" y="5667"/>
                </a:lnTo>
                <a:lnTo>
                  <a:pt x="18098" y="5471"/>
                </a:lnTo>
                <a:lnTo>
                  <a:pt x="17878" y="5300"/>
                </a:lnTo>
                <a:lnTo>
                  <a:pt x="17610" y="5154"/>
                </a:lnTo>
                <a:lnTo>
                  <a:pt x="17365" y="5032"/>
                </a:lnTo>
                <a:lnTo>
                  <a:pt x="17072" y="4910"/>
                </a:lnTo>
                <a:lnTo>
                  <a:pt x="16779" y="4836"/>
                </a:lnTo>
                <a:lnTo>
                  <a:pt x="16486" y="4788"/>
                </a:lnTo>
                <a:lnTo>
                  <a:pt x="15412" y="4788"/>
                </a:lnTo>
                <a:lnTo>
                  <a:pt x="15436" y="4494"/>
                </a:lnTo>
                <a:lnTo>
                  <a:pt x="15412" y="4201"/>
                </a:lnTo>
                <a:lnTo>
                  <a:pt x="15387" y="3933"/>
                </a:lnTo>
                <a:lnTo>
                  <a:pt x="15314" y="3664"/>
                </a:lnTo>
                <a:lnTo>
                  <a:pt x="15216" y="3420"/>
                </a:lnTo>
                <a:lnTo>
                  <a:pt x="15094" y="3176"/>
                </a:lnTo>
                <a:lnTo>
                  <a:pt x="14972" y="2956"/>
                </a:lnTo>
                <a:lnTo>
                  <a:pt x="14801" y="2736"/>
                </a:lnTo>
                <a:lnTo>
                  <a:pt x="14630" y="2541"/>
                </a:lnTo>
                <a:lnTo>
                  <a:pt x="14435" y="2370"/>
                </a:lnTo>
                <a:lnTo>
                  <a:pt x="14215" y="2199"/>
                </a:lnTo>
                <a:lnTo>
                  <a:pt x="13995" y="2077"/>
                </a:lnTo>
                <a:lnTo>
                  <a:pt x="13751" y="1954"/>
                </a:lnTo>
                <a:lnTo>
                  <a:pt x="13507" y="1857"/>
                </a:lnTo>
                <a:lnTo>
                  <a:pt x="13238" y="1784"/>
                </a:lnTo>
                <a:lnTo>
                  <a:pt x="12969" y="1759"/>
                </a:lnTo>
                <a:lnTo>
                  <a:pt x="12676" y="1735"/>
                </a:lnTo>
                <a:lnTo>
                  <a:pt x="12334" y="1759"/>
                </a:lnTo>
                <a:lnTo>
                  <a:pt x="11992" y="1832"/>
                </a:lnTo>
                <a:lnTo>
                  <a:pt x="11650" y="1930"/>
                </a:lnTo>
                <a:lnTo>
                  <a:pt x="11357" y="2077"/>
                </a:lnTo>
                <a:lnTo>
                  <a:pt x="11186" y="1857"/>
                </a:lnTo>
                <a:lnTo>
                  <a:pt x="11015" y="1637"/>
                </a:lnTo>
                <a:lnTo>
                  <a:pt x="10844" y="1417"/>
                </a:lnTo>
                <a:lnTo>
                  <a:pt x="10649" y="1222"/>
                </a:lnTo>
                <a:lnTo>
                  <a:pt x="10454" y="1051"/>
                </a:lnTo>
                <a:lnTo>
                  <a:pt x="10234" y="880"/>
                </a:lnTo>
                <a:lnTo>
                  <a:pt x="9990" y="709"/>
                </a:lnTo>
                <a:lnTo>
                  <a:pt x="9745" y="562"/>
                </a:lnTo>
                <a:lnTo>
                  <a:pt x="9501" y="440"/>
                </a:lnTo>
                <a:lnTo>
                  <a:pt x="9257" y="318"/>
                </a:lnTo>
                <a:lnTo>
                  <a:pt x="8988" y="220"/>
                </a:lnTo>
                <a:lnTo>
                  <a:pt x="8720" y="147"/>
                </a:lnTo>
                <a:lnTo>
                  <a:pt x="8427" y="74"/>
                </a:lnTo>
                <a:lnTo>
                  <a:pt x="8158" y="25"/>
                </a:lnTo>
                <a:lnTo>
                  <a:pt x="7865" y="1"/>
                </a:lnTo>
                <a:close/>
              </a:path>
            </a:pathLst>
          </a:custGeom>
          <a:solidFill>
            <a:srgbClr val="DCCFC1"/>
          </a:solidFill>
          <a:ln w="9525">
            <a:solidFill>
              <a:schemeClr val="tx1"/>
            </a:solidFill>
          </a:ln>
        </p:spPr>
        <p:txBody>
          <a:bodyPr spcFirstLastPara="1" wrap="square" lIns="162533" tIns="162533" rIns="162533" bIns="162533" anchor="ctr" anchorCtr="0">
            <a:noAutofit/>
          </a:bodyPr>
          <a:lstStyle/>
          <a:p>
            <a:pPr defTabSz="1625479">
              <a:buClr>
                <a:srgbClr val="000000"/>
              </a:buClr>
            </a:pPr>
            <a:endParaRPr sz="2489" kern="0">
              <a:solidFill>
                <a:srgbClr val="000000"/>
              </a:solidFill>
              <a:latin typeface="Arial"/>
              <a:cs typeface="Arial"/>
              <a:sym typeface="Arial"/>
            </a:endParaRPr>
          </a:p>
        </p:txBody>
      </p:sp>
    </p:spTree>
    <p:extLst>
      <p:ext uri="{BB962C8B-B14F-4D97-AF65-F5344CB8AC3E}">
        <p14:creationId xmlns:p14="http://schemas.microsoft.com/office/powerpoint/2010/main" val="125514400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withEffect" p14:presetBounceEnd="50000">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14:bounceEnd="50000">
                                          <p:cBhvr additive="base">
                                            <p:cTn id="7" dur="500" fill="hold"/>
                                            <p:tgtEl>
                                              <p:spTgt spid="3"/>
                                            </p:tgtEl>
                                            <p:attrNameLst>
                                              <p:attrName>ppt_x</p:attrName>
                                            </p:attrNameLst>
                                          </p:cBhvr>
                                          <p:tavLst>
                                            <p:tav tm="0">
                                              <p:val>
                                                <p:strVal val="0-#ppt_w/2"/>
                                              </p:val>
                                            </p:tav>
                                            <p:tav tm="100000">
                                              <p:val>
                                                <p:strVal val="#ppt_x"/>
                                              </p:val>
                                            </p:tav>
                                          </p:tavLst>
                                        </p:anim>
                                        <p:anim calcmode="lin" valueType="num" p14:bounceEnd="50000">
                                          <p:cBhvr additive="base">
                                            <p:cTn id="8" dur="5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9" fill="hold" grpId="0" nodeType="withEffect" p14:presetBounceEnd="50000">
                                      <p:stCondLst>
                                        <p:cond delay="0"/>
                                      </p:stCondLst>
                                      <p:childTnLst>
                                        <p:set>
                                          <p:cBhvr>
                                            <p:cTn id="10" dur="1" fill="hold">
                                              <p:stCondLst>
                                                <p:cond delay="0"/>
                                              </p:stCondLst>
                                            </p:cTn>
                                            <p:tgtEl>
                                              <p:spTgt spid="333"/>
                                            </p:tgtEl>
                                            <p:attrNameLst>
                                              <p:attrName>style.visibility</p:attrName>
                                            </p:attrNameLst>
                                          </p:cBhvr>
                                          <p:to>
                                            <p:strVal val="visible"/>
                                          </p:to>
                                        </p:set>
                                        <p:anim calcmode="lin" valueType="num" p14:bounceEnd="50000">
                                          <p:cBhvr additive="base">
                                            <p:cTn id="11" dur="500" fill="hold"/>
                                            <p:tgtEl>
                                              <p:spTgt spid="333"/>
                                            </p:tgtEl>
                                            <p:attrNameLst>
                                              <p:attrName>ppt_x</p:attrName>
                                            </p:attrNameLst>
                                          </p:cBhvr>
                                          <p:tavLst>
                                            <p:tav tm="0">
                                              <p:val>
                                                <p:strVal val="0-#ppt_w/2"/>
                                              </p:val>
                                            </p:tav>
                                            <p:tav tm="100000">
                                              <p:val>
                                                <p:strVal val="#ppt_x"/>
                                              </p:val>
                                            </p:tav>
                                          </p:tavLst>
                                        </p:anim>
                                        <p:anim calcmode="lin" valueType="num" p14:bounceEnd="50000">
                                          <p:cBhvr additive="base">
                                            <p:cTn id="12" dur="500" fill="hold"/>
                                            <p:tgtEl>
                                              <p:spTgt spid="33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3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9" fill="hold" grpId="0" nodeType="withEffect">
                                      <p:stCondLst>
                                        <p:cond delay="0"/>
                                      </p:stCondLst>
                                      <p:childTnLst>
                                        <p:set>
                                          <p:cBhvr>
                                            <p:cTn id="10" dur="1" fill="hold">
                                              <p:stCondLst>
                                                <p:cond delay="0"/>
                                              </p:stCondLst>
                                            </p:cTn>
                                            <p:tgtEl>
                                              <p:spTgt spid="333"/>
                                            </p:tgtEl>
                                            <p:attrNameLst>
                                              <p:attrName>style.visibility</p:attrName>
                                            </p:attrNameLst>
                                          </p:cBhvr>
                                          <p:to>
                                            <p:strVal val="visible"/>
                                          </p:to>
                                        </p:set>
                                        <p:anim calcmode="lin" valueType="num">
                                          <p:cBhvr additive="base">
                                            <p:cTn id="11" dur="500" fill="hold"/>
                                            <p:tgtEl>
                                              <p:spTgt spid="333"/>
                                            </p:tgtEl>
                                            <p:attrNameLst>
                                              <p:attrName>ppt_x</p:attrName>
                                            </p:attrNameLst>
                                          </p:cBhvr>
                                          <p:tavLst>
                                            <p:tav tm="0">
                                              <p:val>
                                                <p:strVal val="0-#ppt_w/2"/>
                                              </p:val>
                                            </p:tav>
                                            <p:tav tm="100000">
                                              <p:val>
                                                <p:strVal val="#ppt_x"/>
                                              </p:val>
                                            </p:tav>
                                          </p:tavLst>
                                        </p:anim>
                                        <p:anim calcmode="lin" valueType="num">
                                          <p:cBhvr additive="base">
                                            <p:cTn id="12" dur="500" fill="hold"/>
                                            <p:tgtEl>
                                              <p:spTgt spid="33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33" grpId="0"/>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46"/>
        <p:cNvGrpSpPr/>
        <p:nvPr/>
      </p:nvGrpSpPr>
      <p:grpSpPr>
        <a:xfrm>
          <a:off x="0" y="0"/>
          <a:ext cx="0" cy="0"/>
          <a:chOff x="0" y="0"/>
          <a:chExt cx="0" cy="0"/>
        </a:xfrm>
      </p:grpSpPr>
      <p:grpSp>
        <p:nvGrpSpPr>
          <p:cNvPr id="149" name="Google Shape;149;p29"/>
          <p:cNvGrpSpPr/>
          <p:nvPr/>
        </p:nvGrpSpPr>
        <p:grpSpPr>
          <a:xfrm>
            <a:off x="5972541" y="62887"/>
            <a:ext cx="6161771" cy="6687079"/>
            <a:chOff x="3013175" y="4489825"/>
            <a:chExt cx="1829000" cy="982850"/>
          </a:xfrm>
        </p:grpSpPr>
        <p:sp>
          <p:nvSpPr>
            <p:cNvPr id="150" name="Google Shape;150;p29"/>
            <p:cNvSpPr/>
            <p:nvPr/>
          </p:nvSpPr>
          <p:spPr>
            <a:xfrm>
              <a:off x="3053600" y="4530125"/>
              <a:ext cx="1748175" cy="902150"/>
            </a:xfrm>
            <a:custGeom>
              <a:avLst/>
              <a:gdLst/>
              <a:ahLst/>
              <a:cxnLst/>
              <a:rect l="l" t="t" r="r" b="b"/>
              <a:pathLst>
                <a:path w="69927" h="36086" extrusionOk="0">
                  <a:moveTo>
                    <a:pt x="222" y="206"/>
                  </a:moveTo>
                  <a:lnTo>
                    <a:pt x="56543" y="255"/>
                  </a:lnTo>
                  <a:lnTo>
                    <a:pt x="69665" y="268"/>
                  </a:lnTo>
                  <a:cubicBezTo>
                    <a:pt x="69661" y="5585"/>
                    <a:pt x="69657" y="10907"/>
                    <a:pt x="69653" y="16229"/>
                  </a:cubicBezTo>
                  <a:cubicBezTo>
                    <a:pt x="69649" y="22249"/>
                    <a:pt x="69632" y="28145"/>
                    <a:pt x="69706" y="33553"/>
                  </a:cubicBezTo>
                  <a:cubicBezTo>
                    <a:pt x="69724" y="34904"/>
                    <a:pt x="69753" y="35641"/>
                    <a:pt x="69784" y="35863"/>
                  </a:cubicBezTo>
                  <a:lnTo>
                    <a:pt x="69784" y="35863"/>
                  </a:lnTo>
                  <a:cubicBezTo>
                    <a:pt x="69729" y="35857"/>
                    <a:pt x="69545" y="35851"/>
                    <a:pt x="69300" y="35851"/>
                  </a:cubicBezTo>
                  <a:lnTo>
                    <a:pt x="34714" y="35880"/>
                  </a:lnTo>
                  <a:lnTo>
                    <a:pt x="201" y="35880"/>
                  </a:lnTo>
                  <a:cubicBezTo>
                    <a:pt x="209" y="24058"/>
                    <a:pt x="213" y="12216"/>
                    <a:pt x="222" y="346"/>
                  </a:cubicBezTo>
                  <a:lnTo>
                    <a:pt x="222" y="206"/>
                  </a:lnTo>
                  <a:close/>
                  <a:moveTo>
                    <a:pt x="17" y="1"/>
                  </a:moveTo>
                  <a:lnTo>
                    <a:pt x="17" y="8737"/>
                  </a:lnTo>
                  <a:cubicBezTo>
                    <a:pt x="12" y="17579"/>
                    <a:pt x="4" y="26775"/>
                    <a:pt x="0" y="36081"/>
                  </a:cubicBezTo>
                  <a:lnTo>
                    <a:pt x="18030" y="36085"/>
                  </a:lnTo>
                  <a:lnTo>
                    <a:pt x="35809" y="36065"/>
                  </a:lnTo>
                  <a:cubicBezTo>
                    <a:pt x="47540" y="36036"/>
                    <a:pt x="58960" y="35983"/>
                    <a:pt x="69550" y="35876"/>
                  </a:cubicBezTo>
                  <a:cubicBezTo>
                    <a:pt x="69680" y="35875"/>
                    <a:pt x="69755" y="35872"/>
                    <a:pt x="69785" y="35869"/>
                  </a:cubicBezTo>
                  <a:lnTo>
                    <a:pt x="69785" y="35869"/>
                  </a:lnTo>
                  <a:cubicBezTo>
                    <a:pt x="69792" y="35913"/>
                    <a:pt x="69798" y="35935"/>
                    <a:pt x="69805" y="35935"/>
                  </a:cubicBezTo>
                  <a:cubicBezTo>
                    <a:pt x="69865" y="35935"/>
                    <a:pt x="69926" y="34067"/>
                    <a:pt x="69924" y="31046"/>
                  </a:cubicBezTo>
                  <a:cubicBezTo>
                    <a:pt x="69924" y="20706"/>
                    <a:pt x="69924" y="10362"/>
                    <a:pt x="69920" y="13"/>
                  </a:cubicBezTo>
                  <a:lnTo>
                    <a:pt x="17" y="1"/>
                  </a:lnTo>
                  <a:close/>
                </a:path>
              </a:pathLst>
            </a:custGeom>
            <a:solidFill>
              <a:srgbClr val="5D3D1D"/>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1" name="Google Shape;151;p29"/>
            <p:cNvSpPr/>
            <p:nvPr/>
          </p:nvSpPr>
          <p:spPr>
            <a:xfrm>
              <a:off x="3013175" y="4491050"/>
              <a:ext cx="1829000" cy="981625"/>
            </a:xfrm>
            <a:custGeom>
              <a:avLst/>
              <a:gdLst/>
              <a:ahLst/>
              <a:cxnLst/>
              <a:rect l="l" t="t" r="r" b="b"/>
              <a:pathLst>
                <a:path w="73160" h="39265" extrusionOk="0">
                  <a:moveTo>
                    <a:pt x="222" y="202"/>
                  </a:moveTo>
                  <a:lnTo>
                    <a:pt x="59978" y="255"/>
                  </a:lnTo>
                  <a:lnTo>
                    <a:pt x="72903" y="263"/>
                  </a:lnTo>
                  <a:lnTo>
                    <a:pt x="72891" y="18211"/>
                  </a:lnTo>
                  <a:cubicBezTo>
                    <a:pt x="72887" y="24596"/>
                    <a:pt x="72866" y="30853"/>
                    <a:pt x="72940" y="36585"/>
                  </a:cubicBezTo>
                  <a:cubicBezTo>
                    <a:pt x="72957" y="38029"/>
                    <a:pt x="72986" y="38812"/>
                    <a:pt x="73017" y="39040"/>
                  </a:cubicBezTo>
                  <a:lnTo>
                    <a:pt x="73017" y="39040"/>
                  </a:lnTo>
                  <a:cubicBezTo>
                    <a:pt x="72960" y="39035"/>
                    <a:pt x="72763" y="39031"/>
                    <a:pt x="72501" y="39031"/>
                  </a:cubicBezTo>
                  <a:lnTo>
                    <a:pt x="36314" y="39056"/>
                  </a:lnTo>
                  <a:lnTo>
                    <a:pt x="206" y="39056"/>
                  </a:lnTo>
                  <a:cubicBezTo>
                    <a:pt x="210" y="26184"/>
                    <a:pt x="218" y="13283"/>
                    <a:pt x="222" y="358"/>
                  </a:cubicBezTo>
                  <a:lnTo>
                    <a:pt x="222" y="202"/>
                  </a:lnTo>
                  <a:close/>
                  <a:moveTo>
                    <a:pt x="17" y="1"/>
                  </a:moveTo>
                  <a:lnTo>
                    <a:pt x="17" y="9258"/>
                  </a:lnTo>
                  <a:cubicBezTo>
                    <a:pt x="13" y="18954"/>
                    <a:pt x="9" y="29048"/>
                    <a:pt x="0" y="39261"/>
                  </a:cubicBezTo>
                  <a:lnTo>
                    <a:pt x="18871" y="39265"/>
                  </a:lnTo>
                  <a:lnTo>
                    <a:pt x="37471" y="39240"/>
                  </a:lnTo>
                  <a:cubicBezTo>
                    <a:pt x="49744" y="39216"/>
                    <a:pt x="61681" y="39158"/>
                    <a:pt x="72768" y="39051"/>
                  </a:cubicBezTo>
                  <a:cubicBezTo>
                    <a:pt x="72906" y="39050"/>
                    <a:pt x="72986" y="39048"/>
                    <a:pt x="73017" y="39046"/>
                  </a:cubicBezTo>
                  <a:lnTo>
                    <a:pt x="73017" y="39046"/>
                  </a:lnTo>
                  <a:cubicBezTo>
                    <a:pt x="73024" y="39090"/>
                    <a:pt x="73030" y="39112"/>
                    <a:pt x="73036" y="39112"/>
                  </a:cubicBezTo>
                  <a:cubicBezTo>
                    <a:pt x="73097" y="39112"/>
                    <a:pt x="73160" y="37131"/>
                    <a:pt x="73157" y="33926"/>
                  </a:cubicBezTo>
                  <a:cubicBezTo>
                    <a:pt x="73157" y="22626"/>
                    <a:pt x="73157" y="11321"/>
                    <a:pt x="73153" y="9"/>
                  </a:cubicBezTo>
                  <a:lnTo>
                    <a:pt x="17" y="1"/>
                  </a:lnTo>
                  <a:close/>
                </a:path>
              </a:pathLst>
            </a:custGeom>
            <a:solidFill>
              <a:srgbClr val="5D3D1D"/>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2" name="Google Shape;152;p29"/>
            <p:cNvSpPr/>
            <p:nvPr/>
          </p:nvSpPr>
          <p:spPr>
            <a:xfrm>
              <a:off x="4800975" y="5395600"/>
              <a:ext cx="4725" cy="3775"/>
            </a:xfrm>
            <a:custGeom>
              <a:avLst/>
              <a:gdLst/>
              <a:ahLst/>
              <a:cxnLst/>
              <a:rect l="l" t="t" r="r" b="b"/>
              <a:pathLst>
                <a:path w="189" h="151" extrusionOk="0">
                  <a:moveTo>
                    <a:pt x="42" y="1"/>
                  </a:moveTo>
                  <a:cubicBezTo>
                    <a:pt x="32" y="1"/>
                    <a:pt x="23" y="7"/>
                    <a:pt x="12" y="26"/>
                  </a:cubicBezTo>
                  <a:cubicBezTo>
                    <a:pt x="8" y="42"/>
                    <a:pt x="4" y="55"/>
                    <a:pt x="0" y="71"/>
                  </a:cubicBezTo>
                  <a:cubicBezTo>
                    <a:pt x="9" y="121"/>
                    <a:pt x="18" y="150"/>
                    <a:pt x="28" y="150"/>
                  </a:cubicBezTo>
                  <a:cubicBezTo>
                    <a:pt x="32" y="150"/>
                    <a:pt x="37" y="146"/>
                    <a:pt x="41" y="137"/>
                  </a:cubicBezTo>
                  <a:cubicBezTo>
                    <a:pt x="50" y="120"/>
                    <a:pt x="57" y="110"/>
                    <a:pt x="64" y="110"/>
                  </a:cubicBezTo>
                  <a:cubicBezTo>
                    <a:pt x="71" y="110"/>
                    <a:pt x="78" y="119"/>
                    <a:pt x="86" y="137"/>
                  </a:cubicBezTo>
                  <a:cubicBezTo>
                    <a:pt x="90" y="146"/>
                    <a:pt x="95" y="151"/>
                    <a:pt x="100" y="151"/>
                  </a:cubicBezTo>
                  <a:cubicBezTo>
                    <a:pt x="105" y="151"/>
                    <a:pt x="111" y="145"/>
                    <a:pt x="115" y="137"/>
                  </a:cubicBezTo>
                  <a:cubicBezTo>
                    <a:pt x="122" y="127"/>
                    <a:pt x="130" y="119"/>
                    <a:pt x="139" y="119"/>
                  </a:cubicBezTo>
                  <a:cubicBezTo>
                    <a:pt x="146" y="119"/>
                    <a:pt x="153" y="124"/>
                    <a:pt x="160" y="137"/>
                  </a:cubicBezTo>
                  <a:cubicBezTo>
                    <a:pt x="163" y="143"/>
                    <a:pt x="166" y="146"/>
                    <a:pt x="169" y="146"/>
                  </a:cubicBezTo>
                  <a:cubicBezTo>
                    <a:pt x="174" y="146"/>
                    <a:pt x="179" y="136"/>
                    <a:pt x="185" y="112"/>
                  </a:cubicBezTo>
                  <a:cubicBezTo>
                    <a:pt x="189" y="87"/>
                    <a:pt x="189" y="59"/>
                    <a:pt x="185" y="34"/>
                  </a:cubicBezTo>
                  <a:cubicBezTo>
                    <a:pt x="181" y="30"/>
                    <a:pt x="177" y="26"/>
                    <a:pt x="177" y="26"/>
                  </a:cubicBezTo>
                  <a:cubicBezTo>
                    <a:pt x="175" y="26"/>
                    <a:pt x="174" y="26"/>
                    <a:pt x="172" y="26"/>
                  </a:cubicBezTo>
                  <a:cubicBezTo>
                    <a:pt x="146" y="26"/>
                    <a:pt x="122" y="2"/>
                    <a:pt x="99" y="2"/>
                  </a:cubicBezTo>
                  <a:cubicBezTo>
                    <a:pt x="91" y="2"/>
                    <a:pt x="82" y="5"/>
                    <a:pt x="74" y="14"/>
                  </a:cubicBezTo>
                  <a:cubicBezTo>
                    <a:pt x="72" y="14"/>
                    <a:pt x="71" y="15"/>
                    <a:pt x="70" y="15"/>
                  </a:cubicBezTo>
                  <a:cubicBezTo>
                    <a:pt x="64" y="15"/>
                    <a:pt x="61" y="9"/>
                    <a:pt x="58" y="5"/>
                  </a:cubicBezTo>
                  <a:cubicBezTo>
                    <a:pt x="52" y="2"/>
                    <a:pt x="47" y="1"/>
                    <a:pt x="42"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3" name="Google Shape;153;p29"/>
            <p:cNvSpPr/>
            <p:nvPr/>
          </p:nvSpPr>
          <p:spPr>
            <a:xfrm>
              <a:off x="4810300" y="5395425"/>
              <a:ext cx="3100" cy="3825"/>
            </a:xfrm>
            <a:custGeom>
              <a:avLst/>
              <a:gdLst/>
              <a:ahLst/>
              <a:cxnLst/>
              <a:rect l="l" t="t" r="r" b="b"/>
              <a:pathLst>
                <a:path w="124" h="153" extrusionOk="0">
                  <a:moveTo>
                    <a:pt x="87" y="0"/>
                  </a:moveTo>
                  <a:lnTo>
                    <a:pt x="17" y="12"/>
                  </a:lnTo>
                  <a:lnTo>
                    <a:pt x="13" y="12"/>
                  </a:lnTo>
                  <a:cubicBezTo>
                    <a:pt x="5" y="16"/>
                    <a:pt x="0" y="33"/>
                    <a:pt x="0" y="70"/>
                  </a:cubicBezTo>
                  <a:cubicBezTo>
                    <a:pt x="0" y="107"/>
                    <a:pt x="5" y="144"/>
                    <a:pt x="13" y="144"/>
                  </a:cubicBezTo>
                  <a:cubicBezTo>
                    <a:pt x="19" y="147"/>
                    <a:pt x="31" y="153"/>
                    <a:pt x="42" y="153"/>
                  </a:cubicBezTo>
                  <a:cubicBezTo>
                    <a:pt x="45" y="153"/>
                    <a:pt x="47" y="153"/>
                    <a:pt x="50" y="152"/>
                  </a:cubicBezTo>
                  <a:cubicBezTo>
                    <a:pt x="59" y="146"/>
                    <a:pt x="70" y="121"/>
                    <a:pt x="81" y="121"/>
                  </a:cubicBezTo>
                  <a:cubicBezTo>
                    <a:pt x="84" y="121"/>
                    <a:pt x="88" y="124"/>
                    <a:pt x="91" y="131"/>
                  </a:cubicBezTo>
                  <a:cubicBezTo>
                    <a:pt x="92" y="133"/>
                    <a:pt x="92" y="134"/>
                    <a:pt x="93" y="134"/>
                  </a:cubicBezTo>
                  <a:cubicBezTo>
                    <a:pt x="98" y="134"/>
                    <a:pt x="104" y="121"/>
                    <a:pt x="107" y="111"/>
                  </a:cubicBezTo>
                  <a:cubicBezTo>
                    <a:pt x="119" y="90"/>
                    <a:pt x="124" y="70"/>
                    <a:pt x="119" y="45"/>
                  </a:cubicBezTo>
                  <a:cubicBezTo>
                    <a:pt x="119" y="8"/>
                    <a:pt x="111" y="0"/>
                    <a:pt x="107" y="0"/>
                  </a:cubicBezTo>
                  <a:cubicBezTo>
                    <a:pt x="99" y="0"/>
                    <a:pt x="91" y="0"/>
                    <a:pt x="87" y="4"/>
                  </a:cubicBezTo>
                  <a:lnTo>
                    <a:pt x="87" y="0"/>
                  </a:ln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4" name="Google Shape;154;p29"/>
            <p:cNvSpPr/>
            <p:nvPr/>
          </p:nvSpPr>
          <p:spPr>
            <a:xfrm>
              <a:off x="4813475" y="5395625"/>
              <a:ext cx="1575" cy="2675"/>
            </a:xfrm>
            <a:custGeom>
              <a:avLst/>
              <a:gdLst/>
              <a:ahLst/>
              <a:cxnLst/>
              <a:rect l="l" t="t" r="r" b="b"/>
              <a:pathLst>
                <a:path w="63" h="107" extrusionOk="0">
                  <a:moveTo>
                    <a:pt x="26" y="0"/>
                  </a:moveTo>
                  <a:cubicBezTo>
                    <a:pt x="15" y="0"/>
                    <a:pt x="8" y="3"/>
                    <a:pt x="1" y="70"/>
                  </a:cubicBezTo>
                  <a:cubicBezTo>
                    <a:pt x="13" y="95"/>
                    <a:pt x="25" y="107"/>
                    <a:pt x="36" y="107"/>
                  </a:cubicBezTo>
                  <a:cubicBezTo>
                    <a:pt x="43" y="107"/>
                    <a:pt x="50" y="102"/>
                    <a:pt x="58" y="95"/>
                  </a:cubicBezTo>
                  <a:cubicBezTo>
                    <a:pt x="58" y="82"/>
                    <a:pt x="62" y="70"/>
                    <a:pt x="62" y="58"/>
                  </a:cubicBezTo>
                  <a:cubicBezTo>
                    <a:pt x="62" y="45"/>
                    <a:pt x="58" y="33"/>
                    <a:pt x="58" y="21"/>
                  </a:cubicBezTo>
                  <a:cubicBezTo>
                    <a:pt x="46" y="8"/>
                    <a:pt x="38" y="0"/>
                    <a:pt x="29" y="0"/>
                  </a:cubicBezTo>
                  <a:cubicBezTo>
                    <a:pt x="28" y="0"/>
                    <a:pt x="27" y="0"/>
                    <a:pt x="26"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5" name="Google Shape;155;p29"/>
            <p:cNvSpPr/>
            <p:nvPr/>
          </p:nvSpPr>
          <p:spPr>
            <a:xfrm>
              <a:off x="4815225" y="5395350"/>
              <a:ext cx="1250" cy="3250"/>
            </a:xfrm>
            <a:custGeom>
              <a:avLst/>
              <a:gdLst/>
              <a:ahLst/>
              <a:cxnLst/>
              <a:rect l="l" t="t" r="r" b="b"/>
              <a:pathLst>
                <a:path w="50" h="130" extrusionOk="0">
                  <a:moveTo>
                    <a:pt x="30" y="1"/>
                  </a:moveTo>
                  <a:cubicBezTo>
                    <a:pt x="19" y="1"/>
                    <a:pt x="10" y="20"/>
                    <a:pt x="0" y="69"/>
                  </a:cubicBezTo>
                  <a:cubicBezTo>
                    <a:pt x="11" y="107"/>
                    <a:pt x="19" y="130"/>
                    <a:pt x="29" y="130"/>
                  </a:cubicBezTo>
                  <a:cubicBezTo>
                    <a:pt x="34" y="130"/>
                    <a:pt x="39" y="122"/>
                    <a:pt x="46" y="106"/>
                  </a:cubicBezTo>
                  <a:cubicBezTo>
                    <a:pt x="50" y="89"/>
                    <a:pt x="50" y="69"/>
                    <a:pt x="50" y="52"/>
                  </a:cubicBezTo>
                  <a:cubicBezTo>
                    <a:pt x="50" y="36"/>
                    <a:pt x="46" y="19"/>
                    <a:pt x="41" y="7"/>
                  </a:cubicBezTo>
                  <a:cubicBezTo>
                    <a:pt x="37" y="3"/>
                    <a:pt x="33" y="1"/>
                    <a:pt x="30"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6" name="Google Shape;156;p29"/>
            <p:cNvSpPr/>
            <p:nvPr/>
          </p:nvSpPr>
          <p:spPr>
            <a:xfrm>
              <a:off x="4807625" y="5395850"/>
              <a:ext cx="950" cy="3400"/>
            </a:xfrm>
            <a:custGeom>
              <a:avLst/>
              <a:gdLst/>
              <a:ahLst/>
              <a:cxnLst/>
              <a:rect l="l" t="t" r="r" b="b"/>
              <a:pathLst>
                <a:path w="38" h="136" extrusionOk="0">
                  <a:moveTo>
                    <a:pt x="18" y="0"/>
                  </a:moveTo>
                  <a:cubicBezTo>
                    <a:pt x="13" y="0"/>
                    <a:pt x="9" y="18"/>
                    <a:pt x="1" y="53"/>
                  </a:cubicBezTo>
                  <a:cubicBezTo>
                    <a:pt x="1" y="102"/>
                    <a:pt x="9" y="131"/>
                    <a:pt x="17" y="135"/>
                  </a:cubicBezTo>
                  <a:cubicBezTo>
                    <a:pt x="18" y="135"/>
                    <a:pt x="18" y="135"/>
                    <a:pt x="19" y="135"/>
                  </a:cubicBezTo>
                  <a:cubicBezTo>
                    <a:pt x="27" y="135"/>
                    <a:pt x="34" y="110"/>
                    <a:pt x="38" y="53"/>
                  </a:cubicBezTo>
                  <a:cubicBezTo>
                    <a:pt x="27" y="18"/>
                    <a:pt x="22" y="0"/>
                    <a:pt x="18"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7" name="Google Shape;157;p29"/>
            <p:cNvSpPr/>
            <p:nvPr/>
          </p:nvSpPr>
          <p:spPr>
            <a:xfrm>
              <a:off x="4808975" y="5395925"/>
              <a:ext cx="1050" cy="3425"/>
            </a:xfrm>
            <a:custGeom>
              <a:avLst/>
              <a:gdLst/>
              <a:ahLst/>
              <a:cxnLst/>
              <a:rect l="l" t="t" r="r" b="b"/>
              <a:pathLst>
                <a:path w="42" h="137" extrusionOk="0">
                  <a:moveTo>
                    <a:pt x="21" y="1"/>
                  </a:moveTo>
                  <a:cubicBezTo>
                    <a:pt x="8" y="1"/>
                    <a:pt x="4" y="25"/>
                    <a:pt x="4" y="58"/>
                  </a:cubicBezTo>
                  <a:cubicBezTo>
                    <a:pt x="0" y="83"/>
                    <a:pt x="4" y="111"/>
                    <a:pt x="21" y="136"/>
                  </a:cubicBezTo>
                  <a:cubicBezTo>
                    <a:pt x="21" y="136"/>
                    <a:pt x="22" y="136"/>
                    <a:pt x="22" y="136"/>
                  </a:cubicBezTo>
                  <a:cubicBezTo>
                    <a:pt x="30" y="136"/>
                    <a:pt x="37" y="109"/>
                    <a:pt x="37" y="70"/>
                  </a:cubicBezTo>
                  <a:cubicBezTo>
                    <a:pt x="41" y="58"/>
                    <a:pt x="37" y="42"/>
                    <a:pt x="37" y="29"/>
                  </a:cubicBezTo>
                  <a:cubicBezTo>
                    <a:pt x="33" y="21"/>
                    <a:pt x="29" y="9"/>
                    <a:pt x="25"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8" name="Google Shape;158;p29"/>
            <p:cNvSpPr/>
            <p:nvPr/>
          </p:nvSpPr>
          <p:spPr>
            <a:xfrm>
              <a:off x="4806400" y="5395725"/>
              <a:ext cx="950" cy="3075"/>
            </a:xfrm>
            <a:custGeom>
              <a:avLst/>
              <a:gdLst/>
              <a:ahLst/>
              <a:cxnLst/>
              <a:rect l="l" t="t" r="r" b="b"/>
              <a:pathLst>
                <a:path w="38" h="123" extrusionOk="0">
                  <a:moveTo>
                    <a:pt x="17" y="0"/>
                  </a:moveTo>
                  <a:cubicBezTo>
                    <a:pt x="13" y="9"/>
                    <a:pt x="9" y="21"/>
                    <a:pt x="5" y="33"/>
                  </a:cubicBezTo>
                  <a:cubicBezTo>
                    <a:pt x="1" y="50"/>
                    <a:pt x="1" y="66"/>
                    <a:pt x="5" y="82"/>
                  </a:cubicBezTo>
                  <a:cubicBezTo>
                    <a:pt x="7" y="108"/>
                    <a:pt x="15" y="123"/>
                    <a:pt x="22" y="123"/>
                  </a:cubicBezTo>
                  <a:cubicBezTo>
                    <a:pt x="26" y="123"/>
                    <a:pt x="30" y="118"/>
                    <a:pt x="33" y="107"/>
                  </a:cubicBezTo>
                  <a:cubicBezTo>
                    <a:pt x="33" y="82"/>
                    <a:pt x="37" y="62"/>
                    <a:pt x="37" y="41"/>
                  </a:cubicBezTo>
                  <a:cubicBezTo>
                    <a:pt x="37" y="29"/>
                    <a:pt x="33" y="21"/>
                    <a:pt x="29" y="9"/>
                  </a:cubicBezTo>
                  <a:cubicBezTo>
                    <a:pt x="25" y="4"/>
                    <a:pt x="21" y="4"/>
                    <a:pt x="17"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9" name="Google Shape;159;p29"/>
            <p:cNvSpPr/>
            <p:nvPr/>
          </p:nvSpPr>
          <p:spPr>
            <a:xfrm>
              <a:off x="4806925" y="5434200"/>
              <a:ext cx="9350" cy="4400"/>
            </a:xfrm>
            <a:custGeom>
              <a:avLst/>
              <a:gdLst/>
              <a:ahLst/>
              <a:cxnLst/>
              <a:rect l="l" t="t" r="r" b="b"/>
              <a:pathLst>
                <a:path w="374" h="176" extrusionOk="0">
                  <a:moveTo>
                    <a:pt x="357" y="0"/>
                  </a:moveTo>
                  <a:cubicBezTo>
                    <a:pt x="328" y="0"/>
                    <a:pt x="295" y="0"/>
                    <a:pt x="271" y="4"/>
                  </a:cubicBezTo>
                  <a:cubicBezTo>
                    <a:pt x="213" y="16"/>
                    <a:pt x="160" y="29"/>
                    <a:pt x="111" y="45"/>
                  </a:cubicBezTo>
                  <a:cubicBezTo>
                    <a:pt x="99" y="49"/>
                    <a:pt x="85" y="51"/>
                    <a:pt x="72" y="51"/>
                  </a:cubicBezTo>
                  <a:cubicBezTo>
                    <a:pt x="60" y="51"/>
                    <a:pt x="47" y="49"/>
                    <a:pt x="37" y="45"/>
                  </a:cubicBezTo>
                  <a:cubicBezTo>
                    <a:pt x="21" y="45"/>
                    <a:pt x="8" y="45"/>
                    <a:pt x="0" y="90"/>
                  </a:cubicBezTo>
                  <a:cubicBezTo>
                    <a:pt x="4" y="156"/>
                    <a:pt x="12" y="156"/>
                    <a:pt x="21" y="164"/>
                  </a:cubicBezTo>
                  <a:cubicBezTo>
                    <a:pt x="26" y="170"/>
                    <a:pt x="32" y="176"/>
                    <a:pt x="38" y="176"/>
                  </a:cubicBezTo>
                  <a:cubicBezTo>
                    <a:pt x="40" y="176"/>
                    <a:pt x="43" y="175"/>
                    <a:pt x="45" y="172"/>
                  </a:cubicBezTo>
                  <a:cubicBezTo>
                    <a:pt x="55" y="162"/>
                    <a:pt x="65" y="159"/>
                    <a:pt x="74" y="159"/>
                  </a:cubicBezTo>
                  <a:cubicBezTo>
                    <a:pt x="83" y="159"/>
                    <a:pt x="92" y="162"/>
                    <a:pt x="103" y="164"/>
                  </a:cubicBezTo>
                  <a:cubicBezTo>
                    <a:pt x="107" y="166"/>
                    <a:pt x="111" y="167"/>
                    <a:pt x="115" y="167"/>
                  </a:cubicBezTo>
                  <a:cubicBezTo>
                    <a:pt x="127" y="167"/>
                    <a:pt x="140" y="160"/>
                    <a:pt x="152" y="160"/>
                  </a:cubicBezTo>
                  <a:lnTo>
                    <a:pt x="263" y="144"/>
                  </a:lnTo>
                  <a:cubicBezTo>
                    <a:pt x="271" y="140"/>
                    <a:pt x="275" y="140"/>
                    <a:pt x="283" y="135"/>
                  </a:cubicBezTo>
                  <a:cubicBezTo>
                    <a:pt x="292" y="131"/>
                    <a:pt x="301" y="123"/>
                    <a:pt x="310" y="123"/>
                  </a:cubicBezTo>
                  <a:cubicBezTo>
                    <a:pt x="317" y="123"/>
                    <a:pt x="325" y="129"/>
                    <a:pt x="332" y="148"/>
                  </a:cubicBezTo>
                  <a:cubicBezTo>
                    <a:pt x="338" y="159"/>
                    <a:pt x="343" y="164"/>
                    <a:pt x="347" y="164"/>
                  </a:cubicBezTo>
                  <a:cubicBezTo>
                    <a:pt x="357" y="164"/>
                    <a:pt x="363" y="130"/>
                    <a:pt x="369" y="82"/>
                  </a:cubicBezTo>
                  <a:cubicBezTo>
                    <a:pt x="373" y="57"/>
                    <a:pt x="369" y="33"/>
                    <a:pt x="361" y="4"/>
                  </a:cubicBezTo>
                  <a:cubicBezTo>
                    <a:pt x="361" y="4"/>
                    <a:pt x="357" y="0"/>
                    <a:pt x="357"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0" name="Google Shape;160;p29"/>
            <p:cNvSpPr/>
            <p:nvPr/>
          </p:nvSpPr>
          <p:spPr>
            <a:xfrm>
              <a:off x="4816250" y="5433975"/>
              <a:ext cx="1250" cy="3425"/>
            </a:xfrm>
            <a:custGeom>
              <a:avLst/>
              <a:gdLst/>
              <a:ahLst/>
              <a:cxnLst/>
              <a:rect l="l" t="t" r="r" b="b"/>
              <a:pathLst>
                <a:path w="50" h="137" extrusionOk="0">
                  <a:moveTo>
                    <a:pt x="25" y="0"/>
                  </a:moveTo>
                  <a:cubicBezTo>
                    <a:pt x="17" y="0"/>
                    <a:pt x="9" y="14"/>
                    <a:pt x="0" y="50"/>
                  </a:cubicBezTo>
                  <a:cubicBezTo>
                    <a:pt x="6" y="119"/>
                    <a:pt x="15" y="136"/>
                    <a:pt x="24" y="136"/>
                  </a:cubicBezTo>
                  <a:cubicBezTo>
                    <a:pt x="29" y="136"/>
                    <a:pt x="33" y="132"/>
                    <a:pt x="37" y="128"/>
                  </a:cubicBezTo>
                  <a:cubicBezTo>
                    <a:pt x="50" y="116"/>
                    <a:pt x="50" y="91"/>
                    <a:pt x="50" y="34"/>
                  </a:cubicBezTo>
                  <a:cubicBezTo>
                    <a:pt x="41" y="15"/>
                    <a:pt x="33" y="0"/>
                    <a:pt x="25"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1" name="Google Shape;161;p29"/>
            <p:cNvSpPr/>
            <p:nvPr/>
          </p:nvSpPr>
          <p:spPr>
            <a:xfrm>
              <a:off x="4818000" y="5434525"/>
              <a:ext cx="1250" cy="3325"/>
            </a:xfrm>
            <a:custGeom>
              <a:avLst/>
              <a:gdLst/>
              <a:ahLst/>
              <a:cxnLst/>
              <a:rect l="l" t="t" r="r" b="b"/>
              <a:pathLst>
                <a:path w="50" h="133" extrusionOk="0">
                  <a:moveTo>
                    <a:pt x="27" y="0"/>
                  </a:moveTo>
                  <a:cubicBezTo>
                    <a:pt x="21" y="0"/>
                    <a:pt x="15" y="8"/>
                    <a:pt x="8" y="12"/>
                  </a:cubicBezTo>
                  <a:cubicBezTo>
                    <a:pt x="4" y="36"/>
                    <a:pt x="0" y="57"/>
                    <a:pt x="8" y="81"/>
                  </a:cubicBezTo>
                  <a:cubicBezTo>
                    <a:pt x="12" y="110"/>
                    <a:pt x="19" y="132"/>
                    <a:pt x="26" y="132"/>
                  </a:cubicBezTo>
                  <a:cubicBezTo>
                    <a:pt x="27" y="132"/>
                    <a:pt x="28" y="132"/>
                    <a:pt x="29" y="131"/>
                  </a:cubicBezTo>
                  <a:cubicBezTo>
                    <a:pt x="41" y="122"/>
                    <a:pt x="45" y="86"/>
                    <a:pt x="49" y="32"/>
                  </a:cubicBezTo>
                  <a:cubicBezTo>
                    <a:pt x="41" y="8"/>
                    <a:pt x="34" y="0"/>
                    <a:pt x="27"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2" name="Google Shape;162;p29"/>
            <p:cNvSpPr/>
            <p:nvPr/>
          </p:nvSpPr>
          <p:spPr>
            <a:xfrm>
              <a:off x="4802400" y="5435400"/>
              <a:ext cx="750" cy="2600"/>
            </a:xfrm>
            <a:custGeom>
              <a:avLst/>
              <a:gdLst/>
              <a:ahLst/>
              <a:cxnLst/>
              <a:rect l="l" t="t" r="r" b="b"/>
              <a:pathLst>
                <a:path w="30" h="104" extrusionOk="0">
                  <a:moveTo>
                    <a:pt x="19" y="0"/>
                  </a:moveTo>
                  <a:cubicBezTo>
                    <a:pt x="18" y="0"/>
                    <a:pt x="17" y="1"/>
                    <a:pt x="17" y="1"/>
                  </a:cubicBezTo>
                  <a:cubicBezTo>
                    <a:pt x="13" y="1"/>
                    <a:pt x="5" y="1"/>
                    <a:pt x="1" y="30"/>
                  </a:cubicBezTo>
                  <a:cubicBezTo>
                    <a:pt x="1" y="51"/>
                    <a:pt x="5" y="75"/>
                    <a:pt x="5" y="104"/>
                  </a:cubicBezTo>
                  <a:cubicBezTo>
                    <a:pt x="13" y="96"/>
                    <a:pt x="21" y="96"/>
                    <a:pt x="25" y="87"/>
                  </a:cubicBezTo>
                  <a:cubicBezTo>
                    <a:pt x="29" y="75"/>
                    <a:pt x="29" y="63"/>
                    <a:pt x="29" y="51"/>
                  </a:cubicBezTo>
                  <a:cubicBezTo>
                    <a:pt x="29" y="34"/>
                    <a:pt x="29" y="22"/>
                    <a:pt x="25" y="5"/>
                  </a:cubicBezTo>
                  <a:cubicBezTo>
                    <a:pt x="23" y="1"/>
                    <a:pt x="21" y="0"/>
                    <a:pt x="19"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3" name="Google Shape;163;p29"/>
            <p:cNvSpPr/>
            <p:nvPr/>
          </p:nvSpPr>
          <p:spPr>
            <a:xfrm>
              <a:off x="4812975" y="5355775"/>
              <a:ext cx="15000" cy="5650"/>
            </a:xfrm>
            <a:custGeom>
              <a:avLst/>
              <a:gdLst/>
              <a:ahLst/>
              <a:cxnLst/>
              <a:rect l="l" t="t" r="r" b="b"/>
              <a:pathLst>
                <a:path w="600" h="226" extrusionOk="0">
                  <a:moveTo>
                    <a:pt x="514" y="0"/>
                  </a:moveTo>
                  <a:cubicBezTo>
                    <a:pt x="507" y="0"/>
                    <a:pt x="499" y="21"/>
                    <a:pt x="488" y="64"/>
                  </a:cubicBezTo>
                  <a:cubicBezTo>
                    <a:pt x="477" y="17"/>
                    <a:pt x="465" y="8"/>
                    <a:pt x="452" y="8"/>
                  </a:cubicBezTo>
                  <a:cubicBezTo>
                    <a:pt x="444" y="8"/>
                    <a:pt x="435" y="12"/>
                    <a:pt x="426" y="12"/>
                  </a:cubicBezTo>
                  <a:cubicBezTo>
                    <a:pt x="424" y="12"/>
                    <a:pt x="421" y="11"/>
                    <a:pt x="419" y="10"/>
                  </a:cubicBezTo>
                  <a:cubicBezTo>
                    <a:pt x="417" y="10"/>
                    <a:pt x="416" y="10"/>
                    <a:pt x="414" y="10"/>
                  </a:cubicBezTo>
                  <a:cubicBezTo>
                    <a:pt x="403" y="10"/>
                    <a:pt x="388" y="23"/>
                    <a:pt x="374" y="23"/>
                  </a:cubicBezTo>
                  <a:cubicBezTo>
                    <a:pt x="347" y="25"/>
                    <a:pt x="320" y="35"/>
                    <a:pt x="291" y="35"/>
                  </a:cubicBezTo>
                  <a:cubicBezTo>
                    <a:pt x="275" y="35"/>
                    <a:pt x="259" y="32"/>
                    <a:pt x="242" y="23"/>
                  </a:cubicBezTo>
                  <a:cubicBezTo>
                    <a:pt x="238" y="21"/>
                    <a:pt x="234" y="20"/>
                    <a:pt x="230" y="20"/>
                  </a:cubicBezTo>
                  <a:cubicBezTo>
                    <a:pt x="218" y="20"/>
                    <a:pt x="205" y="28"/>
                    <a:pt x="193" y="31"/>
                  </a:cubicBezTo>
                  <a:cubicBezTo>
                    <a:pt x="185" y="27"/>
                    <a:pt x="177" y="27"/>
                    <a:pt x="172" y="23"/>
                  </a:cubicBezTo>
                  <a:cubicBezTo>
                    <a:pt x="155" y="20"/>
                    <a:pt x="139" y="12"/>
                    <a:pt x="124" y="12"/>
                  </a:cubicBezTo>
                  <a:cubicBezTo>
                    <a:pt x="114" y="12"/>
                    <a:pt x="104" y="15"/>
                    <a:pt x="95" y="27"/>
                  </a:cubicBezTo>
                  <a:cubicBezTo>
                    <a:pt x="88" y="34"/>
                    <a:pt x="81" y="36"/>
                    <a:pt x="74" y="36"/>
                  </a:cubicBezTo>
                  <a:cubicBezTo>
                    <a:pt x="61" y="36"/>
                    <a:pt x="48" y="27"/>
                    <a:pt x="37" y="27"/>
                  </a:cubicBezTo>
                  <a:cubicBezTo>
                    <a:pt x="29" y="27"/>
                    <a:pt x="17" y="31"/>
                    <a:pt x="12" y="39"/>
                  </a:cubicBezTo>
                  <a:cubicBezTo>
                    <a:pt x="8" y="47"/>
                    <a:pt x="4" y="60"/>
                    <a:pt x="4" y="72"/>
                  </a:cubicBezTo>
                  <a:cubicBezTo>
                    <a:pt x="0" y="80"/>
                    <a:pt x="0" y="84"/>
                    <a:pt x="4" y="92"/>
                  </a:cubicBezTo>
                  <a:cubicBezTo>
                    <a:pt x="4" y="113"/>
                    <a:pt x="4" y="129"/>
                    <a:pt x="4" y="146"/>
                  </a:cubicBezTo>
                  <a:cubicBezTo>
                    <a:pt x="8" y="150"/>
                    <a:pt x="12" y="154"/>
                    <a:pt x="12" y="154"/>
                  </a:cubicBezTo>
                  <a:lnTo>
                    <a:pt x="95" y="142"/>
                  </a:lnTo>
                  <a:cubicBezTo>
                    <a:pt x="95" y="142"/>
                    <a:pt x="99" y="146"/>
                    <a:pt x="103" y="146"/>
                  </a:cubicBezTo>
                  <a:cubicBezTo>
                    <a:pt x="106" y="149"/>
                    <a:pt x="114" y="157"/>
                    <a:pt x="119" y="157"/>
                  </a:cubicBezTo>
                  <a:cubicBezTo>
                    <a:pt x="121" y="157"/>
                    <a:pt x="122" y="156"/>
                    <a:pt x="123" y="154"/>
                  </a:cubicBezTo>
                  <a:cubicBezTo>
                    <a:pt x="130" y="140"/>
                    <a:pt x="145" y="132"/>
                    <a:pt x="160" y="132"/>
                  </a:cubicBezTo>
                  <a:cubicBezTo>
                    <a:pt x="163" y="132"/>
                    <a:pt x="166" y="133"/>
                    <a:pt x="168" y="133"/>
                  </a:cubicBezTo>
                  <a:cubicBezTo>
                    <a:pt x="197" y="142"/>
                    <a:pt x="226" y="158"/>
                    <a:pt x="250" y="170"/>
                  </a:cubicBezTo>
                  <a:cubicBezTo>
                    <a:pt x="283" y="183"/>
                    <a:pt x="308" y="203"/>
                    <a:pt x="337" y="224"/>
                  </a:cubicBezTo>
                  <a:cubicBezTo>
                    <a:pt x="338" y="225"/>
                    <a:pt x="339" y="225"/>
                    <a:pt x="340" y="225"/>
                  </a:cubicBezTo>
                  <a:cubicBezTo>
                    <a:pt x="347" y="225"/>
                    <a:pt x="353" y="211"/>
                    <a:pt x="363" y="211"/>
                  </a:cubicBezTo>
                  <a:cubicBezTo>
                    <a:pt x="363" y="211"/>
                    <a:pt x="364" y="211"/>
                    <a:pt x="365" y="211"/>
                  </a:cubicBezTo>
                  <a:cubicBezTo>
                    <a:pt x="366" y="212"/>
                    <a:pt x="367" y="212"/>
                    <a:pt x="367" y="212"/>
                  </a:cubicBezTo>
                  <a:cubicBezTo>
                    <a:pt x="377" y="212"/>
                    <a:pt x="387" y="193"/>
                    <a:pt x="397" y="193"/>
                  </a:cubicBezTo>
                  <a:cubicBezTo>
                    <a:pt x="403" y="193"/>
                    <a:pt x="409" y="199"/>
                    <a:pt x="415" y="220"/>
                  </a:cubicBezTo>
                  <a:lnTo>
                    <a:pt x="488" y="125"/>
                  </a:lnTo>
                  <a:cubicBezTo>
                    <a:pt x="497" y="158"/>
                    <a:pt x="509" y="162"/>
                    <a:pt x="521" y="166"/>
                  </a:cubicBezTo>
                  <a:cubicBezTo>
                    <a:pt x="531" y="166"/>
                    <a:pt x="549" y="151"/>
                    <a:pt x="566" y="151"/>
                  </a:cubicBezTo>
                  <a:cubicBezTo>
                    <a:pt x="570" y="151"/>
                    <a:pt x="575" y="152"/>
                    <a:pt x="579" y="154"/>
                  </a:cubicBezTo>
                  <a:cubicBezTo>
                    <a:pt x="579" y="154"/>
                    <a:pt x="580" y="154"/>
                    <a:pt x="580" y="154"/>
                  </a:cubicBezTo>
                  <a:cubicBezTo>
                    <a:pt x="588" y="154"/>
                    <a:pt x="595" y="126"/>
                    <a:pt x="599" y="72"/>
                  </a:cubicBezTo>
                  <a:cubicBezTo>
                    <a:pt x="599" y="31"/>
                    <a:pt x="593" y="14"/>
                    <a:pt x="585" y="14"/>
                  </a:cubicBezTo>
                  <a:cubicBezTo>
                    <a:pt x="584" y="14"/>
                    <a:pt x="584" y="14"/>
                    <a:pt x="583" y="14"/>
                  </a:cubicBezTo>
                  <a:cubicBezTo>
                    <a:pt x="575" y="17"/>
                    <a:pt x="566" y="19"/>
                    <a:pt x="558" y="19"/>
                  </a:cubicBezTo>
                  <a:cubicBezTo>
                    <a:pt x="543" y="19"/>
                    <a:pt x="528" y="13"/>
                    <a:pt x="517" y="2"/>
                  </a:cubicBezTo>
                  <a:cubicBezTo>
                    <a:pt x="516" y="1"/>
                    <a:pt x="515" y="0"/>
                    <a:pt x="514"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4" name="Google Shape;164;p29"/>
            <p:cNvSpPr/>
            <p:nvPr/>
          </p:nvSpPr>
          <p:spPr>
            <a:xfrm>
              <a:off x="4804975" y="5355825"/>
              <a:ext cx="2375" cy="3125"/>
            </a:xfrm>
            <a:custGeom>
              <a:avLst/>
              <a:gdLst/>
              <a:ahLst/>
              <a:cxnLst/>
              <a:rect l="l" t="t" r="r" b="b"/>
              <a:pathLst>
                <a:path w="95" h="125" extrusionOk="0">
                  <a:moveTo>
                    <a:pt x="25" y="0"/>
                  </a:moveTo>
                  <a:cubicBezTo>
                    <a:pt x="12" y="8"/>
                    <a:pt x="12" y="8"/>
                    <a:pt x="0" y="66"/>
                  </a:cubicBezTo>
                  <a:cubicBezTo>
                    <a:pt x="4" y="111"/>
                    <a:pt x="12" y="119"/>
                    <a:pt x="21" y="119"/>
                  </a:cubicBezTo>
                  <a:cubicBezTo>
                    <a:pt x="22" y="119"/>
                    <a:pt x="23" y="120"/>
                    <a:pt x="24" y="120"/>
                  </a:cubicBezTo>
                  <a:cubicBezTo>
                    <a:pt x="34" y="120"/>
                    <a:pt x="45" y="108"/>
                    <a:pt x="56" y="108"/>
                  </a:cubicBezTo>
                  <a:cubicBezTo>
                    <a:pt x="62" y="108"/>
                    <a:pt x="68" y="112"/>
                    <a:pt x="74" y="123"/>
                  </a:cubicBezTo>
                  <a:cubicBezTo>
                    <a:pt x="74" y="124"/>
                    <a:pt x="74" y="125"/>
                    <a:pt x="74" y="125"/>
                  </a:cubicBezTo>
                  <a:cubicBezTo>
                    <a:pt x="74" y="125"/>
                    <a:pt x="75" y="122"/>
                    <a:pt x="78" y="119"/>
                  </a:cubicBezTo>
                  <a:cubicBezTo>
                    <a:pt x="86" y="99"/>
                    <a:pt x="94" y="74"/>
                    <a:pt x="90" y="53"/>
                  </a:cubicBezTo>
                  <a:cubicBezTo>
                    <a:pt x="90" y="21"/>
                    <a:pt x="86" y="0"/>
                    <a:pt x="74"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5" name="Google Shape;165;p29"/>
            <p:cNvSpPr/>
            <p:nvPr/>
          </p:nvSpPr>
          <p:spPr>
            <a:xfrm>
              <a:off x="4809075" y="5355500"/>
              <a:ext cx="1150" cy="3400"/>
            </a:xfrm>
            <a:custGeom>
              <a:avLst/>
              <a:gdLst/>
              <a:ahLst/>
              <a:cxnLst/>
              <a:rect l="l" t="t" r="r" b="b"/>
              <a:pathLst>
                <a:path w="46" h="136" extrusionOk="0">
                  <a:moveTo>
                    <a:pt x="34" y="0"/>
                  </a:moveTo>
                  <a:cubicBezTo>
                    <a:pt x="34" y="0"/>
                    <a:pt x="33" y="0"/>
                    <a:pt x="33" y="1"/>
                  </a:cubicBezTo>
                  <a:cubicBezTo>
                    <a:pt x="21" y="9"/>
                    <a:pt x="13" y="21"/>
                    <a:pt x="8" y="34"/>
                  </a:cubicBezTo>
                  <a:cubicBezTo>
                    <a:pt x="0" y="62"/>
                    <a:pt x="4" y="95"/>
                    <a:pt x="13" y="124"/>
                  </a:cubicBezTo>
                  <a:cubicBezTo>
                    <a:pt x="18" y="130"/>
                    <a:pt x="22" y="136"/>
                    <a:pt x="27" y="136"/>
                  </a:cubicBezTo>
                  <a:cubicBezTo>
                    <a:pt x="29" y="136"/>
                    <a:pt x="31" y="135"/>
                    <a:pt x="33" y="132"/>
                  </a:cubicBezTo>
                  <a:cubicBezTo>
                    <a:pt x="41" y="112"/>
                    <a:pt x="45" y="87"/>
                    <a:pt x="45" y="66"/>
                  </a:cubicBezTo>
                  <a:cubicBezTo>
                    <a:pt x="42" y="21"/>
                    <a:pt x="38" y="0"/>
                    <a:pt x="34"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6" name="Google Shape;166;p29"/>
            <p:cNvSpPr/>
            <p:nvPr/>
          </p:nvSpPr>
          <p:spPr>
            <a:xfrm>
              <a:off x="4810700" y="5355925"/>
              <a:ext cx="1050" cy="3550"/>
            </a:xfrm>
            <a:custGeom>
              <a:avLst/>
              <a:gdLst/>
              <a:ahLst/>
              <a:cxnLst/>
              <a:rect l="l" t="t" r="r" b="b"/>
              <a:pathLst>
                <a:path w="42" h="142" extrusionOk="0">
                  <a:moveTo>
                    <a:pt x="20" y="0"/>
                  </a:moveTo>
                  <a:cubicBezTo>
                    <a:pt x="15" y="0"/>
                    <a:pt x="10" y="6"/>
                    <a:pt x="5" y="13"/>
                  </a:cubicBezTo>
                  <a:cubicBezTo>
                    <a:pt x="1" y="33"/>
                    <a:pt x="1" y="54"/>
                    <a:pt x="1" y="74"/>
                  </a:cubicBezTo>
                  <a:cubicBezTo>
                    <a:pt x="5" y="111"/>
                    <a:pt x="15" y="141"/>
                    <a:pt x="23" y="141"/>
                  </a:cubicBezTo>
                  <a:cubicBezTo>
                    <a:pt x="24" y="141"/>
                    <a:pt x="25" y="141"/>
                    <a:pt x="25" y="140"/>
                  </a:cubicBezTo>
                  <a:cubicBezTo>
                    <a:pt x="38" y="107"/>
                    <a:pt x="42" y="74"/>
                    <a:pt x="42" y="45"/>
                  </a:cubicBezTo>
                  <a:cubicBezTo>
                    <a:pt x="35" y="12"/>
                    <a:pt x="27" y="0"/>
                    <a:pt x="20"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7" name="Google Shape;167;p29"/>
            <p:cNvSpPr/>
            <p:nvPr/>
          </p:nvSpPr>
          <p:spPr>
            <a:xfrm>
              <a:off x="4811950" y="5356050"/>
              <a:ext cx="825" cy="3500"/>
            </a:xfrm>
            <a:custGeom>
              <a:avLst/>
              <a:gdLst/>
              <a:ahLst/>
              <a:cxnLst/>
              <a:rect l="l" t="t" r="r" b="b"/>
              <a:pathLst>
                <a:path w="33" h="140" extrusionOk="0">
                  <a:moveTo>
                    <a:pt x="18" y="1"/>
                  </a:moveTo>
                  <a:cubicBezTo>
                    <a:pt x="13" y="1"/>
                    <a:pt x="8" y="18"/>
                    <a:pt x="0" y="53"/>
                  </a:cubicBezTo>
                  <a:cubicBezTo>
                    <a:pt x="0" y="114"/>
                    <a:pt x="8" y="135"/>
                    <a:pt x="17" y="139"/>
                  </a:cubicBezTo>
                  <a:cubicBezTo>
                    <a:pt x="17" y="140"/>
                    <a:pt x="18" y="140"/>
                    <a:pt x="19" y="140"/>
                  </a:cubicBezTo>
                  <a:cubicBezTo>
                    <a:pt x="26" y="140"/>
                    <a:pt x="33" y="102"/>
                    <a:pt x="33" y="57"/>
                  </a:cubicBezTo>
                  <a:cubicBezTo>
                    <a:pt x="27" y="19"/>
                    <a:pt x="23" y="1"/>
                    <a:pt x="18"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8" name="Google Shape;168;p29"/>
            <p:cNvSpPr/>
            <p:nvPr/>
          </p:nvSpPr>
          <p:spPr>
            <a:xfrm>
              <a:off x="4807950" y="5355750"/>
              <a:ext cx="825" cy="2775"/>
            </a:xfrm>
            <a:custGeom>
              <a:avLst/>
              <a:gdLst/>
              <a:ahLst/>
              <a:cxnLst/>
              <a:rect l="l" t="t" r="r" b="b"/>
              <a:pathLst>
                <a:path w="33" h="111" extrusionOk="0">
                  <a:moveTo>
                    <a:pt x="18" y="0"/>
                  </a:moveTo>
                  <a:cubicBezTo>
                    <a:pt x="12" y="0"/>
                    <a:pt x="6" y="15"/>
                    <a:pt x="0" y="44"/>
                  </a:cubicBezTo>
                  <a:cubicBezTo>
                    <a:pt x="6" y="97"/>
                    <a:pt x="12" y="110"/>
                    <a:pt x="18" y="110"/>
                  </a:cubicBezTo>
                  <a:cubicBezTo>
                    <a:pt x="20" y="110"/>
                    <a:pt x="22" y="108"/>
                    <a:pt x="25" y="106"/>
                  </a:cubicBezTo>
                  <a:cubicBezTo>
                    <a:pt x="33" y="85"/>
                    <a:pt x="33" y="65"/>
                    <a:pt x="33" y="44"/>
                  </a:cubicBezTo>
                  <a:cubicBezTo>
                    <a:pt x="33" y="32"/>
                    <a:pt x="29" y="20"/>
                    <a:pt x="25" y="7"/>
                  </a:cubicBezTo>
                  <a:cubicBezTo>
                    <a:pt x="22" y="3"/>
                    <a:pt x="20" y="0"/>
                    <a:pt x="18"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9" name="Google Shape;169;p29"/>
            <p:cNvSpPr/>
            <p:nvPr/>
          </p:nvSpPr>
          <p:spPr>
            <a:xfrm>
              <a:off x="4827950" y="5356025"/>
              <a:ext cx="850" cy="2800"/>
            </a:xfrm>
            <a:custGeom>
              <a:avLst/>
              <a:gdLst/>
              <a:ahLst/>
              <a:cxnLst/>
              <a:rect l="l" t="t" r="r" b="b"/>
              <a:pathLst>
                <a:path w="34" h="112" extrusionOk="0">
                  <a:moveTo>
                    <a:pt x="18" y="0"/>
                  </a:moveTo>
                  <a:cubicBezTo>
                    <a:pt x="16" y="0"/>
                    <a:pt x="14" y="2"/>
                    <a:pt x="13" y="4"/>
                  </a:cubicBezTo>
                  <a:cubicBezTo>
                    <a:pt x="4" y="33"/>
                    <a:pt x="0" y="66"/>
                    <a:pt x="8" y="95"/>
                  </a:cubicBezTo>
                  <a:lnTo>
                    <a:pt x="25" y="111"/>
                  </a:lnTo>
                  <a:cubicBezTo>
                    <a:pt x="33" y="78"/>
                    <a:pt x="33" y="45"/>
                    <a:pt x="29" y="17"/>
                  </a:cubicBezTo>
                  <a:cubicBezTo>
                    <a:pt x="26" y="6"/>
                    <a:pt x="22" y="0"/>
                    <a:pt x="18"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70" name="Google Shape;170;p29"/>
            <p:cNvSpPr/>
            <p:nvPr/>
          </p:nvSpPr>
          <p:spPr>
            <a:xfrm>
              <a:off x="4811225" y="5447725"/>
              <a:ext cx="10600" cy="3650"/>
            </a:xfrm>
            <a:custGeom>
              <a:avLst/>
              <a:gdLst/>
              <a:ahLst/>
              <a:cxnLst/>
              <a:rect l="l" t="t" r="r" b="b"/>
              <a:pathLst>
                <a:path w="424" h="146" extrusionOk="0">
                  <a:moveTo>
                    <a:pt x="374" y="5"/>
                  </a:moveTo>
                  <a:cubicBezTo>
                    <a:pt x="349" y="9"/>
                    <a:pt x="329" y="9"/>
                    <a:pt x="308" y="13"/>
                  </a:cubicBezTo>
                  <a:cubicBezTo>
                    <a:pt x="259" y="13"/>
                    <a:pt x="214" y="17"/>
                    <a:pt x="169" y="21"/>
                  </a:cubicBezTo>
                  <a:cubicBezTo>
                    <a:pt x="166" y="22"/>
                    <a:pt x="163" y="22"/>
                    <a:pt x="161" y="22"/>
                  </a:cubicBezTo>
                  <a:cubicBezTo>
                    <a:pt x="146" y="22"/>
                    <a:pt x="133" y="18"/>
                    <a:pt x="120" y="18"/>
                  </a:cubicBezTo>
                  <a:cubicBezTo>
                    <a:pt x="106" y="18"/>
                    <a:pt x="92" y="22"/>
                    <a:pt x="78" y="42"/>
                  </a:cubicBezTo>
                  <a:cubicBezTo>
                    <a:pt x="78" y="42"/>
                    <a:pt x="77" y="43"/>
                    <a:pt x="76" y="43"/>
                  </a:cubicBezTo>
                  <a:cubicBezTo>
                    <a:pt x="72" y="43"/>
                    <a:pt x="65" y="33"/>
                    <a:pt x="62" y="29"/>
                  </a:cubicBezTo>
                  <a:cubicBezTo>
                    <a:pt x="55" y="22"/>
                    <a:pt x="48" y="18"/>
                    <a:pt x="40" y="18"/>
                  </a:cubicBezTo>
                  <a:cubicBezTo>
                    <a:pt x="27" y="18"/>
                    <a:pt x="14" y="33"/>
                    <a:pt x="0" y="79"/>
                  </a:cubicBezTo>
                  <a:cubicBezTo>
                    <a:pt x="12" y="114"/>
                    <a:pt x="24" y="131"/>
                    <a:pt x="36" y="131"/>
                  </a:cubicBezTo>
                  <a:cubicBezTo>
                    <a:pt x="41" y="131"/>
                    <a:pt x="45" y="128"/>
                    <a:pt x="50" y="124"/>
                  </a:cubicBezTo>
                  <a:cubicBezTo>
                    <a:pt x="56" y="119"/>
                    <a:pt x="62" y="117"/>
                    <a:pt x="68" y="117"/>
                  </a:cubicBezTo>
                  <a:cubicBezTo>
                    <a:pt x="76" y="117"/>
                    <a:pt x="85" y="122"/>
                    <a:pt x="95" y="132"/>
                  </a:cubicBezTo>
                  <a:cubicBezTo>
                    <a:pt x="107" y="141"/>
                    <a:pt x="122" y="146"/>
                    <a:pt x="137" y="146"/>
                  </a:cubicBezTo>
                  <a:cubicBezTo>
                    <a:pt x="142" y="146"/>
                    <a:pt x="147" y="145"/>
                    <a:pt x="152" y="144"/>
                  </a:cubicBezTo>
                  <a:cubicBezTo>
                    <a:pt x="230" y="144"/>
                    <a:pt x="304" y="140"/>
                    <a:pt x="382" y="136"/>
                  </a:cubicBezTo>
                  <a:cubicBezTo>
                    <a:pt x="398" y="136"/>
                    <a:pt x="411" y="132"/>
                    <a:pt x="423" y="91"/>
                  </a:cubicBezTo>
                  <a:lnTo>
                    <a:pt x="423" y="34"/>
                  </a:lnTo>
                  <a:cubicBezTo>
                    <a:pt x="407" y="1"/>
                    <a:pt x="390" y="9"/>
                    <a:pt x="374" y="5"/>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71" name="Google Shape;171;p29"/>
            <p:cNvSpPr/>
            <p:nvPr/>
          </p:nvSpPr>
          <p:spPr>
            <a:xfrm>
              <a:off x="4810100" y="5448625"/>
              <a:ext cx="950" cy="2000"/>
            </a:xfrm>
            <a:custGeom>
              <a:avLst/>
              <a:gdLst/>
              <a:ahLst/>
              <a:cxnLst/>
              <a:rect l="l" t="t" r="r" b="b"/>
              <a:pathLst>
                <a:path w="38" h="80" extrusionOk="0">
                  <a:moveTo>
                    <a:pt x="18" y="0"/>
                  </a:moveTo>
                  <a:cubicBezTo>
                    <a:pt x="12" y="0"/>
                    <a:pt x="6" y="9"/>
                    <a:pt x="0" y="34"/>
                  </a:cubicBezTo>
                  <a:cubicBezTo>
                    <a:pt x="8" y="64"/>
                    <a:pt x="14" y="79"/>
                    <a:pt x="19" y="79"/>
                  </a:cubicBezTo>
                  <a:cubicBezTo>
                    <a:pt x="25" y="79"/>
                    <a:pt x="31" y="61"/>
                    <a:pt x="37" y="22"/>
                  </a:cubicBezTo>
                  <a:cubicBezTo>
                    <a:pt x="31" y="11"/>
                    <a:pt x="24" y="0"/>
                    <a:pt x="18"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72" name="Google Shape;172;p29"/>
            <p:cNvSpPr/>
            <p:nvPr/>
          </p:nvSpPr>
          <p:spPr>
            <a:xfrm>
              <a:off x="4803225" y="5460875"/>
              <a:ext cx="10075" cy="3500"/>
            </a:xfrm>
            <a:custGeom>
              <a:avLst/>
              <a:gdLst/>
              <a:ahLst/>
              <a:cxnLst/>
              <a:rect l="l" t="t" r="r" b="b"/>
              <a:pathLst>
                <a:path w="403" h="140" extrusionOk="0">
                  <a:moveTo>
                    <a:pt x="64" y="0"/>
                  </a:moveTo>
                  <a:cubicBezTo>
                    <a:pt x="53" y="0"/>
                    <a:pt x="41" y="2"/>
                    <a:pt x="29" y="8"/>
                  </a:cubicBezTo>
                  <a:cubicBezTo>
                    <a:pt x="21" y="12"/>
                    <a:pt x="13" y="29"/>
                    <a:pt x="0" y="41"/>
                  </a:cubicBezTo>
                  <a:cubicBezTo>
                    <a:pt x="9" y="115"/>
                    <a:pt x="17" y="123"/>
                    <a:pt x="29" y="123"/>
                  </a:cubicBezTo>
                  <a:cubicBezTo>
                    <a:pt x="35" y="125"/>
                    <a:pt x="43" y="125"/>
                    <a:pt x="52" y="125"/>
                  </a:cubicBezTo>
                  <a:cubicBezTo>
                    <a:pt x="61" y="125"/>
                    <a:pt x="70" y="125"/>
                    <a:pt x="78" y="127"/>
                  </a:cubicBezTo>
                  <a:cubicBezTo>
                    <a:pt x="132" y="131"/>
                    <a:pt x="185" y="139"/>
                    <a:pt x="242" y="139"/>
                  </a:cubicBezTo>
                  <a:cubicBezTo>
                    <a:pt x="271" y="135"/>
                    <a:pt x="296" y="131"/>
                    <a:pt x="320" y="123"/>
                  </a:cubicBezTo>
                  <a:lnTo>
                    <a:pt x="374" y="123"/>
                  </a:lnTo>
                  <a:cubicBezTo>
                    <a:pt x="382" y="123"/>
                    <a:pt x="390" y="115"/>
                    <a:pt x="394" y="107"/>
                  </a:cubicBezTo>
                  <a:cubicBezTo>
                    <a:pt x="398" y="90"/>
                    <a:pt x="402" y="74"/>
                    <a:pt x="402" y="61"/>
                  </a:cubicBezTo>
                  <a:cubicBezTo>
                    <a:pt x="402" y="45"/>
                    <a:pt x="398" y="33"/>
                    <a:pt x="394" y="20"/>
                  </a:cubicBezTo>
                  <a:cubicBezTo>
                    <a:pt x="390" y="8"/>
                    <a:pt x="386" y="8"/>
                    <a:pt x="378" y="8"/>
                  </a:cubicBezTo>
                  <a:cubicBezTo>
                    <a:pt x="345" y="12"/>
                    <a:pt x="312" y="20"/>
                    <a:pt x="279" y="20"/>
                  </a:cubicBezTo>
                  <a:cubicBezTo>
                    <a:pt x="238" y="20"/>
                    <a:pt x="193" y="20"/>
                    <a:pt x="152" y="16"/>
                  </a:cubicBezTo>
                  <a:cubicBezTo>
                    <a:pt x="123" y="13"/>
                    <a:pt x="94" y="0"/>
                    <a:pt x="64"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73" name="Google Shape;173;p29"/>
            <p:cNvSpPr/>
            <p:nvPr/>
          </p:nvSpPr>
          <p:spPr>
            <a:xfrm>
              <a:off x="4801175" y="5461000"/>
              <a:ext cx="1775" cy="2950"/>
            </a:xfrm>
            <a:custGeom>
              <a:avLst/>
              <a:gdLst/>
              <a:ahLst/>
              <a:cxnLst/>
              <a:rect l="l" t="t" r="r" b="b"/>
              <a:pathLst>
                <a:path w="71" h="118" extrusionOk="0">
                  <a:moveTo>
                    <a:pt x="34" y="0"/>
                  </a:moveTo>
                  <a:cubicBezTo>
                    <a:pt x="22" y="0"/>
                    <a:pt x="11" y="11"/>
                    <a:pt x="0" y="44"/>
                  </a:cubicBezTo>
                  <a:cubicBezTo>
                    <a:pt x="13" y="104"/>
                    <a:pt x="26" y="118"/>
                    <a:pt x="39" y="118"/>
                  </a:cubicBezTo>
                  <a:cubicBezTo>
                    <a:pt x="47" y="118"/>
                    <a:pt x="54" y="113"/>
                    <a:pt x="62" y="110"/>
                  </a:cubicBezTo>
                  <a:cubicBezTo>
                    <a:pt x="66" y="93"/>
                    <a:pt x="70" y="77"/>
                    <a:pt x="70" y="61"/>
                  </a:cubicBezTo>
                  <a:cubicBezTo>
                    <a:pt x="70" y="44"/>
                    <a:pt x="66" y="32"/>
                    <a:pt x="62" y="15"/>
                  </a:cubicBezTo>
                  <a:cubicBezTo>
                    <a:pt x="52" y="8"/>
                    <a:pt x="43" y="0"/>
                    <a:pt x="34"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74" name="Google Shape;174;p29"/>
            <p:cNvSpPr/>
            <p:nvPr/>
          </p:nvSpPr>
          <p:spPr>
            <a:xfrm>
              <a:off x="4798700" y="5461275"/>
              <a:ext cx="1775" cy="3000"/>
            </a:xfrm>
            <a:custGeom>
              <a:avLst/>
              <a:gdLst/>
              <a:ahLst/>
              <a:cxnLst/>
              <a:rect l="l" t="t" r="r" b="b"/>
              <a:pathLst>
                <a:path w="71" h="120" extrusionOk="0">
                  <a:moveTo>
                    <a:pt x="50" y="0"/>
                  </a:moveTo>
                  <a:cubicBezTo>
                    <a:pt x="34" y="4"/>
                    <a:pt x="21" y="13"/>
                    <a:pt x="13" y="25"/>
                  </a:cubicBezTo>
                  <a:cubicBezTo>
                    <a:pt x="5" y="45"/>
                    <a:pt x="1" y="66"/>
                    <a:pt x="1" y="86"/>
                  </a:cubicBezTo>
                  <a:cubicBezTo>
                    <a:pt x="5" y="99"/>
                    <a:pt x="9" y="119"/>
                    <a:pt x="13" y="119"/>
                  </a:cubicBezTo>
                  <a:cubicBezTo>
                    <a:pt x="25" y="115"/>
                    <a:pt x="42" y="115"/>
                    <a:pt x="54" y="111"/>
                  </a:cubicBezTo>
                  <a:cubicBezTo>
                    <a:pt x="58" y="107"/>
                    <a:pt x="58" y="107"/>
                    <a:pt x="71" y="33"/>
                  </a:cubicBezTo>
                  <a:cubicBezTo>
                    <a:pt x="62" y="21"/>
                    <a:pt x="54" y="0"/>
                    <a:pt x="50"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75" name="Google Shape;175;p29"/>
            <p:cNvSpPr/>
            <p:nvPr/>
          </p:nvSpPr>
          <p:spPr>
            <a:xfrm>
              <a:off x="4796975" y="5461450"/>
              <a:ext cx="825" cy="2150"/>
            </a:xfrm>
            <a:custGeom>
              <a:avLst/>
              <a:gdLst/>
              <a:ahLst/>
              <a:cxnLst/>
              <a:rect l="l" t="t" r="r" b="b"/>
              <a:pathLst>
                <a:path w="33" h="86" extrusionOk="0">
                  <a:moveTo>
                    <a:pt x="16" y="0"/>
                  </a:moveTo>
                  <a:cubicBezTo>
                    <a:pt x="12" y="0"/>
                    <a:pt x="8" y="16"/>
                    <a:pt x="0" y="47"/>
                  </a:cubicBezTo>
                  <a:cubicBezTo>
                    <a:pt x="4" y="72"/>
                    <a:pt x="9" y="85"/>
                    <a:pt x="15" y="85"/>
                  </a:cubicBezTo>
                  <a:cubicBezTo>
                    <a:pt x="21" y="85"/>
                    <a:pt x="27" y="73"/>
                    <a:pt x="33" y="47"/>
                  </a:cubicBezTo>
                  <a:cubicBezTo>
                    <a:pt x="25" y="16"/>
                    <a:pt x="21" y="0"/>
                    <a:pt x="16"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76" name="Google Shape;176;p29"/>
            <p:cNvSpPr/>
            <p:nvPr/>
          </p:nvSpPr>
          <p:spPr>
            <a:xfrm>
              <a:off x="4810700" y="5342200"/>
              <a:ext cx="1050" cy="2875"/>
            </a:xfrm>
            <a:custGeom>
              <a:avLst/>
              <a:gdLst/>
              <a:ahLst/>
              <a:cxnLst/>
              <a:rect l="l" t="t" r="r" b="b"/>
              <a:pathLst>
                <a:path w="42" h="115" extrusionOk="0">
                  <a:moveTo>
                    <a:pt x="24" y="0"/>
                  </a:moveTo>
                  <a:cubicBezTo>
                    <a:pt x="18" y="0"/>
                    <a:pt x="11" y="13"/>
                    <a:pt x="5" y="28"/>
                  </a:cubicBezTo>
                  <a:cubicBezTo>
                    <a:pt x="1" y="53"/>
                    <a:pt x="1" y="77"/>
                    <a:pt x="5" y="98"/>
                  </a:cubicBezTo>
                  <a:cubicBezTo>
                    <a:pt x="13" y="110"/>
                    <a:pt x="21" y="114"/>
                    <a:pt x="25" y="114"/>
                  </a:cubicBezTo>
                  <a:cubicBezTo>
                    <a:pt x="34" y="114"/>
                    <a:pt x="42" y="94"/>
                    <a:pt x="42" y="40"/>
                  </a:cubicBezTo>
                  <a:cubicBezTo>
                    <a:pt x="36" y="11"/>
                    <a:pt x="30" y="0"/>
                    <a:pt x="24"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77" name="Google Shape;177;p29"/>
            <p:cNvSpPr/>
            <p:nvPr/>
          </p:nvSpPr>
          <p:spPr>
            <a:xfrm>
              <a:off x="4818000" y="5342375"/>
              <a:ext cx="850" cy="2725"/>
            </a:xfrm>
            <a:custGeom>
              <a:avLst/>
              <a:gdLst/>
              <a:ahLst/>
              <a:cxnLst/>
              <a:rect l="l" t="t" r="r" b="b"/>
              <a:pathLst>
                <a:path w="34" h="109" extrusionOk="0">
                  <a:moveTo>
                    <a:pt x="16" y="1"/>
                  </a:moveTo>
                  <a:cubicBezTo>
                    <a:pt x="13" y="1"/>
                    <a:pt x="11" y="2"/>
                    <a:pt x="8" y="5"/>
                  </a:cubicBezTo>
                  <a:cubicBezTo>
                    <a:pt x="0" y="13"/>
                    <a:pt x="0" y="25"/>
                    <a:pt x="0" y="38"/>
                  </a:cubicBezTo>
                  <a:cubicBezTo>
                    <a:pt x="0" y="58"/>
                    <a:pt x="0" y="79"/>
                    <a:pt x="4" y="95"/>
                  </a:cubicBezTo>
                  <a:cubicBezTo>
                    <a:pt x="8" y="104"/>
                    <a:pt x="11" y="109"/>
                    <a:pt x="14" y="109"/>
                  </a:cubicBezTo>
                  <a:cubicBezTo>
                    <a:pt x="20" y="109"/>
                    <a:pt x="25" y="88"/>
                    <a:pt x="33" y="46"/>
                  </a:cubicBezTo>
                  <a:cubicBezTo>
                    <a:pt x="27" y="11"/>
                    <a:pt x="21" y="1"/>
                    <a:pt x="16"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78" name="Google Shape;178;p29"/>
            <p:cNvSpPr/>
            <p:nvPr/>
          </p:nvSpPr>
          <p:spPr>
            <a:xfrm>
              <a:off x="4812150" y="5342275"/>
              <a:ext cx="5350" cy="3600"/>
            </a:xfrm>
            <a:custGeom>
              <a:avLst/>
              <a:gdLst/>
              <a:ahLst/>
              <a:cxnLst/>
              <a:rect l="l" t="t" r="r" b="b"/>
              <a:pathLst>
                <a:path w="214" h="144" extrusionOk="0">
                  <a:moveTo>
                    <a:pt x="25" y="1"/>
                  </a:moveTo>
                  <a:cubicBezTo>
                    <a:pt x="17" y="1"/>
                    <a:pt x="9" y="13"/>
                    <a:pt x="0" y="37"/>
                  </a:cubicBezTo>
                  <a:cubicBezTo>
                    <a:pt x="7" y="118"/>
                    <a:pt x="16" y="144"/>
                    <a:pt x="26" y="144"/>
                  </a:cubicBezTo>
                  <a:cubicBezTo>
                    <a:pt x="29" y="144"/>
                    <a:pt x="31" y="142"/>
                    <a:pt x="33" y="140"/>
                  </a:cubicBezTo>
                  <a:cubicBezTo>
                    <a:pt x="40" y="134"/>
                    <a:pt x="47" y="132"/>
                    <a:pt x="53" y="132"/>
                  </a:cubicBezTo>
                  <a:cubicBezTo>
                    <a:pt x="68" y="132"/>
                    <a:pt x="83" y="142"/>
                    <a:pt x="97" y="142"/>
                  </a:cubicBezTo>
                  <a:cubicBezTo>
                    <a:pt x="101" y="142"/>
                    <a:pt x="104" y="141"/>
                    <a:pt x="107" y="140"/>
                  </a:cubicBezTo>
                  <a:cubicBezTo>
                    <a:pt x="109" y="140"/>
                    <a:pt x="112" y="139"/>
                    <a:pt x="114" y="139"/>
                  </a:cubicBezTo>
                  <a:cubicBezTo>
                    <a:pt x="123" y="139"/>
                    <a:pt x="132" y="142"/>
                    <a:pt x="139" y="142"/>
                  </a:cubicBezTo>
                  <a:cubicBezTo>
                    <a:pt x="149" y="142"/>
                    <a:pt x="158" y="138"/>
                    <a:pt x="169" y="120"/>
                  </a:cubicBezTo>
                  <a:cubicBezTo>
                    <a:pt x="169" y="118"/>
                    <a:pt x="170" y="118"/>
                    <a:pt x="171" y="118"/>
                  </a:cubicBezTo>
                  <a:cubicBezTo>
                    <a:pt x="175" y="118"/>
                    <a:pt x="182" y="132"/>
                    <a:pt x="185" y="136"/>
                  </a:cubicBezTo>
                  <a:cubicBezTo>
                    <a:pt x="187" y="138"/>
                    <a:pt x="189" y="139"/>
                    <a:pt x="191" y="139"/>
                  </a:cubicBezTo>
                  <a:cubicBezTo>
                    <a:pt x="197" y="139"/>
                    <a:pt x="202" y="129"/>
                    <a:pt x="205" y="99"/>
                  </a:cubicBezTo>
                  <a:cubicBezTo>
                    <a:pt x="214" y="70"/>
                    <a:pt x="210" y="42"/>
                    <a:pt x="201" y="13"/>
                  </a:cubicBezTo>
                  <a:cubicBezTo>
                    <a:pt x="201" y="9"/>
                    <a:pt x="197" y="5"/>
                    <a:pt x="193" y="5"/>
                  </a:cubicBezTo>
                  <a:lnTo>
                    <a:pt x="107" y="5"/>
                  </a:lnTo>
                  <a:cubicBezTo>
                    <a:pt x="82" y="5"/>
                    <a:pt x="54" y="5"/>
                    <a:pt x="25"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79" name="Google Shape;179;p29"/>
            <p:cNvSpPr/>
            <p:nvPr/>
          </p:nvSpPr>
          <p:spPr>
            <a:xfrm>
              <a:off x="4807825" y="5342725"/>
              <a:ext cx="1175" cy="3075"/>
            </a:xfrm>
            <a:custGeom>
              <a:avLst/>
              <a:gdLst/>
              <a:ahLst/>
              <a:cxnLst/>
              <a:rect l="l" t="t" r="r" b="b"/>
              <a:pathLst>
                <a:path w="47" h="123" extrusionOk="0">
                  <a:moveTo>
                    <a:pt x="28" y="1"/>
                  </a:moveTo>
                  <a:cubicBezTo>
                    <a:pt x="22" y="1"/>
                    <a:pt x="13" y="19"/>
                    <a:pt x="1" y="56"/>
                  </a:cubicBezTo>
                  <a:cubicBezTo>
                    <a:pt x="5" y="110"/>
                    <a:pt x="13" y="122"/>
                    <a:pt x="22" y="122"/>
                  </a:cubicBezTo>
                  <a:cubicBezTo>
                    <a:pt x="30" y="118"/>
                    <a:pt x="42" y="122"/>
                    <a:pt x="46" y="56"/>
                  </a:cubicBezTo>
                  <a:cubicBezTo>
                    <a:pt x="40" y="19"/>
                    <a:pt x="35" y="1"/>
                    <a:pt x="28"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80" name="Google Shape;180;p29"/>
            <p:cNvSpPr/>
            <p:nvPr/>
          </p:nvSpPr>
          <p:spPr>
            <a:xfrm>
              <a:off x="4823025" y="5342800"/>
              <a:ext cx="850" cy="3075"/>
            </a:xfrm>
            <a:custGeom>
              <a:avLst/>
              <a:gdLst/>
              <a:ahLst/>
              <a:cxnLst/>
              <a:rect l="l" t="t" r="r" b="b"/>
              <a:pathLst>
                <a:path w="34" h="123" extrusionOk="0">
                  <a:moveTo>
                    <a:pt x="13" y="0"/>
                  </a:moveTo>
                  <a:cubicBezTo>
                    <a:pt x="4" y="0"/>
                    <a:pt x="0" y="21"/>
                    <a:pt x="0" y="53"/>
                  </a:cubicBezTo>
                  <a:cubicBezTo>
                    <a:pt x="0" y="74"/>
                    <a:pt x="4" y="94"/>
                    <a:pt x="8" y="115"/>
                  </a:cubicBezTo>
                  <a:cubicBezTo>
                    <a:pt x="11" y="120"/>
                    <a:pt x="14" y="122"/>
                    <a:pt x="16" y="122"/>
                  </a:cubicBezTo>
                  <a:cubicBezTo>
                    <a:pt x="23" y="122"/>
                    <a:pt x="27" y="94"/>
                    <a:pt x="33" y="25"/>
                  </a:cubicBezTo>
                  <a:cubicBezTo>
                    <a:pt x="25" y="16"/>
                    <a:pt x="17" y="4"/>
                    <a:pt x="13"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81" name="Google Shape;181;p29"/>
            <p:cNvSpPr/>
            <p:nvPr/>
          </p:nvSpPr>
          <p:spPr>
            <a:xfrm>
              <a:off x="4809475" y="5342575"/>
              <a:ext cx="950" cy="3000"/>
            </a:xfrm>
            <a:custGeom>
              <a:avLst/>
              <a:gdLst/>
              <a:ahLst/>
              <a:cxnLst/>
              <a:rect l="l" t="t" r="r" b="b"/>
              <a:pathLst>
                <a:path w="38" h="120" extrusionOk="0">
                  <a:moveTo>
                    <a:pt x="21" y="0"/>
                  </a:moveTo>
                  <a:cubicBezTo>
                    <a:pt x="17" y="0"/>
                    <a:pt x="12" y="6"/>
                    <a:pt x="9" y="13"/>
                  </a:cubicBezTo>
                  <a:cubicBezTo>
                    <a:pt x="1" y="42"/>
                    <a:pt x="1" y="66"/>
                    <a:pt x="9" y="95"/>
                  </a:cubicBezTo>
                  <a:cubicBezTo>
                    <a:pt x="13" y="112"/>
                    <a:pt x="17" y="120"/>
                    <a:pt x="25" y="120"/>
                  </a:cubicBezTo>
                  <a:cubicBezTo>
                    <a:pt x="29" y="120"/>
                    <a:pt x="29" y="116"/>
                    <a:pt x="38" y="38"/>
                  </a:cubicBezTo>
                  <a:cubicBezTo>
                    <a:pt x="33" y="10"/>
                    <a:pt x="27" y="0"/>
                    <a:pt x="2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82" name="Google Shape;182;p29"/>
            <p:cNvSpPr/>
            <p:nvPr/>
          </p:nvSpPr>
          <p:spPr>
            <a:xfrm>
              <a:off x="4819625" y="5342725"/>
              <a:ext cx="850" cy="3000"/>
            </a:xfrm>
            <a:custGeom>
              <a:avLst/>
              <a:gdLst/>
              <a:ahLst/>
              <a:cxnLst/>
              <a:rect l="l" t="t" r="r" b="b"/>
              <a:pathLst>
                <a:path w="34" h="120" extrusionOk="0">
                  <a:moveTo>
                    <a:pt x="15" y="0"/>
                  </a:moveTo>
                  <a:cubicBezTo>
                    <a:pt x="10" y="0"/>
                    <a:pt x="7" y="14"/>
                    <a:pt x="1" y="40"/>
                  </a:cubicBezTo>
                  <a:cubicBezTo>
                    <a:pt x="5" y="91"/>
                    <a:pt x="8" y="119"/>
                    <a:pt x="18" y="119"/>
                  </a:cubicBezTo>
                  <a:cubicBezTo>
                    <a:pt x="19" y="119"/>
                    <a:pt x="20" y="119"/>
                    <a:pt x="21" y="118"/>
                  </a:cubicBezTo>
                  <a:cubicBezTo>
                    <a:pt x="30" y="97"/>
                    <a:pt x="34" y="73"/>
                    <a:pt x="30" y="52"/>
                  </a:cubicBezTo>
                  <a:cubicBezTo>
                    <a:pt x="30" y="36"/>
                    <a:pt x="25" y="19"/>
                    <a:pt x="21" y="7"/>
                  </a:cubicBezTo>
                  <a:cubicBezTo>
                    <a:pt x="19" y="2"/>
                    <a:pt x="17" y="0"/>
                    <a:pt x="15"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83" name="Google Shape;183;p29"/>
            <p:cNvSpPr/>
            <p:nvPr/>
          </p:nvSpPr>
          <p:spPr>
            <a:xfrm>
              <a:off x="4821900" y="5342675"/>
              <a:ext cx="725" cy="3225"/>
            </a:xfrm>
            <a:custGeom>
              <a:avLst/>
              <a:gdLst/>
              <a:ahLst/>
              <a:cxnLst/>
              <a:rect l="l" t="t" r="r" b="b"/>
              <a:pathLst>
                <a:path w="29" h="129" extrusionOk="0">
                  <a:moveTo>
                    <a:pt x="17" y="1"/>
                  </a:moveTo>
                  <a:cubicBezTo>
                    <a:pt x="8" y="1"/>
                    <a:pt x="4" y="26"/>
                    <a:pt x="0" y="108"/>
                  </a:cubicBezTo>
                  <a:cubicBezTo>
                    <a:pt x="7" y="118"/>
                    <a:pt x="11" y="128"/>
                    <a:pt x="15" y="128"/>
                  </a:cubicBezTo>
                  <a:cubicBezTo>
                    <a:pt x="18" y="128"/>
                    <a:pt x="21" y="121"/>
                    <a:pt x="25" y="99"/>
                  </a:cubicBezTo>
                  <a:cubicBezTo>
                    <a:pt x="29" y="79"/>
                    <a:pt x="29" y="58"/>
                    <a:pt x="29" y="38"/>
                  </a:cubicBezTo>
                  <a:cubicBezTo>
                    <a:pt x="29" y="26"/>
                    <a:pt x="25" y="13"/>
                    <a:pt x="17"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84" name="Google Shape;184;p29"/>
            <p:cNvSpPr/>
            <p:nvPr/>
          </p:nvSpPr>
          <p:spPr>
            <a:xfrm>
              <a:off x="4806300" y="5343325"/>
              <a:ext cx="850" cy="2425"/>
            </a:xfrm>
            <a:custGeom>
              <a:avLst/>
              <a:gdLst/>
              <a:ahLst/>
              <a:cxnLst/>
              <a:rect l="l" t="t" r="r" b="b"/>
              <a:pathLst>
                <a:path w="34" h="97" extrusionOk="0">
                  <a:moveTo>
                    <a:pt x="17" y="1"/>
                  </a:moveTo>
                  <a:cubicBezTo>
                    <a:pt x="12" y="1"/>
                    <a:pt x="6" y="8"/>
                    <a:pt x="0" y="45"/>
                  </a:cubicBezTo>
                  <a:cubicBezTo>
                    <a:pt x="6" y="81"/>
                    <a:pt x="11" y="96"/>
                    <a:pt x="17" y="96"/>
                  </a:cubicBezTo>
                  <a:cubicBezTo>
                    <a:pt x="20" y="96"/>
                    <a:pt x="22" y="92"/>
                    <a:pt x="25" y="86"/>
                  </a:cubicBezTo>
                  <a:cubicBezTo>
                    <a:pt x="29" y="73"/>
                    <a:pt x="33" y="57"/>
                    <a:pt x="33" y="41"/>
                  </a:cubicBezTo>
                  <a:cubicBezTo>
                    <a:pt x="33" y="28"/>
                    <a:pt x="29" y="16"/>
                    <a:pt x="25" y="4"/>
                  </a:cubicBezTo>
                  <a:cubicBezTo>
                    <a:pt x="22" y="2"/>
                    <a:pt x="20" y="1"/>
                    <a:pt x="17"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85" name="Google Shape;185;p29"/>
            <p:cNvSpPr/>
            <p:nvPr/>
          </p:nvSpPr>
          <p:spPr>
            <a:xfrm>
              <a:off x="4820750" y="5342975"/>
              <a:ext cx="550" cy="2625"/>
            </a:xfrm>
            <a:custGeom>
              <a:avLst/>
              <a:gdLst/>
              <a:ahLst/>
              <a:cxnLst/>
              <a:rect l="l" t="t" r="r" b="b"/>
              <a:pathLst>
                <a:path w="22" h="105" extrusionOk="0">
                  <a:moveTo>
                    <a:pt x="12" y="1"/>
                  </a:moveTo>
                  <a:cubicBezTo>
                    <a:pt x="5" y="1"/>
                    <a:pt x="1" y="24"/>
                    <a:pt x="1" y="50"/>
                  </a:cubicBezTo>
                  <a:cubicBezTo>
                    <a:pt x="1" y="79"/>
                    <a:pt x="5" y="104"/>
                    <a:pt x="13" y="104"/>
                  </a:cubicBezTo>
                  <a:cubicBezTo>
                    <a:pt x="14" y="104"/>
                    <a:pt x="14" y="104"/>
                    <a:pt x="14" y="104"/>
                  </a:cubicBezTo>
                  <a:cubicBezTo>
                    <a:pt x="18" y="104"/>
                    <a:pt x="22" y="84"/>
                    <a:pt x="22" y="46"/>
                  </a:cubicBezTo>
                  <a:cubicBezTo>
                    <a:pt x="22" y="22"/>
                    <a:pt x="17" y="1"/>
                    <a:pt x="13" y="1"/>
                  </a:cubicBezTo>
                  <a:cubicBezTo>
                    <a:pt x="13" y="1"/>
                    <a:pt x="12" y="1"/>
                    <a:pt x="12"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86" name="Google Shape;186;p29"/>
            <p:cNvSpPr/>
            <p:nvPr/>
          </p:nvSpPr>
          <p:spPr>
            <a:xfrm>
              <a:off x="4804650" y="5382225"/>
              <a:ext cx="3725" cy="3400"/>
            </a:xfrm>
            <a:custGeom>
              <a:avLst/>
              <a:gdLst/>
              <a:ahLst/>
              <a:cxnLst/>
              <a:rect l="l" t="t" r="r" b="b"/>
              <a:pathLst>
                <a:path w="149" h="136" extrusionOk="0">
                  <a:moveTo>
                    <a:pt x="41" y="0"/>
                  </a:moveTo>
                  <a:cubicBezTo>
                    <a:pt x="27" y="0"/>
                    <a:pt x="14" y="16"/>
                    <a:pt x="1" y="56"/>
                  </a:cubicBezTo>
                  <a:cubicBezTo>
                    <a:pt x="7" y="113"/>
                    <a:pt x="18" y="136"/>
                    <a:pt x="29" y="136"/>
                  </a:cubicBezTo>
                  <a:cubicBezTo>
                    <a:pt x="32" y="136"/>
                    <a:pt x="35" y="134"/>
                    <a:pt x="38" y="130"/>
                  </a:cubicBezTo>
                  <a:cubicBezTo>
                    <a:pt x="47" y="119"/>
                    <a:pt x="56" y="115"/>
                    <a:pt x="65" y="115"/>
                  </a:cubicBezTo>
                  <a:cubicBezTo>
                    <a:pt x="83" y="115"/>
                    <a:pt x="101" y="130"/>
                    <a:pt x="120" y="130"/>
                  </a:cubicBezTo>
                  <a:cubicBezTo>
                    <a:pt x="128" y="130"/>
                    <a:pt x="136" y="122"/>
                    <a:pt x="149" y="118"/>
                  </a:cubicBezTo>
                  <a:cubicBezTo>
                    <a:pt x="149" y="48"/>
                    <a:pt x="144" y="23"/>
                    <a:pt x="136" y="19"/>
                  </a:cubicBezTo>
                  <a:cubicBezTo>
                    <a:pt x="124" y="11"/>
                    <a:pt x="112" y="7"/>
                    <a:pt x="103" y="7"/>
                  </a:cubicBezTo>
                  <a:cubicBezTo>
                    <a:pt x="83" y="7"/>
                    <a:pt x="66" y="3"/>
                    <a:pt x="50" y="3"/>
                  </a:cubicBezTo>
                  <a:cubicBezTo>
                    <a:pt x="47" y="1"/>
                    <a:pt x="44" y="0"/>
                    <a:pt x="4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87" name="Google Shape;187;p29"/>
            <p:cNvSpPr/>
            <p:nvPr/>
          </p:nvSpPr>
          <p:spPr>
            <a:xfrm>
              <a:off x="4802000" y="5383050"/>
              <a:ext cx="1850" cy="2825"/>
            </a:xfrm>
            <a:custGeom>
              <a:avLst/>
              <a:gdLst/>
              <a:ahLst/>
              <a:cxnLst/>
              <a:rect l="l" t="t" r="r" b="b"/>
              <a:pathLst>
                <a:path w="74" h="113" extrusionOk="0">
                  <a:moveTo>
                    <a:pt x="51" y="0"/>
                  </a:moveTo>
                  <a:cubicBezTo>
                    <a:pt x="45" y="0"/>
                    <a:pt x="39" y="7"/>
                    <a:pt x="33" y="11"/>
                  </a:cubicBezTo>
                  <a:cubicBezTo>
                    <a:pt x="17" y="19"/>
                    <a:pt x="8" y="11"/>
                    <a:pt x="0" y="76"/>
                  </a:cubicBezTo>
                  <a:cubicBezTo>
                    <a:pt x="13" y="102"/>
                    <a:pt x="25" y="112"/>
                    <a:pt x="36" y="112"/>
                  </a:cubicBezTo>
                  <a:cubicBezTo>
                    <a:pt x="46" y="112"/>
                    <a:pt x="56" y="105"/>
                    <a:pt x="66" y="93"/>
                  </a:cubicBezTo>
                  <a:cubicBezTo>
                    <a:pt x="70" y="72"/>
                    <a:pt x="74" y="52"/>
                    <a:pt x="74" y="35"/>
                  </a:cubicBezTo>
                  <a:cubicBezTo>
                    <a:pt x="65" y="8"/>
                    <a:pt x="58" y="0"/>
                    <a:pt x="5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88" name="Google Shape;188;p29"/>
            <p:cNvSpPr/>
            <p:nvPr/>
          </p:nvSpPr>
          <p:spPr>
            <a:xfrm>
              <a:off x="4799525" y="5382475"/>
              <a:ext cx="1575" cy="3325"/>
            </a:xfrm>
            <a:custGeom>
              <a:avLst/>
              <a:gdLst/>
              <a:ahLst/>
              <a:cxnLst/>
              <a:rect l="l" t="t" r="r" b="b"/>
              <a:pathLst>
                <a:path w="63" h="133" extrusionOk="0">
                  <a:moveTo>
                    <a:pt x="44" y="17"/>
                  </a:moveTo>
                  <a:cubicBezTo>
                    <a:pt x="44" y="17"/>
                    <a:pt x="43" y="17"/>
                    <a:pt x="42" y="17"/>
                  </a:cubicBezTo>
                  <a:cubicBezTo>
                    <a:pt x="29" y="30"/>
                    <a:pt x="13" y="1"/>
                    <a:pt x="1" y="71"/>
                  </a:cubicBezTo>
                  <a:cubicBezTo>
                    <a:pt x="1" y="124"/>
                    <a:pt x="13" y="132"/>
                    <a:pt x="21" y="132"/>
                  </a:cubicBezTo>
                  <a:cubicBezTo>
                    <a:pt x="29" y="132"/>
                    <a:pt x="50" y="132"/>
                    <a:pt x="62" y="79"/>
                  </a:cubicBezTo>
                  <a:cubicBezTo>
                    <a:pt x="59" y="32"/>
                    <a:pt x="52" y="17"/>
                    <a:pt x="44" y="17"/>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89" name="Google Shape;189;p29"/>
            <p:cNvSpPr/>
            <p:nvPr/>
          </p:nvSpPr>
          <p:spPr>
            <a:xfrm>
              <a:off x="4817175" y="5382575"/>
              <a:ext cx="1150" cy="3525"/>
            </a:xfrm>
            <a:custGeom>
              <a:avLst/>
              <a:gdLst/>
              <a:ahLst/>
              <a:cxnLst/>
              <a:rect l="l" t="t" r="r" b="b"/>
              <a:pathLst>
                <a:path w="46" h="141" extrusionOk="0">
                  <a:moveTo>
                    <a:pt x="28" y="1"/>
                  </a:moveTo>
                  <a:cubicBezTo>
                    <a:pt x="20" y="1"/>
                    <a:pt x="7" y="5"/>
                    <a:pt x="0" y="46"/>
                  </a:cubicBezTo>
                  <a:cubicBezTo>
                    <a:pt x="6" y="109"/>
                    <a:pt x="15" y="141"/>
                    <a:pt x="24" y="141"/>
                  </a:cubicBezTo>
                  <a:cubicBezTo>
                    <a:pt x="29" y="141"/>
                    <a:pt x="33" y="133"/>
                    <a:pt x="37" y="116"/>
                  </a:cubicBezTo>
                  <a:cubicBezTo>
                    <a:pt x="41" y="95"/>
                    <a:pt x="46" y="71"/>
                    <a:pt x="46" y="46"/>
                  </a:cubicBezTo>
                  <a:cubicBezTo>
                    <a:pt x="46" y="9"/>
                    <a:pt x="37" y="1"/>
                    <a:pt x="33" y="1"/>
                  </a:cubicBezTo>
                  <a:cubicBezTo>
                    <a:pt x="32" y="1"/>
                    <a:pt x="30" y="1"/>
                    <a:pt x="28"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90" name="Google Shape;190;p29"/>
            <p:cNvSpPr/>
            <p:nvPr/>
          </p:nvSpPr>
          <p:spPr>
            <a:xfrm>
              <a:off x="4815525" y="5382600"/>
              <a:ext cx="950" cy="2850"/>
            </a:xfrm>
            <a:custGeom>
              <a:avLst/>
              <a:gdLst/>
              <a:ahLst/>
              <a:cxnLst/>
              <a:rect l="l" t="t" r="r" b="b"/>
              <a:pathLst>
                <a:path w="38" h="114" extrusionOk="0">
                  <a:moveTo>
                    <a:pt x="17" y="0"/>
                  </a:moveTo>
                  <a:cubicBezTo>
                    <a:pt x="13" y="4"/>
                    <a:pt x="9" y="8"/>
                    <a:pt x="9" y="17"/>
                  </a:cubicBezTo>
                  <a:cubicBezTo>
                    <a:pt x="1" y="41"/>
                    <a:pt x="1" y="66"/>
                    <a:pt x="9" y="94"/>
                  </a:cubicBezTo>
                  <a:cubicBezTo>
                    <a:pt x="12" y="104"/>
                    <a:pt x="18" y="114"/>
                    <a:pt x="22" y="114"/>
                  </a:cubicBezTo>
                  <a:cubicBezTo>
                    <a:pt x="23" y="114"/>
                    <a:pt x="24" y="113"/>
                    <a:pt x="25" y="111"/>
                  </a:cubicBezTo>
                  <a:cubicBezTo>
                    <a:pt x="29" y="94"/>
                    <a:pt x="34" y="78"/>
                    <a:pt x="34" y="62"/>
                  </a:cubicBezTo>
                  <a:cubicBezTo>
                    <a:pt x="38" y="41"/>
                    <a:pt x="34" y="21"/>
                    <a:pt x="25" y="4"/>
                  </a:cubicBezTo>
                  <a:cubicBezTo>
                    <a:pt x="21" y="0"/>
                    <a:pt x="21" y="0"/>
                    <a:pt x="17"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91" name="Google Shape;191;p29"/>
            <p:cNvSpPr/>
            <p:nvPr/>
          </p:nvSpPr>
          <p:spPr>
            <a:xfrm>
              <a:off x="4808750" y="5382900"/>
              <a:ext cx="750" cy="2475"/>
            </a:xfrm>
            <a:custGeom>
              <a:avLst/>
              <a:gdLst/>
              <a:ahLst/>
              <a:cxnLst/>
              <a:rect l="l" t="t" r="r" b="b"/>
              <a:pathLst>
                <a:path w="30" h="99" extrusionOk="0">
                  <a:moveTo>
                    <a:pt x="14" y="0"/>
                  </a:moveTo>
                  <a:cubicBezTo>
                    <a:pt x="10" y="0"/>
                    <a:pt x="7" y="13"/>
                    <a:pt x="1" y="37"/>
                  </a:cubicBezTo>
                  <a:cubicBezTo>
                    <a:pt x="1" y="70"/>
                    <a:pt x="1" y="95"/>
                    <a:pt x="9" y="99"/>
                  </a:cubicBezTo>
                  <a:cubicBezTo>
                    <a:pt x="10" y="99"/>
                    <a:pt x="11" y="99"/>
                    <a:pt x="12" y="99"/>
                  </a:cubicBezTo>
                  <a:cubicBezTo>
                    <a:pt x="19" y="99"/>
                    <a:pt x="26" y="96"/>
                    <a:pt x="30" y="37"/>
                  </a:cubicBezTo>
                  <a:cubicBezTo>
                    <a:pt x="21" y="13"/>
                    <a:pt x="17" y="0"/>
                    <a:pt x="14"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92" name="Google Shape;192;p29"/>
            <p:cNvSpPr/>
            <p:nvPr/>
          </p:nvSpPr>
          <p:spPr>
            <a:xfrm>
              <a:off x="4812250" y="5382700"/>
              <a:ext cx="650" cy="2600"/>
            </a:xfrm>
            <a:custGeom>
              <a:avLst/>
              <a:gdLst/>
              <a:ahLst/>
              <a:cxnLst/>
              <a:rect l="l" t="t" r="r" b="b"/>
              <a:pathLst>
                <a:path w="26" h="104" extrusionOk="0">
                  <a:moveTo>
                    <a:pt x="9" y="0"/>
                  </a:moveTo>
                  <a:cubicBezTo>
                    <a:pt x="5" y="17"/>
                    <a:pt x="0" y="33"/>
                    <a:pt x="0" y="45"/>
                  </a:cubicBezTo>
                  <a:cubicBezTo>
                    <a:pt x="0" y="78"/>
                    <a:pt x="5" y="99"/>
                    <a:pt x="9" y="103"/>
                  </a:cubicBezTo>
                  <a:cubicBezTo>
                    <a:pt x="9" y="103"/>
                    <a:pt x="10" y="103"/>
                    <a:pt x="11" y="103"/>
                  </a:cubicBezTo>
                  <a:cubicBezTo>
                    <a:pt x="18" y="103"/>
                    <a:pt x="25" y="84"/>
                    <a:pt x="25" y="25"/>
                  </a:cubicBezTo>
                  <a:cubicBezTo>
                    <a:pt x="21" y="17"/>
                    <a:pt x="17" y="0"/>
                    <a:pt x="9"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93" name="Google Shape;193;p29"/>
            <p:cNvSpPr/>
            <p:nvPr/>
          </p:nvSpPr>
          <p:spPr>
            <a:xfrm>
              <a:off x="4810700" y="5382775"/>
              <a:ext cx="550" cy="2375"/>
            </a:xfrm>
            <a:custGeom>
              <a:avLst/>
              <a:gdLst/>
              <a:ahLst/>
              <a:cxnLst/>
              <a:rect l="l" t="t" r="r" b="b"/>
              <a:pathLst>
                <a:path w="22" h="95" extrusionOk="0">
                  <a:moveTo>
                    <a:pt x="12" y="1"/>
                  </a:moveTo>
                  <a:cubicBezTo>
                    <a:pt x="8" y="1"/>
                    <a:pt x="4" y="14"/>
                    <a:pt x="1" y="46"/>
                  </a:cubicBezTo>
                  <a:cubicBezTo>
                    <a:pt x="1" y="79"/>
                    <a:pt x="5" y="94"/>
                    <a:pt x="11" y="94"/>
                  </a:cubicBezTo>
                  <a:cubicBezTo>
                    <a:pt x="13" y="94"/>
                    <a:pt x="15" y="92"/>
                    <a:pt x="17" y="87"/>
                  </a:cubicBezTo>
                  <a:cubicBezTo>
                    <a:pt x="21" y="71"/>
                    <a:pt x="21" y="51"/>
                    <a:pt x="21" y="34"/>
                  </a:cubicBezTo>
                  <a:cubicBezTo>
                    <a:pt x="21" y="22"/>
                    <a:pt x="21" y="10"/>
                    <a:pt x="13" y="1"/>
                  </a:cubicBezTo>
                  <a:cubicBezTo>
                    <a:pt x="13" y="1"/>
                    <a:pt x="12" y="1"/>
                    <a:pt x="12"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94" name="Google Shape;194;p29"/>
            <p:cNvSpPr/>
            <p:nvPr/>
          </p:nvSpPr>
          <p:spPr>
            <a:xfrm>
              <a:off x="4814100" y="5383000"/>
              <a:ext cx="525" cy="2800"/>
            </a:xfrm>
            <a:custGeom>
              <a:avLst/>
              <a:gdLst/>
              <a:ahLst/>
              <a:cxnLst/>
              <a:rect l="l" t="t" r="r" b="b"/>
              <a:pathLst>
                <a:path w="21" h="112" extrusionOk="0">
                  <a:moveTo>
                    <a:pt x="8" y="1"/>
                  </a:moveTo>
                  <a:cubicBezTo>
                    <a:pt x="4" y="1"/>
                    <a:pt x="0" y="13"/>
                    <a:pt x="0" y="25"/>
                  </a:cubicBezTo>
                  <a:cubicBezTo>
                    <a:pt x="0" y="46"/>
                    <a:pt x="0" y="62"/>
                    <a:pt x="0" y="78"/>
                  </a:cubicBezTo>
                  <a:cubicBezTo>
                    <a:pt x="0" y="87"/>
                    <a:pt x="4" y="95"/>
                    <a:pt x="8" y="99"/>
                  </a:cubicBezTo>
                  <a:cubicBezTo>
                    <a:pt x="8" y="103"/>
                    <a:pt x="13" y="107"/>
                    <a:pt x="13" y="111"/>
                  </a:cubicBezTo>
                  <a:cubicBezTo>
                    <a:pt x="21" y="33"/>
                    <a:pt x="21" y="1"/>
                    <a:pt x="8"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95" name="Google Shape;195;p29"/>
            <p:cNvSpPr/>
            <p:nvPr/>
          </p:nvSpPr>
          <p:spPr>
            <a:xfrm>
              <a:off x="4806300" y="5369900"/>
              <a:ext cx="1150" cy="2700"/>
            </a:xfrm>
            <a:custGeom>
              <a:avLst/>
              <a:gdLst/>
              <a:ahLst/>
              <a:cxnLst/>
              <a:rect l="l" t="t" r="r" b="b"/>
              <a:pathLst>
                <a:path w="46" h="108" extrusionOk="0">
                  <a:moveTo>
                    <a:pt x="23" y="1"/>
                  </a:moveTo>
                  <a:cubicBezTo>
                    <a:pt x="15" y="1"/>
                    <a:pt x="8" y="14"/>
                    <a:pt x="0" y="44"/>
                  </a:cubicBezTo>
                  <a:cubicBezTo>
                    <a:pt x="6" y="90"/>
                    <a:pt x="15" y="107"/>
                    <a:pt x="23" y="107"/>
                  </a:cubicBezTo>
                  <a:cubicBezTo>
                    <a:pt x="28" y="107"/>
                    <a:pt x="33" y="102"/>
                    <a:pt x="37" y="94"/>
                  </a:cubicBezTo>
                  <a:cubicBezTo>
                    <a:pt x="46" y="69"/>
                    <a:pt x="46" y="44"/>
                    <a:pt x="41" y="20"/>
                  </a:cubicBezTo>
                  <a:cubicBezTo>
                    <a:pt x="35" y="8"/>
                    <a:pt x="28" y="1"/>
                    <a:pt x="23"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96" name="Google Shape;196;p29"/>
            <p:cNvSpPr/>
            <p:nvPr/>
          </p:nvSpPr>
          <p:spPr>
            <a:xfrm>
              <a:off x="4808450" y="5369900"/>
              <a:ext cx="850" cy="2450"/>
            </a:xfrm>
            <a:custGeom>
              <a:avLst/>
              <a:gdLst/>
              <a:ahLst/>
              <a:cxnLst/>
              <a:rect l="l" t="t" r="r" b="b"/>
              <a:pathLst>
                <a:path w="34" h="98" extrusionOk="0">
                  <a:moveTo>
                    <a:pt x="18" y="1"/>
                  </a:moveTo>
                  <a:cubicBezTo>
                    <a:pt x="13" y="1"/>
                    <a:pt x="8" y="13"/>
                    <a:pt x="1" y="36"/>
                  </a:cubicBezTo>
                  <a:cubicBezTo>
                    <a:pt x="1" y="77"/>
                    <a:pt x="5" y="94"/>
                    <a:pt x="13" y="94"/>
                  </a:cubicBezTo>
                  <a:cubicBezTo>
                    <a:pt x="14" y="95"/>
                    <a:pt x="17" y="97"/>
                    <a:pt x="19" y="97"/>
                  </a:cubicBezTo>
                  <a:cubicBezTo>
                    <a:pt x="25" y="97"/>
                    <a:pt x="31" y="89"/>
                    <a:pt x="33" y="49"/>
                  </a:cubicBezTo>
                  <a:cubicBezTo>
                    <a:pt x="27" y="16"/>
                    <a:pt x="23" y="1"/>
                    <a:pt x="18"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97" name="Google Shape;197;p29"/>
            <p:cNvSpPr/>
            <p:nvPr/>
          </p:nvSpPr>
          <p:spPr>
            <a:xfrm>
              <a:off x="4816250" y="5370100"/>
              <a:ext cx="650" cy="2450"/>
            </a:xfrm>
            <a:custGeom>
              <a:avLst/>
              <a:gdLst/>
              <a:ahLst/>
              <a:cxnLst/>
              <a:rect l="l" t="t" r="r" b="b"/>
              <a:pathLst>
                <a:path w="26" h="98" extrusionOk="0">
                  <a:moveTo>
                    <a:pt x="16" y="0"/>
                  </a:moveTo>
                  <a:cubicBezTo>
                    <a:pt x="15" y="0"/>
                    <a:pt x="14" y="1"/>
                    <a:pt x="13" y="4"/>
                  </a:cubicBezTo>
                  <a:cubicBezTo>
                    <a:pt x="5" y="20"/>
                    <a:pt x="0" y="41"/>
                    <a:pt x="5" y="61"/>
                  </a:cubicBezTo>
                  <a:cubicBezTo>
                    <a:pt x="5" y="86"/>
                    <a:pt x="6" y="98"/>
                    <a:pt x="13" y="98"/>
                  </a:cubicBezTo>
                  <a:cubicBezTo>
                    <a:pt x="16" y="98"/>
                    <a:pt x="20" y="95"/>
                    <a:pt x="25" y="90"/>
                  </a:cubicBezTo>
                  <a:cubicBezTo>
                    <a:pt x="22" y="26"/>
                    <a:pt x="21" y="0"/>
                    <a:pt x="16"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98" name="Google Shape;198;p29"/>
            <p:cNvSpPr/>
            <p:nvPr/>
          </p:nvSpPr>
          <p:spPr>
            <a:xfrm>
              <a:off x="4818100" y="5421825"/>
              <a:ext cx="1350" cy="2750"/>
            </a:xfrm>
            <a:custGeom>
              <a:avLst/>
              <a:gdLst/>
              <a:ahLst/>
              <a:cxnLst/>
              <a:rect l="l" t="t" r="r" b="b"/>
              <a:pathLst>
                <a:path w="54" h="110" extrusionOk="0">
                  <a:moveTo>
                    <a:pt x="28" y="1"/>
                  </a:moveTo>
                  <a:cubicBezTo>
                    <a:pt x="18" y="1"/>
                    <a:pt x="9" y="16"/>
                    <a:pt x="0" y="48"/>
                  </a:cubicBezTo>
                  <a:cubicBezTo>
                    <a:pt x="16" y="88"/>
                    <a:pt x="26" y="109"/>
                    <a:pt x="33" y="109"/>
                  </a:cubicBezTo>
                  <a:cubicBezTo>
                    <a:pt x="42" y="109"/>
                    <a:pt x="47" y="83"/>
                    <a:pt x="54" y="31"/>
                  </a:cubicBezTo>
                  <a:cubicBezTo>
                    <a:pt x="44" y="11"/>
                    <a:pt x="36" y="1"/>
                    <a:pt x="28"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99" name="Google Shape;199;p29"/>
            <p:cNvSpPr/>
            <p:nvPr/>
          </p:nvSpPr>
          <p:spPr>
            <a:xfrm>
              <a:off x="4814100" y="5422200"/>
              <a:ext cx="950" cy="2500"/>
            </a:xfrm>
            <a:custGeom>
              <a:avLst/>
              <a:gdLst/>
              <a:ahLst/>
              <a:cxnLst/>
              <a:rect l="l" t="t" r="r" b="b"/>
              <a:pathLst>
                <a:path w="38" h="100" extrusionOk="0">
                  <a:moveTo>
                    <a:pt x="18" y="1"/>
                  </a:moveTo>
                  <a:cubicBezTo>
                    <a:pt x="13" y="1"/>
                    <a:pt x="8" y="13"/>
                    <a:pt x="0" y="37"/>
                  </a:cubicBezTo>
                  <a:cubicBezTo>
                    <a:pt x="0" y="78"/>
                    <a:pt x="4" y="90"/>
                    <a:pt x="13" y="98"/>
                  </a:cubicBezTo>
                  <a:cubicBezTo>
                    <a:pt x="13" y="99"/>
                    <a:pt x="14" y="99"/>
                    <a:pt x="15" y="99"/>
                  </a:cubicBezTo>
                  <a:cubicBezTo>
                    <a:pt x="20" y="99"/>
                    <a:pt x="30" y="87"/>
                    <a:pt x="37" y="45"/>
                  </a:cubicBezTo>
                  <a:cubicBezTo>
                    <a:pt x="29" y="15"/>
                    <a:pt x="23" y="1"/>
                    <a:pt x="18"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00" name="Google Shape;200;p29"/>
            <p:cNvSpPr/>
            <p:nvPr/>
          </p:nvSpPr>
          <p:spPr>
            <a:xfrm>
              <a:off x="4801375" y="5421875"/>
              <a:ext cx="750" cy="2275"/>
            </a:xfrm>
            <a:custGeom>
              <a:avLst/>
              <a:gdLst/>
              <a:ahLst/>
              <a:cxnLst/>
              <a:rect l="l" t="t" r="r" b="b"/>
              <a:pathLst>
                <a:path w="30" h="91" extrusionOk="0">
                  <a:moveTo>
                    <a:pt x="12" y="0"/>
                  </a:moveTo>
                  <a:cubicBezTo>
                    <a:pt x="7" y="0"/>
                    <a:pt x="4" y="21"/>
                    <a:pt x="0" y="91"/>
                  </a:cubicBezTo>
                  <a:lnTo>
                    <a:pt x="25" y="91"/>
                  </a:lnTo>
                  <a:cubicBezTo>
                    <a:pt x="29" y="38"/>
                    <a:pt x="25" y="13"/>
                    <a:pt x="17" y="5"/>
                  </a:cubicBezTo>
                  <a:cubicBezTo>
                    <a:pt x="15" y="2"/>
                    <a:pt x="13" y="0"/>
                    <a:pt x="12"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01" name="Google Shape;201;p29"/>
            <p:cNvSpPr/>
            <p:nvPr/>
          </p:nvSpPr>
          <p:spPr>
            <a:xfrm>
              <a:off x="4803125" y="5422200"/>
              <a:ext cx="625" cy="2325"/>
            </a:xfrm>
            <a:custGeom>
              <a:avLst/>
              <a:gdLst/>
              <a:ahLst/>
              <a:cxnLst/>
              <a:rect l="l" t="t" r="r" b="b"/>
              <a:pathLst>
                <a:path w="25" h="93" extrusionOk="0">
                  <a:moveTo>
                    <a:pt x="14" y="1"/>
                  </a:moveTo>
                  <a:cubicBezTo>
                    <a:pt x="8" y="1"/>
                    <a:pt x="3" y="10"/>
                    <a:pt x="0" y="37"/>
                  </a:cubicBezTo>
                  <a:cubicBezTo>
                    <a:pt x="3" y="76"/>
                    <a:pt x="8" y="92"/>
                    <a:pt x="13" y="92"/>
                  </a:cubicBezTo>
                  <a:cubicBezTo>
                    <a:pt x="15" y="92"/>
                    <a:pt x="18" y="89"/>
                    <a:pt x="21" y="82"/>
                  </a:cubicBezTo>
                  <a:cubicBezTo>
                    <a:pt x="25" y="57"/>
                    <a:pt x="25" y="29"/>
                    <a:pt x="21" y="4"/>
                  </a:cubicBezTo>
                  <a:cubicBezTo>
                    <a:pt x="19" y="2"/>
                    <a:pt x="16" y="1"/>
                    <a:pt x="14"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02" name="Google Shape;202;p29"/>
            <p:cNvSpPr/>
            <p:nvPr/>
          </p:nvSpPr>
          <p:spPr>
            <a:xfrm>
              <a:off x="4804750" y="5421875"/>
              <a:ext cx="650" cy="2350"/>
            </a:xfrm>
            <a:custGeom>
              <a:avLst/>
              <a:gdLst/>
              <a:ahLst/>
              <a:cxnLst/>
              <a:rect l="l" t="t" r="r" b="b"/>
              <a:pathLst>
                <a:path w="26" h="94" extrusionOk="0">
                  <a:moveTo>
                    <a:pt x="13" y="1"/>
                  </a:moveTo>
                  <a:cubicBezTo>
                    <a:pt x="9" y="1"/>
                    <a:pt x="1" y="25"/>
                    <a:pt x="1" y="75"/>
                  </a:cubicBezTo>
                  <a:cubicBezTo>
                    <a:pt x="5" y="87"/>
                    <a:pt x="9" y="94"/>
                    <a:pt x="14" y="94"/>
                  </a:cubicBezTo>
                  <a:cubicBezTo>
                    <a:pt x="18" y="94"/>
                    <a:pt x="22" y="88"/>
                    <a:pt x="26" y="79"/>
                  </a:cubicBezTo>
                  <a:cubicBezTo>
                    <a:pt x="26" y="29"/>
                    <a:pt x="21" y="5"/>
                    <a:pt x="13"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03" name="Google Shape;203;p29"/>
            <p:cNvSpPr/>
            <p:nvPr/>
          </p:nvSpPr>
          <p:spPr>
            <a:xfrm>
              <a:off x="4800975" y="5408375"/>
              <a:ext cx="3300" cy="3575"/>
            </a:xfrm>
            <a:custGeom>
              <a:avLst/>
              <a:gdLst/>
              <a:ahLst/>
              <a:cxnLst/>
              <a:rect l="l" t="t" r="r" b="b"/>
              <a:pathLst>
                <a:path w="132" h="143" extrusionOk="0">
                  <a:moveTo>
                    <a:pt x="60" y="1"/>
                  </a:moveTo>
                  <a:cubicBezTo>
                    <a:pt x="43" y="1"/>
                    <a:pt x="26" y="9"/>
                    <a:pt x="8" y="40"/>
                  </a:cubicBezTo>
                  <a:cubicBezTo>
                    <a:pt x="4" y="52"/>
                    <a:pt x="0" y="61"/>
                    <a:pt x="0" y="73"/>
                  </a:cubicBezTo>
                  <a:cubicBezTo>
                    <a:pt x="7" y="128"/>
                    <a:pt x="17" y="140"/>
                    <a:pt x="27" y="140"/>
                  </a:cubicBezTo>
                  <a:cubicBezTo>
                    <a:pt x="29" y="140"/>
                    <a:pt x="31" y="139"/>
                    <a:pt x="33" y="139"/>
                  </a:cubicBezTo>
                  <a:cubicBezTo>
                    <a:pt x="45" y="134"/>
                    <a:pt x="55" y="129"/>
                    <a:pt x="66" y="129"/>
                  </a:cubicBezTo>
                  <a:cubicBezTo>
                    <a:pt x="74" y="129"/>
                    <a:pt x="82" y="132"/>
                    <a:pt x="90" y="139"/>
                  </a:cubicBezTo>
                  <a:cubicBezTo>
                    <a:pt x="95" y="141"/>
                    <a:pt x="99" y="143"/>
                    <a:pt x="102" y="143"/>
                  </a:cubicBezTo>
                  <a:cubicBezTo>
                    <a:pt x="115" y="143"/>
                    <a:pt x="122" y="125"/>
                    <a:pt x="131" y="93"/>
                  </a:cubicBezTo>
                  <a:cubicBezTo>
                    <a:pt x="131" y="36"/>
                    <a:pt x="127" y="15"/>
                    <a:pt x="119" y="11"/>
                  </a:cubicBezTo>
                  <a:cubicBezTo>
                    <a:pt x="100" y="11"/>
                    <a:pt x="80" y="1"/>
                    <a:pt x="60"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04" name="Google Shape;204;p29"/>
            <p:cNvSpPr/>
            <p:nvPr/>
          </p:nvSpPr>
          <p:spPr>
            <a:xfrm>
              <a:off x="4812750" y="5408625"/>
              <a:ext cx="2500" cy="3475"/>
            </a:xfrm>
            <a:custGeom>
              <a:avLst/>
              <a:gdLst/>
              <a:ahLst/>
              <a:cxnLst/>
              <a:rect l="l" t="t" r="r" b="b"/>
              <a:pathLst>
                <a:path w="100" h="139" extrusionOk="0">
                  <a:moveTo>
                    <a:pt x="24" y="0"/>
                  </a:moveTo>
                  <a:cubicBezTo>
                    <a:pt x="21" y="0"/>
                    <a:pt x="17" y="1"/>
                    <a:pt x="13" y="1"/>
                  </a:cubicBezTo>
                  <a:cubicBezTo>
                    <a:pt x="9" y="1"/>
                    <a:pt x="5" y="26"/>
                    <a:pt x="1" y="38"/>
                  </a:cubicBezTo>
                  <a:cubicBezTo>
                    <a:pt x="9" y="107"/>
                    <a:pt x="17" y="139"/>
                    <a:pt x="28" y="139"/>
                  </a:cubicBezTo>
                  <a:cubicBezTo>
                    <a:pt x="33" y="139"/>
                    <a:pt x="39" y="131"/>
                    <a:pt x="46" y="116"/>
                  </a:cubicBezTo>
                  <a:cubicBezTo>
                    <a:pt x="50" y="113"/>
                    <a:pt x="53" y="103"/>
                    <a:pt x="57" y="103"/>
                  </a:cubicBezTo>
                  <a:cubicBezTo>
                    <a:pt x="57" y="103"/>
                    <a:pt x="58" y="103"/>
                    <a:pt x="58" y="104"/>
                  </a:cubicBezTo>
                  <a:cubicBezTo>
                    <a:pt x="64" y="123"/>
                    <a:pt x="70" y="132"/>
                    <a:pt x="76" y="132"/>
                  </a:cubicBezTo>
                  <a:cubicBezTo>
                    <a:pt x="84" y="132"/>
                    <a:pt x="92" y="116"/>
                    <a:pt x="99" y="88"/>
                  </a:cubicBezTo>
                  <a:cubicBezTo>
                    <a:pt x="99" y="20"/>
                    <a:pt x="99" y="1"/>
                    <a:pt x="93" y="1"/>
                  </a:cubicBezTo>
                  <a:cubicBezTo>
                    <a:pt x="93" y="1"/>
                    <a:pt x="92" y="1"/>
                    <a:pt x="91" y="1"/>
                  </a:cubicBezTo>
                  <a:cubicBezTo>
                    <a:pt x="84" y="3"/>
                    <a:pt x="76" y="4"/>
                    <a:pt x="69" y="4"/>
                  </a:cubicBezTo>
                  <a:cubicBezTo>
                    <a:pt x="54" y="4"/>
                    <a:pt x="39" y="0"/>
                    <a:pt x="24"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05" name="Google Shape;205;p29"/>
            <p:cNvSpPr/>
            <p:nvPr/>
          </p:nvSpPr>
          <p:spPr>
            <a:xfrm>
              <a:off x="4808975" y="5408125"/>
              <a:ext cx="1650" cy="3650"/>
            </a:xfrm>
            <a:custGeom>
              <a:avLst/>
              <a:gdLst/>
              <a:ahLst/>
              <a:cxnLst/>
              <a:rect l="l" t="t" r="r" b="b"/>
              <a:pathLst>
                <a:path w="66" h="146" extrusionOk="0">
                  <a:moveTo>
                    <a:pt x="52" y="7"/>
                  </a:moveTo>
                  <a:cubicBezTo>
                    <a:pt x="51" y="7"/>
                    <a:pt x="50" y="7"/>
                    <a:pt x="49" y="9"/>
                  </a:cubicBezTo>
                  <a:cubicBezTo>
                    <a:pt x="33" y="21"/>
                    <a:pt x="17" y="1"/>
                    <a:pt x="0" y="79"/>
                  </a:cubicBezTo>
                  <a:cubicBezTo>
                    <a:pt x="8" y="134"/>
                    <a:pt x="18" y="145"/>
                    <a:pt x="28" y="145"/>
                  </a:cubicBezTo>
                  <a:cubicBezTo>
                    <a:pt x="33" y="145"/>
                    <a:pt x="39" y="142"/>
                    <a:pt x="45" y="140"/>
                  </a:cubicBezTo>
                  <a:cubicBezTo>
                    <a:pt x="62" y="140"/>
                    <a:pt x="62" y="112"/>
                    <a:pt x="66" y="54"/>
                  </a:cubicBezTo>
                  <a:cubicBezTo>
                    <a:pt x="62" y="21"/>
                    <a:pt x="56" y="7"/>
                    <a:pt x="52" y="7"/>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06" name="Google Shape;206;p29"/>
            <p:cNvSpPr/>
            <p:nvPr/>
          </p:nvSpPr>
          <p:spPr>
            <a:xfrm>
              <a:off x="4806800" y="5408500"/>
              <a:ext cx="1475" cy="3075"/>
            </a:xfrm>
            <a:custGeom>
              <a:avLst/>
              <a:gdLst/>
              <a:ahLst/>
              <a:cxnLst/>
              <a:rect l="l" t="t" r="r" b="b"/>
              <a:pathLst>
                <a:path w="59" h="123" extrusionOk="0">
                  <a:moveTo>
                    <a:pt x="38" y="0"/>
                  </a:moveTo>
                  <a:cubicBezTo>
                    <a:pt x="26" y="0"/>
                    <a:pt x="13" y="10"/>
                    <a:pt x="1" y="60"/>
                  </a:cubicBezTo>
                  <a:cubicBezTo>
                    <a:pt x="13" y="101"/>
                    <a:pt x="24" y="122"/>
                    <a:pt x="34" y="122"/>
                  </a:cubicBezTo>
                  <a:cubicBezTo>
                    <a:pt x="41" y="122"/>
                    <a:pt x="48" y="112"/>
                    <a:pt x="54" y="93"/>
                  </a:cubicBezTo>
                  <a:cubicBezTo>
                    <a:pt x="54" y="76"/>
                    <a:pt x="58" y="60"/>
                    <a:pt x="58" y="39"/>
                  </a:cubicBezTo>
                  <a:cubicBezTo>
                    <a:pt x="58" y="27"/>
                    <a:pt x="54" y="15"/>
                    <a:pt x="50" y="2"/>
                  </a:cubicBezTo>
                  <a:cubicBezTo>
                    <a:pt x="46" y="1"/>
                    <a:pt x="42" y="0"/>
                    <a:pt x="38"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07" name="Google Shape;207;p29"/>
            <p:cNvSpPr/>
            <p:nvPr/>
          </p:nvSpPr>
          <p:spPr>
            <a:xfrm>
              <a:off x="4804850" y="5408750"/>
              <a:ext cx="1275" cy="3250"/>
            </a:xfrm>
            <a:custGeom>
              <a:avLst/>
              <a:gdLst/>
              <a:ahLst/>
              <a:cxnLst/>
              <a:rect l="l" t="t" r="r" b="b"/>
              <a:pathLst>
                <a:path w="51" h="130" extrusionOk="0">
                  <a:moveTo>
                    <a:pt x="22" y="0"/>
                  </a:moveTo>
                  <a:cubicBezTo>
                    <a:pt x="13" y="0"/>
                    <a:pt x="5" y="13"/>
                    <a:pt x="1" y="78"/>
                  </a:cubicBezTo>
                  <a:cubicBezTo>
                    <a:pt x="9" y="91"/>
                    <a:pt x="13" y="107"/>
                    <a:pt x="22" y="119"/>
                  </a:cubicBezTo>
                  <a:cubicBezTo>
                    <a:pt x="25" y="126"/>
                    <a:pt x="28" y="129"/>
                    <a:pt x="31" y="129"/>
                  </a:cubicBezTo>
                  <a:cubicBezTo>
                    <a:pt x="38" y="129"/>
                    <a:pt x="43" y="108"/>
                    <a:pt x="46" y="78"/>
                  </a:cubicBezTo>
                  <a:cubicBezTo>
                    <a:pt x="50" y="58"/>
                    <a:pt x="50" y="37"/>
                    <a:pt x="46" y="17"/>
                  </a:cubicBezTo>
                  <a:cubicBezTo>
                    <a:pt x="42" y="5"/>
                    <a:pt x="34" y="0"/>
                    <a:pt x="22"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08" name="Google Shape;208;p29"/>
            <p:cNvSpPr/>
            <p:nvPr/>
          </p:nvSpPr>
          <p:spPr>
            <a:xfrm>
              <a:off x="4811225" y="5408475"/>
              <a:ext cx="1150" cy="3275"/>
            </a:xfrm>
            <a:custGeom>
              <a:avLst/>
              <a:gdLst/>
              <a:ahLst/>
              <a:cxnLst/>
              <a:rect l="l" t="t" r="r" b="b"/>
              <a:pathLst>
                <a:path w="46" h="131" extrusionOk="0">
                  <a:moveTo>
                    <a:pt x="25" y="1"/>
                  </a:moveTo>
                  <a:cubicBezTo>
                    <a:pt x="16" y="1"/>
                    <a:pt x="6" y="10"/>
                    <a:pt x="0" y="61"/>
                  </a:cubicBezTo>
                  <a:cubicBezTo>
                    <a:pt x="9" y="109"/>
                    <a:pt x="16" y="131"/>
                    <a:pt x="24" y="131"/>
                  </a:cubicBezTo>
                  <a:cubicBezTo>
                    <a:pt x="27" y="131"/>
                    <a:pt x="30" y="128"/>
                    <a:pt x="33" y="122"/>
                  </a:cubicBezTo>
                  <a:cubicBezTo>
                    <a:pt x="41" y="98"/>
                    <a:pt x="46" y="73"/>
                    <a:pt x="46" y="48"/>
                  </a:cubicBezTo>
                  <a:cubicBezTo>
                    <a:pt x="46" y="11"/>
                    <a:pt x="37" y="3"/>
                    <a:pt x="33" y="3"/>
                  </a:cubicBezTo>
                  <a:cubicBezTo>
                    <a:pt x="31" y="2"/>
                    <a:pt x="28" y="1"/>
                    <a:pt x="25"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09" name="Google Shape;209;p29"/>
            <p:cNvSpPr/>
            <p:nvPr/>
          </p:nvSpPr>
          <p:spPr>
            <a:xfrm>
              <a:off x="4817475" y="5408425"/>
              <a:ext cx="950" cy="3050"/>
            </a:xfrm>
            <a:custGeom>
              <a:avLst/>
              <a:gdLst/>
              <a:ahLst/>
              <a:cxnLst/>
              <a:rect l="l" t="t" r="r" b="b"/>
              <a:pathLst>
                <a:path w="38" h="122" extrusionOk="0">
                  <a:moveTo>
                    <a:pt x="18" y="1"/>
                  </a:moveTo>
                  <a:cubicBezTo>
                    <a:pt x="15" y="1"/>
                    <a:pt x="12" y="4"/>
                    <a:pt x="9" y="9"/>
                  </a:cubicBezTo>
                  <a:cubicBezTo>
                    <a:pt x="5" y="26"/>
                    <a:pt x="1" y="46"/>
                    <a:pt x="1" y="63"/>
                  </a:cubicBezTo>
                  <a:cubicBezTo>
                    <a:pt x="1" y="79"/>
                    <a:pt x="5" y="96"/>
                    <a:pt x="9" y="112"/>
                  </a:cubicBezTo>
                  <a:cubicBezTo>
                    <a:pt x="12" y="119"/>
                    <a:pt x="15" y="122"/>
                    <a:pt x="17" y="122"/>
                  </a:cubicBezTo>
                  <a:cubicBezTo>
                    <a:pt x="24" y="122"/>
                    <a:pt x="29" y="98"/>
                    <a:pt x="38" y="50"/>
                  </a:cubicBezTo>
                  <a:cubicBezTo>
                    <a:pt x="32" y="14"/>
                    <a:pt x="25" y="1"/>
                    <a:pt x="18"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10" name="Google Shape;210;p29"/>
            <p:cNvSpPr/>
            <p:nvPr/>
          </p:nvSpPr>
          <p:spPr>
            <a:xfrm>
              <a:off x="4818600" y="5408550"/>
              <a:ext cx="750" cy="2900"/>
            </a:xfrm>
            <a:custGeom>
              <a:avLst/>
              <a:gdLst/>
              <a:ahLst/>
              <a:cxnLst/>
              <a:rect l="l" t="t" r="r" b="b"/>
              <a:pathLst>
                <a:path w="30" h="116" extrusionOk="0">
                  <a:moveTo>
                    <a:pt x="13" y="0"/>
                  </a:moveTo>
                  <a:cubicBezTo>
                    <a:pt x="9" y="13"/>
                    <a:pt x="5" y="29"/>
                    <a:pt x="5" y="41"/>
                  </a:cubicBezTo>
                  <a:cubicBezTo>
                    <a:pt x="1" y="66"/>
                    <a:pt x="5" y="91"/>
                    <a:pt x="17" y="115"/>
                  </a:cubicBezTo>
                  <a:cubicBezTo>
                    <a:pt x="21" y="115"/>
                    <a:pt x="30" y="82"/>
                    <a:pt x="30" y="49"/>
                  </a:cubicBezTo>
                  <a:cubicBezTo>
                    <a:pt x="30" y="21"/>
                    <a:pt x="25" y="0"/>
                    <a:pt x="13"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11" name="Google Shape;211;p29"/>
            <p:cNvSpPr/>
            <p:nvPr/>
          </p:nvSpPr>
          <p:spPr>
            <a:xfrm>
              <a:off x="4816150" y="5408850"/>
              <a:ext cx="625" cy="1925"/>
            </a:xfrm>
            <a:custGeom>
              <a:avLst/>
              <a:gdLst/>
              <a:ahLst/>
              <a:cxnLst/>
              <a:rect l="l" t="t" r="r" b="b"/>
              <a:pathLst>
                <a:path w="25" h="77" extrusionOk="0">
                  <a:moveTo>
                    <a:pt x="12" y="0"/>
                  </a:moveTo>
                  <a:cubicBezTo>
                    <a:pt x="9" y="0"/>
                    <a:pt x="6" y="11"/>
                    <a:pt x="0" y="33"/>
                  </a:cubicBezTo>
                  <a:cubicBezTo>
                    <a:pt x="5" y="63"/>
                    <a:pt x="7" y="77"/>
                    <a:pt x="10" y="77"/>
                  </a:cubicBezTo>
                  <a:cubicBezTo>
                    <a:pt x="13" y="77"/>
                    <a:pt x="17" y="64"/>
                    <a:pt x="25" y="37"/>
                  </a:cubicBezTo>
                  <a:cubicBezTo>
                    <a:pt x="19" y="12"/>
                    <a:pt x="16" y="0"/>
                    <a:pt x="12"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12" name="Google Shape;212;p29"/>
            <p:cNvSpPr/>
            <p:nvPr/>
          </p:nvSpPr>
          <p:spPr>
            <a:xfrm>
              <a:off x="4811950" y="5329550"/>
              <a:ext cx="18975" cy="4650"/>
            </a:xfrm>
            <a:custGeom>
              <a:avLst/>
              <a:gdLst/>
              <a:ahLst/>
              <a:cxnLst/>
              <a:rect l="l" t="t" r="r" b="b"/>
              <a:pathLst>
                <a:path w="759" h="186" extrusionOk="0">
                  <a:moveTo>
                    <a:pt x="671" y="0"/>
                  </a:moveTo>
                  <a:cubicBezTo>
                    <a:pt x="662" y="0"/>
                    <a:pt x="653" y="3"/>
                    <a:pt x="644" y="9"/>
                  </a:cubicBezTo>
                  <a:cubicBezTo>
                    <a:pt x="624" y="21"/>
                    <a:pt x="603" y="29"/>
                    <a:pt x="579" y="29"/>
                  </a:cubicBezTo>
                  <a:cubicBezTo>
                    <a:pt x="566" y="34"/>
                    <a:pt x="558" y="42"/>
                    <a:pt x="550" y="46"/>
                  </a:cubicBezTo>
                  <a:lnTo>
                    <a:pt x="476" y="46"/>
                  </a:lnTo>
                  <a:cubicBezTo>
                    <a:pt x="423" y="38"/>
                    <a:pt x="369" y="29"/>
                    <a:pt x="316" y="21"/>
                  </a:cubicBezTo>
                  <a:cubicBezTo>
                    <a:pt x="275" y="13"/>
                    <a:pt x="238" y="1"/>
                    <a:pt x="201" y="1"/>
                  </a:cubicBezTo>
                  <a:cubicBezTo>
                    <a:pt x="189" y="1"/>
                    <a:pt x="177" y="13"/>
                    <a:pt x="160" y="17"/>
                  </a:cubicBezTo>
                  <a:cubicBezTo>
                    <a:pt x="136" y="28"/>
                    <a:pt x="109" y="44"/>
                    <a:pt x="82" y="44"/>
                  </a:cubicBezTo>
                  <a:cubicBezTo>
                    <a:pt x="69" y="44"/>
                    <a:pt x="55" y="40"/>
                    <a:pt x="41" y="29"/>
                  </a:cubicBezTo>
                  <a:cubicBezTo>
                    <a:pt x="38" y="23"/>
                    <a:pt x="31" y="20"/>
                    <a:pt x="24" y="20"/>
                  </a:cubicBezTo>
                  <a:cubicBezTo>
                    <a:pt x="21" y="20"/>
                    <a:pt x="19" y="20"/>
                    <a:pt x="17" y="21"/>
                  </a:cubicBezTo>
                  <a:cubicBezTo>
                    <a:pt x="12" y="21"/>
                    <a:pt x="8" y="34"/>
                    <a:pt x="0" y="46"/>
                  </a:cubicBezTo>
                  <a:cubicBezTo>
                    <a:pt x="0" y="107"/>
                    <a:pt x="8" y="140"/>
                    <a:pt x="17" y="144"/>
                  </a:cubicBezTo>
                  <a:cubicBezTo>
                    <a:pt x="37" y="153"/>
                    <a:pt x="58" y="161"/>
                    <a:pt x="82" y="165"/>
                  </a:cubicBezTo>
                  <a:cubicBezTo>
                    <a:pt x="111" y="161"/>
                    <a:pt x="136" y="157"/>
                    <a:pt x="160" y="144"/>
                  </a:cubicBezTo>
                  <a:cubicBezTo>
                    <a:pt x="168" y="144"/>
                    <a:pt x="177" y="157"/>
                    <a:pt x="181" y="157"/>
                  </a:cubicBezTo>
                  <a:cubicBezTo>
                    <a:pt x="226" y="148"/>
                    <a:pt x="271" y="148"/>
                    <a:pt x="316" y="148"/>
                  </a:cubicBezTo>
                  <a:cubicBezTo>
                    <a:pt x="357" y="161"/>
                    <a:pt x="398" y="165"/>
                    <a:pt x="435" y="173"/>
                  </a:cubicBezTo>
                  <a:cubicBezTo>
                    <a:pt x="476" y="181"/>
                    <a:pt x="513" y="185"/>
                    <a:pt x="554" y="185"/>
                  </a:cubicBezTo>
                  <a:cubicBezTo>
                    <a:pt x="579" y="181"/>
                    <a:pt x="599" y="173"/>
                    <a:pt x="620" y="157"/>
                  </a:cubicBezTo>
                  <a:cubicBezTo>
                    <a:pt x="634" y="152"/>
                    <a:pt x="647" y="140"/>
                    <a:pt x="659" y="140"/>
                  </a:cubicBezTo>
                  <a:cubicBezTo>
                    <a:pt x="668" y="140"/>
                    <a:pt x="677" y="146"/>
                    <a:pt x="685" y="165"/>
                  </a:cubicBezTo>
                  <a:cubicBezTo>
                    <a:pt x="689" y="160"/>
                    <a:pt x="692" y="158"/>
                    <a:pt x="695" y="158"/>
                  </a:cubicBezTo>
                  <a:cubicBezTo>
                    <a:pt x="701" y="158"/>
                    <a:pt x="707" y="166"/>
                    <a:pt x="712" y="166"/>
                  </a:cubicBezTo>
                  <a:cubicBezTo>
                    <a:pt x="717" y="166"/>
                    <a:pt x="722" y="160"/>
                    <a:pt x="726" y="136"/>
                  </a:cubicBezTo>
                  <a:cubicBezTo>
                    <a:pt x="726" y="133"/>
                    <a:pt x="727" y="132"/>
                    <a:pt x="729" y="132"/>
                  </a:cubicBezTo>
                  <a:cubicBezTo>
                    <a:pt x="731" y="132"/>
                    <a:pt x="736" y="136"/>
                    <a:pt x="739" y="136"/>
                  </a:cubicBezTo>
                  <a:cubicBezTo>
                    <a:pt x="739" y="137"/>
                    <a:pt x="740" y="137"/>
                    <a:pt x="740" y="137"/>
                  </a:cubicBezTo>
                  <a:cubicBezTo>
                    <a:pt x="744" y="137"/>
                    <a:pt x="751" y="120"/>
                    <a:pt x="755" y="83"/>
                  </a:cubicBezTo>
                  <a:cubicBezTo>
                    <a:pt x="759" y="49"/>
                    <a:pt x="751" y="26"/>
                    <a:pt x="743" y="26"/>
                  </a:cubicBezTo>
                  <a:cubicBezTo>
                    <a:pt x="742" y="26"/>
                    <a:pt x="740" y="27"/>
                    <a:pt x="739" y="29"/>
                  </a:cubicBezTo>
                  <a:cubicBezTo>
                    <a:pt x="736" y="33"/>
                    <a:pt x="734" y="35"/>
                    <a:pt x="731" y="35"/>
                  </a:cubicBezTo>
                  <a:cubicBezTo>
                    <a:pt x="726" y="35"/>
                    <a:pt x="720" y="27"/>
                    <a:pt x="714" y="21"/>
                  </a:cubicBezTo>
                  <a:cubicBezTo>
                    <a:pt x="701" y="8"/>
                    <a:pt x="686" y="0"/>
                    <a:pt x="67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13" name="Google Shape;213;p29"/>
            <p:cNvSpPr/>
            <p:nvPr/>
          </p:nvSpPr>
          <p:spPr>
            <a:xfrm>
              <a:off x="4801375" y="5329500"/>
              <a:ext cx="10275" cy="4075"/>
            </a:xfrm>
            <a:custGeom>
              <a:avLst/>
              <a:gdLst/>
              <a:ahLst/>
              <a:cxnLst/>
              <a:rect l="l" t="t" r="r" b="b"/>
              <a:pathLst>
                <a:path w="411" h="163" extrusionOk="0">
                  <a:moveTo>
                    <a:pt x="230" y="1"/>
                  </a:moveTo>
                  <a:cubicBezTo>
                    <a:pt x="218" y="1"/>
                    <a:pt x="206" y="5"/>
                    <a:pt x="193" y="19"/>
                  </a:cubicBezTo>
                  <a:cubicBezTo>
                    <a:pt x="186" y="14"/>
                    <a:pt x="179" y="12"/>
                    <a:pt x="172" y="12"/>
                  </a:cubicBezTo>
                  <a:cubicBezTo>
                    <a:pt x="145" y="12"/>
                    <a:pt x="119" y="39"/>
                    <a:pt x="92" y="39"/>
                  </a:cubicBezTo>
                  <a:cubicBezTo>
                    <a:pt x="85" y="39"/>
                    <a:pt x="78" y="37"/>
                    <a:pt x="70" y="31"/>
                  </a:cubicBezTo>
                  <a:cubicBezTo>
                    <a:pt x="66" y="27"/>
                    <a:pt x="62" y="26"/>
                    <a:pt x="57" y="26"/>
                  </a:cubicBezTo>
                  <a:cubicBezTo>
                    <a:pt x="47" y="26"/>
                    <a:pt x="37" y="31"/>
                    <a:pt x="29" y="31"/>
                  </a:cubicBezTo>
                  <a:cubicBezTo>
                    <a:pt x="13" y="31"/>
                    <a:pt x="13" y="52"/>
                    <a:pt x="0" y="85"/>
                  </a:cubicBezTo>
                  <a:cubicBezTo>
                    <a:pt x="10" y="124"/>
                    <a:pt x="17" y="142"/>
                    <a:pt x="26" y="142"/>
                  </a:cubicBezTo>
                  <a:cubicBezTo>
                    <a:pt x="28" y="142"/>
                    <a:pt x="31" y="141"/>
                    <a:pt x="33" y="138"/>
                  </a:cubicBezTo>
                  <a:cubicBezTo>
                    <a:pt x="37" y="135"/>
                    <a:pt x="41" y="134"/>
                    <a:pt x="43" y="134"/>
                  </a:cubicBezTo>
                  <a:cubicBezTo>
                    <a:pt x="49" y="134"/>
                    <a:pt x="52" y="138"/>
                    <a:pt x="58" y="138"/>
                  </a:cubicBezTo>
                  <a:lnTo>
                    <a:pt x="83" y="142"/>
                  </a:lnTo>
                  <a:lnTo>
                    <a:pt x="115" y="150"/>
                  </a:lnTo>
                  <a:cubicBezTo>
                    <a:pt x="115" y="150"/>
                    <a:pt x="117" y="152"/>
                    <a:pt x="120" y="152"/>
                  </a:cubicBezTo>
                  <a:cubicBezTo>
                    <a:pt x="121" y="152"/>
                    <a:pt x="122" y="152"/>
                    <a:pt x="124" y="150"/>
                  </a:cubicBezTo>
                  <a:cubicBezTo>
                    <a:pt x="135" y="139"/>
                    <a:pt x="147" y="135"/>
                    <a:pt x="157" y="135"/>
                  </a:cubicBezTo>
                  <a:cubicBezTo>
                    <a:pt x="173" y="135"/>
                    <a:pt x="187" y="142"/>
                    <a:pt x="202" y="142"/>
                  </a:cubicBezTo>
                  <a:cubicBezTo>
                    <a:pt x="206" y="142"/>
                    <a:pt x="210" y="138"/>
                    <a:pt x="214" y="134"/>
                  </a:cubicBezTo>
                  <a:cubicBezTo>
                    <a:pt x="223" y="125"/>
                    <a:pt x="232" y="118"/>
                    <a:pt x="241" y="118"/>
                  </a:cubicBezTo>
                  <a:cubicBezTo>
                    <a:pt x="248" y="118"/>
                    <a:pt x="256" y="123"/>
                    <a:pt x="263" y="134"/>
                  </a:cubicBezTo>
                  <a:cubicBezTo>
                    <a:pt x="263" y="142"/>
                    <a:pt x="271" y="142"/>
                    <a:pt x="280" y="142"/>
                  </a:cubicBezTo>
                  <a:cubicBezTo>
                    <a:pt x="286" y="139"/>
                    <a:pt x="293" y="136"/>
                    <a:pt x="300" y="136"/>
                  </a:cubicBezTo>
                  <a:cubicBezTo>
                    <a:pt x="309" y="136"/>
                    <a:pt x="319" y="142"/>
                    <a:pt x="329" y="159"/>
                  </a:cubicBezTo>
                  <a:cubicBezTo>
                    <a:pt x="330" y="161"/>
                    <a:pt x="331" y="162"/>
                    <a:pt x="333" y="162"/>
                  </a:cubicBezTo>
                  <a:cubicBezTo>
                    <a:pt x="337" y="162"/>
                    <a:pt x="342" y="156"/>
                    <a:pt x="345" y="150"/>
                  </a:cubicBezTo>
                  <a:cubicBezTo>
                    <a:pt x="349" y="142"/>
                    <a:pt x="353" y="113"/>
                    <a:pt x="362" y="97"/>
                  </a:cubicBezTo>
                  <a:cubicBezTo>
                    <a:pt x="377" y="129"/>
                    <a:pt x="385" y="146"/>
                    <a:pt x="391" y="146"/>
                  </a:cubicBezTo>
                  <a:cubicBezTo>
                    <a:pt x="398" y="146"/>
                    <a:pt x="402" y="122"/>
                    <a:pt x="411" y="68"/>
                  </a:cubicBezTo>
                  <a:cubicBezTo>
                    <a:pt x="411" y="36"/>
                    <a:pt x="407" y="15"/>
                    <a:pt x="403" y="15"/>
                  </a:cubicBezTo>
                  <a:cubicBezTo>
                    <a:pt x="397" y="15"/>
                    <a:pt x="393" y="13"/>
                    <a:pt x="390" y="13"/>
                  </a:cubicBezTo>
                  <a:cubicBezTo>
                    <a:pt x="389" y="13"/>
                    <a:pt x="388" y="14"/>
                    <a:pt x="386" y="15"/>
                  </a:cubicBezTo>
                  <a:cubicBezTo>
                    <a:pt x="376" y="26"/>
                    <a:pt x="366" y="30"/>
                    <a:pt x="355" y="30"/>
                  </a:cubicBezTo>
                  <a:cubicBezTo>
                    <a:pt x="339" y="30"/>
                    <a:pt x="321" y="22"/>
                    <a:pt x="304" y="19"/>
                  </a:cubicBezTo>
                  <a:cubicBezTo>
                    <a:pt x="280" y="19"/>
                    <a:pt x="255" y="1"/>
                    <a:pt x="230"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14" name="Google Shape;214;p29"/>
            <p:cNvSpPr/>
            <p:nvPr/>
          </p:nvSpPr>
          <p:spPr>
            <a:xfrm>
              <a:off x="4791625" y="5330075"/>
              <a:ext cx="7825" cy="3275"/>
            </a:xfrm>
            <a:custGeom>
              <a:avLst/>
              <a:gdLst/>
              <a:ahLst/>
              <a:cxnLst/>
              <a:rect l="l" t="t" r="r" b="b"/>
              <a:pathLst>
                <a:path w="313" h="131" extrusionOk="0">
                  <a:moveTo>
                    <a:pt x="230" y="0"/>
                  </a:moveTo>
                  <a:cubicBezTo>
                    <a:pt x="202" y="0"/>
                    <a:pt x="173" y="0"/>
                    <a:pt x="148" y="4"/>
                  </a:cubicBezTo>
                  <a:cubicBezTo>
                    <a:pt x="132" y="4"/>
                    <a:pt x="116" y="21"/>
                    <a:pt x="103" y="25"/>
                  </a:cubicBezTo>
                  <a:cubicBezTo>
                    <a:pt x="95" y="26"/>
                    <a:pt x="86" y="27"/>
                    <a:pt x="78" y="27"/>
                  </a:cubicBezTo>
                  <a:cubicBezTo>
                    <a:pt x="60" y="27"/>
                    <a:pt x="42" y="25"/>
                    <a:pt x="25" y="25"/>
                  </a:cubicBezTo>
                  <a:cubicBezTo>
                    <a:pt x="17" y="25"/>
                    <a:pt x="9" y="25"/>
                    <a:pt x="1" y="54"/>
                  </a:cubicBezTo>
                  <a:cubicBezTo>
                    <a:pt x="13" y="109"/>
                    <a:pt x="24" y="126"/>
                    <a:pt x="36" y="126"/>
                  </a:cubicBezTo>
                  <a:cubicBezTo>
                    <a:pt x="43" y="126"/>
                    <a:pt x="50" y="119"/>
                    <a:pt x="58" y="111"/>
                  </a:cubicBezTo>
                  <a:cubicBezTo>
                    <a:pt x="62" y="107"/>
                    <a:pt x="66" y="104"/>
                    <a:pt x="70" y="104"/>
                  </a:cubicBezTo>
                  <a:cubicBezTo>
                    <a:pt x="75" y="104"/>
                    <a:pt x="79" y="107"/>
                    <a:pt x="83" y="115"/>
                  </a:cubicBezTo>
                  <a:cubicBezTo>
                    <a:pt x="86" y="124"/>
                    <a:pt x="89" y="131"/>
                    <a:pt x="93" y="131"/>
                  </a:cubicBezTo>
                  <a:cubicBezTo>
                    <a:pt x="95" y="131"/>
                    <a:pt x="97" y="130"/>
                    <a:pt x="99" y="127"/>
                  </a:cubicBezTo>
                  <a:cubicBezTo>
                    <a:pt x="106" y="113"/>
                    <a:pt x="114" y="109"/>
                    <a:pt x="121" y="109"/>
                  </a:cubicBezTo>
                  <a:cubicBezTo>
                    <a:pt x="132" y="109"/>
                    <a:pt x="143" y="118"/>
                    <a:pt x="155" y="118"/>
                  </a:cubicBezTo>
                  <a:cubicBezTo>
                    <a:pt x="158" y="118"/>
                    <a:pt x="161" y="117"/>
                    <a:pt x="165" y="115"/>
                  </a:cubicBezTo>
                  <a:cubicBezTo>
                    <a:pt x="172" y="111"/>
                    <a:pt x="179" y="110"/>
                    <a:pt x="186" y="110"/>
                  </a:cubicBezTo>
                  <a:cubicBezTo>
                    <a:pt x="201" y="110"/>
                    <a:pt x="217" y="115"/>
                    <a:pt x="230" y="115"/>
                  </a:cubicBezTo>
                  <a:cubicBezTo>
                    <a:pt x="239" y="115"/>
                    <a:pt x="243" y="111"/>
                    <a:pt x="251" y="107"/>
                  </a:cubicBezTo>
                  <a:lnTo>
                    <a:pt x="288" y="95"/>
                  </a:lnTo>
                  <a:cubicBezTo>
                    <a:pt x="288" y="94"/>
                    <a:pt x="289" y="94"/>
                    <a:pt x="290" y="94"/>
                  </a:cubicBezTo>
                  <a:cubicBezTo>
                    <a:pt x="293" y="94"/>
                    <a:pt x="296" y="97"/>
                    <a:pt x="300" y="97"/>
                  </a:cubicBezTo>
                  <a:cubicBezTo>
                    <a:pt x="305" y="97"/>
                    <a:pt x="310" y="89"/>
                    <a:pt x="313" y="49"/>
                  </a:cubicBezTo>
                  <a:cubicBezTo>
                    <a:pt x="313" y="13"/>
                    <a:pt x="308" y="0"/>
                    <a:pt x="288"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15" name="Google Shape;215;p29"/>
            <p:cNvSpPr/>
            <p:nvPr/>
          </p:nvSpPr>
          <p:spPr>
            <a:xfrm>
              <a:off x="4787125" y="5330625"/>
              <a:ext cx="3100" cy="2525"/>
            </a:xfrm>
            <a:custGeom>
              <a:avLst/>
              <a:gdLst/>
              <a:ahLst/>
              <a:cxnLst/>
              <a:rect l="l" t="t" r="r" b="b"/>
              <a:pathLst>
                <a:path w="124" h="101" extrusionOk="0">
                  <a:moveTo>
                    <a:pt x="68" y="1"/>
                  </a:moveTo>
                  <a:cubicBezTo>
                    <a:pt x="50" y="1"/>
                    <a:pt x="33" y="3"/>
                    <a:pt x="17" y="7"/>
                  </a:cubicBezTo>
                  <a:cubicBezTo>
                    <a:pt x="8" y="7"/>
                    <a:pt x="4" y="19"/>
                    <a:pt x="0" y="27"/>
                  </a:cubicBezTo>
                  <a:cubicBezTo>
                    <a:pt x="4" y="81"/>
                    <a:pt x="12" y="97"/>
                    <a:pt x="21" y="97"/>
                  </a:cubicBezTo>
                  <a:cubicBezTo>
                    <a:pt x="27" y="99"/>
                    <a:pt x="33" y="100"/>
                    <a:pt x="40" y="100"/>
                  </a:cubicBezTo>
                  <a:cubicBezTo>
                    <a:pt x="46" y="100"/>
                    <a:pt x="53" y="99"/>
                    <a:pt x="62" y="97"/>
                  </a:cubicBezTo>
                  <a:cubicBezTo>
                    <a:pt x="71" y="94"/>
                    <a:pt x="82" y="83"/>
                    <a:pt x="92" y="83"/>
                  </a:cubicBezTo>
                  <a:cubicBezTo>
                    <a:pt x="96" y="83"/>
                    <a:pt x="99" y="84"/>
                    <a:pt x="103" y="89"/>
                  </a:cubicBezTo>
                  <a:cubicBezTo>
                    <a:pt x="105" y="93"/>
                    <a:pt x="107" y="95"/>
                    <a:pt x="109" y="95"/>
                  </a:cubicBezTo>
                  <a:cubicBezTo>
                    <a:pt x="115" y="95"/>
                    <a:pt x="117" y="63"/>
                    <a:pt x="123" y="7"/>
                  </a:cubicBezTo>
                  <a:cubicBezTo>
                    <a:pt x="105" y="3"/>
                    <a:pt x="86" y="1"/>
                    <a:pt x="68"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16" name="Google Shape;216;p29"/>
            <p:cNvSpPr/>
            <p:nvPr/>
          </p:nvSpPr>
          <p:spPr>
            <a:xfrm>
              <a:off x="4790500" y="5330650"/>
              <a:ext cx="650" cy="2325"/>
            </a:xfrm>
            <a:custGeom>
              <a:avLst/>
              <a:gdLst/>
              <a:ahLst/>
              <a:cxnLst/>
              <a:rect l="l" t="t" r="r" b="b"/>
              <a:pathLst>
                <a:path w="26" h="93" extrusionOk="0">
                  <a:moveTo>
                    <a:pt x="16" y="1"/>
                  </a:moveTo>
                  <a:cubicBezTo>
                    <a:pt x="15" y="1"/>
                    <a:pt x="14" y="1"/>
                    <a:pt x="13" y="2"/>
                  </a:cubicBezTo>
                  <a:cubicBezTo>
                    <a:pt x="9" y="14"/>
                    <a:pt x="5" y="26"/>
                    <a:pt x="5" y="35"/>
                  </a:cubicBezTo>
                  <a:cubicBezTo>
                    <a:pt x="1" y="59"/>
                    <a:pt x="9" y="92"/>
                    <a:pt x="17" y="92"/>
                  </a:cubicBezTo>
                  <a:cubicBezTo>
                    <a:pt x="21" y="76"/>
                    <a:pt x="25" y="59"/>
                    <a:pt x="25" y="47"/>
                  </a:cubicBezTo>
                  <a:cubicBezTo>
                    <a:pt x="25" y="12"/>
                    <a:pt x="22" y="1"/>
                    <a:pt x="16"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17" name="Google Shape;217;p29"/>
            <p:cNvSpPr/>
            <p:nvPr/>
          </p:nvSpPr>
          <p:spPr>
            <a:xfrm>
              <a:off x="4800350" y="5330475"/>
              <a:ext cx="650" cy="1750"/>
            </a:xfrm>
            <a:custGeom>
              <a:avLst/>
              <a:gdLst/>
              <a:ahLst/>
              <a:cxnLst/>
              <a:rect l="l" t="t" r="r" b="b"/>
              <a:pathLst>
                <a:path w="26" h="70" extrusionOk="0">
                  <a:moveTo>
                    <a:pt x="17" y="1"/>
                  </a:moveTo>
                  <a:cubicBezTo>
                    <a:pt x="9" y="1"/>
                    <a:pt x="5" y="5"/>
                    <a:pt x="0" y="9"/>
                  </a:cubicBezTo>
                  <a:cubicBezTo>
                    <a:pt x="0" y="21"/>
                    <a:pt x="0" y="33"/>
                    <a:pt x="0" y="46"/>
                  </a:cubicBezTo>
                  <a:cubicBezTo>
                    <a:pt x="5" y="63"/>
                    <a:pt x="9" y="70"/>
                    <a:pt x="13" y="70"/>
                  </a:cubicBezTo>
                  <a:cubicBezTo>
                    <a:pt x="15" y="70"/>
                    <a:pt x="18" y="67"/>
                    <a:pt x="21" y="62"/>
                  </a:cubicBezTo>
                  <a:cubicBezTo>
                    <a:pt x="25" y="46"/>
                    <a:pt x="25" y="29"/>
                    <a:pt x="21" y="9"/>
                  </a:cubicBezTo>
                  <a:cubicBezTo>
                    <a:pt x="21" y="5"/>
                    <a:pt x="17" y="1"/>
                    <a:pt x="17"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18" name="Google Shape;218;p29"/>
            <p:cNvSpPr/>
            <p:nvPr/>
          </p:nvSpPr>
          <p:spPr>
            <a:xfrm>
              <a:off x="4819525" y="5432750"/>
              <a:ext cx="16125" cy="7200"/>
            </a:xfrm>
            <a:custGeom>
              <a:avLst/>
              <a:gdLst/>
              <a:ahLst/>
              <a:cxnLst/>
              <a:rect l="l" t="t" r="r" b="b"/>
              <a:pathLst>
                <a:path w="645" h="288" extrusionOk="0">
                  <a:moveTo>
                    <a:pt x="633" y="1"/>
                  </a:moveTo>
                  <a:cubicBezTo>
                    <a:pt x="608" y="5"/>
                    <a:pt x="588" y="13"/>
                    <a:pt x="567" y="21"/>
                  </a:cubicBezTo>
                  <a:cubicBezTo>
                    <a:pt x="565" y="22"/>
                    <a:pt x="563" y="22"/>
                    <a:pt x="561" y="22"/>
                  </a:cubicBezTo>
                  <a:cubicBezTo>
                    <a:pt x="553" y="22"/>
                    <a:pt x="542" y="17"/>
                    <a:pt x="538" y="17"/>
                  </a:cubicBezTo>
                  <a:cubicBezTo>
                    <a:pt x="534" y="17"/>
                    <a:pt x="530" y="21"/>
                    <a:pt x="522" y="21"/>
                  </a:cubicBezTo>
                  <a:lnTo>
                    <a:pt x="473" y="21"/>
                  </a:lnTo>
                  <a:cubicBezTo>
                    <a:pt x="460" y="21"/>
                    <a:pt x="448" y="9"/>
                    <a:pt x="440" y="9"/>
                  </a:cubicBezTo>
                  <a:cubicBezTo>
                    <a:pt x="395" y="17"/>
                    <a:pt x="350" y="29"/>
                    <a:pt x="304" y="38"/>
                  </a:cubicBezTo>
                  <a:cubicBezTo>
                    <a:pt x="300" y="38"/>
                    <a:pt x="292" y="33"/>
                    <a:pt x="288" y="33"/>
                  </a:cubicBezTo>
                  <a:cubicBezTo>
                    <a:pt x="280" y="30"/>
                    <a:pt x="272" y="26"/>
                    <a:pt x="263" y="26"/>
                  </a:cubicBezTo>
                  <a:cubicBezTo>
                    <a:pt x="253" y="26"/>
                    <a:pt x="243" y="31"/>
                    <a:pt x="235" y="46"/>
                  </a:cubicBezTo>
                  <a:cubicBezTo>
                    <a:pt x="235" y="50"/>
                    <a:pt x="231" y="50"/>
                    <a:pt x="226" y="50"/>
                  </a:cubicBezTo>
                  <a:cubicBezTo>
                    <a:pt x="194" y="54"/>
                    <a:pt x="157" y="58"/>
                    <a:pt x="124" y="74"/>
                  </a:cubicBezTo>
                  <a:cubicBezTo>
                    <a:pt x="112" y="80"/>
                    <a:pt x="101" y="82"/>
                    <a:pt x="89" y="82"/>
                  </a:cubicBezTo>
                  <a:cubicBezTo>
                    <a:pt x="72" y="82"/>
                    <a:pt x="55" y="78"/>
                    <a:pt x="37" y="78"/>
                  </a:cubicBezTo>
                  <a:cubicBezTo>
                    <a:pt x="33" y="78"/>
                    <a:pt x="29" y="78"/>
                    <a:pt x="25" y="79"/>
                  </a:cubicBezTo>
                  <a:cubicBezTo>
                    <a:pt x="17" y="79"/>
                    <a:pt x="9" y="79"/>
                    <a:pt x="1" y="120"/>
                  </a:cubicBezTo>
                  <a:cubicBezTo>
                    <a:pt x="1" y="148"/>
                    <a:pt x="5" y="177"/>
                    <a:pt x="9" y="206"/>
                  </a:cubicBezTo>
                  <a:cubicBezTo>
                    <a:pt x="9" y="206"/>
                    <a:pt x="13" y="210"/>
                    <a:pt x="13" y="210"/>
                  </a:cubicBezTo>
                  <a:cubicBezTo>
                    <a:pt x="16" y="208"/>
                    <a:pt x="19" y="208"/>
                    <a:pt x="22" y="208"/>
                  </a:cubicBezTo>
                  <a:cubicBezTo>
                    <a:pt x="26" y="208"/>
                    <a:pt x="30" y="209"/>
                    <a:pt x="35" y="209"/>
                  </a:cubicBezTo>
                  <a:cubicBezTo>
                    <a:pt x="44" y="209"/>
                    <a:pt x="53" y="205"/>
                    <a:pt x="62" y="177"/>
                  </a:cubicBezTo>
                  <a:cubicBezTo>
                    <a:pt x="64" y="175"/>
                    <a:pt x="65" y="174"/>
                    <a:pt x="66" y="174"/>
                  </a:cubicBezTo>
                  <a:cubicBezTo>
                    <a:pt x="69" y="174"/>
                    <a:pt x="72" y="179"/>
                    <a:pt x="75" y="185"/>
                  </a:cubicBezTo>
                  <a:cubicBezTo>
                    <a:pt x="86" y="210"/>
                    <a:pt x="97" y="222"/>
                    <a:pt x="108" y="222"/>
                  </a:cubicBezTo>
                  <a:cubicBezTo>
                    <a:pt x="113" y="222"/>
                    <a:pt x="119" y="219"/>
                    <a:pt x="124" y="214"/>
                  </a:cubicBezTo>
                  <a:cubicBezTo>
                    <a:pt x="131" y="207"/>
                    <a:pt x="138" y="204"/>
                    <a:pt x="144" y="204"/>
                  </a:cubicBezTo>
                  <a:cubicBezTo>
                    <a:pt x="153" y="204"/>
                    <a:pt x="162" y="210"/>
                    <a:pt x="169" y="222"/>
                  </a:cubicBezTo>
                  <a:cubicBezTo>
                    <a:pt x="172" y="224"/>
                    <a:pt x="174" y="224"/>
                    <a:pt x="177" y="224"/>
                  </a:cubicBezTo>
                  <a:cubicBezTo>
                    <a:pt x="182" y="224"/>
                    <a:pt x="187" y="222"/>
                    <a:pt x="190" y="222"/>
                  </a:cubicBezTo>
                  <a:cubicBezTo>
                    <a:pt x="196" y="219"/>
                    <a:pt x="200" y="208"/>
                    <a:pt x="206" y="208"/>
                  </a:cubicBezTo>
                  <a:cubicBezTo>
                    <a:pt x="207" y="208"/>
                    <a:pt x="208" y="208"/>
                    <a:pt x="210" y="210"/>
                  </a:cubicBezTo>
                  <a:cubicBezTo>
                    <a:pt x="219" y="220"/>
                    <a:pt x="229" y="224"/>
                    <a:pt x="238" y="224"/>
                  </a:cubicBezTo>
                  <a:cubicBezTo>
                    <a:pt x="258" y="224"/>
                    <a:pt x="277" y="209"/>
                    <a:pt x="297" y="209"/>
                  </a:cubicBezTo>
                  <a:cubicBezTo>
                    <a:pt x="305" y="209"/>
                    <a:pt x="313" y="211"/>
                    <a:pt x="321" y="218"/>
                  </a:cubicBezTo>
                  <a:cubicBezTo>
                    <a:pt x="325" y="221"/>
                    <a:pt x="330" y="222"/>
                    <a:pt x="336" y="222"/>
                  </a:cubicBezTo>
                  <a:cubicBezTo>
                    <a:pt x="341" y="222"/>
                    <a:pt x="347" y="221"/>
                    <a:pt x="353" y="221"/>
                  </a:cubicBezTo>
                  <a:cubicBezTo>
                    <a:pt x="356" y="221"/>
                    <a:pt x="359" y="221"/>
                    <a:pt x="362" y="222"/>
                  </a:cubicBezTo>
                  <a:cubicBezTo>
                    <a:pt x="395" y="226"/>
                    <a:pt x="423" y="234"/>
                    <a:pt x="456" y="243"/>
                  </a:cubicBezTo>
                  <a:cubicBezTo>
                    <a:pt x="469" y="247"/>
                    <a:pt x="481" y="255"/>
                    <a:pt x="485" y="267"/>
                  </a:cubicBezTo>
                  <a:cubicBezTo>
                    <a:pt x="492" y="281"/>
                    <a:pt x="499" y="286"/>
                    <a:pt x="506" y="286"/>
                  </a:cubicBezTo>
                  <a:cubicBezTo>
                    <a:pt x="515" y="286"/>
                    <a:pt x="525" y="278"/>
                    <a:pt x="534" y="276"/>
                  </a:cubicBezTo>
                  <a:cubicBezTo>
                    <a:pt x="546" y="271"/>
                    <a:pt x="560" y="269"/>
                    <a:pt x="573" y="269"/>
                  </a:cubicBezTo>
                  <a:cubicBezTo>
                    <a:pt x="582" y="269"/>
                    <a:pt x="591" y="270"/>
                    <a:pt x="600" y="271"/>
                  </a:cubicBezTo>
                  <a:cubicBezTo>
                    <a:pt x="608" y="271"/>
                    <a:pt x="624" y="288"/>
                    <a:pt x="645" y="288"/>
                  </a:cubicBezTo>
                  <a:lnTo>
                    <a:pt x="645" y="9"/>
                  </a:lnTo>
                  <a:cubicBezTo>
                    <a:pt x="641" y="5"/>
                    <a:pt x="637" y="1"/>
                    <a:pt x="633"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19" name="Google Shape;219;p29"/>
            <p:cNvSpPr/>
            <p:nvPr/>
          </p:nvSpPr>
          <p:spPr>
            <a:xfrm>
              <a:off x="4819525" y="5419700"/>
              <a:ext cx="16125" cy="7200"/>
            </a:xfrm>
            <a:custGeom>
              <a:avLst/>
              <a:gdLst/>
              <a:ahLst/>
              <a:cxnLst/>
              <a:rect l="l" t="t" r="r" b="b"/>
              <a:pathLst>
                <a:path w="645" h="288" extrusionOk="0">
                  <a:moveTo>
                    <a:pt x="587" y="0"/>
                  </a:moveTo>
                  <a:cubicBezTo>
                    <a:pt x="585" y="0"/>
                    <a:pt x="582" y="1"/>
                    <a:pt x="579" y="1"/>
                  </a:cubicBezTo>
                  <a:cubicBezTo>
                    <a:pt x="542" y="18"/>
                    <a:pt x="501" y="34"/>
                    <a:pt x="460" y="47"/>
                  </a:cubicBezTo>
                  <a:cubicBezTo>
                    <a:pt x="457" y="47"/>
                    <a:pt x="454" y="48"/>
                    <a:pt x="451" y="48"/>
                  </a:cubicBezTo>
                  <a:cubicBezTo>
                    <a:pt x="439" y="48"/>
                    <a:pt x="428" y="43"/>
                    <a:pt x="415" y="43"/>
                  </a:cubicBezTo>
                  <a:cubicBezTo>
                    <a:pt x="399" y="43"/>
                    <a:pt x="382" y="47"/>
                    <a:pt x="366" y="59"/>
                  </a:cubicBezTo>
                  <a:cubicBezTo>
                    <a:pt x="360" y="61"/>
                    <a:pt x="353" y="62"/>
                    <a:pt x="345" y="62"/>
                  </a:cubicBezTo>
                  <a:cubicBezTo>
                    <a:pt x="337" y="62"/>
                    <a:pt x="329" y="61"/>
                    <a:pt x="321" y="59"/>
                  </a:cubicBezTo>
                  <a:cubicBezTo>
                    <a:pt x="317" y="56"/>
                    <a:pt x="312" y="55"/>
                    <a:pt x="307" y="55"/>
                  </a:cubicBezTo>
                  <a:cubicBezTo>
                    <a:pt x="297" y="55"/>
                    <a:pt x="284" y="60"/>
                    <a:pt x="276" y="63"/>
                  </a:cubicBezTo>
                  <a:cubicBezTo>
                    <a:pt x="270" y="63"/>
                    <a:pt x="263" y="70"/>
                    <a:pt x="257" y="70"/>
                  </a:cubicBezTo>
                  <a:cubicBezTo>
                    <a:pt x="255" y="70"/>
                    <a:pt x="253" y="69"/>
                    <a:pt x="251" y="67"/>
                  </a:cubicBezTo>
                  <a:cubicBezTo>
                    <a:pt x="239" y="61"/>
                    <a:pt x="224" y="58"/>
                    <a:pt x="210" y="58"/>
                  </a:cubicBezTo>
                  <a:cubicBezTo>
                    <a:pt x="195" y="58"/>
                    <a:pt x="179" y="61"/>
                    <a:pt x="165" y="67"/>
                  </a:cubicBezTo>
                  <a:cubicBezTo>
                    <a:pt x="128" y="84"/>
                    <a:pt x="91" y="92"/>
                    <a:pt x="54" y="96"/>
                  </a:cubicBezTo>
                  <a:cubicBezTo>
                    <a:pt x="53" y="96"/>
                    <a:pt x="52" y="97"/>
                    <a:pt x="51" y="97"/>
                  </a:cubicBezTo>
                  <a:cubicBezTo>
                    <a:pt x="44" y="97"/>
                    <a:pt x="37" y="87"/>
                    <a:pt x="29" y="79"/>
                  </a:cubicBezTo>
                  <a:cubicBezTo>
                    <a:pt x="27" y="78"/>
                    <a:pt x="25" y="77"/>
                    <a:pt x="23" y="77"/>
                  </a:cubicBezTo>
                  <a:cubicBezTo>
                    <a:pt x="14" y="77"/>
                    <a:pt x="7" y="94"/>
                    <a:pt x="1" y="141"/>
                  </a:cubicBezTo>
                  <a:cubicBezTo>
                    <a:pt x="5" y="170"/>
                    <a:pt x="9" y="198"/>
                    <a:pt x="13" y="231"/>
                  </a:cubicBezTo>
                  <a:cubicBezTo>
                    <a:pt x="21" y="227"/>
                    <a:pt x="29" y="231"/>
                    <a:pt x="34" y="211"/>
                  </a:cubicBezTo>
                  <a:cubicBezTo>
                    <a:pt x="39" y="197"/>
                    <a:pt x="44" y="193"/>
                    <a:pt x="49" y="193"/>
                  </a:cubicBezTo>
                  <a:cubicBezTo>
                    <a:pt x="54" y="193"/>
                    <a:pt x="58" y="198"/>
                    <a:pt x="62" y="203"/>
                  </a:cubicBezTo>
                  <a:cubicBezTo>
                    <a:pt x="73" y="220"/>
                    <a:pt x="91" y="228"/>
                    <a:pt x="109" y="228"/>
                  </a:cubicBezTo>
                  <a:cubicBezTo>
                    <a:pt x="113" y="228"/>
                    <a:pt x="116" y="228"/>
                    <a:pt x="120" y="227"/>
                  </a:cubicBezTo>
                  <a:cubicBezTo>
                    <a:pt x="136" y="223"/>
                    <a:pt x="153" y="227"/>
                    <a:pt x="165" y="219"/>
                  </a:cubicBezTo>
                  <a:cubicBezTo>
                    <a:pt x="171" y="214"/>
                    <a:pt x="178" y="212"/>
                    <a:pt x="184" y="212"/>
                  </a:cubicBezTo>
                  <a:cubicBezTo>
                    <a:pt x="200" y="212"/>
                    <a:pt x="215" y="227"/>
                    <a:pt x="231" y="227"/>
                  </a:cubicBezTo>
                  <a:cubicBezTo>
                    <a:pt x="256" y="227"/>
                    <a:pt x="282" y="250"/>
                    <a:pt x="308" y="250"/>
                  </a:cubicBezTo>
                  <a:cubicBezTo>
                    <a:pt x="315" y="250"/>
                    <a:pt x="322" y="248"/>
                    <a:pt x="329" y="244"/>
                  </a:cubicBezTo>
                  <a:cubicBezTo>
                    <a:pt x="330" y="243"/>
                    <a:pt x="331" y="243"/>
                    <a:pt x="333" y="243"/>
                  </a:cubicBezTo>
                  <a:cubicBezTo>
                    <a:pt x="341" y="243"/>
                    <a:pt x="351" y="252"/>
                    <a:pt x="358" y="256"/>
                  </a:cubicBezTo>
                  <a:cubicBezTo>
                    <a:pt x="366" y="260"/>
                    <a:pt x="375" y="261"/>
                    <a:pt x="383" y="261"/>
                  </a:cubicBezTo>
                  <a:cubicBezTo>
                    <a:pt x="402" y="261"/>
                    <a:pt x="420" y="253"/>
                    <a:pt x="440" y="248"/>
                  </a:cubicBezTo>
                  <a:cubicBezTo>
                    <a:pt x="446" y="247"/>
                    <a:pt x="452" y="246"/>
                    <a:pt x="458" y="246"/>
                  </a:cubicBezTo>
                  <a:cubicBezTo>
                    <a:pt x="477" y="246"/>
                    <a:pt x="495" y="251"/>
                    <a:pt x="514" y="260"/>
                  </a:cubicBezTo>
                  <a:cubicBezTo>
                    <a:pt x="534" y="264"/>
                    <a:pt x="555" y="268"/>
                    <a:pt x="575" y="268"/>
                  </a:cubicBezTo>
                  <a:cubicBezTo>
                    <a:pt x="596" y="272"/>
                    <a:pt x="620" y="268"/>
                    <a:pt x="637" y="285"/>
                  </a:cubicBezTo>
                  <a:cubicBezTo>
                    <a:pt x="637" y="287"/>
                    <a:pt x="638" y="288"/>
                    <a:pt x="639" y="288"/>
                  </a:cubicBezTo>
                  <a:cubicBezTo>
                    <a:pt x="641" y="288"/>
                    <a:pt x="643" y="287"/>
                    <a:pt x="645" y="285"/>
                  </a:cubicBezTo>
                  <a:lnTo>
                    <a:pt x="645" y="43"/>
                  </a:lnTo>
                  <a:cubicBezTo>
                    <a:pt x="627" y="28"/>
                    <a:pt x="608" y="0"/>
                    <a:pt x="587"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20" name="Google Shape;220;p29"/>
            <p:cNvSpPr/>
            <p:nvPr/>
          </p:nvSpPr>
          <p:spPr>
            <a:xfrm>
              <a:off x="4822100" y="5445675"/>
              <a:ext cx="13450" cy="7525"/>
            </a:xfrm>
            <a:custGeom>
              <a:avLst/>
              <a:gdLst/>
              <a:ahLst/>
              <a:cxnLst/>
              <a:rect l="l" t="t" r="r" b="b"/>
              <a:pathLst>
                <a:path w="538" h="301" extrusionOk="0">
                  <a:moveTo>
                    <a:pt x="530" y="1"/>
                  </a:moveTo>
                  <a:cubicBezTo>
                    <a:pt x="514" y="8"/>
                    <a:pt x="499" y="21"/>
                    <a:pt x="483" y="21"/>
                  </a:cubicBezTo>
                  <a:cubicBezTo>
                    <a:pt x="474" y="21"/>
                    <a:pt x="465" y="17"/>
                    <a:pt x="456" y="5"/>
                  </a:cubicBezTo>
                  <a:cubicBezTo>
                    <a:pt x="455" y="4"/>
                    <a:pt x="455" y="4"/>
                    <a:pt x="454" y="4"/>
                  </a:cubicBezTo>
                  <a:cubicBezTo>
                    <a:pt x="449" y="4"/>
                    <a:pt x="443" y="13"/>
                    <a:pt x="439" y="13"/>
                  </a:cubicBezTo>
                  <a:cubicBezTo>
                    <a:pt x="433" y="15"/>
                    <a:pt x="427" y="16"/>
                    <a:pt x="421" y="16"/>
                  </a:cubicBezTo>
                  <a:cubicBezTo>
                    <a:pt x="415" y="16"/>
                    <a:pt x="409" y="15"/>
                    <a:pt x="402" y="13"/>
                  </a:cubicBezTo>
                  <a:cubicBezTo>
                    <a:pt x="397" y="10"/>
                    <a:pt x="390" y="9"/>
                    <a:pt x="384" y="9"/>
                  </a:cubicBezTo>
                  <a:cubicBezTo>
                    <a:pt x="373" y="9"/>
                    <a:pt x="361" y="13"/>
                    <a:pt x="353" y="21"/>
                  </a:cubicBezTo>
                  <a:cubicBezTo>
                    <a:pt x="344" y="26"/>
                    <a:pt x="333" y="28"/>
                    <a:pt x="322" y="28"/>
                  </a:cubicBezTo>
                  <a:cubicBezTo>
                    <a:pt x="314" y="28"/>
                    <a:pt x="307" y="27"/>
                    <a:pt x="300" y="25"/>
                  </a:cubicBezTo>
                  <a:cubicBezTo>
                    <a:pt x="290" y="24"/>
                    <a:pt x="281" y="24"/>
                    <a:pt x="271" y="24"/>
                  </a:cubicBezTo>
                  <a:cubicBezTo>
                    <a:pt x="240" y="24"/>
                    <a:pt x="209" y="29"/>
                    <a:pt x="181" y="42"/>
                  </a:cubicBezTo>
                  <a:cubicBezTo>
                    <a:pt x="140" y="54"/>
                    <a:pt x="95" y="66"/>
                    <a:pt x="50" y="70"/>
                  </a:cubicBezTo>
                  <a:cubicBezTo>
                    <a:pt x="45" y="72"/>
                    <a:pt x="41" y="72"/>
                    <a:pt x="38" y="72"/>
                  </a:cubicBezTo>
                  <a:cubicBezTo>
                    <a:pt x="34" y="72"/>
                    <a:pt x="31" y="72"/>
                    <a:pt x="29" y="74"/>
                  </a:cubicBezTo>
                  <a:cubicBezTo>
                    <a:pt x="17" y="83"/>
                    <a:pt x="9" y="95"/>
                    <a:pt x="0" y="107"/>
                  </a:cubicBezTo>
                  <a:lnTo>
                    <a:pt x="0" y="136"/>
                  </a:lnTo>
                  <a:cubicBezTo>
                    <a:pt x="0" y="152"/>
                    <a:pt x="4" y="169"/>
                    <a:pt x="9" y="185"/>
                  </a:cubicBezTo>
                  <a:cubicBezTo>
                    <a:pt x="21" y="198"/>
                    <a:pt x="37" y="202"/>
                    <a:pt x="50" y="206"/>
                  </a:cubicBezTo>
                  <a:cubicBezTo>
                    <a:pt x="58" y="204"/>
                    <a:pt x="66" y="202"/>
                    <a:pt x="74" y="202"/>
                  </a:cubicBezTo>
                  <a:cubicBezTo>
                    <a:pt x="81" y="202"/>
                    <a:pt x="89" y="204"/>
                    <a:pt x="95" y="210"/>
                  </a:cubicBezTo>
                  <a:cubicBezTo>
                    <a:pt x="103" y="219"/>
                    <a:pt x="111" y="224"/>
                    <a:pt x="118" y="224"/>
                  </a:cubicBezTo>
                  <a:cubicBezTo>
                    <a:pt x="124" y="224"/>
                    <a:pt x="130" y="220"/>
                    <a:pt x="136" y="210"/>
                  </a:cubicBezTo>
                  <a:cubicBezTo>
                    <a:pt x="141" y="205"/>
                    <a:pt x="144" y="203"/>
                    <a:pt x="147" y="203"/>
                  </a:cubicBezTo>
                  <a:cubicBezTo>
                    <a:pt x="149" y="203"/>
                    <a:pt x="150" y="204"/>
                    <a:pt x="152" y="206"/>
                  </a:cubicBezTo>
                  <a:cubicBezTo>
                    <a:pt x="170" y="220"/>
                    <a:pt x="188" y="224"/>
                    <a:pt x="205" y="224"/>
                  </a:cubicBezTo>
                  <a:cubicBezTo>
                    <a:pt x="227" y="224"/>
                    <a:pt x="248" y="218"/>
                    <a:pt x="271" y="218"/>
                  </a:cubicBezTo>
                  <a:cubicBezTo>
                    <a:pt x="304" y="226"/>
                    <a:pt x="333" y="234"/>
                    <a:pt x="361" y="247"/>
                  </a:cubicBezTo>
                  <a:cubicBezTo>
                    <a:pt x="390" y="255"/>
                    <a:pt x="419" y="259"/>
                    <a:pt x="448" y="263"/>
                  </a:cubicBezTo>
                  <a:cubicBezTo>
                    <a:pt x="451" y="263"/>
                    <a:pt x="454" y="263"/>
                    <a:pt x="457" y="263"/>
                  </a:cubicBezTo>
                  <a:cubicBezTo>
                    <a:pt x="462" y="263"/>
                    <a:pt x="467" y="264"/>
                    <a:pt x="472" y="271"/>
                  </a:cubicBezTo>
                  <a:cubicBezTo>
                    <a:pt x="487" y="283"/>
                    <a:pt x="512" y="301"/>
                    <a:pt x="532" y="301"/>
                  </a:cubicBezTo>
                  <a:cubicBezTo>
                    <a:pt x="534" y="301"/>
                    <a:pt x="536" y="301"/>
                    <a:pt x="538" y="300"/>
                  </a:cubicBezTo>
                  <a:lnTo>
                    <a:pt x="538" y="9"/>
                  </a:lnTo>
                  <a:cubicBezTo>
                    <a:pt x="538" y="5"/>
                    <a:pt x="534" y="5"/>
                    <a:pt x="530"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21" name="Google Shape;221;p29"/>
            <p:cNvSpPr/>
            <p:nvPr/>
          </p:nvSpPr>
          <p:spPr>
            <a:xfrm>
              <a:off x="4829075" y="5354725"/>
              <a:ext cx="6475" cy="6325"/>
            </a:xfrm>
            <a:custGeom>
              <a:avLst/>
              <a:gdLst/>
              <a:ahLst/>
              <a:cxnLst/>
              <a:rect l="l" t="t" r="r" b="b"/>
              <a:pathLst>
                <a:path w="259" h="253" extrusionOk="0">
                  <a:moveTo>
                    <a:pt x="183" y="1"/>
                  </a:moveTo>
                  <a:cubicBezTo>
                    <a:pt x="161" y="1"/>
                    <a:pt x="139" y="20"/>
                    <a:pt x="119" y="40"/>
                  </a:cubicBezTo>
                  <a:cubicBezTo>
                    <a:pt x="119" y="41"/>
                    <a:pt x="118" y="41"/>
                    <a:pt x="116" y="41"/>
                  </a:cubicBezTo>
                  <a:cubicBezTo>
                    <a:pt x="112" y="41"/>
                    <a:pt x="106" y="36"/>
                    <a:pt x="103" y="36"/>
                  </a:cubicBezTo>
                  <a:cubicBezTo>
                    <a:pt x="99" y="32"/>
                    <a:pt x="91" y="32"/>
                    <a:pt x="87" y="32"/>
                  </a:cubicBezTo>
                  <a:cubicBezTo>
                    <a:pt x="66" y="36"/>
                    <a:pt x="45" y="40"/>
                    <a:pt x="25" y="44"/>
                  </a:cubicBezTo>
                  <a:cubicBezTo>
                    <a:pt x="17" y="48"/>
                    <a:pt x="9" y="48"/>
                    <a:pt x="0" y="52"/>
                  </a:cubicBezTo>
                  <a:cubicBezTo>
                    <a:pt x="0" y="89"/>
                    <a:pt x="0" y="122"/>
                    <a:pt x="4" y="130"/>
                  </a:cubicBezTo>
                  <a:cubicBezTo>
                    <a:pt x="9" y="151"/>
                    <a:pt x="17" y="180"/>
                    <a:pt x="25" y="180"/>
                  </a:cubicBezTo>
                  <a:cubicBezTo>
                    <a:pt x="29" y="178"/>
                    <a:pt x="34" y="177"/>
                    <a:pt x="38" y="177"/>
                  </a:cubicBezTo>
                  <a:cubicBezTo>
                    <a:pt x="53" y="177"/>
                    <a:pt x="66" y="187"/>
                    <a:pt x="78" y="200"/>
                  </a:cubicBezTo>
                  <a:cubicBezTo>
                    <a:pt x="78" y="200"/>
                    <a:pt x="81" y="205"/>
                    <a:pt x="84" y="205"/>
                  </a:cubicBezTo>
                  <a:cubicBezTo>
                    <a:pt x="85" y="205"/>
                    <a:pt x="86" y="205"/>
                    <a:pt x="87" y="204"/>
                  </a:cubicBezTo>
                  <a:cubicBezTo>
                    <a:pt x="91" y="199"/>
                    <a:pt x="95" y="197"/>
                    <a:pt x="100" y="197"/>
                  </a:cubicBezTo>
                  <a:cubicBezTo>
                    <a:pt x="116" y="197"/>
                    <a:pt x="133" y="226"/>
                    <a:pt x="152" y="229"/>
                  </a:cubicBezTo>
                  <a:cubicBezTo>
                    <a:pt x="164" y="233"/>
                    <a:pt x="177" y="233"/>
                    <a:pt x="185" y="233"/>
                  </a:cubicBezTo>
                  <a:cubicBezTo>
                    <a:pt x="186" y="234"/>
                    <a:pt x="188" y="234"/>
                    <a:pt x="190" y="234"/>
                  </a:cubicBezTo>
                  <a:cubicBezTo>
                    <a:pt x="192" y="234"/>
                    <a:pt x="195" y="233"/>
                    <a:pt x="198" y="233"/>
                  </a:cubicBezTo>
                  <a:cubicBezTo>
                    <a:pt x="203" y="233"/>
                    <a:pt x="209" y="236"/>
                    <a:pt x="214" y="249"/>
                  </a:cubicBezTo>
                  <a:cubicBezTo>
                    <a:pt x="217" y="252"/>
                    <a:pt x="220" y="252"/>
                    <a:pt x="223" y="252"/>
                  </a:cubicBezTo>
                  <a:cubicBezTo>
                    <a:pt x="234" y="252"/>
                    <a:pt x="245" y="240"/>
                    <a:pt x="254" y="240"/>
                  </a:cubicBezTo>
                  <a:cubicBezTo>
                    <a:pt x="256" y="240"/>
                    <a:pt x="257" y="240"/>
                    <a:pt x="259" y="241"/>
                  </a:cubicBezTo>
                  <a:lnTo>
                    <a:pt x="259" y="7"/>
                  </a:lnTo>
                  <a:cubicBezTo>
                    <a:pt x="247" y="11"/>
                    <a:pt x="230" y="11"/>
                    <a:pt x="218" y="15"/>
                  </a:cubicBezTo>
                  <a:lnTo>
                    <a:pt x="214" y="15"/>
                  </a:lnTo>
                  <a:cubicBezTo>
                    <a:pt x="203" y="5"/>
                    <a:pt x="193" y="1"/>
                    <a:pt x="183"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22" name="Google Shape;222;p29"/>
            <p:cNvSpPr/>
            <p:nvPr/>
          </p:nvSpPr>
          <p:spPr>
            <a:xfrm>
              <a:off x="4820050" y="5406925"/>
              <a:ext cx="15600" cy="6700"/>
            </a:xfrm>
            <a:custGeom>
              <a:avLst/>
              <a:gdLst/>
              <a:ahLst/>
              <a:cxnLst/>
              <a:rect l="l" t="t" r="r" b="b"/>
              <a:pathLst>
                <a:path w="624" h="268" extrusionOk="0">
                  <a:moveTo>
                    <a:pt x="594" y="1"/>
                  </a:moveTo>
                  <a:cubicBezTo>
                    <a:pt x="578" y="1"/>
                    <a:pt x="563" y="6"/>
                    <a:pt x="550" y="16"/>
                  </a:cubicBezTo>
                  <a:cubicBezTo>
                    <a:pt x="538" y="24"/>
                    <a:pt x="525" y="25"/>
                    <a:pt x="513" y="25"/>
                  </a:cubicBezTo>
                  <a:cubicBezTo>
                    <a:pt x="509" y="25"/>
                    <a:pt x="505" y="25"/>
                    <a:pt x="501" y="25"/>
                  </a:cubicBezTo>
                  <a:cubicBezTo>
                    <a:pt x="493" y="25"/>
                    <a:pt x="484" y="26"/>
                    <a:pt x="476" y="28"/>
                  </a:cubicBezTo>
                  <a:cubicBezTo>
                    <a:pt x="448" y="37"/>
                    <a:pt x="423" y="45"/>
                    <a:pt x="398" y="57"/>
                  </a:cubicBezTo>
                  <a:cubicBezTo>
                    <a:pt x="374" y="69"/>
                    <a:pt x="349" y="61"/>
                    <a:pt x="320" y="73"/>
                  </a:cubicBezTo>
                  <a:lnTo>
                    <a:pt x="304" y="73"/>
                  </a:lnTo>
                  <a:cubicBezTo>
                    <a:pt x="287" y="57"/>
                    <a:pt x="269" y="51"/>
                    <a:pt x="251" y="51"/>
                  </a:cubicBezTo>
                  <a:cubicBezTo>
                    <a:pt x="220" y="51"/>
                    <a:pt x="189" y="66"/>
                    <a:pt x="160" y="66"/>
                  </a:cubicBezTo>
                  <a:cubicBezTo>
                    <a:pt x="156" y="66"/>
                    <a:pt x="152" y="66"/>
                    <a:pt x="148" y="65"/>
                  </a:cubicBezTo>
                  <a:cubicBezTo>
                    <a:pt x="145" y="66"/>
                    <a:pt x="141" y="67"/>
                    <a:pt x="138" y="67"/>
                  </a:cubicBezTo>
                  <a:cubicBezTo>
                    <a:pt x="129" y="67"/>
                    <a:pt x="121" y="63"/>
                    <a:pt x="115" y="57"/>
                  </a:cubicBezTo>
                  <a:cubicBezTo>
                    <a:pt x="95" y="43"/>
                    <a:pt x="72" y="35"/>
                    <a:pt x="48" y="35"/>
                  </a:cubicBezTo>
                  <a:cubicBezTo>
                    <a:pt x="43" y="35"/>
                    <a:pt x="38" y="36"/>
                    <a:pt x="33" y="37"/>
                  </a:cubicBezTo>
                  <a:cubicBezTo>
                    <a:pt x="25" y="37"/>
                    <a:pt x="8" y="37"/>
                    <a:pt x="0" y="110"/>
                  </a:cubicBezTo>
                  <a:cubicBezTo>
                    <a:pt x="8" y="176"/>
                    <a:pt x="21" y="192"/>
                    <a:pt x="33" y="192"/>
                  </a:cubicBezTo>
                  <a:cubicBezTo>
                    <a:pt x="40" y="192"/>
                    <a:pt x="51" y="205"/>
                    <a:pt x="59" y="205"/>
                  </a:cubicBezTo>
                  <a:cubicBezTo>
                    <a:pt x="60" y="205"/>
                    <a:pt x="61" y="205"/>
                    <a:pt x="62" y="205"/>
                  </a:cubicBezTo>
                  <a:cubicBezTo>
                    <a:pt x="70" y="202"/>
                    <a:pt x="78" y="201"/>
                    <a:pt x="86" y="201"/>
                  </a:cubicBezTo>
                  <a:cubicBezTo>
                    <a:pt x="103" y="201"/>
                    <a:pt x="120" y="207"/>
                    <a:pt x="132" y="221"/>
                  </a:cubicBezTo>
                  <a:cubicBezTo>
                    <a:pt x="138" y="207"/>
                    <a:pt x="144" y="202"/>
                    <a:pt x="150" y="202"/>
                  </a:cubicBezTo>
                  <a:cubicBezTo>
                    <a:pt x="160" y="202"/>
                    <a:pt x="168" y="214"/>
                    <a:pt x="173" y="221"/>
                  </a:cubicBezTo>
                  <a:cubicBezTo>
                    <a:pt x="181" y="229"/>
                    <a:pt x="193" y="225"/>
                    <a:pt x="201" y="229"/>
                  </a:cubicBezTo>
                  <a:cubicBezTo>
                    <a:pt x="210" y="242"/>
                    <a:pt x="226" y="250"/>
                    <a:pt x="238" y="258"/>
                  </a:cubicBezTo>
                  <a:cubicBezTo>
                    <a:pt x="247" y="262"/>
                    <a:pt x="257" y="265"/>
                    <a:pt x="266" y="265"/>
                  </a:cubicBezTo>
                  <a:cubicBezTo>
                    <a:pt x="277" y="265"/>
                    <a:pt x="288" y="260"/>
                    <a:pt x="300" y="242"/>
                  </a:cubicBezTo>
                  <a:cubicBezTo>
                    <a:pt x="304" y="238"/>
                    <a:pt x="308" y="229"/>
                    <a:pt x="308" y="229"/>
                  </a:cubicBezTo>
                  <a:cubicBezTo>
                    <a:pt x="314" y="240"/>
                    <a:pt x="321" y="243"/>
                    <a:pt x="327" y="243"/>
                  </a:cubicBezTo>
                  <a:cubicBezTo>
                    <a:pt x="340" y="243"/>
                    <a:pt x="353" y="229"/>
                    <a:pt x="366" y="229"/>
                  </a:cubicBezTo>
                  <a:cubicBezTo>
                    <a:pt x="367" y="229"/>
                    <a:pt x="368" y="229"/>
                    <a:pt x="370" y="229"/>
                  </a:cubicBezTo>
                  <a:cubicBezTo>
                    <a:pt x="390" y="233"/>
                    <a:pt x="406" y="246"/>
                    <a:pt x="423" y="258"/>
                  </a:cubicBezTo>
                  <a:cubicBezTo>
                    <a:pt x="432" y="265"/>
                    <a:pt x="441" y="267"/>
                    <a:pt x="450" y="267"/>
                  </a:cubicBezTo>
                  <a:cubicBezTo>
                    <a:pt x="469" y="267"/>
                    <a:pt x="487" y="257"/>
                    <a:pt x="506" y="257"/>
                  </a:cubicBezTo>
                  <a:cubicBezTo>
                    <a:pt x="510" y="257"/>
                    <a:pt x="513" y="257"/>
                    <a:pt x="517" y="258"/>
                  </a:cubicBezTo>
                  <a:cubicBezTo>
                    <a:pt x="518" y="258"/>
                    <a:pt x="519" y="258"/>
                    <a:pt x="520" y="258"/>
                  </a:cubicBezTo>
                  <a:cubicBezTo>
                    <a:pt x="539" y="258"/>
                    <a:pt x="557" y="222"/>
                    <a:pt x="576" y="222"/>
                  </a:cubicBezTo>
                  <a:cubicBezTo>
                    <a:pt x="583" y="222"/>
                    <a:pt x="591" y="228"/>
                    <a:pt x="599" y="246"/>
                  </a:cubicBezTo>
                  <a:cubicBezTo>
                    <a:pt x="603" y="254"/>
                    <a:pt x="612" y="262"/>
                    <a:pt x="624" y="262"/>
                  </a:cubicBezTo>
                  <a:lnTo>
                    <a:pt x="624" y="8"/>
                  </a:lnTo>
                  <a:cubicBezTo>
                    <a:pt x="614" y="3"/>
                    <a:pt x="604" y="1"/>
                    <a:pt x="594"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23" name="Google Shape;223;p29"/>
            <p:cNvSpPr/>
            <p:nvPr/>
          </p:nvSpPr>
          <p:spPr>
            <a:xfrm>
              <a:off x="4816650" y="5393650"/>
              <a:ext cx="18900" cy="7125"/>
            </a:xfrm>
            <a:custGeom>
              <a:avLst/>
              <a:gdLst/>
              <a:ahLst/>
              <a:cxnLst/>
              <a:rect l="l" t="t" r="r" b="b"/>
              <a:pathLst>
                <a:path w="756" h="285" extrusionOk="0">
                  <a:moveTo>
                    <a:pt x="725" y="0"/>
                  </a:moveTo>
                  <a:cubicBezTo>
                    <a:pt x="695" y="0"/>
                    <a:pt x="666" y="21"/>
                    <a:pt x="637" y="46"/>
                  </a:cubicBezTo>
                  <a:cubicBezTo>
                    <a:pt x="616" y="59"/>
                    <a:pt x="596" y="67"/>
                    <a:pt x="571" y="71"/>
                  </a:cubicBezTo>
                  <a:cubicBezTo>
                    <a:pt x="563" y="71"/>
                    <a:pt x="559" y="75"/>
                    <a:pt x="551" y="75"/>
                  </a:cubicBezTo>
                  <a:cubicBezTo>
                    <a:pt x="542" y="78"/>
                    <a:pt x="531" y="81"/>
                    <a:pt x="520" y="81"/>
                  </a:cubicBezTo>
                  <a:cubicBezTo>
                    <a:pt x="515" y="81"/>
                    <a:pt x="510" y="80"/>
                    <a:pt x="506" y="79"/>
                  </a:cubicBezTo>
                  <a:cubicBezTo>
                    <a:pt x="479" y="76"/>
                    <a:pt x="455" y="73"/>
                    <a:pt x="432" y="73"/>
                  </a:cubicBezTo>
                  <a:cubicBezTo>
                    <a:pt x="422" y="73"/>
                    <a:pt x="413" y="74"/>
                    <a:pt x="403" y="75"/>
                  </a:cubicBezTo>
                  <a:cubicBezTo>
                    <a:pt x="370" y="75"/>
                    <a:pt x="333" y="67"/>
                    <a:pt x="300" y="67"/>
                  </a:cubicBezTo>
                  <a:cubicBezTo>
                    <a:pt x="288" y="67"/>
                    <a:pt x="272" y="71"/>
                    <a:pt x="259" y="75"/>
                  </a:cubicBezTo>
                  <a:cubicBezTo>
                    <a:pt x="239" y="78"/>
                    <a:pt x="218" y="91"/>
                    <a:pt x="198" y="91"/>
                  </a:cubicBezTo>
                  <a:cubicBezTo>
                    <a:pt x="190" y="91"/>
                    <a:pt x="181" y="89"/>
                    <a:pt x="173" y="83"/>
                  </a:cubicBezTo>
                  <a:cubicBezTo>
                    <a:pt x="154" y="68"/>
                    <a:pt x="134" y="64"/>
                    <a:pt x="113" y="64"/>
                  </a:cubicBezTo>
                  <a:cubicBezTo>
                    <a:pt x="94" y="64"/>
                    <a:pt x="73" y="67"/>
                    <a:pt x="52" y="67"/>
                  </a:cubicBezTo>
                  <a:cubicBezTo>
                    <a:pt x="47" y="67"/>
                    <a:pt x="43" y="67"/>
                    <a:pt x="38" y="67"/>
                  </a:cubicBezTo>
                  <a:cubicBezTo>
                    <a:pt x="25" y="67"/>
                    <a:pt x="13" y="79"/>
                    <a:pt x="1" y="137"/>
                  </a:cubicBezTo>
                  <a:cubicBezTo>
                    <a:pt x="9" y="179"/>
                    <a:pt x="18" y="196"/>
                    <a:pt x="26" y="196"/>
                  </a:cubicBezTo>
                  <a:cubicBezTo>
                    <a:pt x="30" y="196"/>
                    <a:pt x="34" y="192"/>
                    <a:pt x="38" y="186"/>
                  </a:cubicBezTo>
                  <a:cubicBezTo>
                    <a:pt x="44" y="180"/>
                    <a:pt x="49" y="178"/>
                    <a:pt x="54" y="178"/>
                  </a:cubicBezTo>
                  <a:cubicBezTo>
                    <a:pt x="63" y="178"/>
                    <a:pt x="71" y="185"/>
                    <a:pt x="79" y="190"/>
                  </a:cubicBezTo>
                  <a:cubicBezTo>
                    <a:pt x="91" y="198"/>
                    <a:pt x="103" y="202"/>
                    <a:pt x="116" y="206"/>
                  </a:cubicBezTo>
                  <a:cubicBezTo>
                    <a:pt x="128" y="211"/>
                    <a:pt x="140" y="218"/>
                    <a:pt x="152" y="218"/>
                  </a:cubicBezTo>
                  <a:cubicBezTo>
                    <a:pt x="161" y="218"/>
                    <a:pt x="169" y="215"/>
                    <a:pt x="177" y="206"/>
                  </a:cubicBezTo>
                  <a:cubicBezTo>
                    <a:pt x="178" y="205"/>
                    <a:pt x="179" y="205"/>
                    <a:pt x="180" y="205"/>
                  </a:cubicBezTo>
                  <a:cubicBezTo>
                    <a:pt x="182" y="205"/>
                    <a:pt x="183" y="209"/>
                    <a:pt x="186" y="215"/>
                  </a:cubicBezTo>
                  <a:cubicBezTo>
                    <a:pt x="190" y="227"/>
                    <a:pt x="194" y="231"/>
                    <a:pt x="198" y="231"/>
                  </a:cubicBezTo>
                  <a:cubicBezTo>
                    <a:pt x="203" y="231"/>
                    <a:pt x="208" y="227"/>
                    <a:pt x="214" y="223"/>
                  </a:cubicBezTo>
                  <a:cubicBezTo>
                    <a:pt x="227" y="211"/>
                    <a:pt x="239" y="215"/>
                    <a:pt x="247" y="211"/>
                  </a:cubicBezTo>
                  <a:cubicBezTo>
                    <a:pt x="253" y="208"/>
                    <a:pt x="257" y="208"/>
                    <a:pt x="262" y="208"/>
                  </a:cubicBezTo>
                  <a:cubicBezTo>
                    <a:pt x="267" y="208"/>
                    <a:pt x="272" y="208"/>
                    <a:pt x="280" y="206"/>
                  </a:cubicBezTo>
                  <a:cubicBezTo>
                    <a:pt x="285" y="205"/>
                    <a:pt x="289" y="204"/>
                    <a:pt x="294" y="204"/>
                  </a:cubicBezTo>
                  <a:cubicBezTo>
                    <a:pt x="305" y="204"/>
                    <a:pt x="316" y="209"/>
                    <a:pt x="325" y="227"/>
                  </a:cubicBezTo>
                  <a:cubicBezTo>
                    <a:pt x="333" y="243"/>
                    <a:pt x="346" y="252"/>
                    <a:pt x="362" y="252"/>
                  </a:cubicBezTo>
                  <a:cubicBezTo>
                    <a:pt x="387" y="256"/>
                    <a:pt x="411" y="256"/>
                    <a:pt x="436" y="260"/>
                  </a:cubicBezTo>
                  <a:cubicBezTo>
                    <a:pt x="485" y="268"/>
                    <a:pt x="534" y="280"/>
                    <a:pt x="584" y="284"/>
                  </a:cubicBezTo>
                  <a:cubicBezTo>
                    <a:pt x="608" y="280"/>
                    <a:pt x="637" y="276"/>
                    <a:pt x="661" y="268"/>
                  </a:cubicBezTo>
                  <a:cubicBezTo>
                    <a:pt x="670" y="266"/>
                    <a:pt x="678" y="265"/>
                    <a:pt x="686" y="265"/>
                  </a:cubicBezTo>
                  <a:cubicBezTo>
                    <a:pt x="694" y="265"/>
                    <a:pt x="703" y="266"/>
                    <a:pt x="711" y="268"/>
                  </a:cubicBezTo>
                  <a:cubicBezTo>
                    <a:pt x="717" y="271"/>
                    <a:pt x="721" y="283"/>
                    <a:pt x="729" y="283"/>
                  </a:cubicBezTo>
                  <a:cubicBezTo>
                    <a:pt x="731" y="283"/>
                    <a:pt x="733" y="282"/>
                    <a:pt x="735" y="280"/>
                  </a:cubicBezTo>
                  <a:cubicBezTo>
                    <a:pt x="739" y="276"/>
                    <a:pt x="748" y="276"/>
                    <a:pt x="756" y="276"/>
                  </a:cubicBezTo>
                  <a:lnTo>
                    <a:pt x="756" y="9"/>
                  </a:lnTo>
                  <a:lnTo>
                    <a:pt x="752" y="5"/>
                  </a:lnTo>
                  <a:cubicBezTo>
                    <a:pt x="743" y="2"/>
                    <a:pt x="734" y="0"/>
                    <a:pt x="725"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24" name="Google Shape;224;p29"/>
            <p:cNvSpPr/>
            <p:nvPr/>
          </p:nvSpPr>
          <p:spPr>
            <a:xfrm>
              <a:off x="4818500" y="5380750"/>
              <a:ext cx="17050" cy="6800"/>
            </a:xfrm>
            <a:custGeom>
              <a:avLst/>
              <a:gdLst/>
              <a:ahLst/>
              <a:cxnLst/>
              <a:rect l="l" t="t" r="r" b="b"/>
              <a:pathLst>
                <a:path w="682" h="272" extrusionOk="0">
                  <a:moveTo>
                    <a:pt x="682" y="0"/>
                  </a:moveTo>
                  <a:cubicBezTo>
                    <a:pt x="675" y="2"/>
                    <a:pt x="669" y="3"/>
                    <a:pt x="662" y="3"/>
                  </a:cubicBezTo>
                  <a:cubicBezTo>
                    <a:pt x="650" y="3"/>
                    <a:pt x="637" y="1"/>
                    <a:pt x="625" y="1"/>
                  </a:cubicBezTo>
                  <a:cubicBezTo>
                    <a:pt x="613" y="1"/>
                    <a:pt x="602" y="2"/>
                    <a:pt x="592" y="8"/>
                  </a:cubicBezTo>
                  <a:cubicBezTo>
                    <a:pt x="575" y="13"/>
                    <a:pt x="563" y="21"/>
                    <a:pt x="555" y="33"/>
                  </a:cubicBezTo>
                  <a:cubicBezTo>
                    <a:pt x="545" y="43"/>
                    <a:pt x="532" y="51"/>
                    <a:pt x="516" y="51"/>
                  </a:cubicBezTo>
                  <a:cubicBezTo>
                    <a:pt x="513" y="51"/>
                    <a:pt x="509" y="50"/>
                    <a:pt x="505" y="49"/>
                  </a:cubicBezTo>
                  <a:cubicBezTo>
                    <a:pt x="491" y="47"/>
                    <a:pt x="474" y="44"/>
                    <a:pt x="457" y="44"/>
                  </a:cubicBezTo>
                  <a:cubicBezTo>
                    <a:pt x="450" y="44"/>
                    <a:pt x="443" y="44"/>
                    <a:pt x="436" y="45"/>
                  </a:cubicBezTo>
                  <a:cubicBezTo>
                    <a:pt x="386" y="49"/>
                    <a:pt x="341" y="49"/>
                    <a:pt x="296" y="49"/>
                  </a:cubicBezTo>
                  <a:lnTo>
                    <a:pt x="235" y="49"/>
                  </a:lnTo>
                  <a:cubicBezTo>
                    <a:pt x="234" y="49"/>
                    <a:pt x="233" y="48"/>
                    <a:pt x="233" y="48"/>
                  </a:cubicBezTo>
                  <a:cubicBezTo>
                    <a:pt x="226" y="48"/>
                    <a:pt x="220" y="89"/>
                    <a:pt x="212" y="89"/>
                  </a:cubicBezTo>
                  <a:cubicBezTo>
                    <a:pt x="210" y="89"/>
                    <a:pt x="208" y="87"/>
                    <a:pt x="206" y="82"/>
                  </a:cubicBezTo>
                  <a:cubicBezTo>
                    <a:pt x="202" y="68"/>
                    <a:pt x="189" y="57"/>
                    <a:pt x="175" y="57"/>
                  </a:cubicBezTo>
                  <a:cubicBezTo>
                    <a:pt x="173" y="57"/>
                    <a:pt x="171" y="57"/>
                    <a:pt x="169" y="58"/>
                  </a:cubicBezTo>
                  <a:cubicBezTo>
                    <a:pt x="124" y="54"/>
                    <a:pt x="79" y="54"/>
                    <a:pt x="29" y="54"/>
                  </a:cubicBezTo>
                  <a:cubicBezTo>
                    <a:pt x="21" y="54"/>
                    <a:pt x="13" y="62"/>
                    <a:pt x="5" y="78"/>
                  </a:cubicBezTo>
                  <a:cubicBezTo>
                    <a:pt x="5" y="91"/>
                    <a:pt x="1" y="107"/>
                    <a:pt x="1" y="123"/>
                  </a:cubicBezTo>
                  <a:cubicBezTo>
                    <a:pt x="1" y="140"/>
                    <a:pt x="1" y="156"/>
                    <a:pt x="5" y="173"/>
                  </a:cubicBezTo>
                  <a:cubicBezTo>
                    <a:pt x="9" y="185"/>
                    <a:pt x="13" y="189"/>
                    <a:pt x="17" y="189"/>
                  </a:cubicBezTo>
                  <a:cubicBezTo>
                    <a:pt x="21" y="191"/>
                    <a:pt x="25" y="192"/>
                    <a:pt x="29" y="192"/>
                  </a:cubicBezTo>
                  <a:cubicBezTo>
                    <a:pt x="33" y="192"/>
                    <a:pt x="36" y="191"/>
                    <a:pt x="38" y="189"/>
                  </a:cubicBezTo>
                  <a:cubicBezTo>
                    <a:pt x="46" y="183"/>
                    <a:pt x="56" y="180"/>
                    <a:pt x="65" y="180"/>
                  </a:cubicBezTo>
                  <a:cubicBezTo>
                    <a:pt x="75" y="180"/>
                    <a:pt x="83" y="183"/>
                    <a:pt x="87" y="189"/>
                  </a:cubicBezTo>
                  <a:cubicBezTo>
                    <a:pt x="88" y="190"/>
                    <a:pt x="90" y="191"/>
                    <a:pt x="91" y="191"/>
                  </a:cubicBezTo>
                  <a:cubicBezTo>
                    <a:pt x="96" y="191"/>
                    <a:pt x="100" y="187"/>
                    <a:pt x="105" y="187"/>
                  </a:cubicBezTo>
                  <a:cubicBezTo>
                    <a:pt x="108" y="187"/>
                    <a:pt x="112" y="188"/>
                    <a:pt x="116" y="193"/>
                  </a:cubicBezTo>
                  <a:cubicBezTo>
                    <a:pt x="125" y="200"/>
                    <a:pt x="133" y="209"/>
                    <a:pt x="140" y="209"/>
                  </a:cubicBezTo>
                  <a:cubicBezTo>
                    <a:pt x="146" y="209"/>
                    <a:pt x="151" y="203"/>
                    <a:pt x="157" y="185"/>
                  </a:cubicBezTo>
                  <a:cubicBezTo>
                    <a:pt x="158" y="183"/>
                    <a:pt x="159" y="182"/>
                    <a:pt x="159" y="182"/>
                  </a:cubicBezTo>
                  <a:cubicBezTo>
                    <a:pt x="162" y="182"/>
                    <a:pt x="164" y="188"/>
                    <a:pt x="173" y="197"/>
                  </a:cubicBezTo>
                  <a:cubicBezTo>
                    <a:pt x="177" y="201"/>
                    <a:pt x="181" y="204"/>
                    <a:pt x="185" y="204"/>
                  </a:cubicBezTo>
                  <a:cubicBezTo>
                    <a:pt x="193" y="204"/>
                    <a:pt x="200" y="192"/>
                    <a:pt x="206" y="156"/>
                  </a:cubicBezTo>
                  <a:cubicBezTo>
                    <a:pt x="218" y="201"/>
                    <a:pt x="231" y="205"/>
                    <a:pt x="247" y="205"/>
                  </a:cubicBezTo>
                  <a:cubicBezTo>
                    <a:pt x="267" y="205"/>
                    <a:pt x="288" y="210"/>
                    <a:pt x="308" y="214"/>
                  </a:cubicBezTo>
                  <a:cubicBezTo>
                    <a:pt x="333" y="218"/>
                    <a:pt x="358" y="218"/>
                    <a:pt x="378" y="218"/>
                  </a:cubicBezTo>
                  <a:cubicBezTo>
                    <a:pt x="383" y="218"/>
                    <a:pt x="387" y="217"/>
                    <a:pt x="390" y="217"/>
                  </a:cubicBezTo>
                  <a:cubicBezTo>
                    <a:pt x="395" y="217"/>
                    <a:pt x="400" y="219"/>
                    <a:pt x="407" y="226"/>
                  </a:cubicBezTo>
                  <a:cubicBezTo>
                    <a:pt x="412" y="233"/>
                    <a:pt x="418" y="237"/>
                    <a:pt x="424" y="237"/>
                  </a:cubicBezTo>
                  <a:cubicBezTo>
                    <a:pt x="428" y="237"/>
                    <a:pt x="432" y="235"/>
                    <a:pt x="436" y="230"/>
                  </a:cubicBezTo>
                  <a:cubicBezTo>
                    <a:pt x="437" y="228"/>
                    <a:pt x="440" y="227"/>
                    <a:pt x="442" y="227"/>
                  </a:cubicBezTo>
                  <a:cubicBezTo>
                    <a:pt x="445" y="227"/>
                    <a:pt x="448" y="229"/>
                    <a:pt x="448" y="234"/>
                  </a:cubicBezTo>
                  <a:cubicBezTo>
                    <a:pt x="458" y="258"/>
                    <a:pt x="466" y="265"/>
                    <a:pt x="474" y="265"/>
                  </a:cubicBezTo>
                  <a:cubicBezTo>
                    <a:pt x="479" y="265"/>
                    <a:pt x="484" y="262"/>
                    <a:pt x="489" y="259"/>
                  </a:cubicBezTo>
                  <a:cubicBezTo>
                    <a:pt x="514" y="255"/>
                    <a:pt x="538" y="246"/>
                    <a:pt x="555" y="238"/>
                  </a:cubicBezTo>
                  <a:cubicBezTo>
                    <a:pt x="575" y="234"/>
                    <a:pt x="596" y="218"/>
                    <a:pt x="608" y="214"/>
                  </a:cubicBezTo>
                  <a:cubicBezTo>
                    <a:pt x="620" y="214"/>
                    <a:pt x="633" y="222"/>
                    <a:pt x="645" y="246"/>
                  </a:cubicBezTo>
                  <a:cubicBezTo>
                    <a:pt x="649" y="263"/>
                    <a:pt x="665" y="271"/>
                    <a:pt x="682" y="271"/>
                  </a:cubicBezTo>
                  <a:lnTo>
                    <a:pt x="682" y="0"/>
                  </a:ln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25" name="Google Shape;225;p29"/>
            <p:cNvSpPr/>
            <p:nvPr/>
          </p:nvSpPr>
          <p:spPr>
            <a:xfrm>
              <a:off x="4831025" y="5328825"/>
              <a:ext cx="4625" cy="6200"/>
            </a:xfrm>
            <a:custGeom>
              <a:avLst/>
              <a:gdLst/>
              <a:ahLst/>
              <a:cxnLst/>
              <a:rect l="l" t="t" r="r" b="b"/>
              <a:pathLst>
                <a:path w="185" h="248" extrusionOk="0">
                  <a:moveTo>
                    <a:pt x="181" y="1"/>
                  </a:moveTo>
                  <a:cubicBezTo>
                    <a:pt x="177" y="1"/>
                    <a:pt x="169" y="5"/>
                    <a:pt x="169" y="5"/>
                  </a:cubicBezTo>
                  <a:lnTo>
                    <a:pt x="91" y="5"/>
                  </a:lnTo>
                  <a:cubicBezTo>
                    <a:pt x="86" y="5"/>
                    <a:pt x="82" y="17"/>
                    <a:pt x="78" y="17"/>
                  </a:cubicBezTo>
                  <a:lnTo>
                    <a:pt x="25" y="42"/>
                  </a:lnTo>
                  <a:lnTo>
                    <a:pt x="21" y="42"/>
                  </a:lnTo>
                  <a:cubicBezTo>
                    <a:pt x="4" y="63"/>
                    <a:pt x="0" y="87"/>
                    <a:pt x="4" y="112"/>
                  </a:cubicBezTo>
                  <a:cubicBezTo>
                    <a:pt x="4" y="157"/>
                    <a:pt x="11" y="199"/>
                    <a:pt x="22" y="199"/>
                  </a:cubicBezTo>
                  <a:cubicBezTo>
                    <a:pt x="23" y="199"/>
                    <a:pt x="24" y="199"/>
                    <a:pt x="25" y="198"/>
                  </a:cubicBezTo>
                  <a:cubicBezTo>
                    <a:pt x="29" y="194"/>
                    <a:pt x="32" y="193"/>
                    <a:pt x="36" y="193"/>
                  </a:cubicBezTo>
                  <a:cubicBezTo>
                    <a:pt x="46" y="193"/>
                    <a:pt x="56" y="207"/>
                    <a:pt x="70" y="207"/>
                  </a:cubicBezTo>
                  <a:cubicBezTo>
                    <a:pt x="71" y="207"/>
                    <a:pt x="73" y="206"/>
                    <a:pt x="74" y="206"/>
                  </a:cubicBezTo>
                  <a:cubicBezTo>
                    <a:pt x="76" y="205"/>
                    <a:pt x="79" y="205"/>
                    <a:pt x="81" y="205"/>
                  </a:cubicBezTo>
                  <a:cubicBezTo>
                    <a:pt x="98" y="205"/>
                    <a:pt x="113" y="232"/>
                    <a:pt x="132" y="243"/>
                  </a:cubicBezTo>
                  <a:cubicBezTo>
                    <a:pt x="132" y="243"/>
                    <a:pt x="133" y="243"/>
                    <a:pt x="134" y="243"/>
                  </a:cubicBezTo>
                  <a:cubicBezTo>
                    <a:pt x="142" y="243"/>
                    <a:pt x="151" y="229"/>
                    <a:pt x="159" y="229"/>
                  </a:cubicBezTo>
                  <a:cubicBezTo>
                    <a:pt x="163" y="229"/>
                    <a:pt x="166" y="233"/>
                    <a:pt x="169" y="243"/>
                  </a:cubicBezTo>
                  <a:cubicBezTo>
                    <a:pt x="173" y="247"/>
                    <a:pt x="177" y="247"/>
                    <a:pt x="185" y="247"/>
                  </a:cubicBezTo>
                  <a:lnTo>
                    <a:pt x="181" y="1"/>
                  </a:ln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26" name="Google Shape;226;p29"/>
            <p:cNvSpPr/>
            <p:nvPr/>
          </p:nvSpPr>
          <p:spPr>
            <a:xfrm>
              <a:off x="4813675" y="5458725"/>
              <a:ext cx="21875" cy="7700"/>
            </a:xfrm>
            <a:custGeom>
              <a:avLst/>
              <a:gdLst/>
              <a:ahLst/>
              <a:cxnLst/>
              <a:rect l="l" t="t" r="r" b="b"/>
              <a:pathLst>
                <a:path w="875" h="308" extrusionOk="0">
                  <a:moveTo>
                    <a:pt x="867" y="1"/>
                  </a:moveTo>
                  <a:cubicBezTo>
                    <a:pt x="864" y="1"/>
                    <a:pt x="861" y="2"/>
                    <a:pt x="858" y="4"/>
                  </a:cubicBezTo>
                  <a:cubicBezTo>
                    <a:pt x="842" y="16"/>
                    <a:pt x="830" y="37"/>
                    <a:pt x="813" y="37"/>
                  </a:cubicBezTo>
                  <a:cubicBezTo>
                    <a:pt x="805" y="36"/>
                    <a:pt x="796" y="35"/>
                    <a:pt x="787" y="35"/>
                  </a:cubicBezTo>
                  <a:cubicBezTo>
                    <a:pt x="763" y="35"/>
                    <a:pt x="740" y="39"/>
                    <a:pt x="719" y="45"/>
                  </a:cubicBezTo>
                  <a:cubicBezTo>
                    <a:pt x="707" y="45"/>
                    <a:pt x="698" y="49"/>
                    <a:pt x="690" y="57"/>
                  </a:cubicBezTo>
                  <a:cubicBezTo>
                    <a:pt x="672" y="72"/>
                    <a:pt x="654" y="77"/>
                    <a:pt x="636" y="77"/>
                  </a:cubicBezTo>
                  <a:cubicBezTo>
                    <a:pt x="605" y="77"/>
                    <a:pt x="575" y="62"/>
                    <a:pt x="547" y="57"/>
                  </a:cubicBezTo>
                  <a:cubicBezTo>
                    <a:pt x="522" y="54"/>
                    <a:pt x="497" y="39"/>
                    <a:pt x="472" y="39"/>
                  </a:cubicBezTo>
                  <a:cubicBezTo>
                    <a:pt x="464" y="39"/>
                    <a:pt x="456" y="41"/>
                    <a:pt x="448" y="45"/>
                  </a:cubicBezTo>
                  <a:cubicBezTo>
                    <a:pt x="443" y="48"/>
                    <a:pt x="439" y="50"/>
                    <a:pt x="434" y="50"/>
                  </a:cubicBezTo>
                  <a:cubicBezTo>
                    <a:pt x="427" y="50"/>
                    <a:pt x="419" y="47"/>
                    <a:pt x="409" y="47"/>
                  </a:cubicBezTo>
                  <a:cubicBezTo>
                    <a:pt x="405" y="47"/>
                    <a:pt x="400" y="47"/>
                    <a:pt x="395" y="49"/>
                  </a:cubicBezTo>
                  <a:cubicBezTo>
                    <a:pt x="374" y="57"/>
                    <a:pt x="346" y="78"/>
                    <a:pt x="321" y="86"/>
                  </a:cubicBezTo>
                  <a:cubicBezTo>
                    <a:pt x="304" y="89"/>
                    <a:pt x="284" y="92"/>
                    <a:pt x="265" y="92"/>
                  </a:cubicBezTo>
                  <a:cubicBezTo>
                    <a:pt x="258" y="92"/>
                    <a:pt x="250" y="91"/>
                    <a:pt x="243" y="90"/>
                  </a:cubicBezTo>
                  <a:cubicBezTo>
                    <a:pt x="227" y="90"/>
                    <a:pt x="202" y="78"/>
                    <a:pt x="186" y="78"/>
                  </a:cubicBezTo>
                  <a:cubicBezTo>
                    <a:pt x="173" y="78"/>
                    <a:pt x="161" y="90"/>
                    <a:pt x="144" y="90"/>
                  </a:cubicBezTo>
                  <a:lnTo>
                    <a:pt x="34" y="90"/>
                  </a:lnTo>
                  <a:cubicBezTo>
                    <a:pt x="31" y="90"/>
                    <a:pt x="28" y="89"/>
                    <a:pt x="25" y="89"/>
                  </a:cubicBezTo>
                  <a:cubicBezTo>
                    <a:pt x="18" y="89"/>
                    <a:pt x="9" y="95"/>
                    <a:pt x="1" y="131"/>
                  </a:cubicBezTo>
                  <a:cubicBezTo>
                    <a:pt x="9" y="184"/>
                    <a:pt x="21" y="205"/>
                    <a:pt x="30" y="205"/>
                  </a:cubicBezTo>
                  <a:cubicBezTo>
                    <a:pt x="35" y="205"/>
                    <a:pt x="41" y="207"/>
                    <a:pt x="46" y="207"/>
                  </a:cubicBezTo>
                  <a:cubicBezTo>
                    <a:pt x="49" y="207"/>
                    <a:pt x="51" y="206"/>
                    <a:pt x="54" y="205"/>
                  </a:cubicBezTo>
                  <a:cubicBezTo>
                    <a:pt x="64" y="201"/>
                    <a:pt x="74" y="199"/>
                    <a:pt x="84" y="199"/>
                  </a:cubicBezTo>
                  <a:cubicBezTo>
                    <a:pt x="113" y="199"/>
                    <a:pt x="141" y="214"/>
                    <a:pt x="169" y="217"/>
                  </a:cubicBezTo>
                  <a:cubicBezTo>
                    <a:pt x="206" y="221"/>
                    <a:pt x="247" y="225"/>
                    <a:pt x="288" y="225"/>
                  </a:cubicBezTo>
                  <a:cubicBezTo>
                    <a:pt x="317" y="225"/>
                    <a:pt x="350" y="217"/>
                    <a:pt x="382" y="205"/>
                  </a:cubicBezTo>
                  <a:cubicBezTo>
                    <a:pt x="410" y="193"/>
                    <a:pt x="439" y="185"/>
                    <a:pt x="470" y="185"/>
                  </a:cubicBezTo>
                  <a:cubicBezTo>
                    <a:pt x="482" y="185"/>
                    <a:pt x="493" y="186"/>
                    <a:pt x="506" y="188"/>
                  </a:cubicBezTo>
                  <a:cubicBezTo>
                    <a:pt x="510" y="193"/>
                    <a:pt x="518" y="197"/>
                    <a:pt x="526" y="205"/>
                  </a:cubicBezTo>
                  <a:cubicBezTo>
                    <a:pt x="534" y="213"/>
                    <a:pt x="543" y="230"/>
                    <a:pt x="555" y="230"/>
                  </a:cubicBezTo>
                  <a:cubicBezTo>
                    <a:pt x="579" y="230"/>
                    <a:pt x="608" y="230"/>
                    <a:pt x="637" y="238"/>
                  </a:cubicBezTo>
                  <a:cubicBezTo>
                    <a:pt x="649" y="242"/>
                    <a:pt x="666" y="234"/>
                    <a:pt x="678" y="250"/>
                  </a:cubicBezTo>
                  <a:cubicBezTo>
                    <a:pt x="684" y="257"/>
                    <a:pt x="691" y="261"/>
                    <a:pt x="698" y="261"/>
                  </a:cubicBezTo>
                  <a:cubicBezTo>
                    <a:pt x="703" y="261"/>
                    <a:pt x="709" y="258"/>
                    <a:pt x="715" y="250"/>
                  </a:cubicBezTo>
                  <a:cubicBezTo>
                    <a:pt x="717" y="245"/>
                    <a:pt x="718" y="243"/>
                    <a:pt x="720" y="243"/>
                  </a:cubicBezTo>
                  <a:cubicBezTo>
                    <a:pt x="723" y="243"/>
                    <a:pt x="727" y="246"/>
                    <a:pt x="731" y="246"/>
                  </a:cubicBezTo>
                  <a:lnTo>
                    <a:pt x="768" y="246"/>
                  </a:lnTo>
                  <a:cubicBezTo>
                    <a:pt x="771" y="245"/>
                    <a:pt x="775" y="245"/>
                    <a:pt x="778" y="245"/>
                  </a:cubicBezTo>
                  <a:cubicBezTo>
                    <a:pt x="804" y="245"/>
                    <a:pt x="834" y="260"/>
                    <a:pt x="863" y="307"/>
                  </a:cubicBezTo>
                  <a:cubicBezTo>
                    <a:pt x="867" y="307"/>
                    <a:pt x="871" y="303"/>
                    <a:pt x="875" y="299"/>
                  </a:cubicBezTo>
                  <a:lnTo>
                    <a:pt x="875" y="4"/>
                  </a:lnTo>
                  <a:cubicBezTo>
                    <a:pt x="873" y="2"/>
                    <a:pt x="870" y="1"/>
                    <a:pt x="867"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27" name="Google Shape;227;p29"/>
            <p:cNvSpPr/>
            <p:nvPr/>
          </p:nvSpPr>
          <p:spPr>
            <a:xfrm>
              <a:off x="4824350" y="5341500"/>
              <a:ext cx="11200" cy="6850"/>
            </a:xfrm>
            <a:custGeom>
              <a:avLst/>
              <a:gdLst/>
              <a:ahLst/>
              <a:cxnLst/>
              <a:rect l="l" t="t" r="r" b="b"/>
              <a:pathLst>
                <a:path w="448" h="274" extrusionOk="0">
                  <a:moveTo>
                    <a:pt x="421" y="0"/>
                  </a:moveTo>
                  <a:cubicBezTo>
                    <a:pt x="410" y="0"/>
                    <a:pt x="398" y="8"/>
                    <a:pt x="385" y="8"/>
                  </a:cubicBezTo>
                  <a:cubicBezTo>
                    <a:pt x="383" y="8"/>
                    <a:pt x="380" y="7"/>
                    <a:pt x="378" y="7"/>
                  </a:cubicBezTo>
                  <a:cubicBezTo>
                    <a:pt x="375" y="6"/>
                    <a:pt x="373" y="5"/>
                    <a:pt x="370" y="5"/>
                  </a:cubicBezTo>
                  <a:cubicBezTo>
                    <a:pt x="358" y="5"/>
                    <a:pt x="346" y="16"/>
                    <a:pt x="333" y="16"/>
                  </a:cubicBezTo>
                  <a:cubicBezTo>
                    <a:pt x="332" y="16"/>
                    <a:pt x="330" y="15"/>
                    <a:pt x="329" y="15"/>
                  </a:cubicBezTo>
                  <a:cubicBezTo>
                    <a:pt x="325" y="14"/>
                    <a:pt x="322" y="14"/>
                    <a:pt x="318" y="14"/>
                  </a:cubicBezTo>
                  <a:cubicBezTo>
                    <a:pt x="294" y="14"/>
                    <a:pt x="272" y="36"/>
                    <a:pt x="247" y="36"/>
                  </a:cubicBezTo>
                  <a:cubicBezTo>
                    <a:pt x="239" y="36"/>
                    <a:pt x="226" y="27"/>
                    <a:pt x="214" y="27"/>
                  </a:cubicBezTo>
                  <a:cubicBezTo>
                    <a:pt x="185" y="36"/>
                    <a:pt x="157" y="52"/>
                    <a:pt x="140" y="81"/>
                  </a:cubicBezTo>
                  <a:cubicBezTo>
                    <a:pt x="139" y="82"/>
                    <a:pt x="138" y="82"/>
                    <a:pt x="137" y="82"/>
                  </a:cubicBezTo>
                  <a:cubicBezTo>
                    <a:pt x="133" y="82"/>
                    <a:pt x="127" y="77"/>
                    <a:pt x="124" y="77"/>
                  </a:cubicBezTo>
                  <a:cubicBezTo>
                    <a:pt x="103" y="60"/>
                    <a:pt x="74" y="48"/>
                    <a:pt x="50" y="40"/>
                  </a:cubicBezTo>
                  <a:cubicBezTo>
                    <a:pt x="49" y="39"/>
                    <a:pt x="48" y="39"/>
                    <a:pt x="47" y="39"/>
                  </a:cubicBezTo>
                  <a:cubicBezTo>
                    <a:pt x="35" y="39"/>
                    <a:pt x="20" y="60"/>
                    <a:pt x="13" y="60"/>
                  </a:cubicBezTo>
                  <a:cubicBezTo>
                    <a:pt x="13" y="60"/>
                    <a:pt x="12" y="60"/>
                    <a:pt x="12" y="60"/>
                  </a:cubicBezTo>
                  <a:cubicBezTo>
                    <a:pt x="4" y="60"/>
                    <a:pt x="1" y="99"/>
                    <a:pt x="1" y="126"/>
                  </a:cubicBezTo>
                  <a:cubicBezTo>
                    <a:pt x="1" y="163"/>
                    <a:pt x="7" y="180"/>
                    <a:pt x="15" y="180"/>
                  </a:cubicBezTo>
                  <a:cubicBezTo>
                    <a:pt x="15" y="180"/>
                    <a:pt x="16" y="180"/>
                    <a:pt x="17" y="179"/>
                  </a:cubicBezTo>
                  <a:cubicBezTo>
                    <a:pt x="29" y="173"/>
                    <a:pt x="41" y="169"/>
                    <a:pt x="53" y="169"/>
                  </a:cubicBezTo>
                  <a:cubicBezTo>
                    <a:pt x="71" y="169"/>
                    <a:pt x="88" y="177"/>
                    <a:pt x="103" y="192"/>
                  </a:cubicBezTo>
                  <a:cubicBezTo>
                    <a:pt x="105" y="193"/>
                    <a:pt x="108" y="194"/>
                    <a:pt x="110" y="194"/>
                  </a:cubicBezTo>
                  <a:cubicBezTo>
                    <a:pt x="117" y="194"/>
                    <a:pt x="123" y="190"/>
                    <a:pt x="130" y="190"/>
                  </a:cubicBezTo>
                  <a:cubicBezTo>
                    <a:pt x="135" y="190"/>
                    <a:pt x="140" y="192"/>
                    <a:pt x="144" y="200"/>
                  </a:cubicBezTo>
                  <a:cubicBezTo>
                    <a:pt x="149" y="207"/>
                    <a:pt x="154" y="210"/>
                    <a:pt x="159" y="210"/>
                  </a:cubicBezTo>
                  <a:cubicBezTo>
                    <a:pt x="170" y="210"/>
                    <a:pt x="181" y="194"/>
                    <a:pt x="189" y="192"/>
                  </a:cubicBezTo>
                  <a:cubicBezTo>
                    <a:pt x="202" y="183"/>
                    <a:pt x="210" y="179"/>
                    <a:pt x="222" y="179"/>
                  </a:cubicBezTo>
                  <a:cubicBezTo>
                    <a:pt x="263" y="179"/>
                    <a:pt x="300" y="187"/>
                    <a:pt x="341" y="204"/>
                  </a:cubicBezTo>
                  <a:cubicBezTo>
                    <a:pt x="349" y="208"/>
                    <a:pt x="362" y="237"/>
                    <a:pt x="374" y="245"/>
                  </a:cubicBezTo>
                  <a:cubicBezTo>
                    <a:pt x="382" y="253"/>
                    <a:pt x="390" y="249"/>
                    <a:pt x="403" y="261"/>
                  </a:cubicBezTo>
                  <a:cubicBezTo>
                    <a:pt x="405" y="263"/>
                    <a:pt x="407" y="264"/>
                    <a:pt x="409" y="264"/>
                  </a:cubicBezTo>
                  <a:cubicBezTo>
                    <a:pt x="416" y="264"/>
                    <a:pt x="425" y="253"/>
                    <a:pt x="433" y="253"/>
                  </a:cubicBezTo>
                  <a:cubicBezTo>
                    <a:pt x="437" y="253"/>
                    <a:pt x="441" y="255"/>
                    <a:pt x="444" y="261"/>
                  </a:cubicBezTo>
                  <a:cubicBezTo>
                    <a:pt x="444" y="265"/>
                    <a:pt x="448" y="270"/>
                    <a:pt x="448" y="274"/>
                  </a:cubicBezTo>
                  <a:lnTo>
                    <a:pt x="448" y="7"/>
                  </a:lnTo>
                  <a:cubicBezTo>
                    <a:pt x="447" y="8"/>
                    <a:pt x="446" y="8"/>
                    <a:pt x="445" y="8"/>
                  </a:cubicBezTo>
                  <a:cubicBezTo>
                    <a:pt x="441" y="8"/>
                    <a:pt x="435" y="3"/>
                    <a:pt x="431" y="3"/>
                  </a:cubicBezTo>
                  <a:cubicBezTo>
                    <a:pt x="428" y="1"/>
                    <a:pt x="425" y="0"/>
                    <a:pt x="42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28" name="Google Shape;228;p29"/>
            <p:cNvSpPr/>
            <p:nvPr/>
          </p:nvSpPr>
          <p:spPr>
            <a:xfrm>
              <a:off x="4821800" y="5368025"/>
              <a:ext cx="13750" cy="6275"/>
            </a:xfrm>
            <a:custGeom>
              <a:avLst/>
              <a:gdLst/>
              <a:ahLst/>
              <a:cxnLst/>
              <a:rect l="l" t="t" r="r" b="b"/>
              <a:pathLst>
                <a:path w="550" h="251" extrusionOk="0">
                  <a:moveTo>
                    <a:pt x="550" y="0"/>
                  </a:moveTo>
                  <a:cubicBezTo>
                    <a:pt x="547" y="2"/>
                    <a:pt x="544" y="3"/>
                    <a:pt x="541" y="3"/>
                  </a:cubicBezTo>
                  <a:cubicBezTo>
                    <a:pt x="536" y="3"/>
                    <a:pt x="531" y="1"/>
                    <a:pt x="526" y="1"/>
                  </a:cubicBezTo>
                  <a:cubicBezTo>
                    <a:pt x="520" y="1"/>
                    <a:pt x="515" y="3"/>
                    <a:pt x="509" y="9"/>
                  </a:cubicBezTo>
                  <a:cubicBezTo>
                    <a:pt x="505" y="13"/>
                    <a:pt x="502" y="15"/>
                    <a:pt x="498" y="15"/>
                  </a:cubicBezTo>
                  <a:cubicBezTo>
                    <a:pt x="489" y="15"/>
                    <a:pt x="481" y="5"/>
                    <a:pt x="472" y="5"/>
                  </a:cubicBezTo>
                  <a:cubicBezTo>
                    <a:pt x="467" y="3"/>
                    <a:pt x="462" y="2"/>
                    <a:pt x="457" y="2"/>
                  </a:cubicBezTo>
                  <a:cubicBezTo>
                    <a:pt x="450" y="2"/>
                    <a:pt x="444" y="4"/>
                    <a:pt x="439" y="9"/>
                  </a:cubicBezTo>
                  <a:cubicBezTo>
                    <a:pt x="413" y="25"/>
                    <a:pt x="390" y="41"/>
                    <a:pt x="365" y="41"/>
                  </a:cubicBezTo>
                  <a:cubicBezTo>
                    <a:pt x="358" y="41"/>
                    <a:pt x="352" y="40"/>
                    <a:pt x="345" y="37"/>
                  </a:cubicBezTo>
                  <a:cubicBezTo>
                    <a:pt x="341" y="37"/>
                    <a:pt x="336" y="41"/>
                    <a:pt x="336" y="46"/>
                  </a:cubicBezTo>
                  <a:cubicBezTo>
                    <a:pt x="330" y="52"/>
                    <a:pt x="324" y="54"/>
                    <a:pt x="318" y="54"/>
                  </a:cubicBezTo>
                  <a:cubicBezTo>
                    <a:pt x="308" y="54"/>
                    <a:pt x="299" y="48"/>
                    <a:pt x="291" y="46"/>
                  </a:cubicBezTo>
                  <a:cubicBezTo>
                    <a:pt x="280" y="42"/>
                    <a:pt x="269" y="41"/>
                    <a:pt x="259" y="41"/>
                  </a:cubicBezTo>
                  <a:cubicBezTo>
                    <a:pt x="241" y="41"/>
                    <a:pt x="225" y="45"/>
                    <a:pt x="209" y="50"/>
                  </a:cubicBezTo>
                  <a:cubicBezTo>
                    <a:pt x="198" y="50"/>
                    <a:pt x="186" y="60"/>
                    <a:pt x="171" y="60"/>
                  </a:cubicBezTo>
                  <a:cubicBezTo>
                    <a:pt x="165" y="60"/>
                    <a:pt x="159" y="58"/>
                    <a:pt x="152" y="54"/>
                  </a:cubicBezTo>
                  <a:cubicBezTo>
                    <a:pt x="137" y="46"/>
                    <a:pt x="122" y="45"/>
                    <a:pt x="108" y="45"/>
                  </a:cubicBezTo>
                  <a:cubicBezTo>
                    <a:pt x="98" y="45"/>
                    <a:pt x="88" y="46"/>
                    <a:pt x="78" y="46"/>
                  </a:cubicBezTo>
                  <a:cubicBezTo>
                    <a:pt x="76" y="46"/>
                    <a:pt x="74" y="45"/>
                    <a:pt x="72" y="45"/>
                  </a:cubicBezTo>
                  <a:cubicBezTo>
                    <a:pt x="70" y="45"/>
                    <a:pt x="68" y="46"/>
                    <a:pt x="66" y="50"/>
                  </a:cubicBezTo>
                  <a:cubicBezTo>
                    <a:pt x="60" y="62"/>
                    <a:pt x="53" y="68"/>
                    <a:pt x="46" y="68"/>
                  </a:cubicBezTo>
                  <a:cubicBezTo>
                    <a:pt x="39" y="68"/>
                    <a:pt x="31" y="60"/>
                    <a:pt x="25" y="46"/>
                  </a:cubicBezTo>
                  <a:cubicBezTo>
                    <a:pt x="25" y="41"/>
                    <a:pt x="21" y="41"/>
                    <a:pt x="21" y="41"/>
                  </a:cubicBezTo>
                  <a:cubicBezTo>
                    <a:pt x="8" y="46"/>
                    <a:pt x="0" y="58"/>
                    <a:pt x="0" y="95"/>
                  </a:cubicBezTo>
                  <a:cubicBezTo>
                    <a:pt x="0" y="130"/>
                    <a:pt x="6" y="163"/>
                    <a:pt x="13" y="163"/>
                  </a:cubicBezTo>
                  <a:cubicBezTo>
                    <a:pt x="14" y="163"/>
                    <a:pt x="15" y="162"/>
                    <a:pt x="16" y="160"/>
                  </a:cubicBezTo>
                  <a:cubicBezTo>
                    <a:pt x="25" y="151"/>
                    <a:pt x="32" y="145"/>
                    <a:pt x="39" y="145"/>
                  </a:cubicBezTo>
                  <a:cubicBezTo>
                    <a:pt x="50" y="145"/>
                    <a:pt x="60" y="158"/>
                    <a:pt x="70" y="185"/>
                  </a:cubicBezTo>
                  <a:cubicBezTo>
                    <a:pt x="87" y="190"/>
                    <a:pt x="104" y="207"/>
                    <a:pt x="123" y="207"/>
                  </a:cubicBezTo>
                  <a:cubicBezTo>
                    <a:pt x="135" y="207"/>
                    <a:pt x="147" y="200"/>
                    <a:pt x="160" y="177"/>
                  </a:cubicBezTo>
                  <a:cubicBezTo>
                    <a:pt x="163" y="172"/>
                    <a:pt x="165" y="168"/>
                    <a:pt x="168" y="168"/>
                  </a:cubicBezTo>
                  <a:cubicBezTo>
                    <a:pt x="169" y="168"/>
                    <a:pt x="171" y="170"/>
                    <a:pt x="172" y="173"/>
                  </a:cubicBezTo>
                  <a:cubicBezTo>
                    <a:pt x="185" y="210"/>
                    <a:pt x="197" y="201"/>
                    <a:pt x="218" y="206"/>
                  </a:cubicBezTo>
                  <a:cubicBezTo>
                    <a:pt x="230" y="206"/>
                    <a:pt x="243" y="218"/>
                    <a:pt x="255" y="218"/>
                  </a:cubicBezTo>
                  <a:cubicBezTo>
                    <a:pt x="259" y="218"/>
                    <a:pt x="263" y="217"/>
                    <a:pt x="267" y="214"/>
                  </a:cubicBezTo>
                  <a:cubicBezTo>
                    <a:pt x="271" y="211"/>
                    <a:pt x="275" y="209"/>
                    <a:pt x="280" y="209"/>
                  </a:cubicBezTo>
                  <a:cubicBezTo>
                    <a:pt x="293" y="209"/>
                    <a:pt x="308" y="222"/>
                    <a:pt x="320" y="247"/>
                  </a:cubicBezTo>
                  <a:cubicBezTo>
                    <a:pt x="320" y="247"/>
                    <a:pt x="322" y="250"/>
                    <a:pt x="323" y="250"/>
                  </a:cubicBezTo>
                  <a:cubicBezTo>
                    <a:pt x="324" y="250"/>
                    <a:pt x="324" y="249"/>
                    <a:pt x="324" y="247"/>
                  </a:cubicBezTo>
                  <a:cubicBezTo>
                    <a:pt x="331" y="230"/>
                    <a:pt x="338" y="226"/>
                    <a:pt x="345" y="226"/>
                  </a:cubicBezTo>
                  <a:cubicBezTo>
                    <a:pt x="355" y="226"/>
                    <a:pt x="366" y="235"/>
                    <a:pt x="376" y="235"/>
                  </a:cubicBezTo>
                  <a:cubicBezTo>
                    <a:pt x="381" y="235"/>
                    <a:pt x="385" y="232"/>
                    <a:pt x="390" y="226"/>
                  </a:cubicBezTo>
                  <a:cubicBezTo>
                    <a:pt x="391" y="224"/>
                    <a:pt x="392" y="223"/>
                    <a:pt x="393" y="223"/>
                  </a:cubicBezTo>
                  <a:cubicBezTo>
                    <a:pt x="396" y="223"/>
                    <a:pt x="399" y="230"/>
                    <a:pt x="402" y="230"/>
                  </a:cubicBezTo>
                  <a:cubicBezTo>
                    <a:pt x="427" y="234"/>
                    <a:pt x="447" y="234"/>
                    <a:pt x="472" y="238"/>
                  </a:cubicBezTo>
                  <a:cubicBezTo>
                    <a:pt x="476" y="239"/>
                    <a:pt x="479" y="239"/>
                    <a:pt x="483" y="239"/>
                  </a:cubicBezTo>
                  <a:cubicBezTo>
                    <a:pt x="498" y="239"/>
                    <a:pt x="514" y="236"/>
                    <a:pt x="530" y="236"/>
                  </a:cubicBezTo>
                  <a:cubicBezTo>
                    <a:pt x="537" y="236"/>
                    <a:pt x="543" y="236"/>
                    <a:pt x="550" y="238"/>
                  </a:cubicBezTo>
                  <a:lnTo>
                    <a:pt x="550" y="0"/>
                  </a:ln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29" name="Google Shape;229;p29"/>
            <p:cNvSpPr/>
            <p:nvPr/>
          </p:nvSpPr>
          <p:spPr>
            <a:xfrm>
              <a:off x="4835625" y="5368100"/>
              <a:ext cx="750" cy="6100"/>
            </a:xfrm>
            <a:custGeom>
              <a:avLst/>
              <a:gdLst/>
              <a:ahLst/>
              <a:cxnLst/>
              <a:rect l="l" t="t" r="r" b="b"/>
              <a:pathLst>
                <a:path w="30" h="244" extrusionOk="0">
                  <a:moveTo>
                    <a:pt x="5" y="0"/>
                  </a:moveTo>
                  <a:cubicBezTo>
                    <a:pt x="4" y="0"/>
                    <a:pt x="2" y="1"/>
                    <a:pt x="1" y="2"/>
                  </a:cubicBezTo>
                  <a:lnTo>
                    <a:pt x="1" y="240"/>
                  </a:lnTo>
                  <a:cubicBezTo>
                    <a:pt x="1" y="244"/>
                    <a:pt x="5" y="244"/>
                    <a:pt x="5" y="244"/>
                  </a:cubicBezTo>
                  <a:cubicBezTo>
                    <a:pt x="21" y="240"/>
                    <a:pt x="30" y="203"/>
                    <a:pt x="30" y="137"/>
                  </a:cubicBezTo>
                  <a:cubicBezTo>
                    <a:pt x="30" y="40"/>
                    <a:pt x="19" y="0"/>
                    <a:pt x="5"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30" name="Google Shape;230;p29"/>
            <p:cNvSpPr/>
            <p:nvPr/>
          </p:nvSpPr>
          <p:spPr>
            <a:xfrm>
              <a:off x="4835625" y="5380850"/>
              <a:ext cx="750" cy="6900"/>
            </a:xfrm>
            <a:custGeom>
              <a:avLst/>
              <a:gdLst/>
              <a:ahLst/>
              <a:cxnLst/>
              <a:rect l="l" t="t" r="r" b="b"/>
              <a:pathLst>
                <a:path w="30" h="276" extrusionOk="0">
                  <a:moveTo>
                    <a:pt x="2" y="0"/>
                  </a:moveTo>
                  <a:cubicBezTo>
                    <a:pt x="2" y="0"/>
                    <a:pt x="1" y="0"/>
                    <a:pt x="1" y="0"/>
                  </a:cubicBezTo>
                  <a:lnTo>
                    <a:pt x="1" y="275"/>
                  </a:lnTo>
                  <a:lnTo>
                    <a:pt x="5" y="275"/>
                  </a:lnTo>
                  <a:cubicBezTo>
                    <a:pt x="6" y="275"/>
                    <a:pt x="6" y="276"/>
                    <a:pt x="7" y="276"/>
                  </a:cubicBezTo>
                  <a:cubicBezTo>
                    <a:pt x="18" y="276"/>
                    <a:pt x="30" y="231"/>
                    <a:pt x="30" y="156"/>
                  </a:cubicBezTo>
                  <a:cubicBezTo>
                    <a:pt x="30" y="72"/>
                    <a:pt x="18" y="0"/>
                    <a:pt x="2"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31" name="Google Shape;231;p29"/>
            <p:cNvSpPr/>
            <p:nvPr/>
          </p:nvSpPr>
          <p:spPr>
            <a:xfrm>
              <a:off x="4835625" y="5341875"/>
              <a:ext cx="850" cy="6750"/>
            </a:xfrm>
            <a:custGeom>
              <a:avLst/>
              <a:gdLst/>
              <a:ahLst/>
              <a:cxnLst/>
              <a:rect l="l" t="t" r="r" b="b"/>
              <a:pathLst>
                <a:path w="34" h="270" extrusionOk="0">
                  <a:moveTo>
                    <a:pt x="1" y="0"/>
                  </a:moveTo>
                  <a:lnTo>
                    <a:pt x="1" y="263"/>
                  </a:lnTo>
                  <a:cubicBezTo>
                    <a:pt x="3" y="267"/>
                    <a:pt x="6" y="270"/>
                    <a:pt x="8" y="270"/>
                  </a:cubicBezTo>
                  <a:cubicBezTo>
                    <a:pt x="14" y="270"/>
                    <a:pt x="20" y="255"/>
                    <a:pt x="26" y="226"/>
                  </a:cubicBezTo>
                  <a:cubicBezTo>
                    <a:pt x="34" y="177"/>
                    <a:pt x="34" y="123"/>
                    <a:pt x="26" y="74"/>
                  </a:cubicBezTo>
                  <a:cubicBezTo>
                    <a:pt x="17" y="33"/>
                    <a:pt x="9" y="0"/>
                    <a:pt x="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32" name="Google Shape;232;p29"/>
            <p:cNvSpPr/>
            <p:nvPr/>
          </p:nvSpPr>
          <p:spPr>
            <a:xfrm>
              <a:off x="4835625" y="5328950"/>
              <a:ext cx="850" cy="6175"/>
            </a:xfrm>
            <a:custGeom>
              <a:avLst/>
              <a:gdLst/>
              <a:ahLst/>
              <a:cxnLst/>
              <a:rect l="l" t="t" r="r" b="b"/>
              <a:pathLst>
                <a:path w="34" h="247" extrusionOk="0">
                  <a:moveTo>
                    <a:pt x="1" y="0"/>
                  </a:moveTo>
                  <a:lnTo>
                    <a:pt x="1" y="246"/>
                  </a:lnTo>
                  <a:cubicBezTo>
                    <a:pt x="13" y="242"/>
                    <a:pt x="21" y="213"/>
                    <a:pt x="30" y="177"/>
                  </a:cubicBezTo>
                  <a:cubicBezTo>
                    <a:pt x="34" y="140"/>
                    <a:pt x="34" y="99"/>
                    <a:pt x="30" y="62"/>
                  </a:cubicBezTo>
                  <a:cubicBezTo>
                    <a:pt x="21" y="4"/>
                    <a:pt x="13" y="0"/>
                    <a:pt x="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33" name="Google Shape;233;p29"/>
            <p:cNvSpPr/>
            <p:nvPr/>
          </p:nvSpPr>
          <p:spPr>
            <a:xfrm>
              <a:off x="4835625" y="5354900"/>
              <a:ext cx="850" cy="5975"/>
            </a:xfrm>
            <a:custGeom>
              <a:avLst/>
              <a:gdLst/>
              <a:ahLst/>
              <a:cxnLst/>
              <a:rect l="l" t="t" r="r" b="b"/>
              <a:pathLst>
                <a:path w="34" h="239" extrusionOk="0">
                  <a:moveTo>
                    <a:pt x="13" y="0"/>
                  </a:moveTo>
                  <a:lnTo>
                    <a:pt x="1" y="4"/>
                  </a:lnTo>
                  <a:lnTo>
                    <a:pt x="1" y="238"/>
                  </a:lnTo>
                  <a:cubicBezTo>
                    <a:pt x="2" y="238"/>
                    <a:pt x="2" y="238"/>
                    <a:pt x="3" y="238"/>
                  </a:cubicBezTo>
                  <a:cubicBezTo>
                    <a:pt x="22" y="238"/>
                    <a:pt x="34" y="181"/>
                    <a:pt x="30" y="82"/>
                  </a:cubicBezTo>
                  <a:cubicBezTo>
                    <a:pt x="30" y="54"/>
                    <a:pt x="21" y="29"/>
                    <a:pt x="13"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34" name="Google Shape;234;p29"/>
            <p:cNvSpPr/>
            <p:nvPr/>
          </p:nvSpPr>
          <p:spPr>
            <a:xfrm>
              <a:off x="4835625" y="5433050"/>
              <a:ext cx="850" cy="7000"/>
            </a:xfrm>
            <a:custGeom>
              <a:avLst/>
              <a:gdLst/>
              <a:ahLst/>
              <a:cxnLst/>
              <a:rect l="l" t="t" r="r" b="b"/>
              <a:pathLst>
                <a:path w="34" h="280" extrusionOk="0">
                  <a:moveTo>
                    <a:pt x="1" y="1"/>
                  </a:moveTo>
                  <a:lnTo>
                    <a:pt x="1" y="280"/>
                  </a:lnTo>
                  <a:cubicBezTo>
                    <a:pt x="17" y="280"/>
                    <a:pt x="30" y="264"/>
                    <a:pt x="30" y="210"/>
                  </a:cubicBezTo>
                  <a:cubicBezTo>
                    <a:pt x="34" y="149"/>
                    <a:pt x="30" y="87"/>
                    <a:pt x="13" y="30"/>
                  </a:cubicBezTo>
                  <a:cubicBezTo>
                    <a:pt x="13" y="17"/>
                    <a:pt x="5" y="9"/>
                    <a:pt x="1"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35" name="Google Shape;235;p29"/>
            <p:cNvSpPr/>
            <p:nvPr/>
          </p:nvSpPr>
          <p:spPr>
            <a:xfrm>
              <a:off x="4835525" y="5446100"/>
              <a:ext cx="950" cy="7200"/>
            </a:xfrm>
            <a:custGeom>
              <a:avLst/>
              <a:gdLst/>
              <a:ahLst/>
              <a:cxnLst/>
              <a:rect l="l" t="t" r="r" b="b"/>
              <a:pathLst>
                <a:path w="38" h="288" extrusionOk="0">
                  <a:moveTo>
                    <a:pt x="1" y="0"/>
                  </a:moveTo>
                  <a:lnTo>
                    <a:pt x="1" y="287"/>
                  </a:lnTo>
                  <a:cubicBezTo>
                    <a:pt x="17" y="279"/>
                    <a:pt x="34" y="263"/>
                    <a:pt x="34" y="222"/>
                  </a:cubicBezTo>
                  <a:cubicBezTo>
                    <a:pt x="38" y="107"/>
                    <a:pt x="34" y="25"/>
                    <a:pt x="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36" name="Google Shape;236;p29"/>
            <p:cNvSpPr/>
            <p:nvPr/>
          </p:nvSpPr>
          <p:spPr>
            <a:xfrm>
              <a:off x="4835625" y="5458800"/>
              <a:ext cx="950" cy="7425"/>
            </a:xfrm>
            <a:custGeom>
              <a:avLst/>
              <a:gdLst/>
              <a:ahLst/>
              <a:cxnLst/>
              <a:rect l="l" t="t" r="r" b="b"/>
              <a:pathLst>
                <a:path w="38" h="297" extrusionOk="0">
                  <a:moveTo>
                    <a:pt x="1" y="1"/>
                  </a:moveTo>
                  <a:lnTo>
                    <a:pt x="1" y="296"/>
                  </a:lnTo>
                  <a:cubicBezTo>
                    <a:pt x="30" y="251"/>
                    <a:pt x="38" y="194"/>
                    <a:pt x="30" y="140"/>
                  </a:cubicBezTo>
                  <a:cubicBezTo>
                    <a:pt x="21" y="54"/>
                    <a:pt x="13" y="13"/>
                    <a:pt x="1"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37" name="Google Shape;237;p29"/>
            <p:cNvSpPr/>
            <p:nvPr/>
          </p:nvSpPr>
          <p:spPr>
            <a:xfrm>
              <a:off x="4835625" y="5407200"/>
              <a:ext cx="750" cy="6400"/>
            </a:xfrm>
            <a:custGeom>
              <a:avLst/>
              <a:gdLst/>
              <a:ahLst/>
              <a:cxnLst/>
              <a:rect l="l" t="t" r="r" b="b"/>
              <a:pathLst>
                <a:path w="30" h="256" extrusionOk="0">
                  <a:moveTo>
                    <a:pt x="1" y="1"/>
                  </a:moveTo>
                  <a:lnTo>
                    <a:pt x="1" y="255"/>
                  </a:lnTo>
                  <a:cubicBezTo>
                    <a:pt x="5" y="251"/>
                    <a:pt x="13" y="247"/>
                    <a:pt x="21" y="227"/>
                  </a:cubicBezTo>
                  <a:cubicBezTo>
                    <a:pt x="30" y="181"/>
                    <a:pt x="30" y="132"/>
                    <a:pt x="30" y="87"/>
                  </a:cubicBezTo>
                  <a:cubicBezTo>
                    <a:pt x="26" y="34"/>
                    <a:pt x="17" y="9"/>
                    <a:pt x="1"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38" name="Google Shape;238;p29"/>
            <p:cNvSpPr/>
            <p:nvPr/>
          </p:nvSpPr>
          <p:spPr>
            <a:xfrm>
              <a:off x="4835525" y="5393975"/>
              <a:ext cx="950" cy="6825"/>
            </a:xfrm>
            <a:custGeom>
              <a:avLst/>
              <a:gdLst/>
              <a:ahLst/>
              <a:cxnLst/>
              <a:rect l="l" t="t" r="r" b="b"/>
              <a:pathLst>
                <a:path w="38" h="273" extrusionOk="0">
                  <a:moveTo>
                    <a:pt x="1" y="1"/>
                  </a:moveTo>
                  <a:lnTo>
                    <a:pt x="1" y="271"/>
                  </a:lnTo>
                  <a:lnTo>
                    <a:pt x="5" y="271"/>
                  </a:lnTo>
                  <a:cubicBezTo>
                    <a:pt x="6" y="272"/>
                    <a:pt x="8" y="272"/>
                    <a:pt x="9" y="272"/>
                  </a:cubicBezTo>
                  <a:cubicBezTo>
                    <a:pt x="27" y="272"/>
                    <a:pt x="38" y="223"/>
                    <a:pt x="34" y="128"/>
                  </a:cubicBezTo>
                  <a:cubicBezTo>
                    <a:pt x="25" y="42"/>
                    <a:pt x="21" y="13"/>
                    <a:pt x="1"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39" name="Google Shape;239;p29"/>
            <p:cNvSpPr/>
            <p:nvPr/>
          </p:nvSpPr>
          <p:spPr>
            <a:xfrm>
              <a:off x="4835625" y="5420950"/>
              <a:ext cx="750" cy="6075"/>
            </a:xfrm>
            <a:custGeom>
              <a:avLst/>
              <a:gdLst/>
              <a:ahLst/>
              <a:cxnLst/>
              <a:rect l="l" t="t" r="r" b="b"/>
              <a:pathLst>
                <a:path w="30" h="243" extrusionOk="0">
                  <a:moveTo>
                    <a:pt x="1" y="1"/>
                  </a:moveTo>
                  <a:lnTo>
                    <a:pt x="1" y="243"/>
                  </a:lnTo>
                  <a:cubicBezTo>
                    <a:pt x="30" y="231"/>
                    <a:pt x="30" y="157"/>
                    <a:pt x="30" y="124"/>
                  </a:cubicBezTo>
                  <a:cubicBezTo>
                    <a:pt x="30" y="62"/>
                    <a:pt x="26" y="13"/>
                    <a:pt x="13" y="9"/>
                  </a:cubicBezTo>
                  <a:cubicBezTo>
                    <a:pt x="9" y="5"/>
                    <a:pt x="5" y="1"/>
                    <a:pt x="1"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40" name="Google Shape;240;p29"/>
            <p:cNvSpPr/>
            <p:nvPr/>
          </p:nvSpPr>
          <p:spPr>
            <a:xfrm>
              <a:off x="3017475" y="4529075"/>
              <a:ext cx="850" cy="6100"/>
            </a:xfrm>
            <a:custGeom>
              <a:avLst/>
              <a:gdLst/>
              <a:ahLst/>
              <a:cxnLst/>
              <a:rect l="l" t="t" r="r" b="b"/>
              <a:pathLst>
                <a:path w="34" h="244" extrusionOk="0">
                  <a:moveTo>
                    <a:pt x="28" y="1"/>
                  </a:moveTo>
                  <a:cubicBezTo>
                    <a:pt x="12" y="1"/>
                    <a:pt x="4" y="37"/>
                    <a:pt x="1" y="137"/>
                  </a:cubicBezTo>
                  <a:cubicBezTo>
                    <a:pt x="1" y="203"/>
                    <a:pt x="9" y="236"/>
                    <a:pt x="25" y="244"/>
                  </a:cubicBezTo>
                  <a:cubicBezTo>
                    <a:pt x="25" y="244"/>
                    <a:pt x="29" y="244"/>
                    <a:pt x="34" y="240"/>
                  </a:cubicBezTo>
                  <a:lnTo>
                    <a:pt x="34" y="2"/>
                  </a:lnTo>
                  <a:cubicBezTo>
                    <a:pt x="32" y="1"/>
                    <a:pt x="30" y="1"/>
                    <a:pt x="28"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41" name="Google Shape;241;p29"/>
            <p:cNvSpPr/>
            <p:nvPr/>
          </p:nvSpPr>
          <p:spPr>
            <a:xfrm>
              <a:off x="3017475" y="4541825"/>
              <a:ext cx="850" cy="6825"/>
            </a:xfrm>
            <a:custGeom>
              <a:avLst/>
              <a:gdLst/>
              <a:ahLst/>
              <a:cxnLst/>
              <a:rect l="l" t="t" r="r" b="b"/>
              <a:pathLst>
                <a:path w="34" h="273" extrusionOk="0">
                  <a:moveTo>
                    <a:pt x="31" y="0"/>
                  </a:moveTo>
                  <a:cubicBezTo>
                    <a:pt x="12" y="0"/>
                    <a:pt x="1" y="71"/>
                    <a:pt x="1" y="153"/>
                  </a:cubicBezTo>
                  <a:cubicBezTo>
                    <a:pt x="1" y="225"/>
                    <a:pt x="11" y="272"/>
                    <a:pt x="26" y="272"/>
                  </a:cubicBezTo>
                  <a:cubicBezTo>
                    <a:pt x="27" y="272"/>
                    <a:pt x="28" y="272"/>
                    <a:pt x="29" y="271"/>
                  </a:cubicBezTo>
                  <a:lnTo>
                    <a:pt x="34" y="271"/>
                  </a:lnTo>
                  <a:lnTo>
                    <a:pt x="34" y="1"/>
                  </a:lnTo>
                  <a:cubicBezTo>
                    <a:pt x="33" y="0"/>
                    <a:pt x="32" y="0"/>
                    <a:pt x="3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42" name="Google Shape;242;p29"/>
            <p:cNvSpPr/>
            <p:nvPr/>
          </p:nvSpPr>
          <p:spPr>
            <a:xfrm>
              <a:off x="3017375" y="4502750"/>
              <a:ext cx="850" cy="6850"/>
            </a:xfrm>
            <a:custGeom>
              <a:avLst/>
              <a:gdLst/>
              <a:ahLst/>
              <a:cxnLst/>
              <a:rect l="l" t="t" r="r" b="b"/>
              <a:pathLst>
                <a:path w="34" h="274" extrusionOk="0">
                  <a:moveTo>
                    <a:pt x="33" y="0"/>
                  </a:moveTo>
                  <a:cubicBezTo>
                    <a:pt x="29" y="0"/>
                    <a:pt x="17" y="37"/>
                    <a:pt x="13" y="78"/>
                  </a:cubicBezTo>
                  <a:cubicBezTo>
                    <a:pt x="1" y="128"/>
                    <a:pt x="1" y="181"/>
                    <a:pt x="13" y="230"/>
                  </a:cubicBezTo>
                  <a:cubicBezTo>
                    <a:pt x="16" y="257"/>
                    <a:pt x="21" y="273"/>
                    <a:pt x="27" y="273"/>
                  </a:cubicBezTo>
                  <a:cubicBezTo>
                    <a:pt x="29" y="273"/>
                    <a:pt x="31" y="271"/>
                    <a:pt x="33" y="267"/>
                  </a:cubicBezTo>
                  <a:lnTo>
                    <a:pt x="33" y="0"/>
                  </a:ln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43" name="Google Shape;243;p29"/>
            <p:cNvSpPr/>
            <p:nvPr/>
          </p:nvSpPr>
          <p:spPr>
            <a:xfrm>
              <a:off x="3017475" y="4489925"/>
              <a:ext cx="850" cy="6175"/>
            </a:xfrm>
            <a:custGeom>
              <a:avLst/>
              <a:gdLst/>
              <a:ahLst/>
              <a:cxnLst/>
              <a:rect l="l" t="t" r="r" b="b"/>
              <a:pathLst>
                <a:path w="34" h="247" extrusionOk="0">
                  <a:moveTo>
                    <a:pt x="34" y="0"/>
                  </a:moveTo>
                  <a:cubicBezTo>
                    <a:pt x="17" y="0"/>
                    <a:pt x="9" y="0"/>
                    <a:pt x="5" y="62"/>
                  </a:cubicBezTo>
                  <a:cubicBezTo>
                    <a:pt x="1" y="99"/>
                    <a:pt x="1" y="140"/>
                    <a:pt x="5" y="177"/>
                  </a:cubicBezTo>
                  <a:cubicBezTo>
                    <a:pt x="13" y="214"/>
                    <a:pt x="21" y="243"/>
                    <a:pt x="34" y="247"/>
                  </a:cubicBezTo>
                  <a:lnTo>
                    <a:pt x="34" y="0"/>
                  </a:ln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44" name="Google Shape;244;p29"/>
            <p:cNvSpPr/>
            <p:nvPr/>
          </p:nvSpPr>
          <p:spPr>
            <a:xfrm>
              <a:off x="3017400" y="4515875"/>
              <a:ext cx="825" cy="6000"/>
            </a:xfrm>
            <a:custGeom>
              <a:avLst/>
              <a:gdLst/>
              <a:ahLst/>
              <a:cxnLst/>
              <a:rect l="l" t="t" r="r" b="b"/>
              <a:pathLst>
                <a:path w="33" h="240" extrusionOk="0">
                  <a:moveTo>
                    <a:pt x="20" y="1"/>
                  </a:moveTo>
                  <a:cubicBezTo>
                    <a:pt x="12" y="29"/>
                    <a:pt x="8" y="54"/>
                    <a:pt x="8" y="83"/>
                  </a:cubicBezTo>
                  <a:cubicBezTo>
                    <a:pt x="0" y="179"/>
                    <a:pt x="11" y="239"/>
                    <a:pt x="29" y="239"/>
                  </a:cubicBezTo>
                  <a:cubicBezTo>
                    <a:pt x="30" y="239"/>
                    <a:pt x="31" y="239"/>
                    <a:pt x="32" y="239"/>
                  </a:cubicBezTo>
                  <a:lnTo>
                    <a:pt x="32" y="5"/>
                  </a:lnTo>
                  <a:lnTo>
                    <a:pt x="20" y="1"/>
                  </a:ln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45" name="Google Shape;245;p29"/>
            <p:cNvSpPr/>
            <p:nvPr/>
          </p:nvSpPr>
          <p:spPr>
            <a:xfrm>
              <a:off x="3017375" y="4594050"/>
              <a:ext cx="950" cy="7000"/>
            </a:xfrm>
            <a:custGeom>
              <a:avLst/>
              <a:gdLst/>
              <a:ahLst/>
              <a:cxnLst/>
              <a:rect l="l" t="t" r="r" b="b"/>
              <a:pathLst>
                <a:path w="38" h="280" extrusionOk="0">
                  <a:moveTo>
                    <a:pt x="38" y="0"/>
                  </a:moveTo>
                  <a:cubicBezTo>
                    <a:pt x="29" y="4"/>
                    <a:pt x="25" y="17"/>
                    <a:pt x="21" y="25"/>
                  </a:cubicBezTo>
                  <a:cubicBezTo>
                    <a:pt x="9" y="86"/>
                    <a:pt x="1" y="144"/>
                    <a:pt x="5" y="205"/>
                  </a:cubicBezTo>
                  <a:cubicBezTo>
                    <a:pt x="5" y="259"/>
                    <a:pt x="21" y="275"/>
                    <a:pt x="38" y="279"/>
                  </a:cubicBezTo>
                  <a:lnTo>
                    <a:pt x="38" y="0"/>
                  </a:ln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46" name="Google Shape;246;p29"/>
            <p:cNvSpPr/>
            <p:nvPr/>
          </p:nvSpPr>
          <p:spPr>
            <a:xfrm>
              <a:off x="3017475" y="4606975"/>
              <a:ext cx="850" cy="7200"/>
            </a:xfrm>
            <a:custGeom>
              <a:avLst/>
              <a:gdLst/>
              <a:ahLst/>
              <a:cxnLst/>
              <a:rect l="l" t="t" r="r" b="b"/>
              <a:pathLst>
                <a:path w="34" h="288" extrusionOk="0">
                  <a:moveTo>
                    <a:pt x="34" y="0"/>
                  </a:moveTo>
                  <a:cubicBezTo>
                    <a:pt x="5" y="29"/>
                    <a:pt x="1" y="107"/>
                    <a:pt x="1" y="222"/>
                  </a:cubicBezTo>
                  <a:cubicBezTo>
                    <a:pt x="1" y="267"/>
                    <a:pt x="17" y="283"/>
                    <a:pt x="34" y="287"/>
                  </a:cubicBezTo>
                  <a:lnTo>
                    <a:pt x="34" y="0"/>
                  </a:ln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47" name="Google Shape;247;p29"/>
            <p:cNvSpPr/>
            <p:nvPr/>
          </p:nvSpPr>
          <p:spPr>
            <a:xfrm>
              <a:off x="3017275" y="4619800"/>
              <a:ext cx="1050" cy="7400"/>
            </a:xfrm>
            <a:custGeom>
              <a:avLst/>
              <a:gdLst/>
              <a:ahLst/>
              <a:cxnLst/>
              <a:rect l="l" t="t" r="r" b="b"/>
              <a:pathLst>
                <a:path w="42" h="296" extrusionOk="0">
                  <a:moveTo>
                    <a:pt x="42" y="0"/>
                  </a:moveTo>
                  <a:cubicBezTo>
                    <a:pt x="25" y="12"/>
                    <a:pt x="17" y="54"/>
                    <a:pt x="13" y="140"/>
                  </a:cubicBezTo>
                  <a:cubicBezTo>
                    <a:pt x="1" y="193"/>
                    <a:pt x="9" y="250"/>
                    <a:pt x="42" y="296"/>
                  </a:cubicBezTo>
                  <a:lnTo>
                    <a:pt x="42" y="0"/>
                  </a:ln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48" name="Google Shape;248;p29"/>
            <p:cNvSpPr/>
            <p:nvPr/>
          </p:nvSpPr>
          <p:spPr>
            <a:xfrm>
              <a:off x="3017475" y="4568200"/>
              <a:ext cx="850" cy="6275"/>
            </a:xfrm>
            <a:custGeom>
              <a:avLst/>
              <a:gdLst/>
              <a:ahLst/>
              <a:cxnLst/>
              <a:rect l="l" t="t" r="r" b="b"/>
              <a:pathLst>
                <a:path w="34" h="251" extrusionOk="0">
                  <a:moveTo>
                    <a:pt x="29" y="0"/>
                  </a:moveTo>
                  <a:cubicBezTo>
                    <a:pt x="13" y="8"/>
                    <a:pt x="9" y="33"/>
                    <a:pt x="5" y="82"/>
                  </a:cubicBezTo>
                  <a:cubicBezTo>
                    <a:pt x="1" y="132"/>
                    <a:pt x="1" y="177"/>
                    <a:pt x="9" y="226"/>
                  </a:cubicBezTo>
                  <a:cubicBezTo>
                    <a:pt x="17" y="242"/>
                    <a:pt x="25" y="251"/>
                    <a:pt x="34" y="251"/>
                  </a:cubicBezTo>
                  <a:lnTo>
                    <a:pt x="34" y="0"/>
                  </a:ln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49" name="Google Shape;249;p29"/>
            <p:cNvSpPr/>
            <p:nvPr/>
          </p:nvSpPr>
          <p:spPr>
            <a:xfrm>
              <a:off x="3017400" y="4554950"/>
              <a:ext cx="925" cy="6750"/>
            </a:xfrm>
            <a:custGeom>
              <a:avLst/>
              <a:gdLst/>
              <a:ahLst/>
              <a:cxnLst/>
              <a:rect l="l" t="t" r="r" b="b"/>
              <a:pathLst>
                <a:path w="37" h="270" extrusionOk="0">
                  <a:moveTo>
                    <a:pt x="37" y="1"/>
                  </a:moveTo>
                  <a:cubicBezTo>
                    <a:pt x="20" y="13"/>
                    <a:pt x="12" y="42"/>
                    <a:pt x="8" y="128"/>
                  </a:cubicBezTo>
                  <a:cubicBezTo>
                    <a:pt x="0" y="220"/>
                    <a:pt x="10" y="269"/>
                    <a:pt x="27" y="269"/>
                  </a:cubicBezTo>
                  <a:cubicBezTo>
                    <a:pt x="28" y="269"/>
                    <a:pt x="30" y="269"/>
                    <a:pt x="32" y="268"/>
                  </a:cubicBezTo>
                  <a:lnTo>
                    <a:pt x="37" y="268"/>
                  </a:lnTo>
                  <a:lnTo>
                    <a:pt x="37" y="1"/>
                  </a:ln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50" name="Google Shape;250;p29"/>
            <p:cNvSpPr/>
            <p:nvPr/>
          </p:nvSpPr>
          <p:spPr>
            <a:xfrm>
              <a:off x="3017475" y="4581825"/>
              <a:ext cx="850" cy="6100"/>
            </a:xfrm>
            <a:custGeom>
              <a:avLst/>
              <a:gdLst/>
              <a:ahLst/>
              <a:cxnLst/>
              <a:rect l="l" t="t" r="r" b="b"/>
              <a:pathLst>
                <a:path w="34" h="244" extrusionOk="0">
                  <a:moveTo>
                    <a:pt x="34" y="1"/>
                  </a:moveTo>
                  <a:cubicBezTo>
                    <a:pt x="29" y="5"/>
                    <a:pt x="21" y="9"/>
                    <a:pt x="17" y="9"/>
                  </a:cubicBezTo>
                  <a:cubicBezTo>
                    <a:pt x="9" y="13"/>
                    <a:pt x="1" y="67"/>
                    <a:pt x="1" y="124"/>
                  </a:cubicBezTo>
                  <a:cubicBezTo>
                    <a:pt x="1" y="157"/>
                    <a:pt x="1" y="235"/>
                    <a:pt x="34" y="243"/>
                  </a:cubicBezTo>
                  <a:lnTo>
                    <a:pt x="34" y="1"/>
                  </a:ln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51" name="Google Shape;251;p29"/>
            <p:cNvSpPr/>
            <p:nvPr/>
          </p:nvSpPr>
          <p:spPr>
            <a:xfrm>
              <a:off x="3048150" y="4556525"/>
              <a:ext cx="4750" cy="3825"/>
            </a:xfrm>
            <a:custGeom>
              <a:avLst/>
              <a:gdLst/>
              <a:ahLst/>
              <a:cxnLst/>
              <a:rect l="l" t="t" r="r" b="b"/>
              <a:pathLst>
                <a:path w="190" h="153" extrusionOk="0">
                  <a:moveTo>
                    <a:pt x="149" y="1"/>
                  </a:moveTo>
                  <a:cubicBezTo>
                    <a:pt x="145" y="1"/>
                    <a:pt x="140" y="2"/>
                    <a:pt x="136" y="4"/>
                  </a:cubicBezTo>
                  <a:cubicBezTo>
                    <a:pt x="133" y="7"/>
                    <a:pt x="127" y="15"/>
                    <a:pt x="123" y="15"/>
                  </a:cubicBezTo>
                  <a:cubicBezTo>
                    <a:pt x="122" y="15"/>
                    <a:pt x="121" y="14"/>
                    <a:pt x="120" y="12"/>
                  </a:cubicBezTo>
                  <a:cubicBezTo>
                    <a:pt x="112" y="4"/>
                    <a:pt x="104" y="1"/>
                    <a:pt x="96" y="1"/>
                  </a:cubicBezTo>
                  <a:cubicBezTo>
                    <a:pt x="72" y="1"/>
                    <a:pt x="48" y="28"/>
                    <a:pt x="21" y="28"/>
                  </a:cubicBezTo>
                  <a:cubicBezTo>
                    <a:pt x="20" y="28"/>
                    <a:pt x="18" y="28"/>
                    <a:pt x="17" y="28"/>
                  </a:cubicBezTo>
                  <a:cubicBezTo>
                    <a:pt x="13" y="28"/>
                    <a:pt x="9" y="28"/>
                    <a:pt x="9" y="36"/>
                  </a:cubicBezTo>
                  <a:cubicBezTo>
                    <a:pt x="1" y="61"/>
                    <a:pt x="1" y="86"/>
                    <a:pt x="5" y="114"/>
                  </a:cubicBezTo>
                  <a:cubicBezTo>
                    <a:pt x="10" y="136"/>
                    <a:pt x="18" y="147"/>
                    <a:pt x="24" y="147"/>
                  </a:cubicBezTo>
                  <a:cubicBezTo>
                    <a:pt x="28" y="147"/>
                    <a:pt x="31" y="144"/>
                    <a:pt x="33" y="139"/>
                  </a:cubicBezTo>
                  <a:cubicBezTo>
                    <a:pt x="39" y="125"/>
                    <a:pt x="45" y="120"/>
                    <a:pt x="51" y="120"/>
                  </a:cubicBezTo>
                  <a:cubicBezTo>
                    <a:pt x="59" y="120"/>
                    <a:pt x="67" y="129"/>
                    <a:pt x="74" y="139"/>
                  </a:cubicBezTo>
                  <a:cubicBezTo>
                    <a:pt x="81" y="147"/>
                    <a:pt x="86" y="151"/>
                    <a:pt x="90" y="151"/>
                  </a:cubicBezTo>
                  <a:cubicBezTo>
                    <a:pt x="95" y="151"/>
                    <a:pt x="99" y="147"/>
                    <a:pt x="103" y="139"/>
                  </a:cubicBezTo>
                  <a:cubicBezTo>
                    <a:pt x="111" y="121"/>
                    <a:pt x="119" y="113"/>
                    <a:pt x="127" y="113"/>
                  </a:cubicBezTo>
                  <a:cubicBezTo>
                    <a:pt x="135" y="113"/>
                    <a:pt x="142" y="122"/>
                    <a:pt x="148" y="139"/>
                  </a:cubicBezTo>
                  <a:cubicBezTo>
                    <a:pt x="153" y="148"/>
                    <a:pt x="157" y="153"/>
                    <a:pt x="161" y="153"/>
                  </a:cubicBezTo>
                  <a:cubicBezTo>
                    <a:pt x="172" y="153"/>
                    <a:pt x="181" y="124"/>
                    <a:pt x="189" y="73"/>
                  </a:cubicBezTo>
                  <a:cubicBezTo>
                    <a:pt x="185" y="57"/>
                    <a:pt x="181" y="40"/>
                    <a:pt x="177" y="28"/>
                  </a:cubicBezTo>
                  <a:cubicBezTo>
                    <a:pt x="169" y="6"/>
                    <a:pt x="159" y="1"/>
                    <a:pt x="149"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52" name="Google Shape;252;p29"/>
            <p:cNvSpPr/>
            <p:nvPr/>
          </p:nvSpPr>
          <p:spPr>
            <a:xfrm>
              <a:off x="3040450" y="4556400"/>
              <a:ext cx="3100" cy="3900"/>
            </a:xfrm>
            <a:custGeom>
              <a:avLst/>
              <a:gdLst/>
              <a:ahLst/>
              <a:cxnLst/>
              <a:rect l="l" t="t" r="r" b="b"/>
              <a:pathLst>
                <a:path w="124" h="156" extrusionOk="0">
                  <a:moveTo>
                    <a:pt x="21" y="0"/>
                  </a:moveTo>
                  <a:cubicBezTo>
                    <a:pt x="13" y="0"/>
                    <a:pt x="5" y="9"/>
                    <a:pt x="5" y="50"/>
                  </a:cubicBezTo>
                  <a:cubicBezTo>
                    <a:pt x="1" y="70"/>
                    <a:pt x="5" y="95"/>
                    <a:pt x="17" y="111"/>
                  </a:cubicBezTo>
                  <a:cubicBezTo>
                    <a:pt x="21" y="121"/>
                    <a:pt x="27" y="134"/>
                    <a:pt x="31" y="134"/>
                  </a:cubicBezTo>
                  <a:cubicBezTo>
                    <a:pt x="32" y="134"/>
                    <a:pt x="33" y="133"/>
                    <a:pt x="34" y="132"/>
                  </a:cubicBezTo>
                  <a:cubicBezTo>
                    <a:pt x="38" y="126"/>
                    <a:pt x="41" y="123"/>
                    <a:pt x="45" y="123"/>
                  </a:cubicBezTo>
                  <a:cubicBezTo>
                    <a:pt x="56" y="123"/>
                    <a:pt x="65" y="146"/>
                    <a:pt x="75" y="152"/>
                  </a:cubicBezTo>
                  <a:cubicBezTo>
                    <a:pt x="79" y="155"/>
                    <a:pt x="83" y="156"/>
                    <a:pt x="87" y="156"/>
                  </a:cubicBezTo>
                  <a:cubicBezTo>
                    <a:pt x="96" y="156"/>
                    <a:pt x="106" y="151"/>
                    <a:pt x="112" y="148"/>
                  </a:cubicBezTo>
                  <a:cubicBezTo>
                    <a:pt x="120" y="144"/>
                    <a:pt x="124" y="107"/>
                    <a:pt x="124" y="70"/>
                  </a:cubicBezTo>
                  <a:cubicBezTo>
                    <a:pt x="124" y="33"/>
                    <a:pt x="120" y="21"/>
                    <a:pt x="112" y="13"/>
                  </a:cubicBezTo>
                  <a:lnTo>
                    <a:pt x="108" y="13"/>
                  </a:lnTo>
                  <a:lnTo>
                    <a:pt x="42" y="0"/>
                  </a:lnTo>
                  <a:lnTo>
                    <a:pt x="42" y="4"/>
                  </a:lnTo>
                  <a:cubicBezTo>
                    <a:pt x="34" y="4"/>
                    <a:pt x="26" y="0"/>
                    <a:pt x="2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53" name="Google Shape;253;p29"/>
            <p:cNvSpPr/>
            <p:nvPr/>
          </p:nvSpPr>
          <p:spPr>
            <a:xfrm>
              <a:off x="3038825" y="4556575"/>
              <a:ext cx="1550" cy="2650"/>
            </a:xfrm>
            <a:custGeom>
              <a:avLst/>
              <a:gdLst/>
              <a:ahLst/>
              <a:cxnLst/>
              <a:rect l="l" t="t" r="r" b="b"/>
              <a:pathLst>
                <a:path w="62" h="106" extrusionOk="0">
                  <a:moveTo>
                    <a:pt x="32" y="1"/>
                  </a:moveTo>
                  <a:cubicBezTo>
                    <a:pt x="23" y="1"/>
                    <a:pt x="16" y="11"/>
                    <a:pt x="8" y="18"/>
                  </a:cubicBezTo>
                  <a:cubicBezTo>
                    <a:pt x="4" y="30"/>
                    <a:pt x="0" y="43"/>
                    <a:pt x="4" y="59"/>
                  </a:cubicBezTo>
                  <a:cubicBezTo>
                    <a:pt x="0" y="71"/>
                    <a:pt x="4" y="84"/>
                    <a:pt x="8" y="96"/>
                  </a:cubicBezTo>
                  <a:cubicBezTo>
                    <a:pt x="14" y="102"/>
                    <a:pt x="20" y="105"/>
                    <a:pt x="26" y="105"/>
                  </a:cubicBezTo>
                  <a:cubicBezTo>
                    <a:pt x="37" y="105"/>
                    <a:pt x="49" y="95"/>
                    <a:pt x="62" y="71"/>
                  </a:cubicBezTo>
                  <a:cubicBezTo>
                    <a:pt x="54" y="5"/>
                    <a:pt x="47" y="2"/>
                    <a:pt x="40" y="2"/>
                  </a:cubicBezTo>
                  <a:cubicBezTo>
                    <a:pt x="39" y="2"/>
                    <a:pt x="38" y="2"/>
                    <a:pt x="37" y="2"/>
                  </a:cubicBezTo>
                  <a:cubicBezTo>
                    <a:pt x="35" y="1"/>
                    <a:pt x="34" y="1"/>
                    <a:pt x="32"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54" name="Google Shape;254;p29"/>
            <p:cNvSpPr/>
            <p:nvPr/>
          </p:nvSpPr>
          <p:spPr>
            <a:xfrm>
              <a:off x="3037375" y="4556275"/>
              <a:ext cx="1275" cy="3325"/>
            </a:xfrm>
            <a:custGeom>
              <a:avLst/>
              <a:gdLst/>
              <a:ahLst/>
              <a:cxnLst/>
              <a:rect l="l" t="t" r="r" b="b"/>
              <a:pathLst>
                <a:path w="51" h="133" extrusionOk="0">
                  <a:moveTo>
                    <a:pt x="22" y="0"/>
                  </a:moveTo>
                  <a:cubicBezTo>
                    <a:pt x="18" y="0"/>
                    <a:pt x="14" y="4"/>
                    <a:pt x="9" y="9"/>
                  </a:cubicBezTo>
                  <a:cubicBezTo>
                    <a:pt x="5" y="22"/>
                    <a:pt x="1" y="38"/>
                    <a:pt x="1" y="50"/>
                  </a:cubicBezTo>
                  <a:cubicBezTo>
                    <a:pt x="1" y="71"/>
                    <a:pt x="5" y="87"/>
                    <a:pt x="9" y="108"/>
                  </a:cubicBezTo>
                  <a:cubicBezTo>
                    <a:pt x="14" y="125"/>
                    <a:pt x="19" y="132"/>
                    <a:pt x="24" y="132"/>
                  </a:cubicBezTo>
                  <a:cubicBezTo>
                    <a:pt x="33" y="132"/>
                    <a:pt x="42" y="110"/>
                    <a:pt x="50" y="71"/>
                  </a:cubicBezTo>
                  <a:cubicBezTo>
                    <a:pt x="41" y="21"/>
                    <a:pt x="32" y="0"/>
                    <a:pt x="22"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55" name="Google Shape;255;p29"/>
            <p:cNvSpPr/>
            <p:nvPr/>
          </p:nvSpPr>
          <p:spPr>
            <a:xfrm>
              <a:off x="3045275" y="4556825"/>
              <a:ext cx="950" cy="3400"/>
            </a:xfrm>
            <a:custGeom>
              <a:avLst/>
              <a:gdLst/>
              <a:ahLst/>
              <a:cxnLst/>
              <a:rect l="l" t="t" r="r" b="b"/>
              <a:pathLst>
                <a:path w="38" h="136" extrusionOk="0">
                  <a:moveTo>
                    <a:pt x="21" y="1"/>
                  </a:moveTo>
                  <a:cubicBezTo>
                    <a:pt x="16" y="1"/>
                    <a:pt x="11" y="18"/>
                    <a:pt x="1" y="53"/>
                  </a:cubicBezTo>
                  <a:cubicBezTo>
                    <a:pt x="5" y="110"/>
                    <a:pt x="12" y="136"/>
                    <a:pt x="20" y="136"/>
                  </a:cubicBezTo>
                  <a:cubicBezTo>
                    <a:pt x="20" y="136"/>
                    <a:pt x="21" y="135"/>
                    <a:pt x="21" y="135"/>
                  </a:cubicBezTo>
                  <a:cubicBezTo>
                    <a:pt x="29" y="127"/>
                    <a:pt x="38" y="98"/>
                    <a:pt x="38" y="53"/>
                  </a:cubicBezTo>
                  <a:cubicBezTo>
                    <a:pt x="29" y="18"/>
                    <a:pt x="25" y="1"/>
                    <a:pt x="21"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56" name="Google Shape;256;p29"/>
            <p:cNvSpPr/>
            <p:nvPr/>
          </p:nvSpPr>
          <p:spPr>
            <a:xfrm>
              <a:off x="3043850" y="4556800"/>
              <a:ext cx="1050" cy="3425"/>
            </a:xfrm>
            <a:custGeom>
              <a:avLst/>
              <a:gdLst/>
              <a:ahLst/>
              <a:cxnLst/>
              <a:rect l="l" t="t" r="r" b="b"/>
              <a:pathLst>
                <a:path w="42" h="137" extrusionOk="0">
                  <a:moveTo>
                    <a:pt x="17" y="1"/>
                  </a:moveTo>
                  <a:cubicBezTo>
                    <a:pt x="13" y="9"/>
                    <a:pt x="9" y="21"/>
                    <a:pt x="4" y="29"/>
                  </a:cubicBezTo>
                  <a:cubicBezTo>
                    <a:pt x="0" y="46"/>
                    <a:pt x="0" y="58"/>
                    <a:pt x="4" y="71"/>
                  </a:cubicBezTo>
                  <a:cubicBezTo>
                    <a:pt x="4" y="109"/>
                    <a:pt x="12" y="137"/>
                    <a:pt x="19" y="137"/>
                  </a:cubicBezTo>
                  <a:cubicBezTo>
                    <a:pt x="20" y="137"/>
                    <a:pt x="20" y="136"/>
                    <a:pt x="21" y="136"/>
                  </a:cubicBezTo>
                  <a:cubicBezTo>
                    <a:pt x="37" y="112"/>
                    <a:pt x="41" y="87"/>
                    <a:pt x="41" y="58"/>
                  </a:cubicBezTo>
                  <a:cubicBezTo>
                    <a:pt x="41" y="25"/>
                    <a:pt x="33" y="5"/>
                    <a:pt x="21"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57" name="Google Shape;257;p29"/>
            <p:cNvSpPr/>
            <p:nvPr/>
          </p:nvSpPr>
          <p:spPr>
            <a:xfrm>
              <a:off x="3046500" y="4556600"/>
              <a:ext cx="950" cy="3175"/>
            </a:xfrm>
            <a:custGeom>
              <a:avLst/>
              <a:gdLst/>
              <a:ahLst/>
              <a:cxnLst/>
              <a:rect l="l" t="t" r="r" b="b"/>
              <a:pathLst>
                <a:path w="38" h="127" extrusionOk="0">
                  <a:moveTo>
                    <a:pt x="21" y="1"/>
                  </a:moveTo>
                  <a:cubicBezTo>
                    <a:pt x="17" y="5"/>
                    <a:pt x="13" y="5"/>
                    <a:pt x="9" y="13"/>
                  </a:cubicBezTo>
                  <a:cubicBezTo>
                    <a:pt x="5" y="21"/>
                    <a:pt x="5" y="33"/>
                    <a:pt x="1" y="46"/>
                  </a:cubicBezTo>
                  <a:cubicBezTo>
                    <a:pt x="1" y="66"/>
                    <a:pt x="5" y="87"/>
                    <a:pt x="9" y="107"/>
                  </a:cubicBezTo>
                  <a:cubicBezTo>
                    <a:pt x="11" y="120"/>
                    <a:pt x="14" y="126"/>
                    <a:pt x="18" y="126"/>
                  </a:cubicBezTo>
                  <a:cubicBezTo>
                    <a:pt x="24" y="126"/>
                    <a:pt x="31" y="112"/>
                    <a:pt x="34" y="87"/>
                  </a:cubicBezTo>
                  <a:cubicBezTo>
                    <a:pt x="38" y="70"/>
                    <a:pt x="38" y="54"/>
                    <a:pt x="34" y="33"/>
                  </a:cubicBezTo>
                  <a:cubicBezTo>
                    <a:pt x="34" y="21"/>
                    <a:pt x="26" y="13"/>
                    <a:pt x="21"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58" name="Google Shape;258;p29"/>
            <p:cNvSpPr/>
            <p:nvPr/>
          </p:nvSpPr>
          <p:spPr>
            <a:xfrm>
              <a:off x="3037700" y="4595075"/>
              <a:ext cx="9350" cy="4425"/>
            </a:xfrm>
            <a:custGeom>
              <a:avLst/>
              <a:gdLst/>
              <a:ahLst/>
              <a:cxnLst/>
              <a:rect l="l" t="t" r="r" b="b"/>
              <a:pathLst>
                <a:path w="374" h="177" extrusionOk="0">
                  <a:moveTo>
                    <a:pt x="17" y="0"/>
                  </a:moveTo>
                  <a:cubicBezTo>
                    <a:pt x="12" y="0"/>
                    <a:pt x="8" y="4"/>
                    <a:pt x="8" y="8"/>
                  </a:cubicBezTo>
                  <a:cubicBezTo>
                    <a:pt x="4" y="33"/>
                    <a:pt x="0" y="58"/>
                    <a:pt x="4" y="86"/>
                  </a:cubicBezTo>
                  <a:cubicBezTo>
                    <a:pt x="7" y="131"/>
                    <a:pt x="14" y="165"/>
                    <a:pt x="24" y="165"/>
                  </a:cubicBezTo>
                  <a:cubicBezTo>
                    <a:pt x="28" y="165"/>
                    <a:pt x="32" y="159"/>
                    <a:pt x="37" y="148"/>
                  </a:cubicBezTo>
                  <a:cubicBezTo>
                    <a:pt x="46" y="129"/>
                    <a:pt x="55" y="123"/>
                    <a:pt x="63" y="123"/>
                  </a:cubicBezTo>
                  <a:cubicBezTo>
                    <a:pt x="73" y="123"/>
                    <a:pt x="82" y="131"/>
                    <a:pt x="90" y="136"/>
                  </a:cubicBezTo>
                  <a:cubicBezTo>
                    <a:pt x="94" y="140"/>
                    <a:pt x="103" y="140"/>
                    <a:pt x="111" y="144"/>
                  </a:cubicBezTo>
                  <a:lnTo>
                    <a:pt x="222" y="160"/>
                  </a:lnTo>
                  <a:cubicBezTo>
                    <a:pt x="234" y="160"/>
                    <a:pt x="246" y="167"/>
                    <a:pt x="259" y="167"/>
                  </a:cubicBezTo>
                  <a:cubicBezTo>
                    <a:pt x="263" y="167"/>
                    <a:pt x="267" y="166"/>
                    <a:pt x="271" y="164"/>
                  </a:cubicBezTo>
                  <a:cubicBezTo>
                    <a:pt x="278" y="163"/>
                    <a:pt x="286" y="161"/>
                    <a:pt x="293" y="161"/>
                  </a:cubicBezTo>
                  <a:cubicBezTo>
                    <a:pt x="303" y="161"/>
                    <a:pt x="313" y="164"/>
                    <a:pt x="324" y="173"/>
                  </a:cubicBezTo>
                  <a:cubicBezTo>
                    <a:pt x="327" y="175"/>
                    <a:pt x="329" y="176"/>
                    <a:pt x="331" y="176"/>
                  </a:cubicBezTo>
                  <a:cubicBezTo>
                    <a:pt x="337" y="176"/>
                    <a:pt x="343" y="170"/>
                    <a:pt x="349" y="164"/>
                  </a:cubicBezTo>
                  <a:cubicBezTo>
                    <a:pt x="357" y="156"/>
                    <a:pt x="369" y="156"/>
                    <a:pt x="373" y="91"/>
                  </a:cubicBezTo>
                  <a:cubicBezTo>
                    <a:pt x="361" y="50"/>
                    <a:pt x="349" y="50"/>
                    <a:pt x="337" y="50"/>
                  </a:cubicBezTo>
                  <a:cubicBezTo>
                    <a:pt x="324" y="52"/>
                    <a:pt x="312" y="53"/>
                    <a:pt x="300" y="53"/>
                  </a:cubicBezTo>
                  <a:cubicBezTo>
                    <a:pt x="287" y="53"/>
                    <a:pt x="275" y="52"/>
                    <a:pt x="263" y="50"/>
                  </a:cubicBezTo>
                  <a:cubicBezTo>
                    <a:pt x="209" y="29"/>
                    <a:pt x="156" y="17"/>
                    <a:pt x="103" y="4"/>
                  </a:cubicBezTo>
                  <a:cubicBezTo>
                    <a:pt x="74" y="0"/>
                    <a:pt x="45" y="0"/>
                    <a:pt x="17"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59" name="Google Shape;259;p29"/>
            <p:cNvSpPr/>
            <p:nvPr/>
          </p:nvSpPr>
          <p:spPr>
            <a:xfrm>
              <a:off x="3036350" y="4594950"/>
              <a:ext cx="1250" cy="3425"/>
            </a:xfrm>
            <a:custGeom>
              <a:avLst/>
              <a:gdLst/>
              <a:ahLst/>
              <a:cxnLst/>
              <a:rect l="l" t="t" r="r" b="b"/>
              <a:pathLst>
                <a:path w="50" h="137" extrusionOk="0">
                  <a:moveTo>
                    <a:pt x="27" y="0"/>
                  </a:moveTo>
                  <a:cubicBezTo>
                    <a:pt x="19" y="0"/>
                    <a:pt x="11" y="15"/>
                    <a:pt x="5" y="34"/>
                  </a:cubicBezTo>
                  <a:cubicBezTo>
                    <a:pt x="1" y="91"/>
                    <a:pt x="1" y="112"/>
                    <a:pt x="13" y="128"/>
                  </a:cubicBezTo>
                  <a:cubicBezTo>
                    <a:pt x="18" y="132"/>
                    <a:pt x="23" y="136"/>
                    <a:pt x="28" y="136"/>
                  </a:cubicBezTo>
                  <a:cubicBezTo>
                    <a:pt x="37" y="136"/>
                    <a:pt x="44" y="119"/>
                    <a:pt x="50" y="46"/>
                  </a:cubicBezTo>
                  <a:cubicBezTo>
                    <a:pt x="42" y="13"/>
                    <a:pt x="34" y="0"/>
                    <a:pt x="27"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60" name="Google Shape;260;p29"/>
            <p:cNvSpPr/>
            <p:nvPr/>
          </p:nvSpPr>
          <p:spPr>
            <a:xfrm>
              <a:off x="3034725" y="4595450"/>
              <a:ext cx="1150" cy="3375"/>
            </a:xfrm>
            <a:custGeom>
              <a:avLst/>
              <a:gdLst/>
              <a:ahLst/>
              <a:cxnLst/>
              <a:rect l="l" t="t" r="r" b="b"/>
              <a:pathLst>
                <a:path w="46" h="135" extrusionOk="0">
                  <a:moveTo>
                    <a:pt x="19" y="1"/>
                  </a:moveTo>
                  <a:cubicBezTo>
                    <a:pt x="12" y="1"/>
                    <a:pt x="6" y="8"/>
                    <a:pt x="0" y="30"/>
                  </a:cubicBezTo>
                  <a:cubicBezTo>
                    <a:pt x="0" y="88"/>
                    <a:pt x="8" y="125"/>
                    <a:pt x="17" y="133"/>
                  </a:cubicBezTo>
                  <a:cubicBezTo>
                    <a:pt x="18" y="134"/>
                    <a:pt x="20" y="135"/>
                    <a:pt x="21" y="135"/>
                  </a:cubicBezTo>
                  <a:cubicBezTo>
                    <a:pt x="31" y="135"/>
                    <a:pt x="38" y="112"/>
                    <a:pt x="41" y="80"/>
                  </a:cubicBezTo>
                  <a:cubicBezTo>
                    <a:pt x="45" y="59"/>
                    <a:pt x="45" y="35"/>
                    <a:pt x="37" y="14"/>
                  </a:cubicBezTo>
                  <a:cubicBezTo>
                    <a:pt x="31" y="8"/>
                    <a:pt x="25" y="1"/>
                    <a:pt x="19"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61" name="Google Shape;261;p29"/>
            <p:cNvSpPr/>
            <p:nvPr/>
          </p:nvSpPr>
          <p:spPr>
            <a:xfrm>
              <a:off x="3050725" y="4596300"/>
              <a:ext cx="725" cy="2600"/>
            </a:xfrm>
            <a:custGeom>
              <a:avLst/>
              <a:gdLst/>
              <a:ahLst/>
              <a:cxnLst/>
              <a:rect l="l" t="t" r="r" b="b"/>
              <a:pathLst>
                <a:path w="29" h="104" extrusionOk="0">
                  <a:moveTo>
                    <a:pt x="17" y="1"/>
                  </a:moveTo>
                  <a:cubicBezTo>
                    <a:pt x="13" y="5"/>
                    <a:pt x="8" y="1"/>
                    <a:pt x="8" y="9"/>
                  </a:cubicBezTo>
                  <a:cubicBezTo>
                    <a:pt x="4" y="21"/>
                    <a:pt x="4" y="37"/>
                    <a:pt x="4" y="54"/>
                  </a:cubicBezTo>
                  <a:cubicBezTo>
                    <a:pt x="0" y="66"/>
                    <a:pt x="4" y="78"/>
                    <a:pt x="8" y="87"/>
                  </a:cubicBezTo>
                  <a:cubicBezTo>
                    <a:pt x="13" y="95"/>
                    <a:pt x="21" y="99"/>
                    <a:pt x="29" y="103"/>
                  </a:cubicBezTo>
                  <a:cubicBezTo>
                    <a:pt x="29" y="74"/>
                    <a:pt x="29" y="50"/>
                    <a:pt x="29" y="33"/>
                  </a:cubicBezTo>
                  <a:cubicBezTo>
                    <a:pt x="29" y="1"/>
                    <a:pt x="21" y="1"/>
                    <a:pt x="17"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62" name="Google Shape;262;p29"/>
            <p:cNvSpPr/>
            <p:nvPr/>
          </p:nvSpPr>
          <p:spPr>
            <a:xfrm>
              <a:off x="3026000" y="4516750"/>
              <a:ext cx="14900" cy="5650"/>
            </a:xfrm>
            <a:custGeom>
              <a:avLst/>
              <a:gdLst/>
              <a:ahLst/>
              <a:cxnLst/>
              <a:rect l="l" t="t" r="r" b="b"/>
              <a:pathLst>
                <a:path w="596" h="226" extrusionOk="0">
                  <a:moveTo>
                    <a:pt x="82" y="1"/>
                  </a:moveTo>
                  <a:cubicBezTo>
                    <a:pt x="81" y="1"/>
                    <a:pt x="79" y="1"/>
                    <a:pt x="78" y="2"/>
                  </a:cubicBezTo>
                  <a:cubicBezTo>
                    <a:pt x="67" y="13"/>
                    <a:pt x="53" y="19"/>
                    <a:pt x="38" y="19"/>
                  </a:cubicBezTo>
                  <a:cubicBezTo>
                    <a:pt x="31" y="19"/>
                    <a:pt x="24" y="18"/>
                    <a:pt x="17" y="15"/>
                  </a:cubicBezTo>
                  <a:cubicBezTo>
                    <a:pt x="16" y="14"/>
                    <a:pt x="15" y="14"/>
                    <a:pt x="14" y="14"/>
                  </a:cubicBezTo>
                  <a:cubicBezTo>
                    <a:pt x="7" y="14"/>
                    <a:pt x="0" y="32"/>
                    <a:pt x="0" y="72"/>
                  </a:cubicBezTo>
                  <a:cubicBezTo>
                    <a:pt x="0" y="123"/>
                    <a:pt x="7" y="152"/>
                    <a:pt x="17" y="152"/>
                  </a:cubicBezTo>
                  <a:cubicBezTo>
                    <a:pt x="18" y="152"/>
                    <a:pt x="19" y="151"/>
                    <a:pt x="21" y="150"/>
                  </a:cubicBezTo>
                  <a:cubicBezTo>
                    <a:pt x="23" y="149"/>
                    <a:pt x="26" y="149"/>
                    <a:pt x="28" y="149"/>
                  </a:cubicBezTo>
                  <a:cubicBezTo>
                    <a:pt x="43" y="149"/>
                    <a:pt x="60" y="163"/>
                    <a:pt x="71" y="163"/>
                  </a:cubicBezTo>
                  <a:cubicBezTo>
                    <a:pt x="72" y="163"/>
                    <a:pt x="73" y="163"/>
                    <a:pt x="74" y="163"/>
                  </a:cubicBezTo>
                  <a:cubicBezTo>
                    <a:pt x="86" y="158"/>
                    <a:pt x="99" y="154"/>
                    <a:pt x="107" y="121"/>
                  </a:cubicBezTo>
                  <a:lnTo>
                    <a:pt x="181" y="216"/>
                  </a:lnTo>
                  <a:cubicBezTo>
                    <a:pt x="187" y="196"/>
                    <a:pt x="193" y="189"/>
                    <a:pt x="200" y="189"/>
                  </a:cubicBezTo>
                  <a:cubicBezTo>
                    <a:pt x="213" y="189"/>
                    <a:pt x="225" y="212"/>
                    <a:pt x="230" y="212"/>
                  </a:cubicBezTo>
                  <a:cubicBezTo>
                    <a:pt x="231" y="211"/>
                    <a:pt x="232" y="211"/>
                    <a:pt x="233" y="211"/>
                  </a:cubicBezTo>
                  <a:cubicBezTo>
                    <a:pt x="242" y="211"/>
                    <a:pt x="249" y="226"/>
                    <a:pt x="255" y="226"/>
                  </a:cubicBezTo>
                  <a:cubicBezTo>
                    <a:pt x="256" y="226"/>
                    <a:pt x="258" y="225"/>
                    <a:pt x="259" y="224"/>
                  </a:cubicBezTo>
                  <a:cubicBezTo>
                    <a:pt x="288" y="204"/>
                    <a:pt x="312" y="183"/>
                    <a:pt x="345" y="167"/>
                  </a:cubicBezTo>
                  <a:cubicBezTo>
                    <a:pt x="370" y="158"/>
                    <a:pt x="398" y="142"/>
                    <a:pt x="427" y="134"/>
                  </a:cubicBezTo>
                  <a:cubicBezTo>
                    <a:pt x="431" y="132"/>
                    <a:pt x="436" y="131"/>
                    <a:pt x="441" y="131"/>
                  </a:cubicBezTo>
                  <a:cubicBezTo>
                    <a:pt x="454" y="131"/>
                    <a:pt x="466" y="138"/>
                    <a:pt x="472" y="150"/>
                  </a:cubicBezTo>
                  <a:cubicBezTo>
                    <a:pt x="474" y="154"/>
                    <a:pt x="476" y="156"/>
                    <a:pt x="478" y="156"/>
                  </a:cubicBezTo>
                  <a:cubicBezTo>
                    <a:pt x="483" y="156"/>
                    <a:pt x="490" y="149"/>
                    <a:pt x="493" y="146"/>
                  </a:cubicBezTo>
                  <a:cubicBezTo>
                    <a:pt x="497" y="146"/>
                    <a:pt x="501" y="142"/>
                    <a:pt x="505" y="142"/>
                  </a:cubicBezTo>
                  <a:cubicBezTo>
                    <a:pt x="530" y="142"/>
                    <a:pt x="554" y="150"/>
                    <a:pt x="583" y="154"/>
                  </a:cubicBezTo>
                  <a:cubicBezTo>
                    <a:pt x="583" y="154"/>
                    <a:pt x="587" y="150"/>
                    <a:pt x="591" y="146"/>
                  </a:cubicBezTo>
                  <a:cubicBezTo>
                    <a:pt x="595" y="130"/>
                    <a:pt x="595" y="113"/>
                    <a:pt x="595" y="93"/>
                  </a:cubicBezTo>
                  <a:cubicBezTo>
                    <a:pt x="595" y="85"/>
                    <a:pt x="595" y="76"/>
                    <a:pt x="595" y="72"/>
                  </a:cubicBezTo>
                  <a:cubicBezTo>
                    <a:pt x="591" y="60"/>
                    <a:pt x="591" y="48"/>
                    <a:pt x="583" y="35"/>
                  </a:cubicBezTo>
                  <a:cubicBezTo>
                    <a:pt x="579" y="31"/>
                    <a:pt x="571" y="27"/>
                    <a:pt x="558" y="27"/>
                  </a:cubicBezTo>
                  <a:cubicBezTo>
                    <a:pt x="547" y="27"/>
                    <a:pt x="535" y="36"/>
                    <a:pt x="523" y="36"/>
                  </a:cubicBezTo>
                  <a:cubicBezTo>
                    <a:pt x="516" y="36"/>
                    <a:pt x="510" y="34"/>
                    <a:pt x="505" y="27"/>
                  </a:cubicBezTo>
                  <a:cubicBezTo>
                    <a:pt x="494" y="16"/>
                    <a:pt x="483" y="12"/>
                    <a:pt x="472" y="12"/>
                  </a:cubicBezTo>
                  <a:cubicBezTo>
                    <a:pt x="456" y="12"/>
                    <a:pt x="440" y="21"/>
                    <a:pt x="423" y="23"/>
                  </a:cubicBezTo>
                  <a:cubicBezTo>
                    <a:pt x="419" y="23"/>
                    <a:pt x="411" y="27"/>
                    <a:pt x="402" y="27"/>
                  </a:cubicBezTo>
                  <a:cubicBezTo>
                    <a:pt x="391" y="27"/>
                    <a:pt x="379" y="18"/>
                    <a:pt x="367" y="18"/>
                  </a:cubicBezTo>
                  <a:cubicBezTo>
                    <a:pt x="362" y="18"/>
                    <a:pt x="358" y="20"/>
                    <a:pt x="353" y="23"/>
                  </a:cubicBezTo>
                  <a:cubicBezTo>
                    <a:pt x="338" y="31"/>
                    <a:pt x="324" y="34"/>
                    <a:pt x="309" y="34"/>
                  </a:cubicBezTo>
                  <a:cubicBezTo>
                    <a:pt x="280" y="34"/>
                    <a:pt x="252" y="23"/>
                    <a:pt x="222" y="23"/>
                  </a:cubicBezTo>
                  <a:cubicBezTo>
                    <a:pt x="209" y="20"/>
                    <a:pt x="195" y="8"/>
                    <a:pt x="184" y="8"/>
                  </a:cubicBezTo>
                  <a:cubicBezTo>
                    <a:pt x="182" y="8"/>
                    <a:pt x="179" y="9"/>
                    <a:pt x="177" y="11"/>
                  </a:cubicBezTo>
                  <a:cubicBezTo>
                    <a:pt x="174" y="12"/>
                    <a:pt x="172" y="12"/>
                    <a:pt x="169" y="12"/>
                  </a:cubicBezTo>
                  <a:cubicBezTo>
                    <a:pt x="160" y="12"/>
                    <a:pt x="151" y="8"/>
                    <a:pt x="143" y="8"/>
                  </a:cubicBezTo>
                  <a:cubicBezTo>
                    <a:pt x="131" y="8"/>
                    <a:pt x="120" y="16"/>
                    <a:pt x="111" y="60"/>
                  </a:cubicBezTo>
                  <a:cubicBezTo>
                    <a:pt x="97" y="21"/>
                    <a:pt x="89" y="1"/>
                    <a:pt x="82"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63" name="Google Shape;263;p29"/>
            <p:cNvSpPr/>
            <p:nvPr/>
          </p:nvSpPr>
          <p:spPr>
            <a:xfrm>
              <a:off x="3046500" y="4516725"/>
              <a:ext cx="2400" cy="3175"/>
            </a:xfrm>
            <a:custGeom>
              <a:avLst/>
              <a:gdLst/>
              <a:ahLst/>
              <a:cxnLst/>
              <a:rect l="l" t="t" r="r" b="b"/>
              <a:pathLst>
                <a:path w="96" h="127" extrusionOk="0">
                  <a:moveTo>
                    <a:pt x="47" y="0"/>
                  </a:moveTo>
                  <a:cubicBezTo>
                    <a:pt x="38" y="0"/>
                    <a:pt x="30" y="1"/>
                    <a:pt x="21" y="3"/>
                  </a:cubicBezTo>
                  <a:cubicBezTo>
                    <a:pt x="13" y="3"/>
                    <a:pt x="5" y="20"/>
                    <a:pt x="5" y="53"/>
                  </a:cubicBezTo>
                  <a:cubicBezTo>
                    <a:pt x="1" y="77"/>
                    <a:pt x="9" y="102"/>
                    <a:pt x="21" y="122"/>
                  </a:cubicBezTo>
                  <a:cubicBezTo>
                    <a:pt x="21" y="127"/>
                    <a:pt x="26" y="127"/>
                    <a:pt x="26" y="127"/>
                  </a:cubicBezTo>
                  <a:cubicBezTo>
                    <a:pt x="31" y="115"/>
                    <a:pt x="37" y="112"/>
                    <a:pt x="43" y="112"/>
                  </a:cubicBezTo>
                  <a:cubicBezTo>
                    <a:pt x="52" y="112"/>
                    <a:pt x="60" y="120"/>
                    <a:pt x="69" y="120"/>
                  </a:cubicBezTo>
                  <a:cubicBezTo>
                    <a:pt x="71" y="120"/>
                    <a:pt x="73" y="119"/>
                    <a:pt x="75" y="118"/>
                  </a:cubicBezTo>
                  <a:cubicBezTo>
                    <a:pt x="83" y="118"/>
                    <a:pt x="91" y="110"/>
                    <a:pt x="95" y="69"/>
                  </a:cubicBezTo>
                  <a:cubicBezTo>
                    <a:pt x="87" y="12"/>
                    <a:pt x="87" y="8"/>
                    <a:pt x="75" y="3"/>
                  </a:cubicBezTo>
                  <a:cubicBezTo>
                    <a:pt x="65" y="1"/>
                    <a:pt x="55" y="0"/>
                    <a:pt x="47"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64" name="Google Shape;264;p29"/>
            <p:cNvSpPr/>
            <p:nvPr/>
          </p:nvSpPr>
          <p:spPr>
            <a:xfrm>
              <a:off x="3043750" y="4516450"/>
              <a:ext cx="1050" cy="3350"/>
            </a:xfrm>
            <a:custGeom>
              <a:avLst/>
              <a:gdLst/>
              <a:ahLst/>
              <a:cxnLst/>
              <a:rect l="l" t="t" r="r" b="b"/>
              <a:pathLst>
                <a:path w="42" h="134" extrusionOk="0">
                  <a:moveTo>
                    <a:pt x="11" y="1"/>
                  </a:moveTo>
                  <a:cubicBezTo>
                    <a:pt x="7" y="1"/>
                    <a:pt x="4" y="25"/>
                    <a:pt x="0" y="68"/>
                  </a:cubicBezTo>
                  <a:cubicBezTo>
                    <a:pt x="0" y="88"/>
                    <a:pt x="4" y="109"/>
                    <a:pt x="13" y="129"/>
                  </a:cubicBezTo>
                  <a:cubicBezTo>
                    <a:pt x="14" y="132"/>
                    <a:pt x="16" y="134"/>
                    <a:pt x="18" y="134"/>
                  </a:cubicBezTo>
                  <a:cubicBezTo>
                    <a:pt x="22" y="134"/>
                    <a:pt x="28" y="129"/>
                    <a:pt x="33" y="121"/>
                  </a:cubicBezTo>
                  <a:cubicBezTo>
                    <a:pt x="41" y="92"/>
                    <a:pt x="41" y="64"/>
                    <a:pt x="37" y="35"/>
                  </a:cubicBezTo>
                  <a:cubicBezTo>
                    <a:pt x="33" y="23"/>
                    <a:pt x="25" y="10"/>
                    <a:pt x="13" y="2"/>
                  </a:cubicBezTo>
                  <a:cubicBezTo>
                    <a:pt x="12" y="1"/>
                    <a:pt x="11" y="1"/>
                    <a:pt x="11"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65" name="Google Shape;265;p29"/>
            <p:cNvSpPr/>
            <p:nvPr/>
          </p:nvSpPr>
          <p:spPr>
            <a:xfrm>
              <a:off x="3042100" y="4516875"/>
              <a:ext cx="1150" cy="3475"/>
            </a:xfrm>
            <a:custGeom>
              <a:avLst/>
              <a:gdLst/>
              <a:ahLst/>
              <a:cxnLst/>
              <a:rect l="l" t="t" r="r" b="b"/>
              <a:pathLst>
                <a:path w="46" h="139" extrusionOk="0">
                  <a:moveTo>
                    <a:pt x="22" y="0"/>
                  </a:moveTo>
                  <a:cubicBezTo>
                    <a:pt x="15" y="0"/>
                    <a:pt x="9" y="11"/>
                    <a:pt x="5" y="43"/>
                  </a:cubicBezTo>
                  <a:cubicBezTo>
                    <a:pt x="1" y="75"/>
                    <a:pt x="5" y="108"/>
                    <a:pt x="17" y="137"/>
                  </a:cubicBezTo>
                  <a:cubicBezTo>
                    <a:pt x="18" y="138"/>
                    <a:pt x="19" y="138"/>
                    <a:pt x="20" y="138"/>
                  </a:cubicBezTo>
                  <a:cubicBezTo>
                    <a:pt x="28" y="138"/>
                    <a:pt x="38" y="108"/>
                    <a:pt x="42" y="71"/>
                  </a:cubicBezTo>
                  <a:cubicBezTo>
                    <a:pt x="46" y="51"/>
                    <a:pt x="42" y="30"/>
                    <a:pt x="37" y="14"/>
                  </a:cubicBezTo>
                  <a:cubicBezTo>
                    <a:pt x="32" y="7"/>
                    <a:pt x="27" y="0"/>
                    <a:pt x="22"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66" name="Google Shape;266;p29"/>
            <p:cNvSpPr/>
            <p:nvPr/>
          </p:nvSpPr>
          <p:spPr>
            <a:xfrm>
              <a:off x="3041075" y="4516950"/>
              <a:ext cx="950" cy="3575"/>
            </a:xfrm>
            <a:custGeom>
              <a:avLst/>
              <a:gdLst/>
              <a:ahLst/>
              <a:cxnLst/>
              <a:rect l="l" t="t" r="r" b="b"/>
              <a:pathLst>
                <a:path w="38" h="143" extrusionOk="0">
                  <a:moveTo>
                    <a:pt x="16" y="0"/>
                  </a:moveTo>
                  <a:cubicBezTo>
                    <a:pt x="11" y="0"/>
                    <a:pt x="7" y="19"/>
                    <a:pt x="1" y="56"/>
                  </a:cubicBezTo>
                  <a:cubicBezTo>
                    <a:pt x="4" y="107"/>
                    <a:pt x="8" y="143"/>
                    <a:pt x="16" y="143"/>
                  </a:cubicBezTo>
                  <a:cubicBezTo>
                    <a:pt x="16" y="143"/>
                    <a:pt x="17" y="142"/>
                    <a:pt x="17" y="142"/>
                  </a:cubicBezTo>
                  <a:cubicBezTo>
                    <a:pt x="29" y="134"/>
                    <a:pt x="37" y="113"/>
                    <a:pt x="37" y="52"/>
                  </a:cubicBezTo>
                  <a:cubicBezTo>
                    <a:pt x="27" y="18"/>
                    <a:pt x="21" y="0"/>
                    <a:pt x="16"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67" name="Google Shape;267;p29"/>
            <p:cNvSpPr/>
            <p:nvPr/>
          </p:nvSpPr>
          <p:spPr>
            <a:xfrm>
              <a:off x="3045075" y="4516675"/>
              <a:ext cx="850" cy="2800"/>
            </a:xfrm>
            <a:custGeom>
              <a:avLst/>
              <a:gdLst/>
              <a:ahLst/>
              <a:cxnLst/>
              <a:rect l="l" t="t" r="r" b="b"/>
              <a:pathLst>
                <a:path w="34" h="112" extrusionOk="0">
                  <a:moveTo>
                    <a:pt x="16" y="1"/>
                  </a:moveTo>
                  <a:cubicBezTo>
                    <a:pt x="14" y="1"/>
                    <a:pt x="11" y="3"/>
                    <a:pt x="9" y="10"/>
                  </a:cubicBezTo>
                  <a:cubicBezTo>
                    <a:pt x="5" y="22"/>
                    <a:pt x="1" y="34"/>
                    <a:pt x="1" y="47"/>
                  </a:cubicBezTo>
                  <a:cubicBezTo>
                    <a:pt x="1" y="67"/>
                    <a:pt x="5" y="88"/>
                    <a:pt x="9" y="108"/>
                  </a:cubicBezTo>
                  <a:cubicBezTo>
                    <a:pt x="11" y="110"/>
                    <a:pt x="13" y="112"/>
                    <a:pt x="15" y="112"/>
                  </a:cubicBezTo>
                  <a:cubicBezTo>
                    <a:pt x="23" y="112"/>
                    <a:pt x="30" y="98"/>
                    <a:pt x="33" y="42"/>
                  </a:cubicBezTo>
                  <a:cubicBezTo>
                    <a:pt x="28" y="16"/>
                    <a:pt x="22" y="1"/>
                    <a:pt x="16"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68" name="Google Shape;268;p29"/>
            <p:cNvSpPr/>
            <p:nvPr/>
          </p:nvSpPr>
          <p:spPr>
            <a:xfrm>
              <a:off x="3025075" y="4516975"/>
              <a:ext cx="850" cy="2825"/>
            </a:xfrm>
            <a:custGeom>
              <a:avLst/>
              <a:gdLst/>
              <a:ahLst/>
              <a:cxnLst/>
              <a:rect l="l" t="t" r="r" b="b"/>
              <a:pathLst>
                <a:path w="34" h="113" extrusionOk="0">
                  <a:moveTo>
                    <a:pt x="14" y="0"/>
                  </a:moveTo>
                  <a:cubicBezTo>
                    <a:pt x="11" y="0"/>
                    <a:pt x="7" y="4"/>
                    <a:pt x="5" y="14"/>
                  </a:cubicBezTo>
                  <a:cubicBezTo>
                    <a:pt x="0" y="47"/>
                    <a:pt x="0" y="80"/>
                    <a:pt x="9" y="112"/>
                  </a:cubicBezTo>
                  <a:lnTo>
                    <a:pt x="29" y="96"/>
                  </a:lnTo>
                  <a:cubicBezTo>
                    <a:pt x="33" y="67"/>
                    <a:pt x="29" y="35"/>
                    <a:pt x="21" y="6"/>
                  </a:cubicBezTo>
                  <a:cubicBezTo>
                    <a:pt x="19" y="2"/>
                    <a:pt x="17" y="0"/>
                    <a:pt x="14"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69" name="Google Shape;269;p29"/>
            <p:cNvSpPr/>
            <p:nvPr/>
          </p:nvSpPr>
          <p:spPr>
            <a:xfrm>
              <a:off x="3032050" y="4608600"/>
              <a:ext cx="10700" cy="3775"/>
            </a:xfrm>
            <a:custGeom>
              <a:avLst/>
              <a:gdLst/>
              <a:ahLst/>
              <a:cxnLst/>
              <a:rect l="l" t="t" r="r" b="b"/>
              <a:pathLst>
                <a:path w="428" h="151" extrusionOk="0">
                  <a:moveTo>
                    <a:pt x="50" y="9"/>
                  </a:moveTo>
                  <a:cubicBezTo>
                    <a:pt x="33" y="13"/>
                    <a:pt x="17" y="1"/>
                    <a:pt x="0" y="38"/>
                  </a:cubicBezTo>
                  <a:lnTo>
                    <a:pt x="0" y="95"/>
                  </a:lnTo>
                  <a:cubicBezTo>
                    <a:pt x="13" y="136"/>
                    <a:pt x="25" y="140"/>
                    <a:pt x="41" y="140"/>
                  </a:cubicBezTo>
                  <a:cubicBezTo>
                    <a:pt x="119" y="140"/>
                    <a:pt x="193" y="149"/>
                    <a:pt x="271" y="149"/>
                  </a:cubicBezTo>
                  <a:cubicBezTo>
                    <a:pt x="276" y="150"/>
                    <a:pt x="281" y="150"/>
                    <a:pt x="286" y="150"/>
                  </a:cubicBezTo>
                  <a:cubicBezTo>
                    <a:pt x="301" y="150"/>
                    <a:pt x="316" y="145"/>
                    <a:pt x="329" y="132"/>
                  </a:cubicBezTo>
                  <a:cubicBezTo>
                    <a:pt x="339" y="125"/>
                    <a:pt x="347" y="119"/>
                    <a:pt x="356" y="119"/>
                  </a:cubicBezTo>
                  <a:cubicBezTo>
                    <a:pt x="361" y="119"/>
                    <a:pt x="367" y="122"/>
                    <a:pt x="374" y="128"/>
                  </a:cubicBezTo>
                  <a:cubicBezTo>
                    <a:pt x="378" y="133"/>
                    <a:pt x="383" y="135"/>
                    <a:pt x="387" y="135"/>
                  </a:cubicBezTo>
                  <a:cubicBezTo>
                    <a:pt x="399" y="135"/>
                    <a:pt x="412" y="118"/>
                    <a:pt x="427" y="79"/>
                  </a:cubicBezTo>
                  <a:cubicBezTo>
                    <a:pt x="411" y="37"/>
                    <a:pt x="397" y="20"/>
                    <a:pt x="384" y="20"/>
                  </a:cubicBezTo>
                  <a:cubicBezTo>
                    <a:pt x="376" y="20"/>
                    <a:pt x="369" y="25"/>
                    <a:pt x="362" y="34"/>
                  </a:cubicBezTo>
                  <a:cubicBezTo>
                    <a:pt x="358" y="37"/>
                    <a:pt x="354" y="47"/>
                    <a:pt x="351" y="47"/>
                  </a:cubicBezTo>
                  <a:cubicBezTo>
                    <a:pt x="350" y="47"/>
                    <a:pt x="350" y="47"/>
                    <a:pt x="349" y="46"/>
                  </a:cubicBezTo>
                  <a:cubicBezTo>
                    <a:pt x="334" y="26"/>
                    <a:pt x="320" y="20"/>
                    <a:pt x="306" y="20"/>
                  </a:cubicBezTo>
                  <a:cubicBezTo>
                    <a:pt x="292" y="20"/>
                    <a:pt x="277" y="26"/>
                    <a:pt x="262" y="26"/>
                  </a:cubicBezTo>
                  <a:cubicBezTo>
                    <a:pt x="259" y="26"/>
                    <a:pt x="257" y="26"/>
                    <a:pt x="255" y="26"/>
                  </a:cubicBezTo>
                  <a:cubicBezTo>
                    <a:pt x="210" y="17"/>
                    <a:pt x="165" y="21"/>
                    <a:pt x="119" y="17"/>
                  </a:cubicBezTo>
                  <a:cubicBezTo>
                    <a:pt x="95" y="13"/>
                    <a:pt x="74" y="9"/>
                    <a:pt x="50" y="9"/>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70" name="Google Shape;270;p29"/>
            <p:cNvSpPr/>
            <p:nvPr/>
          </p:nvSpPr>
          <p:spPr>
            <a:xfrm>
              <a:off x="3042825" y="4609575"/>
              <a:ext cx="950" cy="2025"/>
            </a:xfrm>
            <a:custGeom>
              <a:avLst/>
              <a:gdLst/>
              <a:ahLst/>
              <a:cxnLst/>
              <a:rect l="l" t="t" r="r" b="b"/>
              <a:pathLst>
                <a:path w="38" h="81" extrusionOk="0">
                  <a:moveTo>
                    <a:pt x="21" y="0"/>
                  </a:moveTo>
                  <a:cubicBezTo>
                    <a:pt x="15" y="0"/>
                    <a:pt x="9" y="11"/>
                    <a:pt x="0" y="23"/>
                  </a:cubicBezTo>
                  <a:cubicBezTo>
                    <a:pt x="7" y="62"/>
                    <a:pt x="12" y="81"/>
                    <a:pt x="18" y="81"/>
                  </a:cubicBezTo>
                  <a:cubicBezTo>
                    <a:pt x="23" y="81"/>
                    <a:pt x="29" y="65"/>
                    <a:pt x="37" y="36"/>
                  </a:cubicBezTo>
                  <a:cubicBezTo>
                    <a:pt x="31" y="10"/>
                    <a:pt x="26" y="0"/>
                    <a:pt x="2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71" name="Google Shape;271;p29"/>
            <p:cNvSpPr/>
            <p:nvPr/>
          </p:nvSpPr>
          <p:spPr>
            <a:xfrm>
              <a:off x="3040550" y="4621775"/>
              <a:ext cx="10200" cy="3575"/>
            </a:xfrm>
            <a:custGeom>
              <a:avLst/>
              <a:gdLst/>
              <a:ahLst/>
              <a:cxnLst/>
              <a:rect l="l" t="t" r="r" b="b"/>
              <a:pathLst>
                <a:path w="408" h="143" extrusionOk="0">
                  <a:moveTo>
                    <a:pt x="338" y="1"/>
                  </a:moveTo>
                  <a:cubicBezTo>
                    <a:pt x="310" y="1"/>
                    <a:pt x="282" y="13"/>
                    <a:pt x="251" y="16"/>
                  </a:cubicBezTo>
                  <a:cubicBezTo>
                    <a:pt x="210" y="20"/>
                    <a:pt x="169" y="24"/>
                    <a:pt x="128" y="24"/>
                  </a:cubicBezTo>
                  <a:cubicBezTo>
                    <a:pt x="91" y="24"/>
                    <a:pt x="58" y="11"/>
                    <a:pt x="26" y="7"/>
                  </a:cubicBezTo>
                  <a:cubicBezTo>
                    <a:pt x="22" y="7"/>
                    <a:pt x="13" y="11"/>
                    <a:pt x="9" y="20"/>
                  </a:cubicBezTo>
                  <a:cubicBezTo>
                    <a:pt x="5" y="32"/>
                    <a:pt x="1" y="48"/>
                    <a:pt x="5" y="61"/>
                  </a:cubicBezTo>
                  <a:cubicBezTo>
                    <a:pt x="1" y="77"/>
                    <a:pt x="5" y="94"/>
                    <a:pt x="9" y="106"/>
                  </a:cubicBezTo>
                  <a:cubicBezTo>
                    <a:pt x="17" y="118"/>
                    <a:pt x="26" y="126"/>
                    <a:pt x="30" y="126"/>
                  </a:cubicBezTo>
                  <a:lnTo>
                    <a:pt x="83" y="126"/>
                  </a:lnTo>
                  <a:cubicBezTo>
                    <a:pt x="108" y="135"/>
                    <a:pt x="136" y="139"/>
                    <a:pt x="161" y="143"/>
                  </a:cubicBezTo>
                  <a:cubicBezTo>
                    <a:pt x="218" y="143"/>
                    <a:pt x="272" y="135"/>
                    <a:pt x="329" y="130"/>
                  </a:cubicBezTo>
                  <a:cubicBezTo>
                    <a:pt x="346" y="126"/>
                    <a:pt x="366" y="126"/>
                    <a:pt x="374" y="126"/>
                  </a:cubicBezTo>
                  <a:cubicBezTo>
                    <a:pt x="387" y="122"/>
                    <a:pt x="399" y="114"/>
                    <a:pt x="407" y="40"/>
                  </a:cubicBezTo>
                  <a:cubicBezTo>
                    <a:pt x="399" y="28"/>
                    <a:pt x="387" y="20"/>
                    <a:pt x="378" y="11"/>
                  </a:cubicBezTo>
                  <a:cubicBezTo>
                    <a:pt x="365" y="3"/>
                    <a:pt x="352" y="1"/>
                    <a:pt x="338"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72" name="Google Shape;272;p29"/>
            <p:cNvSpPr/>
            <p:nvPr/>
          </p:nvSpPr>
          <p:spPr>
            <a:xfrm>
              <a:off x="3050925" y="4621925"/>
              <a:ext cx="1775" cy="2925"/>
            </a:xfrm>
            <a:custGeom>
              <a:avLst/>
              <a:gdLst/>
              <a:ahLst/>
              <a:cxnLst/>
              <a:rect l="l" t="t" r="r" b="b"/>
              <a:pathLst>
                <a:path w="71" h="117" extrusionOk="0">
                  <a:moveTo>
                    <a:pt x="38" y="0"/>
                  </a:moveTo>
                  <a:cubicBezTo>
                    <a:pt x="28" y="0"/>
                    <a:pt x="18" y="8"/>
                    <a:pt x="9" y="14"/>
                  </a:cubicBezTo>
                  <a:cubicBezTo>
                    <a:pt x="5" y="30"/>
                    <a:pt x="0" y="46"/>
                    <a:pt x="5" y="59"/>
                  </a:cubicBezTo>
                  <a:cubicBezTo>
                    <a:pt x="0" y="75"/>
                    <a:pt x="5" y="92"/>
                    <a:pt x="9" y="108"/>
                  </a:cubicBezTo>
                  <a:cubicBezTo>
                    <a:pt x="17" y="111"/>
                    <a:pt x="25" y="117"/>
                    <a:pt x="32" y="117"/>
                  </a:cubicBezTo>
                  <a:cubicBezTo>
                    <a:pt x="45" y="117"/>
                    <a:pt x="58" y="103"/>
                    <a:pt x="70" y="42"/>
                  </a:cubicBezTo>
                  <a:cubicBezTo>
                    <a:pt x="59" y="10"/>
                    <a:pt x="48" y="0"/>
                    <a:pt x="38"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73" name="Google Shape;273;p29"/>
            <p:cNvSpPr/>
            <p:nvPr/>
          </p:nvSpPr>
          <p:spPr>
            <a:xfrm>
              <a:off x="3053500" y="4622150"/>
              <a:ext cx="1750" cy="3000"/>
            </a:xfrm>
            <a:custGeom>
              <a:avLst/>
              <a:gdLst/>
              <a:ahLst/>
              <a:cxnLst/>
              <a:rect l="l" t="t" r="r" b="b"/>
              <a:pathLst>
                <a:path w="70" h="120" extrusionOk="0">
                  <a:moveTo>
                    <a:pt x="21" y="1"/>
                  </a:moveTo>
                  <a:cubicBezTo>
                    <a:pt x="12" y="1"/>
                    <a:pt x="8" y="21"/>
                    <a:pt x="0" y="33"/>
                  </a:cubicBezTo>
                  <a:cubicBezTo>
                    <a:pt x="8" y="111"/>
                    <a:pt x="8" y="111"/>
                    <a:pt x="12" y="111"/>
                  </a:cubicBezTo>
                  <a:cubicBezTo>
                    <a:pt x="29" y="115"/>
                    <a:pt x="41" y="120"/>
                    <a:pt x="57" y="120"/>
                  </a:cubicBezTo>
                  <a:cubicBezTo>
                    <a:pt x="62" y="120"/>
                    <a:pt x="66" y="103"/>
                    <a:pt x="70" y="87"/>
                  </a:cubicBezTo>
                  <a:cubicBezTo>
                    <a:pt x="66" y="66"/>
                    <a:pt x="62" y="46"/>
                    <a:pt x="57" y="25"/>
                  </a:cubicBezTo>
                  <a:cubicBezTo>
                    <a:pt x="49" y="13"/>
                    <a:pt x="33" y="5"/>
                    <a:pt x="21"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74" name="Google Shape;274;p29"/>
            <p:cNvSpPr/>
            <p:nvPr/>
          </p:nvSpPr>
          <p:spPr>
            <a:xfrm>
              <a:off x="3056150" y="4622425"/>
              <a:ext cx="850" cy="2100"/>
            </a:xfrm>
            <a:custGeom>
              <a:avLst/>
              <a:gdLst/>
              <a:ahLst/>
              <a:cxnLst/>
              <a:rect l="l" t="t" r="r" b="b"/>
              <a:pathLst>
                <a:path w="34" h="84" extrusionOk="0">
                  <a:moveTo>
                    <a:pt x="16" y="1"/>
                  </a:moveTo>
                  <a:cubicBezTo>
                    <a:pt x="11" y="1"/>
                    <a:pt x="7" y="16"/>
                    <a:pt x="1" y="47"/>
                  </a:cubicBezTo>
                  <a:cubicBezTo>
                    <a:pt x="7" y="72"/>
                    <a:pt x="12" y="84"/>
                    <a:pt x="17" y="84"/>
                  </a:cubicBezTo>
                  <a:cubicBezTo>
                    <a:pt x="22" y="84"/>
                    <a:pt x="27" y="72"/>
                    <a:pt x="34" y="47"/>
                  </a:cubicBezTo>
                  <a:cubicBezTo>
                    <a:pt x="25" y="16"/>
                    <a:pt x="20" y="1"/>
                    <a:pt x="16"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75" name="Google Shape;275;p29"/>
            <p:cNvSpPr/>
            <p:nvPr/>
          </p:nvSpPr>
          <p:spPr>
            <a:xfrm>
              <a:off x="3042100" y="4503175"/>
              <a:ext cx="1050" cy="2875"/>
            </a:xfrm>
            <a:custGeom>
              <a:avLst/>
              <a:gdLst/>
              <a:ahLst/>
              <a:cxnLst/>
              <a:rect l="l" t="t" r="r" b="b"/>
              <a:pathLst>
                <a:path w="42" h="115" extrusionOk="0">
                  <a:moveTo>
                    <a:pt x="18" y="1"/>
                  </a:moveTo>
                  <a:cubicBezTo>
                    <a:pt x="12" y="1"/>
                    <a:pt x="6" y="11"/>
                    <a:pt x="1" y="41"/>
                  </a:cubicBezTo>
                  <a:cubicBezTo>
                    <a:pt x="5" y="94"/>
                    <a:pt x="13" y="115"/>
                    <a:pt x="17" y="115"/>
                  </a:cubicBezTo>
                  <a:cubicBezTo>
                    <a:pt x="25" y="115"/>
                    <a:pt x="29" y="111"/>
                    <a:pt x="37" y="98"/>
                  </a:cubicBezTo>
                  <a:cubicBezTo>
                    <a:pt x="42" y="74"/>
                    <a:pt x="42" y="53"/>
                    <a:pt x="37" y="28"/>
                  </a:cubicBezTo>
                  <a:cubicBezTo>
                    <a:pt x="31" y="13"/>
                    <a:pt x="25" y="1"/>
                    <a:pt x="18"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76" name="Google Shape;276;p29"/>
            <p:cNvSpPr/>
            <p:nvPr/>
          </p:nvSpPr>
          <p:spPr>
            <a:xfrm>
              <a:off x="3035025" y="4503325"/>
              <a:ext cx="850" cy="2775"/>
            </a:xfrm>
            <a:custGeom>
              <a:avLst/>
              <a:gdLst/>
              <a:ahLst/>
              <a:cxnLst/>
              <a:rect l="l" t="t" r="r" b="b"/>
              <a:pathLst>
                <a:path w="34" h="111" extrusionOk="0">
                  <a:moveTo>
                    <a:pt x="21" y="0"/>
                  </a:moveTo>
                  <a:cubicBezTo>
                    <a:pt x="13" y="0"/>
                    <a:pt x="7" y="9"/>
                    <a:pt x="0" y="47"/>
                  </a:cubicBezTo>
                  <a:cubicBezTo>
                    <a:pt x="9" y="89"/>
                    <a:pt x="15" y="110"/>
                    <a:pt x="21" y="110"/>
                  </a:cubicBezTo>
                  <a:cubicBezTo>
                    <a:pt x="24" y="110"/>
                    <a:pt x="27" y="105"/>
                    <a:pt x="29" y="96"/>
                  </a:cubicBezTo>
                  <a:cubicBezTo>
                    <a:pt x="33" y="76"/>
                    <a:pt x="33" y="59"/>
                    <a:pt x="33" y="39"/>
                  </a:cubicBezTo>
                  <a:cubicBezTo>
                    <a:pt x="33" y="27"/>
                    <a:pt x="33" y="14"/>
                    <a:pt x="29" y="2"/>
                  </a:cubicBezTo>
                  <a:cubicBezTo>
                    <a:pt x="26" y="1"/>
                    <a:pt x="24" y="0"/>
                    <a:pt x="2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77" name="Google Shape;277;p29"/>
            <p:cNvSpPr/>
            <p:nvPr/>
          </p:nvSpPr>
          <p:spPr>
            <a:xfrm>
              <a:off x="3036450" y="4503300"/>
              <a:ext cx="5275" cy="3625"/>
            </a:xfrm>
            <a:custGeom>
              <a:avLst/>
              <a:gdLst/>
              <a:ahLst/>
              <a:cxnLst/>
              <a:rect l="l" t="t" r="r" b="b"/>
              <a:pathLst>
                <a:path w="211" h="145" extrusionOk="0">
                  <a:moveTo>
                    <a:pt x="190" y="1"/>
                  </a:moveTo>
                  <a:cubicBezTo>
                    <a:pt x="188" y="1"/>
                    <a:pt x="187" y="2"/>
                    <a:pt x="186" y="3"/>
                  </a:cubicBezTo>
                  <a:lnTo>
                    <a:pt x="103" y="7"/>
                  </a:lnTo>
                  <a:lnTo>
                    <a:pt x="17" y="7"/>
                  </a:lnTo>
                  <a:cubicBezTo>
                    <a:pt x="13" y="7"/>
                    <a:pt x="13" y="7"/>
                    <a:pt x="9" y="11"/>
                  </a:cubicBezTo>
                  <a:cubicBezTo>
                    <a:pt x="1" y="40"/>
                    <a:pt x="1" y="69"/>
                    <a:pt x="5" y="97"/>
                  </a:cubicBezTo>
                  <a:cubicBezTo>
                    <a:pt x="8" y="131"/>
                    <a:pt x="14" y="140"/>
                    <a:pt x="21" y="140"/>
                  </a:cubicBezTo>
                  <a:cubicBezTo>
                    <a:pt x="22" y="140"/>
                    <a:pt x="24" y="139"/>
                    <a:pt x="25" y="138"/>
                  </a:cubicBezTo>
                  <a:cubicBezTo>
                    <a:pt x="29" y="131"/>
                    <a:pt x="35" y="116"/>
                    <a:pt x="40" y="116"/>
                  </a:cubicBezTo>
                  <a:cubicBezTo>
                    <a:pt x="40" y="116"/>
                    <a:pt x="41" y="117"/>
                    <a:pt x="42" y="118"/>
                  </a:cubicBezTo>
                  <a:cubicBezTo>
                    <a:pt x="52" y="138"/>
                    <a:pt x="61" y="142"/>
                    <a:pt x="71" y="142"/>
                  </a:cubicBezTo>
                  <a:cubicBezTo>
                    <a:pt x="78" y="142"/>
                    <a:pt x="84" y="141"/>
                    <a:pt x="92" y="141"/>
                  </a:cubicBezTo>
                  <a:cubicBezTo>
                    <a:pt x="95" y="141"/>
                    <a:pt x="99" y="141"/>
                    <a:pt x="103" y="142"/>
                  </a:cubicBezTo>
                  <a:cubicBezTo>
                    <a:pt x="105" y="143"/>
                    <a:pt x="107" y="143"/>
                    <a:pt x="109" y="143"/>
                  </a:cubicBezTo>
                  <a:cubicBezTo>
                    <a:pt x="124" y="143"/>
                    <a:pt x="139" y="132"/>
                    <a:pt x="155" y="132"/>
                  </a:cubicBezTo>
                  <a:cubicBezTo>
                    <a:pt x="162" y="132"/>
                    <a:pt x="170" y="135"/>
                    <a:pt x="177" y="142"/>
                  </a:cubicBezTo>
                  <a:cubicBezTo>
                    <a:pt x="179" y="144"/>
                    <a:pt x="181" y="144"/>
                    <a:pt x="183" y="144"/>
                  </a:cubicBezTo>
                  <a:cubicBezTo>
                    <a:pt x="193" y="144"/>
                    <a:pt x="203" y="121"/>
                    <a:pt x="210" y="40"/>
                  </a:cubicBezTo>
                  <a:cubicBezTo>
                    <a:pt x="203" y="16"/>
                    <a:pt x="197" y="1"/>
                    <a:pt x="190"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78" name="Google Shape;278;p29"/>
            <p:cNvSpPr/>
            <p:nvPr/>
          </p:nvSpPr>
          <p:spPr>
            <a:xfrm>
              <a:off x="3044875" y="4503675"/>
              <a:ext cx="1150" cy="3000"/>
            </a:xfrm>
            <a:custGeom>
              <a:avLst/>
              <a:gdLst/>
              <a:ahLst/>
              <a:cxnLst/>
              <a:rect l="l" t="t" r="r" b="b"/>
              <a:pathLst>
                <a:path w="46" h="120" extrusionOk="0">
                  <a:moveTo>
                    <a:pt x="19" y="0"/>
                  </a:moveTo>
                  <a:cubicBezTo>
                    <a:pt x="12" y="0"/>
                    <a:pt x="7" y="20"/>
                    <a:pt x="0" y="58"/>
                  </a:cubicBezTo>
                  <a:cubicBezTo>
                    <a:pt x="4" y="119"/>
                    <a:pt x="17" y="115"/>
                    <a:pt x="25" y="119"/>
                  </a:cubicBezTo>
                  <a:cubicBezTo>
                    <a:pt x="26" y="120"/>
                    <a:pt x="28" y="120"/>
                    <a:pt x="29" y="120"/>
                  </a:cubicBezTo>
                  <a:cubicBezTo>
                    <a:pt x="38" y="120"/>
                    <a:pt x="42" y="105"/>
                    <a:pt x="45" y="54"/>
                  </a:cubicBezTo>
                  <a:cubicBezTo>
                    <a:pt x="33" y="18"/>
                    <a:pt x="25" y="0"/>
                    <a:pt x="19"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79" name="Google Shape;279;p29"/>
            <p:cNvSpPr/>
            <p:nvPr/>
          </p:nvSpPr>
          <p:spPr>
            <a:xfrm>
              <a:off x="3030000" y="4503750"/>
              <a:ext cx="850" cy="3050"/>
            </a:xfrm>
            <a:custGeom>
              <a:avLst/>
              <a:gdLst/>
              <a:ahLst/>
              <a:cxnLst/>
              <a:rect l="l" t="t" r="r" b="b"/>
              <a:pathLst>
                <a:path w="34" h="122" extrusionOk="0">
                  <a:moveTo>
                    <a:pt x="26" y="1"/>
                  </a:moveTo>
                  <a:cubicBezTo>
                    <a:pt x="26" y="1"/>
                    <a:pt x="25" y="1"/>
                    <a:pt x="25" y="1"/>
                  </a:cubicBezTo>
                  <a:cubicBezTo>
                    <a:pt x="17" y="5"/>
                    <a:pt x="9" y="14"/>
                    <a:pt x="0" y="26"/>
                  </a:cubicBezTo>
                  <a:cubicBezTo>
                    <a:pt x="6" y="93"/>
                    <a:pt x="10" y="122"/>
                    <a:pt x="17" y="122"/>
                  </a:cubicBezTo>
                  <a:cubicBezTo>
                    <a:pt x="19" y="122"/>
                    <a:pt x="22" y="118"/>
                    <a:pt x="25" y="112"/>
                  </a:cubicBezTo>
                  <a:cubicBezTo>
                    <a:pt x="29" y="92"/>
                    <a:pt x="33" y="71"/>
                    <a:pt x="33" y="51"/>
                  </a:cubicBezTo>
                  <a:cubicBezTo>
                    <a:pt x="33" y="21"/>
                    <a:pt x="30" y="1"/>
                    <a:pt x="26"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80" name="Google Shape;280;p29"/>
            <p:cNvSpPr/>
            <p:nvPr/>
          </p:nvSpPr>
          <p:spPr>
            <a:xfrm>
              <a:off x="3043525" y="4503525"/>
              <a:ext cx="850" cy="3050"/>
            </a:xfrm>
            <a:custGeom>
              <a:avLst/>
              <a:gdLst/>
              <a:ahLst/>
              <a:cxnLst/>
              <a:rect l="l" t="t" r="r" b="b"/>
              <a:pathLst>
                <a:path w="34" h="122" extrusionOk="0">
                  <a:moveTo>
                    <a:pt x="16" y="0"/>
                  </a:moveTo>
                  <a:cubicBezTo>
                    <a:pt x="10" y="0"/>
                    <a:pt x="6" y="11"/>
                    <a:pt x="1" y="39"/>
                  </a:cubicBezTo>
                  <a:cubicBezTo>
                    <a:pt x="9" y="117"/>
                    <a:pt x="5" y="121"/>
                    <a:pt x="13" y="121"/>
                  </a:cubicBezTo>
                  <a:cubicBezTo>
                    <a:pt x="17" y="117"/>
                    <a:pt x="26" y="109"/>
                    <a:pt x="30" y="92"/>
                  </a:cubicBezTo>
                  <a:cubicBezTo>
                    <a:pt x="34" y="68"/>
                    <a:pt x="34" y="39"/>
                    <a:pt x="30" y="14"/>
                  </a:cubicBezTo>
                  <a:cubicBezTo>
                    <a:pt x="24" y="6"/>
                    <a:pt x="20" y="0"/>
                    <a:pt x="16"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81" name="Google Shape;281;p29"/>
            <p:cNvSpPr/>
            <p:nvPr/>
          </p:nvSpPr>
          <p:spPr>
            <a:xfrm>
              <a:off x="3033475" y="4503650"/>
              <a:ext cx="850" cy="3025"/>
            </a:xfrm>
            <a:custGeom>
              <a:avLst/>
              <a:gdLst/>
              <a:ahLst/>
              <a:cxnLst/>
              <a:rect l="l" t="t" r="r" b="b"/>
              <a:pathLst>
                <a:path w="34" h="121" extrusionOk="0">
                  <a:moveTo>
                    <a:pt x="17" y="0"/>
                  </a:moveTo>
                  <a:cubicBezTo>
                    <a:pt x="15" y="0"/>
                    <a:pt x="14" y="2"/>
                    <a:pt x="13" y="5"/>
                  </a:cubicBezTo>
                  <a:cubicBezTo>
                    <a:pt x="9" y="22"/>
                    <a:pt x="5" y="38"/>
                    <a:pt x="5" y="55"/>
                  </a:cubicBezTo>
                  <a:cubicBezTo>
                    <a:pt x="1" y="75"/>
                    <a:pt x="5" y="100"/>
                    <a:pt x="13" y="120"/>
                  </a:cubicBezTo>
                  <a:cubicBezTo>
                    <a:pt x="14" y="121"/>
                    <a:pt x="15" y="121"/>
                    <a:pt x="16" y="121"/>
                  </a:cubicBezTo>
                  <a:cubicBezTo>
                    <a:pt x="26" y="121"/>
                    <a:pt x="30" y="96"/>
                    <a:pt x="34" y="42"/>
                  </a:cubicBezTo>
                  <a:cubicBezTo>
                    <a:pt x="25" y="13"/>
                    <a:pt x="20" y="0"/>
                    <a:pt x="17"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82" name="Google Shape;282;p29"/>
            <p:cNvSpPr/>
            <p:nvPr/>
          </p:nvSpPr>
          <p:spPr>
            <a:xfrm>
              <a:off x="3031225" y="4503675"/>
              <a:ext cx="750" cy="3150"/>
            </a:xfrm>
            <a:custGeom>
              <a:avLst/>
              <a:gdLst/>
              <a:ahLst/>
              <a:cxnLst/>
              <a:rect l="l" t="t" r="r" b="b"/>
              <a:pathLst>
                <a:path w="30" h="126" extrusionOk="0">
                  <a:moveTo>
                    <a:pt x="13" y="0"/>
                  </a:moveTo>
                  <a:cubicBezTo>
                    <a:pt x="9" y="0"/>
                    <a:pt x="5" y="17"/>
                    <a:pt x="5" y="33"/>
                  </a:cubicBezTo>
                  <a:cubicBezTo>
                    <a:pt x="1" y="54"/>
                    <a:pt x="5" y="78"/>
                    <a:pt x="5" y="99"/>
                  </a:cubicBezTo>
                  <a:cubicBezTo>
                    <a:pt x="8" y="119"/>
                    <a:pt x="12" y="126"/>
                    <a:pt x="16" y="126"/>
                  </a:cubicBezTo>
                  <a:cubicBezTo>
                    <a:pt x="20" y="126"/>
                    <a:pt x="25" y="114"/>
                    <a:pt x="29" y="103"/>
                  </a:cubicBezTo>
                  <a:cubicBezTo>
                    <a:pt x="25" y="25"/>
                    <a:pt x="17" y="0"/>
                    <a:pt x="13"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83" name="Google Shape;283;p29"/>
            <p:cNvSpPr/>
            <p:nvPr/>
          </p:nvSpPr>
          <p:spPr>
            <a:xfrm>
              <a:off x="3046725" y="4504300"/>
              <a:ext cx="850" cy="2375"/>
            </a:xfrm>
            <a:custGeom>
              <a:avLst/>
              <a:gdLst/>
              <a:ahLst/>
              <a:cxnLst/>
              <a:rect l="l" t="t" r="r" b="b"/>
              <a:pathLst>
                <a:path w="34" h="95" extrusionOk="0">
                  <a:moveTo>
                    <a:pt x="17" y="1"/>
                  </a:moveTo>
                  <a:cubicBezTo>
                    <a:pt x="14" y="1"/>
                    <a:pt x="11" y="3"/>
                    <a:pt x="8" y="4"/>
                  </a:cubicBezTo>
                  <a:cubicBezTo>
                    <a:pt x="4" y="16"/>
                    <a:pt x="0" y="29"/>
                    <a:pt x="4" y="41"/>
                  </a:cubicBezTo>
                  <a:cubicBezTo>
                    <a:pt x="0" y="57"/>
                    <a:pt x="4" y="70"/>
                    <a:pt x="8" y="86"/>
                  </a:cubicBezTo>
                  <a:cubicBezTo>
                    <a:pt x="11" y="91"/>
                    <a:pt x="14" y="94"/>
                    <a:pt x="17" y="94"/>
                  </a:cubicBezTo>
                  <a:cubicBezTo>
                    <a:pt x="24" y="94"/>
                    <a:pt x="30" y="80"/>
                    <a:pt x="33" y="41"/>
                  </a:cubicBezTo>
                  <a:cubicBezTo>
                    <a:pt x="28" y="8"/>
                    <a:pt x="22" y="1"/>
                    <a:pt x="17"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84" name="Google Shape;284;p29"/>
            <p:cNvSpPr/>
            <p:nvPr/>
          </p:nvSpPr>
          <p:spPr>
            <a:xfrm>
              <a:off x="3032675" y="4503875"/>
              <a:ext cx="525" cy="2700"/>
            </a:xfrm>
            <a:custGeom>
              <a:avLst/>
              <a:gdLst/>
              <a:ahLst/>
              <a:cxnLst/>
              <a:rect l="l" t="t" r="r" b="b"/>
              <a:pathLst>
                <a:path w="21" h="108" extrusionOk="0">
                  <a:moveTo>
                    <a:pt x="8" y="0"/>
                  </a:moveTo>
                  <a:cubicBezTo>
                    <a:pt x="0" y="0"/>
                    <a:pt x="0" y="25"/>
                    <a:pt x="0" y="46"/>
                  </a:cubicBezTo>
                  <a:cubicBezTo>
                    <a:pt x="0" y="87"/>
                    <a:pt x="0" y="107"/>
                    <a:pt x="8" y="107"/>
                  </a:cubicBezTo>
                  <a:cubicBezTo>
                    <a:pt x="12" y="107"/>
                    <a:pt x="21" y="78"/>
                    <a:pt x="21" y="50"/>
                  </a:cubicBezTo>
                  <a:cubicBezTo>
                    <a:pt x="21" y="25"/>
                    <a:pt x="12" y="0"/>
                    <a:pt x="8"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85" name="Google Shape;285;p29"/>
            <p:cNvSpPr/>
            <p:nvPr/>
          </p:nvSpPr>
          <p:spPr>
            <a:xfrm>
              <a:off x="3045475" y="4543150"/>
              <a:ext cx="3825" cy="3450"/>
            </a:xfrm>
            <a:custGeom>
              <a:avLst/>
              <a:gdLst/>
              <a:ahLst/>
              <a:cxnLst/>
              <a:rect l="l" t="t" r="r" b="b"/>
              <a:pathLst>
                <a:path w="153" h="138" extrusionOk="0">
                  <a:moveTo>
                    <a:pt x="106" y="0"/>
                  </a:moveTo>
                  <a:cubicBezTo>
                    <a:pt x="104" y="0"/>
                    <a:pt x="102" y="1"/>
                    <a:pt x="99" y="1"/>
                  </a:cubicBezTo>
                  <a:cubicBezTo>
                    <a:pt x="83" y="5"/>
                    <a:pt x="67" y="9"/>
                    <a:pt x="50" y="9"/>
                  </a:cubicBezTo>
                  <a:cubicBezTo>
                    <a:pt x="38" y="9"/>
                    <a:pt x="26" y="13"/>
                    <a:pt x="17" y="22"/>
                  </a:cubicBezTo>
                  <a:cubicBezTo>
                    <a:pt x="9" y="26"/>
                    <a:pt x="1" y="50"/>
                    <a:pt x="5" y="116"/>
                  </a:cubicBezTo>
                  <a:cubicBezTo>
                    <a:pt x="13" y="120"/>
                    <a:pt x="21" y="132"/>
                    <a:pt x="30" y="132"/>
                  </a:cubicBezTo>
                  <a:cubicBezTo>
                    <a:pt x="49" y="132"/>
                    <a:pt x="68" y="116"/>
                    <a:pt x="87" y="116"/>
                  </a:cubicBezTo>
                  <a:cubicBezTo>
                    <a:pt x="97" y="116"/>
                    <a:pt x="106" y="120"/>
                    <a:pt x="116" y="132"/>
                  </a:cubicBezTo>
                  <a:cubicBezTo>
                    <a:pt x="118" y="136"/>
                    <a:pt x="121" y="138"/>
                    <a:pt x="124" y="138"/>
                  </a:cubicBezTo>
                  <a:cubicBezTo>
                    <a:pt x="133" y="138"/>
                    <a:pt x="143" y="113"/>
                    <a:pt x="153" y="58"/>
                  </a:cubicBezTo>
                  <a:cubicBezTo>
                    <a:pt x="138" y="15"/>
                    <a:pt x="124" y="0"/>
                    <a:pt x="106"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86" name="Google Shape;286;p29"/>
            <p:cNvSpPr/>
            <p:nvPr/>
          </p:nvSpPr>
          <p:spPr>
            <a:xfrm>
              <a:off x="3050100" y="4544000"/>
              <a:ext cx="1875" cy="2800"/>
            </a:xfrm>
            <a:custGeom>
              <a:avLst/>
              <a:gdLst/>
              <a:ahLst/>
              <a:cxnLst/>
              <a:rect l="l" t="t" r="r" b="b"/>
              <a:pathLst>
                <a:path w="75" h="112" extrusionOk="0">
                  <a:moveTo>
                    <a:pt x="23" y="1"/>
                  </a:moveTo>
                  <a:cubicBezTo>
                    <a:pt x="16" y="1"/>
                    <a:pt x="9" y="8"/>
                    <a:pt x="1" y="33"/>
                  </a:cubicBezTo>
                  <a:cubicBezTo>
                    <a:pt x="1" y="53"/>
                    <a:pt x="5" y="74"/>
                    <a:pt x="9" y="90"/>
                  </a:cubicBezTo>
                  <a:cubicBezTo>
                    <a:pt x="19" y="102"/>
                    <a:pt x="29" y="111"/>
                    <a:pt x="39" y="111"/>
                  </a:cubicBezTo>
                  <a:cubicBezTo>
                    <a:pt x="50" y="111"/>
                    <a:pt x="62" y="101"/>
                    <a:pt x="74" y="74"/>
                  </a:cubicBezTo>
                  <a:cubicBezTo>
                    <a:pt x="66" y="12"/>
                    <a:pt x="58" y="16"/>
                    <a:pt x="42" y="12"/>
                  </a:cubicBezTo>
                  <a:cubicBezTo>
                    <a:pt x="35" y="8"/>
                    <a:pt x="29" y="1"/>
                    <a:pt x="23"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87" name="Google Shape;287;p29"/>
            <p:cNvSpPr/>
            <p:nvPr/>
          </p:nvSpPr>
          <p:spPr>
            <a:xfrm>
              <a:off x="3052875" y="4543850"/>
              <a:ext cx="1550" cy="2925"/>
            </a:xfrm>
            <a:custGeom>
              <a:avLst/>
              <a:gdLst/>
              <a:ahLst/>
              <a:cxnLst/>
              <a:rect l="l" t="t" r="r" b="b"/>
              <a:pathLst>
                <a:path w="62" h="117" extrusionOk="0">
                  <a:moveTo>
                    <a:pt x="31" y="1"/>
                  </a:moveTo>
                  <a:cubicBezTo>
                    <a:pt x="26" y="1"/>
                    <a:pt x="22" y="2"/>
                    <a:pt x="19" y="2"/>
                  </a:cubicBezTo>
                  <a:cubicBezTo>
                    <a:pt x="18" y="2"/>
                    <a:pt x="18" y="2"/>
                    <a:pt x="17" y="2"/>
                  </a:cubicBezTo>
                  <a:cubicBezTo>
                    <a:pt x="16" y="1"/>
                    <a:pt x="15" y="1"/>
                    <a:pt x="14" y="1"/>
                  </a:cubicBezTo>
                  <a:cubicBezTo>
                    <a:pt x="8" y="1"/>
                    <a:pt x="4" y="16"/>
                    <a:pt x="0" y="63"/>
                  </a:cubicBezTo>
                  <a:cubicBezTo>
                    <a:pt x="13" y="117"/>
                    <a:pt x="33" y="117"/>
                    <a:pt x="41" y="117"/>
                  </a:cubicBezTo>
                  <a:cubicBezTo>
                    <a:pt x="50" y="117"/>
                    <a:pt x="58" y="108"/>
                    <a:pt x="62" y="55"/>
                  </a:cubicBezTo>
                  <a:cubicBezTo>
                    <a:pt x="54" y="8"/>
                    <a:pt x="41" y="1"/>
                    <a:pt x="31"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88" name="Google Shape;288;p29"/>
            <p:cNvSpPr/>
            <p:nvPr/>
          </p:nvSpPr>
          <p:spPr>
            <a:xfrm>
              <a:off x="3035525" y="4543450"/>
              <a:ext cx="1175" cy="3650"/>
            </a:xfrm>
            <a:custGeom>
              <a:avLst/>
              <a:gdLst/>
              <a:ahLst/>
              <a:cxnLst/>
              <a:rect l="l" t="t" r="r" b="b"/>
              <a:pathLst>
                <a:path w="47" h="146" extrusionOk="0">
                  <a:moveTo>
                    <a:pt x="18" y="1"/>
                  </a:moveTo>
                  <a:cubicBezTo>
                    <a:pt x="16" y="1"/>
                    <a:pt x="14" y="1"/>
                    <a:pt x="13" y="1"/>
                  </a:cubicBezTo>
                  <a:cubicBezTo>
                    <a:pt x="9" y="5"/>
                    <a:pt x="1" y="14"/>
                    <a:pt x="1" y="51"/>
                  </a:cubicBezTo>
                  <a:cubicBezTo>
                    <a:pt x="5" y="71"/>
                    <a:pt x="5" y="96"/>
                    <a:pt x="9" y="120"/>
                  </a:cubicBezTo>
                  <a:cubicBezTo>
                    <a:pt x="15" y="137"/>
                    <a:pt x="20" y="145"/>
                    <a:pt x="24" y="145"/>
                  </a:cubicBezTo>
                  <a:cubicBezTo>
                    <a:pt x="33" y="145"/>
                    <a:pt x="41" y="113"/>
                    <a:pt x="46" y="51"/>
                  </a:cubicBezTo>
                  <a:cubicBezTo>
                    <a:pt x="40" y="6"/>
                    <a:pt x="26" y="1"/>
                    <a:pt x="18"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89" name="Google Shape;289;p29"/>
            <p:cNvSpPr/>
            <p:nvPr/>
          </p:nvSpPr>
          <p:spPr>
            <a:xfrm>
              <a:off x="3037375" y="4543575"/>
              <a:ext cx="950" cy="2825"/>
            </a:xfrm>
            <a:custGeom>
              <a:avLst/>
              <a:gdLst/>
              <a:ahLst/>
              <a:cxnLst/>
              <a:rect l="l" t="t" r="r" b="b"/>
              <a:pathLst>
                <a:path w="38" h="113" extrusionOk="0">
                  <a:moveTo>
                    <a:pt x="21" y="0"/>
                  </a:moveTo>
                  <a:cubicBezTo>
                    <a:pt x="17" y="0"/>
                    <a:pt x="17" y="0"/>
                    <a:pt x="13" y="5"/>
                  </a:cubicBezTo>
                  <a:cubicBezTo>
                    <a:pt x="5" y="21"/>
                    <a:pt x="1" y="41"/>
                    <a:pt x="5" y="58"/>
                  </a:cubicBezTo>
                  <a:cubicBezTo>
                    <a:pt x="5" y="78"/>
                    <a:pt x="9" y="95"/>
                    <a:pt x="13" y="111"/>
                  </a:cubicBezTo>
                  <a:cubicBezTo>
                    <a:pt x="14" y="112"/>
                    <a:pt x="15" y="112"/>
                    <a:pt x="16" y="112"/>
                  </a:cubicBezTo>
                  <a:cubicBezTo>
                    <a:pt x="22" y="112"/>
                    <a:pt x="27" y="101"/>
                    <a:pt x="34" y="91"/>
                  </a:cubicBezTo>
                  <a:cubicBezTo>
                    <a:pt x="38" y="66"/>
                    <a:pt x="38" y="37"/>
                    <a:pt x="34" y="13"/>
                  </a:cubicBezTo>
                  <a:cubicBezTo>
                    <a:pt x="30" y="9"/>
                    <a:pt x="25" y="5"/>
                    <a:pt x="2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90" name="Google Shape;290;p29"/>
            <p:cNvSpPr/>
            <p:nvPr/>
          </p:nvSpPr>
          <p:spPr>
            <a:xfrm>
              <a:off x="3044350" y="4543850"/>
              <a:ext cx="850" cy="2525"/>
            </a:xfrm>
            <a:custGeom>
              <a:avLst/>
              <a:gdLst/>
              <a:ahLst/>
              <a:cxnLst/>
              <a:rect l="l" t="t" r="r" b="b"/>
              <a:pathLst>
                <a:path w="34" h="101" extrusionOk="0">
                  <a:moveTo>
                    <a:pt x="17" y="1"/>
                  </a:moveTo>
                  <a:cubicBezTo>
                    <a:pt x="13" y="1"/>
                    <a:pt x="9" y="12"/>
                    <a:pt x="1" y="35"/>
                  </a:cubicBezTo>
                  <a:cubicBezTo>
                    <a:pt x="4" y="97"/>
                    <a:pt x="11" y="100"/>
                    <a:pt x="19" y="100"/>
                  </a:cubicBezTo>
                  <a:cubicBezTo>
                    <a:pt x="20" y="100"/>
                    <a:pt x="20" y="100"/>
                    <a:pt x="21" y="100"/>
                  </a:cubicBezTo>
                  <a:cubicBezTo>
                    <a:pt x="30" y="96"/>
                    <a:pt x="34" y="72"/>
                    <a:pt x="34" y="35"/>
                  </a:cubicBezTo>
                  <a:cubicBezTo>
                    <a:pt x="25" y="12"/>
                    <a:pt x="21" y="1"/>
                    <a:pt x="17"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91" name="Google Shape;291;p29"/>
            <p:cNvSpPr/>
            <p:nvPr/>
          </p:nvSpPr>
          <p:spPr>
            <a:xfrm>
              <a:off x="3040975" y="4543675"/>
              <a:ext cx="650" cy="2600"/>
            </a:xfrm>
            <a:custGeom>
              <a:avLst/>
              <a:gdLst/>
              <a:ahLst/>
              <a:cxnLst/>
              <a:rect l="l" t="t" r="r" b="b"/>
              <a:pathLst>
                <a:path w="26" h="104" extrusionOk="0">
                  <a:moveTo>
                    <a:pt x="17" y="1"/>
                  </a:moveTo>
                  <a:cubicBezTo>
                    <a:pt x="13" y="1"/>
                    <a:pt x="5" y="13"/>
                    <a:pt x="0" y="21"/>
                  </a:cubicBezTo>
                  <a:cubicBezTo>
                    <a:pt x="4" y="81"/>
                    <a:pt x="8" y="104"/>
                    <a:pt x="15" y="104"/>
                  </a:cubicBezTo>
                  <a:cubicBezTo>
                    <a:pt x="16" y="104"/>
                    <a:pt x="16" y="103"/>
                    <a:pt x="17" y="103"/>
                  </a:cubicBezTo>
                  <a:cubicBezTo>
                    <a:pt x="21" y="95"/>
                    <a:pt x="25" y="79"/>
                    <a:pt x="25" y="46"/>
                  </a:cubicBezTo>
                  <a:cubicBezTo>
                    <a:pt x="25" y="29"/>
                    <a:pt x="21" y="13"/>
                    <a:pt x="17"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92" name="Google Shape;292;p29"/>
            <p:cNvSpPr/>
            <p:nvPr/>
          </p:nvSpPr>
          <p:spPr>
            <a:xfrm>
              <a:off x="3042625" y="4543750"/>
              <a:ext cx="525" cy="2425"/>
            </a:xfrm>
            <a:custGeom>
              <a:avLst/>
              <a:gdLst/>
              <a:ahLst/>
              <a:cxnLst/>
              <a:rect l="l" t="t" r="r" b="b"/>
              <a:pathLst>
                <a:path w="21" h="97" extrusionOk="0">
                  <a:moveTo>
                    <a:pt x="10" y="1"/>
                  </a:moveTo>
                  <a:cubicBezTo>
                    <a:pt x="9" y="1"/>
                    <a:pt x="9" y="1"/>
                    <a:pt x="8" y="2"/>
                  </a:cubicBezTo>
                  <a:cubicBezTo>
                    <a:pt x="0" y="10"/>
                    <a:pt x="0" y="22"/>
                    <a:pt x="0" y="34"/>
                  </a:cubicBezTo>
                  <a:cubicBezTo>
                    <a:pt x="0" y="51"/>
                    <a:pt x="0" y="71"/>
                    <a:pt x="4" y="92"/>
                  </a:cubicBezTo>
                  <a:cubicBezTo>
                    <a:pt x="6" y="95"/>
                    <a:pt x="9" y="97"/>
                    <a:pt x="11" y="97"/>
                  </a:cubicBezTo>
                  <a:cubicBezTo>
                    <a:pt x="16" y="97"/>
                    <a:pt x="21" y="83"/>
                    <a:pt x="21" y="47"/>
                  </a:cubicBezTo>
                  <a:cubicBezTo>
                    <a:pt x="17" y="12"/>
                    <a:pt x="14" y="1"/>
                    <a:pt x="10"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93" name="Google Shape;293;p29"/>
            <p:cNvSpPr/>
            <p:nvPr/>
          </p:nvSpPr>
          <p:spPr>
            <a:xfrm>
              <a:off x="3039225" y="4543975"/>
              <a:ext cx="650" cy="2700"/>
            </a:xfrm>
            <a:custGeom>
              <a:avLst/>
              <a:gdLst/>
              <a:ahLst/>
              <a:cxnLst/>
              <a:rect l="l" t="t" r="r" b="b"/>
              <a:pathLst>
                <a:path w="26" h="108" extrusionOk="0">
                  <a:moveTo>
                    <a:pt x="13" y="1"/>
                  </a:moveTo>
                  <a:cubicBezTo>
                    <a:pt x="1" y="1"/>
                    <a:pt x="1" y="34"/>
                    <a:pt x="9" y="108"/>
                  </a:cubicBezTo>
                  <a:cubicBezTo>
                    <a:pt x="13" y="103"/>
                    <a:pt x="13" y="99"/>
                    <a:pt x="17" y="95"/>
                  </a:cubicBezTo>
                  <a:cubicBezTo>
                    <a:pt x="21" y="91"/>
                    <a:pt x="21" y="83"/>
                    <a:pt x="21" y="75"/>
                  </a:cubicBezTo>
                  <a:cubicBezTo>
                    <a:pt x="25" y="58"/>
                    <a:pt x="25" y="42"/>
                    <a:pt x="21" y="25"/>
                  </a:cubicBezTo>
                  <a:cubicBezTo>
                    <a:pt x="21" y="13"/>
                    <a:pt x="17" y="1"/>
                    <a:pt x="13"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94" name="Google Shape;294;p29"/>
            <p:cNvSpPr/>
            <p:nvPr/>
          </p:nvSpPr>
          <p:spPr>
            <a:xfrm>
              <a:off x="3046400" y="4530775"/>
              <a:ext cx="1275" cy="2775"/>
            </a:xfrm>
            <a:custGeom>
              <a:avLst/>
              <a:gdLst/>
              <a:ahLst/>
              <a:cxnLst/>
              <a:rect l="l" t="t" r="r" b="b"/>
              <a:pathLst>
                <a:path w="51" h="111" extrusionOk="0">
                  <a:moveTo>
                    <a:pt x="24" y="1"/>
                  </a:moveTo>
                  <a:cubicBezTo>
                    <a:pt x="18" y="1"/>
                    <a:pt x="12" y="8"/>
                    <a:pt x="5" y="20"/>
                  </a:cubicBezTo>
                  <a:cubicBezTo>
                    <a:pt x="1" y="45"/>
                    <a:pt x="5" y="73"/>
                    <a:pt x="9" y="98"/>
                  </a:cubicBezTo>
                  <a:cubicBezTo>
                    <a:pt x="14" y="106"/>
                    <a:pt x="19" y="111"/>
                    <a:pt x="24" y="111"/>
                  </a:cubicBezTo>
                  <a:cubicBezTo>
                    <a:pt x="34" y="111"/>
                    <a:pt x="42" y="92"/>
                    <a:pt x="50" y="45"/>
                  </a:cubicBezTo>
                  <a:cubicBezTo>
                    <a:pt x="41" y="14"/>
                    <a:pt x="33" y="1"/>
                    <a:pt x="24"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95" name="Google Shape;295;p29"/>
            <p:cNvSpPr/>
            <p:nvPr/>
          </p:nvSpPr>
          <p:spPr>
            <a:xfrm>
              <a:off x="3044575" y="4530875"/>
              <a:ext cx="825" cy="2450"/>
            </a:xfrm>
            <a:custGeom>
              <a:avLst/>
              <a:gdLst/>
              <a:ahLst/>
              <a:cxnLst/>
              <a:rect l="l" t="t" r="r" b="b"/>
              <a:pathLst>
                <a:path w="33" h="98" extrusionOk="0">
                  <a:moveTo>
                    <a:pt x="17" y="1"/>
                  </a:moveTo>
                  <a:cubicBezTo>
                    <a:pt x="13" y="1"/>
                    <a:pt x="9" y="15"/>
                    <a:pt x="0" y="45"/>
                  </a:cubicBezTo>
                  <a:cubicBezTo>
                    <a:pt x="3" y="89"/>
                    <a:pt x="9" y="98"/>
                    <a:pt x="16" y="98"/>
                  </a:cubicBezTo>
                  <a:cubicBezTo>
                    <a:pt x="19" y="98"/>
                    <a:pt x="22" y="95"/>
                    <a:pt x="25" y="94"/>
                  </a:cubicBezTo>
                  <a:cubicBezTo>
                    <a:pt x="29" y="94"/>
                    <a:pt x="33" y="78"/>
                    <a:pt x="33" y="37"/>
                  </a:cubicBezTo>
                  <a:cubicBezTo>
                    <a:pt x="25" y="13"/>
                    <a:pt x="21" y="1"/>
                    <a:pt x="17"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96" name="Google Shape;296;p29"/>
            <p:cNvSpPr/>
            <p:nvPr/>
          </p:nvSpPr>
          <p:spPr>
            <a:xfrm>
              <a:off x="3036975" y="4531000"/>
              <a:ext cx="625" cy="2525"/>
            </a:xfrm>
            <a:custGeom>
              <a:avLst/>
              <a:gdLst/>
              <a:ahLst/>
              <a:cxnLst/>
              <a:rect l="l" t="t" r="r" b="b"/>
              <a:pathLst>
                <a:path w="25" h="101" extrusionOk="0">
                  <a:moveTo>
                    <a:pt x="9" y="1"/>
                  </a:moveTo>
                  <a:cubicBezTo>
                    <a:pt x="3" y="1"/>
                    <a:pt x="0" y="23"/>
                    <a:pt x="0" y="93"/>
                  </a:cubicBezTo>
                  <a:cubicBezTo>
                    <a:pt x="5" y="98"/>
                    <a:pt x="9" y="100"/>
                    <a:pt x="12" y="100"/>
                  </a:cubicBezTo>
                  <a:cubicBezTo>
                    <a:pt x="19" y="100"/>
                    <a:pt x="21" y="86"/>
                    <a:pt x="21" y="60"/>
                  </a:cubicBezTo>
                  <a:cubicBezTo>
                    <a:pt x="25" y="40"/>
                    <a:pt x="21" y="23"/>
                    <a:pt x="13" y="3"/>
                  </a:cubicBezTo>
                  <a:cubicBezTo>
                    <a:pt x="11" y="2"/>
                    <a:pt x="10" y="1"/>
                    <a:pt x="9"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97" name="Google Shape;297;p29"/>
            <p:cNvSpPr/>
            <p:nvPr/>
          </p:nvSpPr>
          <p:spPr>
            <a:xfrm>
              <a:off x="3034500" y="4582750"/>
              <a:ext cx="1275" cy="2725"/>
            </a:xfrm>
            <a:custGeom>
              <a:avLst/>
              <a:gdLst/>
              <a:ahLst/>
              <a:cxnLst/>
              <a:rect l="l" t="t" r="r" b="b"/>
              <a:pathLst>
                <a:path w="51" h="109" extrusionOk="0">
                  <a:moveTo>
                    <a:pt x="23" y="0"/>
                  </a:moveTo>
                  <a:cubicBezTo>
                    <a:pt x="16" y="0"/>
                    <a:pt x="8" y="11"/>
                    <a:pt x="1" y="34"/>
                  </a:cubicBezTo>
                  <a:cubicBezTo>
                    <a:pt x="5" y="84"/>
                    <a:pt x="11" y="108"/>
                    <a:pt x="19" y="108"/>
                  </a:cubicBezTo>
                  <a:cubicBezTo>
                    <a:pt x="27" y="108"/>
                    <a:pt x="37" y="89"/>
                    <a:pt x="50" y="50"/>
                  </a:cubicBezTo>
                  <a:cubicBezTo>
                    <a:pt x="41" y="16"/>
                    <a:pt x="32" y="0"/>
                    <a:pt x="23"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98" name="Google Shape;298;p29"/>
            <p:cNvSpPr/>
            <p:nvPr/>
          </p:nvSpPr>
          <p:spPr>
            <a:xfrm>
              <a:off x="3038925" y="4583125"/>
              <a:ext cx="950" cy="2500"/>
            </a:xfrm>
            <a:custGeom>
              <a:avLst/>
              <a:gdLst/>
              <a:ahLst/>
              <a:cxnLst/>
              <a:rect l="l" t="t" r="r" b="b"/>
              <a:pathLst>
                <a:path w="38" h="100" extrusionOk="0">
                  <a:moveTo>
                    <a:pt x="18" y="0"/>
                  </a:moveTo>
                  <a:cubicBezTo>
                    <a:pt x="12" y="0"/>
                    <a:pt x="7" y="16"/>
                    <a:pt x="0" y="47"/>
                  </a:cubicBezTo>
                  <a:cubicBezTo>
                    <a:pt x="7" y="86"/>
                    <a:pt x="13" y="99"/>
                    <a:pt x="20" y="99"/>
                  </a:cubicBezTo>
                  <a:cubicBezTo>
                    <a:pt x="21" y="99"/>
                    <a:pt x="23" y="98"/>
                    <a:pt x="25" y="97"/>
                  </a:cubicBezTo>
                  <a:cubicBezTo>
                    <a:pt x="29" y="93"/>
                    <a:pt x="37" y="80"/>
                    <a:pt x="37" y="39"/>
                  </a:cubicBezTo>
                  <a:cubicBezTo>
                    <a:pt x="29" y="14"/>
                    <a:pt x="23" y="0"/>
                    <a:pt x="18"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99" name="Google Shape;299;p29"/>
            <p:cNvSpPr/>
            <p:nvPr/>
          </p:nvSpPr>
          <p:spPr>
            <a:xfrm>
              <a:off x="3051850" y="4582800"/>
              <a:ext cx="750" cy="2350"/>
            </a:xfrm>
            <a:custGeom>
              <a:avLst/>
              <a:gdLst/>
              <a:ahLst/>
              <a:cxnLst/>
              <a:rect l="l" t="t" r="r" b="b"/>
              <a:pathLst>
                <a:path w="30" h="94" extrusionOk="0">
                  <a:moveTo>
                    <a:pt x="13" y="1"/>
                  </a:moveTo>
                  <a:cubicBezTo>
                    <a:pt x="11" y="1"/>
                    <a:pt x="10" y="1"/>
                    <a:pt x="9" y="3"/>
                  </a:cubicBezTo>
                  <a:cubicBezTo>
                    <a:pt x="4" y="15"/>
                    <a:pt x="0" y="40"/>
                    <a:pt x="4" y="93"/>
                  </a:cubicBezTo>
                  <a:lnTo>
                    <a:pt x="29" y="93"/>
                  </a:lnTo>
                  <a:cubicBezTo>
                    <a:pt x="22" y="20"/>
                    <a:pt x="18" y="1"/>
                    <a:pt x="13"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00" name="Google Shape;300;p29"/>
            <p:cNvSpPr/>
            <p:nvPr/>
          </p:nvSpPr>
          <p:spPr>
            <a:xfrm>
              <a:off x="3050100" y="4583100"/>
              <a:ext cx="650" cy="2350"/>
            </a:xfrm>
            <a:custGeom>
              <a:avLst/>
              <a:gdLst/>
              <a:ahLst/>
              <a:cxnLst/>
              <a:rect l="l" t="t" r="r" b="b"/>
              <a:pathLst>
                <a:path w="26" h="94" extrusionOk="0">
                  <a:moveTo>
                    <a:pt x="12" y="0"/>
                  </a:moveTo>
                  <a:cubicBezTo>
                    <a:pt x="11" y="0"/>
                    <a:pt x="10" y="1"/>
                    <a:pt x="9" y="3"/>
                  </a:cubicBezTo>
                  <a:cubicBezTo>
                    <a:pt x="5" y="20"/>
                    <a:pt x="1" y="32"/>
                    <a:pt x="5" y="48"/>
                  </a:cubicBezTo>
                  <a:cubicBezTo>
                    <a:pt x="1" y="61"/>
                    <a:pt x="5" y="73"/>
                    <a:pt x="9" y="85"/>
                  </a:cubicBezTo>
                  <a:cubicBezTo>
                    <a:pt x="11" y="91"/>
                    <a:pt x="14" y="94"/>
                    <a:pt x="16" y="94"/>
                  </a:cubicBezTo>
                  <a:cubicBezTo>
                    <a:pt x="20" y="94"/>
                    <a:pt x="22" y="79"/>
                    <a:pt x="25" y="40"/>
                  </a:cubicBezTo>
                  <a:cubicBezTo>
                    <a:pt x="22" y="12"/>
                    <a:pt x="16" y="0"/>
                    <a:pt x="12"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01" name="Google Shape;301;p29"/>
            <p:cNvSpPr/>
            <p:nvPr/>
          </p:nvSpPr>
          <p:spPr>
            <a:xfrm>
              <a:off x="3048450" y="4582850"/>
              <a:ext cx="650" cy="2350"/>
            </a:xfrm>
            <a:custGeom>
              <a:avLst/>
              <a:gdLst/>
              <a:ahLst/>
              <a:cxnLst/>
              <a:rect l="l" t="t" r="r" b="b"/>
              <a:pathLst>
                <a:path w="26" h="94" extrusionOk="0">
                  <a:moveTo>
                    <a:pt x="13" y="1"/>
                  </a:moveTo>
                  <a:cubicBezTo>
                    <a:pt x="5" y="1"/>
                    <a:pt x="1" y="26"/>
                    <a:pt x="1" y="79"/>
                  </a:cubicBezTo>
                  <a:cubicBezTo>
                    <a:pt x="7" y="89"/>
                    <a:pt x="11" y="94"/>
                    <a:pt x="14" y="94"/>
                  </a:cubicBezTo>
                  <a:cubicBezTo>
                    <a:pt x="18" y="94"/>
                    <a:pt x="21" y="88"/>
                    <a:pt x="26" y="75"/>
                  </a:cubicBezTo>
                  <a:cubicBezTo>
                    <a:pt x="26" y="26"/>
                    <a:pt x="21" y="1"/>
                    <a:pt x="13"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02" name="Google Shape;302;p29"/>
            <p:cNvSpPr/>
            <p:nvPr/>
          </p:nvSpPr>
          <p:spPr>
            <a:xfrm>
              <a:off x="3049700" y="4569325"/>
              <a:ext cx="3300" cy="3525"/>
            </a:xfrm>
            <a:custGeom>
              <a:avLst/>
              <a:gdLst/>
              <a:ahLst/>
              <a:cxnLst/>
              <a:rect l="l" t="t" r="r" b="b"/>
              <a:pathLst>
                <a:path w="132" h="141" extrusionOk="0">
                  <a:moveTo>
                    <a:pt x="67" y="1"/>
                  </a:moveTo>
                  <a:cubicBezTo>
                    <a:pt x="47" y="1"/>
                    <a:pt x="27" y="11"/>
                    <a:pt x="8" y="13"/>
                  </a:cubicBezTo>
                  <a:cubicBezTo>
                    <a:pt x="4" y="13"/>
                    <a:pt x="0" y="37"/>
                    <a:pt x="0" y="91"/>
                  </a:cubicBezTo>
                  <a:cubicBezTo>
                    <a:pt x="6" y="125"/>
                    <a:pt x="17" y="140"/>
                    <a:pt x="28" y="140"/>
                  </a:cubicBezTo>
                  <a:cubicBezTo>
                    <a:pt x="31" y="140"/>
                    <a:pt x="34" y="139"/>
                    <a:pt x="37" y="136"/>
                  </a:cubicBezTo>
                  <a:cubicBezTo>
                    <a:pt x="45" y="132"/>
                    <a:pt x="56" y="130"/>
                    <a:pt x="66" y="130"/>
                  </a:cubicBezTo>
                  <a:cubicBezTo>
                    <a:pt x="77" y="130"/>
                    <a:pt x="88" y="132"/>
                    <a:pt x="99" y="136"/>
                  </a:cubicBezTo>
                  <a:cubicBezTo>
                    <a:pt x="100" y="136"/>
                    <a:pt x="102" y="137"/>
                    <a:pt x="103" y="137"/>
                  </a:cubicBezTo>
                  <a:cubicBezTo>
                    <a:pt x="111" y="137"/>
                    <a:pt x="121" y="126"/>
                    <a:pt x="131" y="74"/>
                  </a:cubicBezTo>
                  <a:cubicBezTo>
                    <a:pt x="127" y="62"/>
                    <a:pt x="123" y="50"/>
                    <a:pt x="119" y="41"/>
                  </a:cubicBezTo>
                  <a:cubicBezTo>
                    <a:pt x="103" y="10"/>
                    <a:pt x="85" y="1"/>
                    <a:pt x="67"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03" name="Google Shape;303;p29"/>
            <p:cNvSpPr/>
            <p:nvPr/>
          </p:nvSpPr>
          <p:spPr>
            <a:xfrm>
              <a:off x="3038725" y="4569500"/>
              <a:ext cx="2475" cy="3550"/>
            </a:xfrm>
            <a:custGeom>
              <a:avLst/>
              <a:gdLst/>
              <a:ahLst/>
              <a:cxnLst/>
              <a:rect l="l" t="t" r="r" b="b"/>
              <a:pathLst>
                <a:path w="99" h="142" extrusionOk="0">
                  <a:moveTo>
                    <a:pt x="75" y="1"/>
                  </a:moveTo>
                  <a:cubicBezTo>
                    <a:pt x="61" y="1"/>
                    <a:pt x="46" y="6"/>
                    <a:pt x="30" y="6"/>
                  </a:cubicBezTo>
                  <a:cubicBezTo>
                    <a:pt x="23" y="6"/>
                    <a:pt x="15" y="5"/>
                    <a:pt x="8" y="2"/>
                  </a:cubicBezTo>
                  <a:cubicBezTo>
                    <a:pt x="8" y="1"/>
                    <a:pt x="7" y="1"/>
                    <a:pt x="7" y="1"/>
                  </a:cubicBezTo>
                  <a:cubicBezTo>
                    <a:pt x="0" y="1"/>
                    <a:pt x="0" y="24"/>
                    <a:pt x="0" y="92"/>
                  </a:cubicBezTo>
                  <a:cubicBezTo>
                    <a:pt x="7" y="120"/>
                    <a:pt x="16" y="136"/>
                    <a:pt x="24" y="136"/>
                  </a:cubicBezTo>
                  <a:cubicBezTo>
                    <a:pt x="30" y="136"/>
                    <a:pt x="36" y="127"/>
                    <a:pt x="41" y="108"/>
                  </a:cubicBezTo>
                  <a:cubicBezTo>
                    <a:pt x="42" y="107"/>
                    <a:pt x="43" y="106"/>
                    <a:pt x="44" y="106"/>
                  </a:cubicBezTo>
                  <a:cubicBezTo>
                    <a:pt x="47" y="106"/>
                    <a:pt x="50" y="117"/>
                    <a:pt x="53" y="121"/>
                  </a:cubicBezTo>
                  <a:cubicBezTo>
                    <a:pt x="60" y="134"/>
                    <a:pt x="66" y="141"/>
                    <a:pt x="71" y="141"/>
                  </a:cubicBezTo>
                  <a:cubicBezTo>
                    <a:pt x="82" y="141"/>
                    <a:pt x="90" y="111"/>
                    <a:pt x="99" y="43"/>
                  </a:cubicBezTo>
                  <a:cubicBezTo>
                    <a:pt x="90" y="30"/>
                    <a:pt x="86" y="6"/>
                    <a:pt x="82" y="2"/>
                  </a:cubicBezTo>
                  <a:cubicBezTo>
                    <a:pt x="80" y="1"/>
                    <a:pt x="77" y="1"/>
                    <a:pt x="75"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04" name="Google Shape;304;p29"/>
            <p:cNvSpPr/>
            <p:nvPr/>
          </p:nvSpPr>
          <p:spPr>
            <a:xfrm>
              <a:off x="3043325" y="4569125"/>
              <a:ext cx="1675" cy="3575"/>
            </a:xfrm>
            <a:custGeom>
              <a:avLst/>
              <a:gdLst/>
              <a:ahLst/>
              <a:cxnLst/>
              <a:rect l="l" t="t" r="r" b="b"/>
              <a:pathLst>
                <a:path w="67" h="143" extrusionOk="0">
                  <a:moveTo>
                    <a:pt x="14" y="4"/>
                  </a:moveTo>
                  <a:cubicBezTo>
                    <a:pt x="8" y="4"/>
                    <a:pt x="4" y="17"/>
                    <a:pt x="1" y="53"/>
                  </a:cubicBezTo>
                  <a:cubicBezTo>
                    <a:pt x="5" y="111"/>
                    <a:pt x="5" y="136"/>
                    <a:pt x="21" y="140"/>
                  </a:cubicBezTo>
                  <a:cubicBezTo>
                    <a:pt x="27" y="140"/>
                    <a:pt x="33" y="143"/>
                    <a:pt x="39" y="143"/>
                  </a:cubicBezTo>
                  <a:cubicBezTo>
                    <a:pt x="49" y="143"/>
                    <a:pt x="59" y="133"/>
                    <a:pt x="66" y="78"/>
                  </a:cubicBezTo>
                  <a:cubicBezTo>
                    <a:pt x="50" y="0"/>
                    <a:pt x="30" y="21"/>
                    <a:pt x="17" y="4"/>
                  </a:cubicBezTo>
                  <a:cubicBezTo>
                    <a:pt x="16" y="4"/>
                    <a:pt x="15" y="4"/>
                    <a:pt x="14" y="4"/>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05" name="Google Shape;305;p29"/>
            <p:cNvSpPr/>
            <p:nvPr/>
          </p:nvSpPr>
          <p:spPr>
            <a:xfrm>
              <a:off x="3045600" y="4569475"/>
              <a:ext cx="1450" cy="3075"/>
            </a:xfrm>
            <a:custGeom>
              <a:avLst/>
              <a:gdLst/>
              <a:ahLst/>
              <a:cxnLst/>
              <a:rect l="l" t="t" r="r" b="b"/>
              <a:pathLst>
                <a:path w="58" h="123" extrusionOk="0">
                  <a:moveTo>
                    <a:pt x="22" y="1"/>
                  </a:moveTo>
                  <a:cubicBezTo>
                    <a:pt x="18" y="1"/>
                    <a:pt x="13" y="2"/>
                    <a:pt x="8" y="3"/>
                  </a:cubicBezTo>
                  <a:cubicBezTo>
                    <a:pt x="4" y="15"/>
                    <a:pt x="4" y="27"/>
                    <a:pt x="4" y="39"/>
                  </a:cubicBezTo>
                  <a:cubicBezTo>
                    <a:pt x="0" y="60"/>
                    <a:pt x="4" y="76"/>
                    <a:pt x="8" y="93"/>
                  </a:cubicBezTo>
                  <a:cubicBezTo>
                    <a:pt x="13" y="113"/>
                    <a:pt x="20" y="123"/>
                    <a:pt x="26" y="123"/>
                  </a:cubicBezTo>
                  <a:cubicBezTo>
                    <a:pt x="37" y="123"/>
                    <a:pt x="48" y="101"/>
                    <a:pt x="57" y="60"/>
                  </a:cubicBezTo>
                  <a:cubicBezTo>
                    <a:pt x="45" y="10"/>
                    <a:pt x="35" y="1"/>
                    <a:pt x="22"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06" name="Google Shape;306;p29"/>
            <p:cNvSpPr/>
            <p:nvPr/>
          </p:nvSpPr>
          <p:spPr>
            <a:xfrm>
              <a:off x="3047750" y="4569625"/>
              <a:ext cx="1250" cy="3300"/>
            </a:xfrm>
            <a:custGeom>
              <a:avLst/>
              <a:gdLst/>
              <a:ahLst/>
              <a:cxnLst/>
              <a:rect l="l" t="t" r="r" b="b"/>
              <a:pathLst>
                <a:path w="50" h="132" extrusionOk="0">
                  <a:moveTo>
                    <a:pt x="29" y="1"/>
                  </a:moveTo>
                  <a:cubicBezTo>
                    <a:pt x="21" y="1"/>
                    <a:pt x="8" y="9"/>
                    <a:pt x="4" y="21"/>
                  </a:cubicBezTo>
                  <a:cubicBezTo>
                    <a:pt x="0" y="38"/>
                    <a:pt x="0" y="58"/>
                    <a:pt x="4" y="79"/>
                  </a:cubicBezTo>
                  <a:cubicBezTo>
                    <a:pt x="10" y="112"/>
                    <a:pt x="16" y="132"/>
                    <a:pt x="22" y="132"/>
                  </a:cubicBezTo>
                  <a:cubicBezTo>
                    <a:pt x="25" y="132"/>
                    <a:pt x="27" y="129"/>
                    <a:pt x="29" y="124"/>
                  </a:cubicBezTo>
                  <a:lnTo>
                    <a:pt x="49" y="79"/>
                  </a:lnTo>
                  <a:cubicBezTo>
                    <a:pt x="45" y="17"/>
                    <a:pt x="41" y="1"/>
                    <a:pt x="29"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07" name="Google Shape;307;p29"/>
            <p:cNvSpPr/>
            <p:nvPr/>
          </p:nvSpPr>
          <p:spPr>
            <a:xfrm>
              <a:off x="3041475" y="4569450"/>
              <a:ext cx="1175" cy="3275"/>
            </a:xfrm>
            <a:custGeom>
              <a:avLst/>
              <a:gdLst/>
              <a:ahLst/>
              <a:cxnLst/>
              <a:rect l="l" t="t" r="r" b="b"/>
              <a:pathLst>
                <a:path w="47" h="131" extrusionOk="0">
                  <a:moveTo>
                    <a:pt x="22" y="1"/>
                  </a:moveTo>
                  <a:cubicBezTo>
                    <a:pt x="18" y="1"/>
                    <a:pt x="16" y="2"/>
                    <a:pt x="13" y="4"/>
                  </a:cubicBezTo>
                  <a:cubicBezTo>
                    <a:pt x="9" y="4"/>
                    <a:pt x="5" y="12"/>
                    <a:pt x="5" y="49"/>
                  </a:cubicBezTo>
                  <a:cubicBezTo>
                    <a:pt x="1" y="73"/>
                    <a:pt x="5" y="98"/>
                    <a:pt x="13" y="123"/>
                  </a:cubicBezTo>
                  <a:cubicBezTo>
                    <a:pt x="17" y="128"/>
                    <a:pt x="20" y="131"/>
                    <a:pt x="23" y="131"/>
                  </a:cubicBezTo>
                  <a:cubicBezTo>
                    <a:pt x="32" y="131"/>
                    <a:pt x="40" y="109"/>
                    <a:pt x="46" y="61"/>
                  </a:cubicBezTo>
                  <a:cubicBezTo>
                    <a:pt x="40" y="11"/>
                    <a:pt x="30" y="1"/>
                    <a:pt x="22"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08" name="Google Shape;308;p29"/>
            <p:cNvSpPr/>
            <p:nvPr/>
          </p:nvSpPr>
          <p:spPr>
            <a:xfrm>
              <a:off x="3035525" y="4569425"/>
              <a:ext cx="850" cy="3050"/>
            </a:xfrm>
            <a:custGeom>
              <a:avLst/>
              <a:gdLst/>
              <a:ahLst/>
              <a:cxnLst/>
              <a:rect l="l" t="t" r="r" b="b"/>
              <a:pathLst>
                <a:path w="34" h="122" extrusionOk="0">
                  <a:moveTo>
                    <a:pt x="17" y="0"/>
                  </a:moveTo>
                  <a:cubicBezTo>
                    <a:pt x="12" y="0"/>
                    <a:pt x="6" y="13"/>
                    <a:pt x="1" y="46"/>
                  </a:cubicBezTo>
                  <a:cubicBezTo>
                    <a:pt x="7" y="97"/>
                    <a:pt x="13" y="121"/>
                    <a:pt x="19" y="121"/>
                  </a:cubicBezTo>
                  <a:cubicBezTo>
                    <a:pt x="21" y="121"/>
                    <a:pt x="23" y="118"/>
                    <a:pt x="26" y="111"/>
                  </a:cubicBezTo>
                  <a:cubicBezTo>
                    <a:pt x="30" y="95"/>
                    <a:pt x="34" y="78"/>
                    <a:pt x="34" y="58"/>
                  </a:cubicBezTo>
                  <a:cubicBezTo>
                    <a:pt x="34" y="41"/>
                    <a:pt x="30" y="25"/>
                    <a:pt x="26" y="9"/>
                  </a:cubicBezTo>
                  <a:cubicBezTo>
                    <a:pt x="23" y="3"/>
                    <a:pt x="20" y="0"/>
                    <a:pt x="17"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09" name="Google Shape;309;p29"/>
            <p:cNvSpPr/>
            <p:nvPr/>
          </p:nvSpPr>
          <p:spPr>
            <a:xfrm>
              <a:off x="3034625" y="4569525"/>
              <a:ext cx="625" cy="2800"/>
            </a:xfrm>
            <a:custGeom>
              <a:avLst/>
              <a:gdLst/>
              <a:ahLst/>
              <a:cxnLst/>
              <a:rect l="l" t="t" r="r" b="b"/>
              <a:pathLst>
                <a:path w="25" h="112" extrusionOk="0">
                  <a:moveTo>
                    <a:pt x="16" y="1"/>
                  </a:moveTo>
                  <a:cubicBezTo>
                    <a:pt x="4" y="1"/>
                    <a:pt x="0" y="21"/>
                    <a:pt x="0" y="50"/>
                  </a:cubicBezTo>
                  <a:cubicBezTo>
                    <a:pt x="0" y="79"/>
                    <a:pt x="4" y="111"/>
                    <a:pt x="8" y="111"/>
                  </a:cubicBezTo>
                  <a:cubicBezTo>
                    <a:pt x="21" y="91"/>
                    <a:pt x="25" y="66"/>
                    <a:pt x="25" y="42"/>
                  </a:cubicBezTo>
                  <a:cubicBezTo>
                    <a:pt x="21" y="25"/>
                    <a:pt x="16" y="13"/>
                    <a:pt x="16"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10" name="Google Shape;310;p29"/>
            <p:cNvSpPr/>
            <p:nvPr/>
          </p:nvSpPr>
          <p:spPr>
            <a:xfrm>
              <a:off x="3037075" y="4569800"/>
              <a:ext cx="650" cy="1950"/>
            </a:xfrm>
            <a:custGeom>
              <a:avLst/>
              <a:gdLst/>
              <a:ahLst/>
              <a:cxnLst/>
              <a:rect l="l" t="t" r="r" b="b"/>
              <a:pathLst>
                <a:path w="26" h="78" extrusionOk="0">
                  <a:moveTo>
                    <a:pt x="13" y="1"/>
                  </a:moveTo>
                  <a:cubicBezTo>
                    <a:pt x="10" y="1"/>
                    <a:pt x="7" y="12"/>
                    <a:pt x="0" y="35"/>
                  </a:cubicBezTo>
                  <a:cubicBezTo>
                    <a:pt x="9" y="63"/>
                    <a:pt x="13" y="78"/>
                    <a:pt x="16" y="78"/>
                  </a:cubicBezTo>
                  <a:cubicBezTo>
                    <a:pt x="19" y="78"/>
                    <a:pt x="21" y="63"/>
                    <a:pt x="25" y="35"/>
                  </a:cubicBezTo>
                  <a:cubicBezTo>
                    <a:pt x="19" y="12"/>
                    <a:pt x="16" y="1"/>
                    <a:pt x="13"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11" name="Google Shape;311;p29"/>
            <p:cNvSpPr/>
            <p:nvPr/>
          </p:nvSpPr>
          <p:spPr>
            <a:xfrm>
              <a:off x="3022925" y="4490425"/>
              <a:ext cx="19000" cy="4750"/>
            </a:xfrm>
            <a:custGeom>
              <a:avLst/>
              <a:gdLst/>
              <a:ahLst/>
              <a:cxnLst/>
              <a:rect l="l" t="t" r="r" b="b"/>
              <a:pathLst>
                <a:path w="760" h="190" extrusionOk="0">
                  <a:moveTo>
                    <a:pt x="554" y="1"/>
                  </a:moveTo>
                  <a:cubicBezTo>
                    <a:pt x="517" y="5"/>
                    <a:pt x="480" y="17"/>
                    <a:pt x="443" y="21"/>
                  </a:cubicBezTo>
                  <a:cubicBezTo>
                    <a:pt x="390" y="30"/>
                    <a:pt x="333" y="42"/>
                    <a:pt x="283" y="46"/>
                  </a:cubicBezTo>
                  <a:cubicBezTo>
                    <a:pt x="271" y="48"/>
                    <a:pt x="259" y="49"/>
                    <a:pt x="246" y="49"/>
                  </a:cubicBezTo>
                  <a:cubicBezTo>
                    <a:pt x="234" y="49"/>
                    <a:pt x="222" y="48"/>
                    <a:pt x="209" y="46"/>
                  </a:cubicBezTo>
                  <a:cubicBezTo>
                    <a:pt x="201" y="46"/>
                    <a:pt x="189" y="34"/>
                    <a:pt x="181" y="34"/>
                  </a:cubicBezTo>
                  <a:cubicBezTo>
                    <a:pt x="156" y="30"/>
                    <a:pt x="132" y="26"/>
                    <a:pt x="111" y="13"/>
                  </a:cubicBezTo>
                  <a:cubicBezTo>
                    <a:pt x="103" y="7"/>
                    <a:pt x="95" y="5"/>
                    <a:pt x="87" y="5"/>
                  </a:cubicBezTo>
                  <a:cubicBezTo>
                    <a:pt x="73" y="5"/>
                    <a:pt x="58" y="13"/>
                    <a:pt x="45" y="26"/>
                  </a:cubicBezTo>
                  <a:cubicBezTo>
                    <a:pt x="40" y="31"/>
                    <a:pt x="34" y="37"/>
                    <a:pt x="28" y="37"/>
                  </a:cubicBezTo>
                  <a:cubicBezTo>
                    <a:pt x="26" y="37"/>
                    <a:pt x="23" y="36"/>
                    <a:pt x="21" y="34"/>
                  </a:cubicBezTo>
                  <a:cubicBezTo>
                    <a:pt x="19" y="32"/>
                    <a:pt x="18" y="31"/>
                    <a:pt x="16" y="31"/>
                  </a:cubicBezTo>
                  <a:cubicBezTo>
                    <a:pt x="9" y="31"/>
                    <a:pt x="1" y="53"/>
                    <a:pt x="4" y="87"/>
                  </a:cubicBezTo>
                  <a:cubicBezTo>
                    <a:pt x="8" y="124"/>
                    <a:pt x="17" y="136"/>
                    <a:pt x="21" y="136"/>
                  </a:cubicBezTo>
                  <a:cubicBezTo>
                    <a:pt x="23" y="136"/>
                    <a:pt x="26" y="133"/>
                    <a:pt x="28" y="133"/>
                  </a:cubicBezTo>
                  <a:cubicBezTo>
                    <a:pt x="28" y="133"/>
                    <a:pt x="29" y="134"/>
                    <a:pt x="29" y="136"/>
                  </a:cubicBezTo>
                  <a:cubicBezTo>
                    <a:pt x="35" y="161"/>
                    <a:pt x="41" y="167"/>
                    <a:pt x="47" y="167"/>
                  </a:cubicBezTo>
                  <a:cubicBezTo>
                    <a:pt x="53" y="167"/>
                    <a:pt x="58" y="160"/>
                    <a:pt x="63" y="160"/>
                  </a:cubicBezTo>
                  <a:cubicBezTo>
                    <a:pt x="66" y="160"/>
                    <a:pt x="68" y="161"/>
                    <a:pt x="70" y="165"/>
                  </a:cubicBezTo>
                  <a:cubicBezTo>
                    <a:pt x="80" y="148"/>
                    <a:pt x="90" y="142"/>
                    <a:pt x="99" y="142"/>
                  </a:cubicBezTo>
                  <a:cubicBezTo>
                    <a:pt x="112" y="142"/>
                    <a:pt x="125" y="154"/>
                    <a:pt x="140" y="161"/>
                  </a:cubicBezTo>
                  <a:cubicBezTo>
                    <a:pt x="160" y="173"/>
                    <a:pt x="181" y="186"/>
                    <a:pt x="205" y="190"/>
                  </a:cubicBezTo>
                  <a:cubicBezTo>
                    <a:pt x="246" y="190"/>
                    <a:pt x="283" y="186"/>
                    <a:pt x="320" y="173"/>
                  </a:cubicBezTo>
                  <a:cubicBezTo>
                    <a:pt x="361" y="169"/>
                    <a:pt x="402" y="161"/>
                    <a:pt x="443" y="153"/>
                  </a:cubicBezTo>
                  <a:cubicBezTo>
                    <a:pt x="455" y="152"/>
                    <a:pt x="468" y="151"/>
                    <a:pt x="480" y="151"/>
                  </a:cubicBezTo>
                  <a:cubicBezTo>
                    <a:pt x="513" y="151"/>
                    <a:pt x="546" y="155"/>
                    <a:pt x="579" y="161"/>
                  </a:cubicBezTo>
                  <a:cubicBezTo>
                    <a:pt x="583" y="161"/>
                    <a:pt x="591" y="149"/>
                    <a:pt x="595" y="149"/>
                  </a:cubicBezTo>
                  <a:cubicBezTo>
                    <a:pt x="624" y="157"/>
                    <a:pt x="649" y="165"/>
                    <a:pt x="677" y="169"/>
                  </a:cubicBezTo>
                  <a:cubicBezTo>
                    <a:pt x="698" y="165"/>
                    <a:pt x="722" y="157"/>
                    <a:pt x="743" y="145"/>
                  </a:cubicBezTo>
                  <a:cubicBezTo>
                    <a:pt x="751" y="140"/>
                    <a:pt x="759" y="108"/>
                    <a:pt x="759" y="46"/>
                  </a:cubicBezTo>
                  <a:cubicBezTo>
                    <a:pt x="751" y="42"/>
                    <a:pt x="747" y="26"/>
                    <a:pt x="743" y="21"/>
                  </a:cubicBezTo>
                  <a:cubicBezTo>
                    <a:pt x="735" y="21"/>
                    <a:pt x="722" y="26"/>
                    <a:pt x="718" y="30"/>
                  </a:cubicBezTo>
                  <a:cubicBezTo>
                    <a:pt x="704" y="41"/>
                    <a:pt x="690" y="45"/>
                    <a:pt x="676" y="45"/>
                  </a:cubicBezTo>
                  <a:cubicBezTo>
                    <a:pt x="649" y="45"/>
                    <a:pt x="622" y="30"/>
                    <a:pt x="595" y="21"/>
                  </a:cubicBezTo>
                  <a:cubicBezTo>
                    <a:pt x="583" y="17"/>
                    <a:pt x="571" y="1"/>
                    <a:pt x="554"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12" name="Google Shape;312;p29"/>
            <p:cNvSpPr/>
            <p:nvPr/>
          </p:nvSpPr>
          <p:spPr>
            <a:xfrm>
              <a:off x="3042200" y="4490500"/>
              <a:ext cx="10275" cy="4000"/>
            </a:xfrm>
            <a:custGeom>
              <a:avLst/>
              <a:gdLst/>
              <a:ahLst/>
              <a:cxnLst/>
              <a:rect l="l" t="t" r="r" b="b"/>
              <a:pathLst>
                <a:path w="411" h="160" extrusionOk="0">
                  <a:moveTo>
                    <a:pt x="181" y="0"/>
                  </a:moveTo>
                  <a:cubicBezTo>
                    <a:pt x="157" y="0"/>
                    <a:pt x="132" y="18"/>
                    <a:pt x="107" y="18"/>
                  </a:cubicBezTo>
                  <a:cubicBezTo>
                    <a:pt x="92" y="18"/>
                    <a:pt x="75" y="28"/>
                    <a:pt x="57" y="28"/>
                  </a:cubicBezTo>
                  <a:cubicBezTo>
                    <a:pt x="46" y="28"/>
                    <a:pt x="36" y="25"/>
                    <a:pt x="25" y="14"/>
                  </a:cubicBezTo>
                  <a:cubicBezTo>
                    <a:pt x="24" y="13"/>
                    <a:pt x="23" y="13"/>
                    <a:pt x="21" y="13"/>
                  </a:cubicBezTo>
                  <a:cubicBezTo>
                    <a:pt x="18" y="13"/>
                    <a:pt x="16" y="14"/>
                    <a:pt x="13" y="14"/>
                  </a:cubicBezTo>
                  <a:cubicBezTo>
                    <a:pt x="5" y="14"/>
                    <a:pt x="1" y="31"/>
                    <a:pt x="1" y="68"/>
                  </a:cubicBezTo>
                  <a:cubicBezTo>
                    <a:pt x="10" y="121"/>
                    <a:pt x="14" y="146"/>
                    <a:pt x="21" y="146"/>
                  </a:cubicBezTo>
                  <a:cubicBezTo>
                    <a:pt x="28" y="146"/>
                    <a:pt x="37" y="128"/>
                    <a:pt x="54" y="96"/>
                  </a:cubicBezTo>
                  <a:cubicBezTo>
                    <a:pt x="58" y="113"/>
                    <a:pt x="62" y="129"/>
                    <a:pt x="66" y="150"/>
                  </a:cubicBezTo>
                  <a:cubicBezTo>
                    <a:pt x="69" y="156"/>
                    <a:pt x="75" y="160"/>
                    <a:pt x="79" y="160"/>
                  </a:cubicBezTo>
                  <a:cubicBezTo>
                    <a:pt x="80" y="160"/>
                    <a:pt x="82" y="159"/>
                    <a:pt x="83" y="158"/>
                  </a:cubicBezTo>
                  <a:cubicBezTo>
                    <a:pt x="93" y="138"/>
                    <a:pt x="103" y="132"/>
                    <a:pt x="113" y="132"/>
                  </a:cubicBezTo>
                  <a:cubicBezTo>
                    <a:pt x="119" y="132"/>
                    <a:pt x="126" y="134"/>
                    <a:pt x="132" y="137"/>
                  </a:cubicBezTo>
                  <a:cubicBezTo>
                    <a:pt x="134" y="139"/>
                    <a:pt x="137" y="139"/>
                    <a:pt x="139" y="139"/>
                  </a:cubicBezTo>
                  <a:cubicBezTo>
                    <a:pt x="144" y="139"/>
                    <a:pt x="148" y="136"/>
                    <a:pt x="148" y="133"/>
                  </a:cubicBezTo>
                  <a:cubicBezTo>
                    <a:pt x="157" y="121"/>
                    <a:pt x="165" y="116"/>
                    <a:pt x="173" y="116"/>
                  </a:cubicBezTo>
                  <a:cubicBezTo>
                    <a:pt x="181" y="116"/>
                    <a:pt x="189" y="121"/>
                    <a:pt x="198" y="129"/>
                  </a:cubicBezTo>
                  <a:cubicBezTo>
                    <a:pt x="202" y="133"/>
                    <a:pt x="206" y="142"/>
                    <a:pt x="210" y="142"/>
                  </a:cubicBezTo>
                  <a:cubicBezTo>
                    <a:pt x="224" y="139"/>
                    <a:pt x="240" y="132"/>
                    <a:pt x="256" y="132"/>
                  </a:cubicBezTo>
                  <a:cubicBezTo>
                    <a:pt x="267" y="132"/>
                    <a:pt x="278" y="136"/>
                    <a:pt x="288" y="146"/>
                  </a:cubicBezTo>
                  <a:cubicBezTo>
                    <a:pt x="289" y="148"/>
                    <a:pt x="291" y="149"/>
                    <a:pt x="292" y="149"/>
                  </a:cubicBezTo>
                  <a:cubicBezTo>
                    <a:pt x="295" y="149"/>
                    <a:pt x="297" y="146"/>
                    <a:pt x="300" y="146"/>
                  </a:cubicBezTo>
                  <a:lnTo>
                    <a:pt x="329" y="142"/>
                  </a:lnTo>
                  <a:lnTo>
                    <a:pt x="354" y="137"/>
                  </a:lnTo>
                  <a:cubicBezTo>
                    <a:pt x="359" y="137"/>
                    <a:pt x="363" y="132"/>
                    <a:pt x="368" y="132"/>
                  </a:cubicBezTo>
                  <a:cubicBezTo>
                    <a:pt x="371" y="132"/>
                    <a:pt x="374" y="133"/>
                    <a:pt x="378" y="137"/>
                  </a:cubicBezTo>
                  <a:cubicBezTo>
                    <a:pt x="380" y="139"/>
                    <a:pt x="383" y="140"/>
                    <a:pt x="385" y="140"/>
                  </a:cubicBezTo>
                  <a:cubicBezTo>
                    <a:pt x="394" y="140"/>
                    <a:pt x="401" y="124"/>
                    <a:pt x="411" y="80"/>
                  </a:cubicBezTo>
                  <a:cubicBezTo>
                    <a:pt x="399" y="47"/>
                    <a:pt x="399" y="31"/>
                    <a:pt x="382" y="31"/>
                  </a:cubicBezTo>
                  <a:cubicBezTo>
                    <a:pt x="374" y="31"/>
                    <a:pt x="364" y="25"/>
                    <a:pt x="355" y="25"/>
                  </a:cubicBezTo>
                  <a:cubicBezTo>
                    <a:pt x="350" y="25"/>
                    <a:pt x="345" y="27"/>
                    <a:pt x="341" y="31"/>
                  </a:cubicBezTo>
                  <a:cubicBezTo>
                    <a:pt x="334" y="36"/>
                    <a:pt x="327" y="38"/>
                    <a:pt x="320" y="38"/>
                  </a:cubicBezTo>
                  <a:cubicBezTo>
                    <a:pt x="294" y="38"/>
                    <a:pt x="268" y="10"/>
                    <a:pt x="241" y="10"/>
                  </a:cubicBezTo>
                  <a:cubicBezTo>
                    <a:pt x="234" y="10"/>
                    <a:pt x="226" y="12"/>
                    <a:pt x="218" y="18"/>
                  </a:cubicBezTo>
                  <a:cubicBezTo>
                    <a:pt x="206" y="5"/>
                    <a:pt x="193" y="0"/>
                    <a:pt x="18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13" name="Google Shape;313;p29"/>
            <p:cNvSpPr/>
            <p:nvPr/>
          </p:nvSpPr>
          <p:spPr>
            <a:xfrm>
              <a:off x="3054400" y="4491050"/>
              <a:ext cx="7825" cy="3225"/>
            </a:xfrm>
            <a:custGeom>
              <a:avLst/>
              <a:gdLst/>
              <a:ahLst/>
              <a:cxnLst/>
              <a:rect l="l" t="t" r="r" b="b"/>
              <a:pathLst>
                <a:path w="313" h="129" extrusionOk="0">
                  <a:moveTo>
                    <a:pt x="26" y="1"/>
                  </a:moveTo>
                  <a:cubicBezTo>
                    <a:pt x="5" y="1"/>
                    <a:pt x="1" y="13"/>
                    <a:pt x="1" y="50"/>
                  </a:cubicBezTo>
                  <a:cubicBezTo>
                    <a:pt x="3" y="88"/>
                    <a:pt x="8" y="97"/>
                    <a:pt x="13" y="97"/>
                  </a:cubicBezTo>
                  <a:cubicBezTo>
                    <a:pt x="17" y="97"/>
                    <a:pt x="22" y="91"/>
                    <a:pt x="26" y="91"/>
                  </a:cubicBezTo>
                  <a:lnTo>
                    <a:pt x="62" y="107"/>
                  </a:lnTo>
                  <a:cubicBezTo>
                    <a:pt x="71" y="107"/>
                    <a:pt x="75" y="115"/>
                    <a:pt x="83" y="115"/>
                  </a:cubicBezTo>
                  <a:cubicBezTo>
                    <a:pt x="97" y="115"/>
                    <a:pt x="112" y="110"/>
                    <a:pt x="127" y="110"/>
                  </a:cubicBezTo>
                  <a:cubicBezTo>
                    <a:pt x="135" y="110"/>
                    <a:pt x="142" y="111"/>
                    <a:pt x="149" y="115"/>
                  </a:cubicBezTo>
                  <a:cubicBezTo>
                    <a:pt x="151" y="116"/>
                    <a:pt x="154" y="117"/>
                    <a:pt x="156" y="117"/>
                  </a:cubicBezTo>
                  <a:cubicBezTo>
                    <a:pt x="169" y="117"/>
                    <a:pt x="181" y="107"/>
                    <a:pt x="194" y="107"/>
                  </a:cubicBezTo>
                  <a:cubicBezTo>
                    <a:pt x="202" y="107"/>
                    <a:pt x="210" y="111"/>
                    <a:pt x="218" y="124"/>
                  </a:cubicBezTo>
                  <a:cubicBezTo>
                    <a:pt x="220" y="127"/>
                    <a:pt x="221" y="129"/>
                    <a:pt x="222" y="129"/>
                  </a:cubicBezTo>
                  <a:cubicBezTo>
                    <a:pt x="225" y="129"/>
                    <a:pt x="229" y="121"/>
                    <a:pt x="235" y="115"/>
                  </a:cubicBezTo>
                  <a:cubicBezTo>
                    <a:pt x="237" y="106"/>
                    <a:pt x="240" y="103"/>
                    <a:pt x="243" y="103"/>
                  </a:cubicBezTo>
                  <a:cubicBezTo>
                    <a:pt x="247" y="103"/>
                    <a:pt x="251" y="107"/>
                    <a:pt x="255" y="111"/>
                  </a:cubicBezTo>
                  <a:cubicBezTo>
                    <a:pt x="263" y="119"/>
                    <a:pt x="271" y="126"/>
                    <a:pt x="279" y="126"/>
                  </a:cubicBezTo>
                  <a:cubicBezTo>
                    <a:pt x="291" y="126"/>
                    <a:pt x="303" y="109"/>
                    <a:pt x="313" y="54"/>
                  </a:cubicBezTo>
                  <a:cubicBezTo>
                    <a:pt x="305" y="25"/>
                    <a:pt x="296" y="25"/>
                    <a:pt x="288" y="21"/>
                  </a:cubicBezTo>
                  <a:cubicBezTo>
                    <a:pt x="272" y="21"/>
                    <a:pt x="255" y="23"/>
                    <a:pt x="239" y="23"/>
                  </a:cubicBezTo>
                  <a:cubicBezTo>
                    <a:pt x="231" y="23"/>
                    <a:pt x="223" y="22"/>
                    <a:pt x="214" y="21"/>
                  </a:cubicBezTo>
                  <a:cubicBezTo>
                    <a:pt x="198" y="21"/>
                    <a:pt x="181" y="5"/>
                    <a:pt x="169" y="5"/>
                  </a:cubicBezTo>
                  <a:cubicBezTo>
                    <a:pt x="140" y="1"/>
                    <a:pt x="112" y="1"/>
                    <a:pt x="83"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14" name="Google Shape;314;p29"/>
            <p:cNvSpPr/>
            <p:nvPr/>
          </p:nvSpPr>
          <p:spPr>
            <a:xfrm>
              <a:off x="3063750" y="4491600"/>
              <a:ext cx="3100" cy="2525"/>
            </a:xfrm>
            <a:custGeom>
              <a:avLst/>
              <a:gdLst/>
              <a:ahLst/>
              <a:cxnLst/>
              <a:rect l="l" t="t" r="r" b="b"/>
              <a:pathLst>
                <a:path w="124" h="101" extrusionOk="0">
                  <a:moveTo>
                    <a:pt x="54" y="0"/>
                  </a:moveTo>
                  <a:cubicBezTo>
                    <a:pt x="36" y="0"/>
                    <a:pt x="19" y="1"/>
                    <a:pt x="0" y="3"/>
                  </a:cubicBezTo>
                  <a:cubicBezTo>
                    <a:pt x="4" y="61"/>
                    <a:pt x="4" y="94"/>
                    <a:pt x="14" y="94"/>
                  </a:cubicBezTo>
                  <a:cubicBezTo>
                    <a:pt x="16" y="94"/>
                    <a:pt x="18" y="92"/>
                    <a:pt x="21" y="89"/>
                  </a:cubicBezTo>
                  <a:cubicBezTo>
                    <a:pt x="24" y="85"/>
                    <a:pt x="28" y="83"/>
                    <a:pt x="32" y="83"/>
                  </a:cubicBezTo>
                  <a:cubicBezTo>
                    <a:pt x="42" y="83"/>
                    <a:pt x="53" y="95"/>
                    <a:pt x="62" y="98"/>
                  </a:cubicBezTo>
                  <a:cubicBezTo>
                    <a:pt x="68" y="100"/>
                    <a:pt x="75" y="101"/>
                    <a:pt x="82" y="101"/>
                  </a:cubicBezTo>
                  <a:cubicBezTo>
                    <a:pt x="90" y="101"/>
                    <a:pt x="97" y="100"/>
                    <a:pt x="103" y="98"/>
                  </a:cubicBezTo>
                  <a:cubicBezTo>
                    <a:pt x="111" y="93"/>
                    <a:pt x="119" y="81"/>
                    <a:pt x="123" y="28"/>
                  </a:cubicBezTo>
                  <a:cubicBezTo>
                    <a:pt x="115" y="20"/>
                    <a:pt x="111" y="3"/>
                    <a:pt x="107" y="3"/>
                  </a:cubicBezTo>
                  <a:cubicBezTo>
                    <a:pt x="89" y="1"/>
                    <a:pt x="71" y="0"/>
                    <a:pt x="54"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15" name="Google Shape;315;p29"/>
            <p:cNvSpPr/>
            <p:nvPr/>
          </p:nvSpPr>
          <p:spPr>
            <a:xfrm>
              <a:off x="3062825" y="4491650"/>
              <a:ext cx="525" cy="2200"/>
            </a:xfrm>
            <a:custGeom>
              <a:avLst/>
              <a:gdLst/>
              <a:ahLst/>
              <a:cxnLst/>
              <a:rect l="l" t="t" r="r" b="b"/>
              <a:pathLst>
                <a:path w="21" h="88" extrusionOk="0">
                  <a:moveTo>
                    <a:pt x="7" y="0"/>
                  </a:moveTo>
                  <a:cubicBezTo>
                    <a:pt x="3" y="0"/>
                    <a:pt x="0" y="11"/>
                    <a:pt x="0" y="46"/>
                  </a:cubicBezTo>
                  <a:cubicBezTo>
                    <a:pt x="0" y="59"/>
                    <a:pt x="0" y="75"/>
                    <a:pt x="5" y="87"/>
                  </a:cubicBezTo>
                  <a:cubicBezTo>
                    <a:pt x="5" y="88"/>
                    <a:pt x="5" y="88"/>
                    <a:pt x="6" y="88"/>
                  </a:cubicBezTo>
                  <a:cubicBezTo>
                    <a:pt x="14" y="88"/>
                    <a:pt x="21" y="57"/>
                    <a:pt x="17" y="34"/>
                  </a:cubicBezTo>
                  <a:cubicBezTo>
                    <a:pt x="17" y="22"/>
                    <a:pt x="13" y="9"/>
                    <a:pt x="9" y="1"/>
                  </a:cubicBezTo>
                  <a:cubicBezTo>
                    <a:pt x="8" y="1"/>
                    <a:pt x="7" y="0"/>
                    <a:pt x="7"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16" name="Google Shape;316;p29"/>
            <p:cNvSpPr/>
            <p:nvPr/>
          </p:nvSpPr>
          <p:spPr>
            <a:xfrm>
              <a:off x="3052975" y="4491350"/>
              <a:ext cx="650" cy="1875"/>
            </a:xfrm>
            <a:custGeom>
              <a:avLst/>
              <a:gdLst/>
              <a:ahLst/>
              <a:cxnLst/>
              <a:rect l="l" t="t" r="r" b="b"/>
              <a:pathLst>
                <a:path w="26" h="75" extrusionOk="0">
                  <a:moveTo>
                    <a:pt x="5" y="1"/>
                  </a:moveTo>
                  <a:cubicBezTo>
                    <a:pt x="0" y="1"/>
                    <a:pt x="0" y="9"/>
                    <a:pt x="0" y="13"/>
                  </a:cubicBezTo>
                  <a:cubicBezTo>
                    <a:pt x="0" y="30"/>
                    <a:pt x="0" y="46"/>
                    <a:pt x="0" y="67"/>
                  </a:cubicBezTo>
                  <a:cubicBezTo>
                    <a:pt x="4" y="71"/>
                    <a:pt x="7" y="74"/>
                    <a:pt x="10" y="74"/>
                  </a:cubicBezTo>
                  <a:cubicBezTo>
                    <a:pt x="15" y="74"/>
                    <a:pt x="20" y="66"/>
                    <a:pt x="25" y="46"/>
                  </a:cubicBezTo>
                  <a:cubicBezTo>
                    <a:pt x="25" y="34"/>
                    <a:pt x="21" y="21"/>
                    <a:pt x="21" y="13"/>
                  </a:cubicBezTo>
                  <a:cubicBezTo>
                    <a:pt x="17" y="5"/>
                    <a:pt x="13" y="5"/>
                    <a:pt x="5"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17" name="Google Shape;317;p29"/>
            <p:cNvSpPr/>
            <p:nvPr/>
          </p:nvSpPr>
          <p:spPr>
            <a:xfrm>
              <a:off x="3018300" y="4593725"/>
              <a:ext cx="16025" cy="7125"/>
            </a:xfrm>
            <a:custGeom>
              <a:avLst/>
              <a:gdLst/>
              <a:ahLst/>
              <a:cxnLst/>
              <a:rect l="l" t="t" r="r" b="b"/>
              <a:pathLst>
                <a:path w="641" h="285" extrusionOk="0">
                  <a:moveTo>
                    <a:pt x="9" y="1"/>
                  </a:moveTo>
                  <a:cubicBezTo>
                    <a:pt x="9" y="1"/>
                    <a:pt x="5" y="1"/>
                    <a:pt x="1" y="5"/>
                  </a:cubicBezTo>
                  <a:lnTo>
                    <a:pt x="1" y="284"/>
                  </a:lnTo>
                  <a:cubicBezTo>
                    <a:pt x="17" y="284"/>
                    <a:pt x="38" y="272"/>
                    <a:pt x="42" y="268"/>
                  </a:cubicBezTo>
                  <a:cubicBezTo>
                    <a:pt x="48" y="267"/>
                    <a:pt x="55" y="266"/>
                    <a:pt x="61" y="266"/>
                  </a:cubicBezTo>
                  <a:cubicBezTo>
                    <a:pt x="78" y="266"/>
                    <a:pt x="93" y="270"/>
                    <a:pt x="111" y="276"/>
                  </a:cubicBezTo>
                  <a:cubicBezTo>
                    <a:pt x="119" y="276"/>
                    <a:pt x="128" y="285"/>
                    <a:pt x="137" y="285"/>
                  </a:cubicBezTo>
                  <a:cubicBezTo>
                    <a:pt x="143" y="285"/>
                    <a:pt x="150" y="281"/>
                    <a:pt x="157" y="268"/>
                  </a:cubicBezTo>
                  <a:cubicBezTo>
                    <a:pt x="161" y="251"/>
                    <a:pt x="173" y="243"/>
                    <a:pt x="189" y="243"/>
                  </a:cubicBezTo>
                  <a:cubicBezTo>
                    <a:pt x="218" y="235"/>
                    <a:pt x="251" y="227"/>
                    <a:pt x="280" y="223"/>
                  </a:cubicBezTo>
                  <a:cubicBezTo>
                    <a:pt x="285" y="223"/>
                    <a:pt x="290" y="223"/>
                    <a:pt x="296" y="223"/>
                  </a:cubicBezTo>
                  <a:cubicBezTo>
                    <a:pt x="304" y="223"/>
                    <a:pt x="313" y="222"/>
                    <a:pt x="321" y="214"/>
                  </a:cubicBezTo>
                  <a:cubicBezTo>
                    <a:pt x="328" y="208"/>
                    <a:pt x="336" y="205"/>
                    <a:pt x="343" y="205"/>
                  </a:cubicBezTo>
                  <a:cubicBezTo>
                    <a:pt x="363" y="205"/>
                    <a:pt x="383" y="222"/>
                    <a:pt x="404" y="222"/>
                  </a:cubicBezTo>
                  <a:cubicBezTo>
                    <a:pt x="414" y="222"/>
                    <a:pt x="425" y="218"/>
                    <a:pt x="436" y="206"/>
                  </a:cubicBezTo>
                  <a:cubicBezTo>
                    <a:pt x="436" y="206"/>
                    <a:pt x="436" y="205"/>
                    <a:pt x="437" y="205"/>
                  </a:cubicBezTo>
                  <a:cubicBezTo>
                    <a:pt x="441" y="205"/>
                    <a:pt x="445" y="218"/>
                    <a:pt x="452" y="218"/>
                  </a:cubicBezTo>
                  <a:cubicBezTo>
                    <a:pt x="454" y="221"/>
                    <a:pt x="458" y="223"/>
                    <a:pt x="462" y="223"/>
                  </a:cubicBezTo>
                  <a:cubicBezTo>
                    <a:pt x="466" y="223"/>
                    <a:pt x="469" y="222"/>
                    <a:pt x="472" y="218"/>
                  </a:cubicBezTo>
                  <a:cubicBezTo>
                    <a:pt x="482" y="209"/>
                    <a:pt x="490" y="204"/>
                    <a:pt x="498" y="204"/>
                  </a:cubicBezTo>
                  <a:cubicBezTo>
                    <a:pt x="504" y="204"/>
                    <a:pt x="510" y="207"/>
                    <a:pt x="518" y="214"/>
                  </a:cubicBezTo>
                  <a:cubicBezTo>
                    <a:pt x="523" y="220"/>
                    <a:pt x="528" y="222"/>
                    <a:pt x="534" y="222"/>
                  </a:cubicBezTo>
                  <a:cubicBezTo>
                    <a:pt x="547" y="222"/>
                    <a:pt x="560" y="210"/>
                    <a:pt x="571" y="181"/>
                  </a:cubicBezTo>
                  <a:cubicBezTo>
                    <a:pt x="571" y="179"/>
                    <a:pt x="573" y="172"/>
                    <a:pt x="575" y="172"/>
                  </a:cubicBezTo>
                  <a:cubicBezTo>
                    <a:pt x="577" y="172"/>
                    <a:pt x="578" y="173"/>
                    <a:pt x="579" y="177"/>
                  </a:cubicBezTo>
                  <a:cubicBezTo>
                    <a:pt x="588" y="205"/>
                    <a:pt x="597" y="209"/>
                    <a:pt x="607" y="209"/>
                  </a:cubicBezTo>
                  <a:cubicBezTo>
                    <a:pt x="612" y="209"/>
                    <a:pt x="617" y="208"/>
                    <a:pt x="622" y="208"/>
                  </a:cubicBezTo>
                  <a:cubicBezTo>
                    <a:pt x="625" y="208"/>
                    <a:pt x="629" y="209"/>
                    <a:pt x="632" y="210"/>
                  </a:cubicBezTo>
                  <a:cubicBezTo>
                    <a:pt x="632" y="210"/>
                    <a:pt x="632" y="206"/>
                    <a:pt x="637" y="206"/>
                  </a:cubicBezTo>
                  <a:cubicBezTo>
                    <a:pt x="637" y="177"/>
                    <a:pt x="641" y="149"/>
                    <a:pt x="641" y="120"/>
                  </a:cubicBezTo>
                  <a:cubicBezTo>
                    <a:pt x="637" y="79"/>
                    <a:pt x="628" y="79"/>
                    <a:pt x="620" y="79"/>
                  </a:cubicBezTo>
                  <a:cubicBezTo>
                    <a:pt x="613" y="77"/>
                    <a:pt x="605" y="76"/>
                    <a:pt x="598" y="76"/>
                  </a:cubicBezTo>
                  <a:cubicBezTo>
                    <a:pt x="585" y="76"/>
                    <a:pt x="571" y="78"/>
                    <a:pt x="558" y="78"/>
                  </a:cubicBezTo>
                  <a:cubicBezTo>
                    <a:pt x="546" y="78"/>
                    <a:pt x="534" y="77"/>
                    <a:pt x="522" y="71"/>
                  </a:cubicBezTo>
                  <a:cubicBezTo>
                    <a:pt x="485" y="58"/>
                    <a:pt x="452" y="50"/>
                    <a:pt x="415" y="50"/>
                  </a:cubicBezTo>
                  <a:cubicBezTo>
                    <a:pt x="411" y="50"/>
                    <a:pt x="407" y="46"/>
                    <a:pt x="407" y="46"/>
                  </a:cubicBezTo>
                  <a:cubicBezTo>
                    <a:pt x="397" y="30"/>
                    <a:pt x="388" y="25"/>
                    <a:pt x="379" y="25"/>
                  </a:cubicBezTo>
                  <a:cubicBezTo>
                    <a:pt x="372" y="25"/>
                    <a:pt x="365" y="28"/>
                    <a:pt x="358" y="30"/>
                  </a:cubicBezTo>
                  <a:cubicBezTo>
                    <a:pt x="351" y="30"/>
                    <a:pt x="347" y="35"/>
                    <a:pt x="342" y="35"/>
                  </a:cubicBezTo>
                  <a:cubicBezTo>
                    <a:pt x="340" y="35"/>
                    <a:pt x="339" y="35"/>
                    <a:pt x="337" y="34"/>
                  </a:cubicBezTo>
                  <a:cubicBezTo>
                    <a:pt x="292" y="26"/>
                    <a:pt x="247" y="17"/>
                    <a:pt x="202" y="9"/>
                  </a:cubicBezTo>
                  <a:cubicBezTo>
                    <a:pt x="193" y="9"/>
                    <a:pt x="181" y="17"/>
                    <a:pt x="169" y="21"/>
                  </a:cubicBezTo>
                  <a:lnTo>
                    <a:pt x="120" y="21"/>
                  </a:lnTo>
                  <a:cubicBezTo>
                    <a:pt x="115" y="21"/>
                    <a:pt x="111" y="17"/>
                    <a:pt x="103" y="17"/>
                  </a:cubicBezTo>
                  <a:cubicBezTo>
                    <a:pt x="99" y="17"/>
                    <a:pt x="87" y="21"/>
                    <a:pt x="74" y="21"/>
                  </a:cubicBezTo>
                  <a:cubicBezTo>
                    <a:pt x="54" y="13"/>
                    <a:pt x="33" y="5"/>
                    <a:pt x="9"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18" name="Google Shape;318;p29"/>
            <p:cNvSpPr/>
            <p:nvPr/>
          </p:nvSpPr>
          <p:spPr>
            <a:xfrm>
              <a:off x="3018200" y="4580675"/>
              <a:ext cx="16125" cy="7125"/>
            </a:xfrm>
            <a:custGeom>
              <a:avLst/>
              <a:gdLst/>
              <a:ahLst/>
              <a:cxnLst/>
              <a:rect l="l" t="t" r="r" b="b"/>
              <a:pathLst>
                <a:path w="645" h="285" extrusionOk="0">
                  <a:moveTo>
                    <a:pt x="59" y="1"/>
                  </a:moveTo>
                  <a:cubicBezTo>
                    <a:pt x="40" y="1"/>
                    <a:pt x="19" y="28"/>
                    <a:pt x="0" y="43"/>
                  </a:cubicBezTo>
                  <a:lnTo>
                    <a:pt x="0" y="285"/>
                  </a:lnTo>
                  <a:lnTo>
                    <a:pt x="13" y="285"/>
                  </a:lnTo>
                  <a:cubicBezTo>
                    <a:pt x="25" y="269"/>
                    <a:pt x="50" y="269"/>
                    <a:pt x="70" y="269"/>
                  </a:cubicBezTo>
                  <a:cubicBezTo>
                    <a:pt x="91" y="269"/>
                    <a:pt x="111" y="264"/>
                    <a:pt x="136" y="260"/>
                  </a:cubicBezTo>
                  <a:cubicBezTo>
                    <a:pt x="151" y="251"/>
                    <a:pt x="169" y="246"/>
                    <a:pt x="187" y="246"/>
                  </a:cubicBezTo>
                  <a:cubicBezTo>
                    <a:pt x="193" y="246"/>
                    <a:pt x="199" y="247"/>
                    <a:pt x="206" y="248"/>
                  </a:cubicBezTo>
                  <a:cubicBezTo>
                    <a:pt x="224" y="253"/>
                    <a:pt x="241" y="260"/>
                    <a:pt x="258" y="260"/>
                  </a:cubicBezTo>
                  <a:cubicBezTo>
                    <a:pt x="268" y="260"/>
                    <a:pt x="277" y="258"/>
                    <a:pt x="288" y="252"/>
                  </a:cubicBezTo>
                  <a:cubicBezTo>
                    <a:pt x="297" y="249"/>
                    <a:pt x="304" y="241"/>
                    <a:pt x="312" y="241"/>
                  </a:cubicBezTo>
                  <a:cubicBezTo>
                    <a:pt x="315" y="241"/>
                    <a:pt x="318" y="242"/>
                    <a:pt x="321" y="244"/>
                  </a:cubicBezTo>
                  <a:cubicBezTo>
                    <a:pt x="326" y="247"/>
                    <a:pt x="331" y="248"/>
                    <a:pt x="337" y="248"/>
                  </a:cubicBezTo>
                  <a:cubicBezTo>
                    <a:pt x="360" y="248"/>
                    <a:pt x="385" y="227"/>
                    <a:pt x="410" y="227"/>
                  </a:cubicBezTo>
                  <a:cubicBezTo>
                    <a:pt x="411" y="227"/>
                    <a:pt x="413" y="227"/>
                    <a:pt x="415" y="228"/>
                  </a:cubicBezTo>
                  <a:cubicBezTo>
                    <a:pt x="431" y="228"/>
                    <a:pt x="447" y="210"/>
                    <a:pt x="465" y="210"/>
                  </a:cubicBezTo>
                  <a:cubicBezTo>
                    <a:pt x="470" y="210"/>
                    <a:pt x="475" y="212"/>
                    <a:pt x="481" y="215"/>
                  </a:cubicBezTo>
                  <a:cubicBezTo>
                    <a:pt x="489" y="222"/>
                    <a:pt x="497" y="224"/>
                    <a:pt x="503" y="224"/>
                  </a:cubicBezTo>
                  <a:cubicBezTo>
                    <a:pt x="509" y="224"/>
                    <a:pt x="515" y="223"/>
                    <a:pt x="520" y="223"/>
                  </a:cubicBezTo>
                  <a:cubicBezTo>
                    <a:pt x="522" y="223"/>
                    <a:pt x="524" y="223"/>
                    <a:pt x="526" y="223"/>
                  </a:cubicBezTo>
                  <a:cubicBezTo>
                    <a:pt x="532" y="226"/>
                    <a:pt x="538" y="227"/>
                    <a:pt x="544" y="227"/>
                  </a:cubicBezTo>
                  <a:cubicBezTo>
                    <a:pt x="560" y="227"/>
                    <a:pt x="574" y="218"/>
                    <a:pt x="583" y="203"/>
                  </a:cubicBezTo>
                  <a:cubicBezTo>
                    <a:pt x="587" y="197"/>
                    <a:pt x="592" y="192"/>
                    <a:pt x="598" y="192"/>
                  </a:cubicBezTo>
                  <a:cubicBezTo>
                    <a:pt x="603" y="192"/>
                    <a:pt x="608" y="197"/>
                    <a:pt x="612" y="211"/>
                  </a:cubicBezTo>
                  <a:cubicBezTo>
                    <a:pt x="616" y="228"/>
                    <a:pt x="628" y="223"/>
                    <a:pt x="636" y="232"/>
                  </a:cubicBezTo>
                  <a:cubicBezTo>
                    <a:pt x="641" y="195"/>
                    <a:pt x="641" y="166"/>
                    <a:pt x="645" y="137"/>
                  </a:cubicBezTo>
                  <a:cubicBezTo>
                    <a:pt x="638" y="94"/>
                    <a:pt x="631" y="77"/>
                    <a:pt x="625" y="77"/>
                  </a:cubicBezTo>
                  <a:cubicBezTo>
                    <a:pt x="623" y="77"/>
                    <a:pt x="622" y="78"/>
                    <a:pt x="620" y="80"/>
                  </a:cubicBezTo>
                  <a:cubicBezTo>
                    <a:pt x="612" y="88"/>
                    <a:pt x="604" y="96"/>
                    <a:pt x="595" y="96"/>
                  </a:cubicBezTo>
                  <a:cubicBezTo>
                    <a:pt x="554" y="92"/>
                    <a:pt x="517" y="80"/>
                    <a:pt x="481" y="67"/>
                  </a:cubicBezTo>
                  <a:cubicBezTo>
                    <a:pt x="468" y="59"/>
                    <a:pt x="453" y="55"/>
                    <a:pt x="437" y="55"/>
                  </a:cubicBezTo>
                  <a:cubicBezTo>
                    <a:pt x="422" y="55"/>
                    <a:pt x="407" y="59"/>
                    <a:pt x="394" y="67"/>
                  </a:cubicBezTo>
                  <a:cubicBezTo>
                    <a:pt x="393" y="68"/>
                    <a:pt x="391" y="69"/>
                    <a:pt x="390" y="69"/>
                  </a:cubicBezTo>
                  <a:cubicBezTo>
                    <a:pt x="383" y="69"/>
                    <a:pt x="376" y="63"/>
                    <a:pt x="370" y="59"/>
                  </a:cubicBezTo>
                  <a:cubicBezTo>
                    <a:pt x="364" y="59"/>
                    <a:pt x="348" y="52"/>
                    <a:pt x="336" y="52"/>
                  </a:cubicBezTo>
                  <a:cubicBezTo>
                    <a:pt x="332" y="52"/>
                    <a:pt x="328" y="53"/>
                    <a:pt x="325" y="55"/>
                  </a:cubicBezTo>
                  <a:cubicBezTo>
                    <a:pt x="318" y="59"/>
                    <a:pt x="310" y="61"/>
                    <a:pt x="302" y="61"/>
                  </a:cubicBezTo>
                  <a:cubicBezTo>
                    <a:pt x="294" y="61"/>
                    <a:pt x="286" y="59"/>
                    <a:pt x="280" y="55"/>
                  </a:cubicBezTo>
                  <a:cubicBezTo>
                    <a:pt x="263" y="47"/>
                    <a:pt x="247" y="43"/>
                    <a:pt x="230" y="43"/>
                  </a:cubicBezTo>
                  <a:cubicBezTo>
                    <a:pt x="217" y="43"/>
                    <a:pt x="207" y="48"/>
                    <a:pt x="195" y="48"/>
                  </a:cubicBezTo>
                  <a:cubicBezTo>
                    <a:pt x="192" y="48"/>
                    <a:pt x="188" y="48"/>
                    <a:pt x="185" y="47"/>
                  </a:cubicBezTo>
                  <a:cubicBezTo>
                    <a:pt x="148" y="35"/>
                    <a:pt x="107" y="18"/>
                    <a:pt x="66" y="2"/>
                  </a:cubicBezTo>
                  <a:cubicBezTo>
                    <a:pt x="64" y="1"/>
                    <a:pt x="62" y="1"/>
                    <a:pt x="59"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19" name="Google Shape;319;p29"/>
            <p:cNvSpPr/>
            <p:nvPr/>
          </p:nvSpPr>
          <p:spPr>
            <a:xfrm>
              <a:off x="3018300" y="4606550"/>
              <a:ext cx="13475" cy="7450"/>
            </a:xfrm>
            <a:custGeom>
              <a:avLst/>
              <a:gdLst/>
              <a:ahLst/>
              <a:cxnLst/>
              <a:rect l="l" t="t" r="r" b="b"/>
              <a:pathLst>
                <a:path w="539" h="298" extrusionOk="0">
                  <a:moveTo>
                    <a:pt x="13" y="1"/>
                  </a:moveTo>
                  <a:cubicBezTo>
                    <a:pt x="5" y="5"/>
                    <a:pt x="1" y="5"/>
                    <a:pt x="1" y="9"/>
                  </a:cubicBezTo>
                  <a:lnTo>
                    <a:pt x="1" y="296"/>
                  </a:lnTo>
                  <a:cubicBezTo>
                    <a:pt x="5" y="297"/>
                    <a:pt x="9" y="297"/>
                    <a:pt x="13" y="297"/>
                  </a:cubicBezTo>
                  <a:cubicBezTo>
                    <a:pt x="33" y="297"/>
                    <a:pt x="53" y="289"/>
                    <a:pt x="66" y="272"/>
                  </a:cubicBezTo>
                  <a:cubicBezTo>
                    <a:pt x="74" y="263"/>
                    <a:pt x="83" y="268"/>
                    <a:pt x="91" y="263"/>
                  </a:cubicBezTo>
                  <a:cubicBezTo>
                    <a:pt x="120" y="263"/>
                    <a:pt x="148" y="255"/>
                    <a:pt x="177" y="251"/>
                  </a:cubicBezTo>
                  <a:cubicBezTo>
                    <a:pt x="206" y="239"/>
                    <a:pt x="239" y="227"/>
                    <a:pt x="267" y="222"/>
                  </a:cubicBezTo>
                  <a:cubicBezTo>
                    <a:pt x="288" y="222"/>
                    <a:pt x="308" y="227"/>
                    <a:pt x="328" y="227"/>
                  </a:cubicBezTo>
                  <a:cubicBezTo>
                    <a:pt x="348" y="227"/>
                    <a:pt x="368" y="222"/>
                    <a:pt x="386" y="206"/>
                  </a:cubicBezTo>
                  <a:cubicBezTo>
                    <a:pt x="388" y="204"/>
                    <a:pt x="390" y="203"/>
                    <a:pt x="393" y="203"/>
                  </a:cubicBezTo>
                  <a:cubicBezTo>
                    <a:pt x="396" y="203"/>
                    <a:pt x="400" y="205"/>
                    <a:pt x="403" y="210"/>
                  </a:cubicBezTo>
                  <a:cubicBezTo>
                    <a:pt x="409" y="222"/>
                    <a:pt x="415" y="227"/>
                    <a:pt x="422" y="227"/>
                  </a:cubicBezTo>
                  <a:cubicBezTo>
                    <a:pt x="430" y="227"/>
                    <a:pt x="437" y="221"/>
                    <a:pt x="444" y="210"/>
                  </a:cubicBezTo>
                  <a:cubicBezTo>
                    <a:pt x="449" y="203"/>
                    <a:pt x="456" y="200"/>
                    <a:pt x="463" y="200"/>
                  </a:cubicBezTo>
                  <a:cubicBezTo>
                    <a:pt x="471" y="200"/>
                    <a:pt x="480" y="204"/>
                    <a:pt x="489" y="206"/>
                  </a:cubicBezTo>
                  <a:cubicBezTo>
                    <a:pt x="505" y="206"/>
                    <a:pt x="518" y="198"/>
                    <a:pt x="530" y="185"/>
                  </a:cubicBezTo>
                  <a:cubicBezTo>
                    <a:pt x="534" y="169"/>
                    <a:pt x="538" y="153"/>
                    <a:pt x="538" y="136"/>
                  </a:cubicBezTo>
                  <a:lnTo>
                    <a:pt x="538" y="108"/>
                  </a:lnTo>
                  <a:cubicBezTo>
                    <a:pt x="530" y="95"/>
                    <a:pt x="522" y="83"/>
                    <a:pt x="513" y="75"/>
                  </a:cubicBezTo>
                  <a:cubicBezTo>
                    <a:pt x="509" y="73"/>
                    <a:pt x="505" y="73"/>
                    <a:pt x="501" y="73"/>
                  </a:cubicBezTo>
                  <a:cubicBezTo>
                    <a:pt x="497" y="73"/>
                    <a:pt x="493" y="73"/>
                    <a:pt x="489" y="71"/>
                  </a:cubicBezTo>
                  <a:cubicBezTo>
                    <a:pt x="444" y="67"/>
                    <a:pt x="403" y="54"/>
                    <a:pt x="358" y="42"/>
                  </a:cubicBezTo>
                  <a:cubicBezTo>
                    <a:pt x="329" y="29"/>
                    <a:pt x="299" y="24"/>
                    <a:pt x="268" y="24"/>
                  </a:cubicBezTo>
                  <a:cubicBezTo>
                    <a:pt x="258" y="24"/>
                    <a:pt x="248" y="24"/>
                    <a:pt x="239" y="25"/>
                  </a:cubicBezTo>
                  <a:cubicBezTo>
                    <a:pt x="232" y="27"/>
                    <a:pt x="224" y="28"/>
                    <a:pt x="217" y="28"/>
                  </a:cubicBezTo>
                  <a:cubicBezTo>
                    <a:pt x="207" y="28"/>
                    <a:pt x="197" y="26"/>
                    <a:pt x="189" y="21"/>
                  </a:cubicBezTo>
                  <a:cubicBezTo>
                    <a:pt x="179" y="13"/>
                    <a:pt x="166" y="9"/>
                    <a:pt x="155" y="9"/>
                  </a:cubicBezTo>
                  <a:cubicBezTo>
                    <a:pt x="148" y="9"/>
                    <a:pt x="142" y="10"/>
                    <a:pt x="136" y="13"/>
                  </a:cubicBezTo>
                  <a:cubicBezTo>
                    <a:pt x="130" y="15"/>
                    <a:pt x="124" y="16"/>
                    <a:pt x="118" y="16"/>
                  </a:cubicBezTo>
                  <a:cubicBezTo>
                    <a:pt x="111" y="16"/>
                    <a:pt x="105" y="15"/>
                    <a:pt x="99" y="13"/>
                  </a:cubicBezTo>
                  <a:cubicBezTo>
                    <a:pt x="96" y="13"/>
                    <a:pt x="92" y="4"/>
                    <a:pt x="86" y="4"/>
                  </a:cubicBezTo>
                  <a:cubicBezTo>
                    <a:pt x="85" y="4"/>
                    <a:pt x="84" y="4"/>
                    <a:pt x="83" y="5"/>
                  </a:cubicBezTo>
                  <a:cubicBezTo>
                    <a:pt x="75" y="17"/>
                    <a:pt x="67" y="21"/>
                    <a:pt x="59" y="21"/>
                  </a:cubicBezTo>
                  <a:cubicBezTo>
                    <a:pt x="44" y="21"/>
                    <a:pt x="28" y="9"/>
                    <a:pt x="13"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20" name="Google Shape;320;p29"/>
            <p:cNvSpPr/>
            <p:nvPr/>
          </p:nvSpPr>
          <p:spPr>
            <a:xfrm>
              <a:off x="3018300" y="4515700"/>
              <a:ext cx="6600" cy="6275"/>
            </a:xfrm>
            <a:custGeom>
              <a:avLst/>
              <a:gdLst/>
              <a:ahLst/>
              <a:cxnLst/>
              <a:rect l="l" t="t" r="r" b="b"/>
              <a:pathLst>
                <a:path w="264" h="251" extrusionOk="0">
                  <a:moveTo>
                    <a:pt x="80" y="0"/>
                  </a:moveTo>
                  <a:cubicBezTo>
                    <a:pt x="70" y="0"/>
                    <a:pt x="60" y="5"/>
                    <a:pt x="50" y="16"/>
                  </a:cubicBezTo>
                  <a:lnTo>
                    <a:pt x="42" y="16"/>
                  </a:lnTo>
                  <a:cubicBezTo>
                    <a:pt x="29" y="12"/>
                    <a:pt x="13" y="8"/>
                    <a:pt x="1" y="8"/>
                  </a:cubicBezTo>
                  <a:lnTo>
                    <a:pt x="1" y="241"/>
                  </a:lnTo>
                  <a:cubicBezTo>
                    <a:pt x="2" y="240"/>
                    <a:pt x="4" y="240"/>
                    <a:pt x="6" y="240"/>
                  </a:cubicBezTo>
                  <a:cubicBezTo>
                    <a:pt x="14" y="240"/>
                    <a:pt x="24" y="251"/>
                    <a:pt x="34" y="251"/>
                  </a:cubicBezTo>
                  <a:cubicBezTo>
                    <a:pt x="38" y="251"/>
                    <a:pt x="42" y="249"/>
                    <a:pt x="46" y="246"/>
                  </a:cubicBezTo>
                  <a:cubicBezTo>
                    <a:pt x="50" y="235"/>
                    <a:pt x="55" y="233"/>
                    <a:pt x="60" y="233"/>
                  </a:cubicBezTo>
                  <a:cubicBezTo>
                    <a:pt x="63" y="233"/>
                    <a:pt x="67" y="234"/>
                    <a:pt x="70" y="234"/>
                  </a:cubicBezTo>
                  <a:cubicBezTo>
                    <a:pt x="72" y="234"/>
                    <a:pt x="73" y="234"/>
                    <a:pt x="74" y="233"/>
                  </a:cubicBezTo>
                  <a:cubicBezTo>
                    <a:pt x="81" y="231"/>
                    <a:pt x="87" y="231"/>
                    <a:pt x="93" y="231"/>
                  </a:cubicBezTo>
                  <a:cubicBezTo>
                    <a:pt x="99" y="231"/>
                    <a:pt x="105" y="231"/>
                    <a:pt x="111" y="229"/>
                  </a:cubicBezTo>
                  <a:cubicBezTo>
                    <a:pt x="128" y="226"/>
                    <a:pt x="144" y="194"/>
                    <a:pt x="161" y="194"/>
                  </a:cubicBezTo>
                  <a:cubicBezTo>
                    <a:pt x="165" y="194"/>
                    <a:pt x="169" y="196"/>
                    <a:pt x="173" y="200"/>
                  </a:cubicBezTo>
                  <a:cubicBezTo>
                    <a:pt x="174" y="202"/>
                    <a:pt x="175" y="202"/>
                    <a:pt x="177" y="202"/>
                  </a:cubicBezTo>
                  <a:cubicBezTo>
                    <a:pt x="179" y="202"/>
                    <a:pt x="182" y="199"/>
                    <a:pt x="185" y="196"/>
                  </a:cubicBezTo>
                  <a:cubicBezTo>
                    <a:pt x="199" y="183"/>
                    <a:pt x="212" y="175"/>
                    <a:pt x="226" y="175"/>
                  </a:cubicBezTo>
                  <a:cubicBezTo>
                    <a:pt x="229" y="175"/>
                    <a:pt x="232" y="175"/>
                    <a:pt x="234" y="176"/>
                  </a:cubicBezTo>
                  <a:cubicBezTo>
                    <a:pt x="235" y="176"/>
                    <a:pt x="236" y="176"/>
                    <a:pt x="236" y="176"/>
                  </a:cubicBezTo>
                  <a:cubicBezTo>
                    <a:pt x="244" y="176"/>
                    <a:pt x="251" y="150"/>
                    <a:pt x="255" y="127"/>
                  </a:cubicBezTo>
                  <a:cubicBezTo>
                    <a:pt x="259" y="102"/>
                    <a:pt x="263" y="77"/>
                    <a:pt x="263" y="53"/>
                  </a:cubicBezTo>
                  <a:cubicBezTo>
                    <a:pt x="251" y="49"/>
                    <a:pt x="243" y="44"/>
                    <a:pt x="234" y="44"/>
                  </a:cubicBezTo>
                  <a:cubicBezTo>
                    <a:pt x="214" y="40"/>
                    <a:pt x="193" y="32"/>
                    <a:pt x="173" y="28"/>
                  </a:cubicBezTo>
                  <a:cubicBezTo>
                    <a:pt x="169" y="28"/>
                    <a:pt x="161" y="32"/>
                    <a:pt x="157" y="32"/>
                  </a:cubicBezTo>
                  <a:cubicBezTo>
                    <a:pt x="153" y="32"/>
                    <a:pt x="150" y="37"/>
                    <a:pt x="147" y="37"/>
                  </a:cubicBezTo>
                  <a:cubicBezTo>
                    <a:pt x="146" y="37"/>
                    <a:pt x="145" y="37"/>
                    <a:pt x="144" y="36"/>
                  </a:cubicBezTo>
                  <a:cubicBezTo>
                    <a:pt x="123" y="17"/>
                    <a:pt x="101" y="0"/>
                    <a:pt x="80"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21" name="Google Shape;321;p29"/>
            <p:cNvSpPr/>
            <p:nvPr/>
          </p:nvSpPr>
          <p:spPr>
            <a:xfrm>
              <a:off x="3018300" y="4567850"/>
              <a:ext cx="15525" cy="6725"/>
            </a:xfrm>
            <a:custGeom>
              <a:avLst/>
              <a:gdLst/>
              <a:ahLst/>
              <a:cxnLst/>
              <a:rect l="l" t="t" r="r" b="b"/>
              <a:pathLst>
                <a:path w="621" h="269" extrusionOk="0">
                  <a:moveTo>
                    <a:pt x="29" y="1"/>
                  </a:moveTo>
                  <a:cubicBezTo>
                    <a:pt x="19" y="1"/>
                    <a:pt x="9" y="3"/>
                    <a:pt x="1" y="6"/>
                  </a:cubicBezTo>
                  <a:lnTo>
                    <a:pt x="1" y="260"/>
                  </a:lnTo>
                  <a:cubicBezTo>
                    <a:pt x="9" y="260"/>
                    <a:pt x="17" y="256"/>
                    <a:pt x="25" y="248"/>
                  </a:cubicBezTo>
                  <a:cubicBezTo>
                    <a:pt x="33" y="230"/>
                    <a:pt x="41" y="224"/>
                    <a:pt x="48" y="224"/>
                  </a:cubicBezTo>
                  <a:cubicBezTo>
                    <a:pt x="65" y="224"/>
                    <a:pt x="81" y="257"/>
                    <a:pt x="102" y="257"/>
                  </a:cubicBezTo>
                  <a:cubicBezTo>
                    <a:pt x="104" y="257"/>
                    <a:pt x="106" y="257"/>
                    <a:pt x="107" y="256"/>
                  </a:cubicBezTo>
                  <a:cubicBezTo>
                    <a:pt x="109" y="256"/>
                    <a:pt x="111" y="256"/>
                    <a:pt x="113" y="256"/>
                  </a:cubicBezTo>
                  <a:cubicBezTo>
                    <a:pt x="134" y="256"/>
                    <a:pt x="152" y="268"/>
                    <a:pt x="171" y="268"/>
                  </a:cubicBezTo>
                  <a:cubicBezTo>
                    <a:pt x="180" y="268"/>
                    <a:pt x="189" y="265"/>
                    <a:pt x="198" y="256"/>
                  </a:cubicBezTo>
                  <a:cubicBezTo>
                    <a:pt x="214" y="244"/>
                    <a:pt x="234" y="236"/>
                    <a:pt x="255" y="228"/>
                  </a:cubicBezTo>
                  <a:cubicBezTo>
                    <a:pt x="256" y="227"/>
                    <a:pt x="257" y="227"/>
                    <a:pt x="258" y="227"/>
                  </a:cubicBezTo>
                  <a:cubicBezTo>
                    <a:pt x="271" y="227"/>
                    <a:pt x="284" y="241"/>
                    <a:pt x="297" y="241"/>
                  </a:cubicBezTo>
                  <a:cubicBezTo>
                    <a:pt x="304" y="241"/>
                    <a:pt x="310" y="238"/>
                    <a:pt x="317" y="228"/>
                  </a:cubicBezTo>
                  <a:cubicBezTo>
                    <a:pt x="317" y="228"/>
                    <a:pt x="321" y="236"/>
                    <a:pt x="321" y="240"/>
                  </a:cubicBezTo>
                  <a:cubicBezTo>
                    <a:pt x="332" y="258"/>
                    <a:pt x="345" y="264"/>
                    <a:pt x="357" y="264"/>
                  </a:cubicBezTo>
                  <a:cubicBezTo>
                    <a:pt x="367" y="264"/>
                    <a:pt x="377" y="260"/>
                    <a:pt x="386" y="256"/>
                  </a:cubicBezTo>
                  <a:cubicBezTo>
                    <a:pt x="399" y="248"/>
                    <a:pt x="411" y="236"/>
                    <a:pt x="423" y="232"/>
                  </a:cubicBezTo>
                  <a:cubicBezTo>
                    <a:pt x="436" y="223"/>
                    <a:pt x="440" y="232"/>
                    <a:pt x="448" y="219"/>
                  </a:cubicBezTo>
                  <a:cubicBezTo>
                    <a:pt x="453" y="212"/>
                    <a:pt x="462" y="200"/>
                    <a:pt x="472" y="200"/>
                  </a:cubicBezTo>
                  <a:cubicBezTo>
                    <a:pt x="478" y="200"/>
                    <a:pt x="484" y="205"/>
                    <a:pt x="489" y="219"/>
                  </a:cubicBezTo>
                  <a:cubicBezTo>
                    <a:pt x="503" y="205"/>
                    <a:pt x="519" y="199"/>
                    <a:pt x="535" y="199"/>
                  </a:cubicBezTo>
                  <a:cubicBezTo>
                    <a:pt x="543" y="199"/>
                    <a:pt x="551" y="200"/>
                    <a:pt x="559" y="203"/>
                  </a:cubicBezTo>
                  <a:cubicBezTo>
                    <a:pt x="560" y="203"/>
                    <a:pt x="561" y="204"/>
                    <a:pt x="563" y="204"/>
                  </a:cubicBezTo>
                  <a:cubicBezTo>
                    <a:pt x="573" y="204"/>
                    <a:pt x="581" y="191"/>
                    <a:pt x="591" y="191"/>
                  </a:cubicBezTo>
                  <a:cubicBezTo>
                    <a:pt x="600" y="191"/>
                    <a:pt x="612" y="174"/>
                    <a:pt x="620" y="109"/>
                  </a:cubicBezTo>
                  <a:cubicBezTo>
                    <a:pt x="612" y="35"/>
                    <a:pt x="600" y="35"/>
                    <a:pt x="587" y="35"/>
                  </a:cubicBezTo>
                  <a:cubicBezTo>
                    <a:pt x="563" y="35"/>
                    <a:pt x="534" y="35"/>
                    <a:pt x="505" y="55"/>
                  </a:cubicBezTo>
                  <a:cubicBezTo>
                    <a:pt x="499" y="61"/>
                    <a:pt x="491" y="65"/>
                    <a:pt x="484" y="65"/>
                  </a:cubicBezTo>
                  <a:cubicBezTo>
                    <a:pt x="481" y="65"/>
                    <a:pt x="479" y="65"/>
                    <a:pt x="477" y="63"/>
                  </a:cubicBezTo>
                  <a:cubicBezTo>
                    <a:pt x="472" y="64"/>
                    <a:pt x="467" y="64"/>
                    <a:pt x="463" y="64"/>
                  </a:cubicBezTo>
                  <a:cubicBezTo>
                    <a:pt x="432" y="64"/>
                    <a:pt x="402" y="51"/>
                    <a:pt x="372" y="51"/>
                  </a:cubicBezTo>
                  <a:cubicBezTo>
                    <a:pt x="353" y="51"/>
                    <a:pt x="335" y="56"/>
                    <a:pt x="317" y="72"/>
                  </a:cubicBezTo>
                  <a:cubicBezTo>
                    <a:pt x="315" y="73"/>
                    <a:pt x="314" y="73"/>
                    <a:pt x="312" y="73"/>
                  </a:cubicBezTo>
                  <a:cubicBezTo>
                    <a:pt x="309" y="73"/>
                    <a:pt x="306" y="72"/>
                    <a:pt x="300" y="72"/>
                  </a:cubicBezTo>
                  <a:cubicBezTo>
                    <a:pt x="276" y="59"/>
                    <a:pt x="251" y="68"/>
                    <a:pt x="226" y="55"/>
                  </a:cubicBezTo>
                  <a:cubicBezTo>
                    <a:pt x="202" y="43"/>
                    <a:pt x="173" y="35"/>
                    <a:pt x="148" y="27"/>
                  </a:cubicBezTo>
                  <a:cubicBezTo>
                    <a:pt x="140" y="24"/>
                    <a:pt x="131" y="23"/>
                    <a:pt x="123" y="23"/>
                  </a:cubicBezTo>
                  <a:cubicBezTo>
                    <a:pt x="118" y="23"/>
                    <a:pt x="114" y="23"/>
                    <a:pt x="109" y="23"/>
                  </a:cubicBezTo>
                  <a:cubicBezTo>
                    <a:pt x="96" y="23"/>
                    <a:pt x="83" y="22"/>
                    <a:pt x="70" y="14"/>
                  </a:cubicBezTo>
                  <a:cubicBezTo>
                    <a:pt x="58" y="5"/>
                    <a:pt x="43" y="1"/>
                    <a:pt x="29"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22" name="Google Shape;322;p29"/>
            <p:cNvSpPr/>
            <p:nvPr/>
          </p:nvSpPr>
          <p:spPr>
            <a:xfrm>
              <a:off x="3018300" y="4554625"/>
              <a:ext cx="18900" cy="7150"/>
            </a:xfrm>
            <a:custGeom>
              <a:avLst/>
              <a:gdLst/>
              <a:ahLst/>
              <a:cxnLst/>
              <a:rect l="l" t="t" r="r" b="b"/>
              <a:pathLst>
                <a:path w="756" h="286" extrusionOk="0">
                  <a:moveTo>
                    <a:pt x="33" y="0"/>
                  </a:moveTo>
                  <a:cubicBezTo>
                    <a:pt x="25" y="0"/>
                    <a:pt x="17" y="2"/>
                    <a:pt x="9" y="6"/>
                  </a:cubicBezTo>
                  <a:cubicBezTo>
                    <a:pt x="5" y="6"/>
                    <a:pt x="1" y="6"/>
                    <a:pt x="1" y="10"/>
                  </a:cubicBezTo>
                  <a:lnTo>
                    <a:pt x="1" y="277"/>
                  </a:lnTo>
                  <a:cubicBezTo>
                    <a:pt x="9" y="277"/>
                    <a:pt x="17" y="281"/>
                    <a:pt x="25" y="285"/>
                  </a:cubicBezTo>
                  <a:cubicBezTo>
                    <a:pt x="26" y="285"/>
                    <a:pt x="27" y="285"/>
                    <a:pt x="28" y="285"/>
                  </a:cubicBezTo>
                  <a:cubicBezTo>
                    <a:pt x="34" y="285"/>
                    <a:pt x="38" y="272"/>
                    <a:pt x="46" y="272"/>
                  </a:cubicBezTo>
                  <a:cubicBezTo>
                    <a:pt x="55" y="268"/>
                    <a:pt x="65" y="266"/>
                    <a:pt x="75" y="266"/>
                  </a:cubicBezTo>
                  <a:cubicBezTo>
                    <a:pt x="83" y="266"/>
                    <a:pt x="91" y="267"/>
                    <a:pt x="99" y="268"/>
                  </a:cubicBezTo>
                  <a:cubicBezTo>
                    <a:pt x="124" y="277"/>
                    <a:pt x="148" y="281"/>
                    <a:pt x="173" y="281"/>
                  </a:cubicBezTo>
                  <a:cubicBezTo>
                    <a:pt x="222" y="277"/>
                    <a:pt x="271" y="264"/>
                    <a:pt x="321" y="256"/>
                  </a:cubicBezTo>
                  <a:cubicBezTo>
                    <a:pt x="345" y="252"/>
                    <a:pt x="370" y="252"/>
                    <a:pt x="394" y="248"/>
                  </a:cubicBezTo>
                  <a:cubicBezTo>
                    <a:pt x="411" y="248"/>
                    <a:pt x="423" y="240"/>
                    <a:pt x="431" y="227"/>
                  </a:cubicBezTo>
                  <a:cubicBezTo>
                    <a:pt x="443" y="206"/>
                    <a:pt x="453" y="201"/>
                    <a:pt x="464" y="201"/>
                  </a:cubicBezTo>
                  <a:cubicBezTo>
                    <a:pt x="468" y="201"/>
                    <a:pt x="472" y="202"/>
                    <a:pt x="477" y="203"/>
                  </a:cubicBezTo>
                  <a:cubicBezTo>
                    <a:pt x="493" y="207"/>
                    <a:pt x="497" y="207"/>
                    <a:pt x="509" y="207"/>
                  </a:cubicBezTo>
                  <a:cubicBezTo>
                    <a:pt x="518" y="211"/>
                    <a:pt x="530" y="207"/>
                    <a:pt x="542" y="219"/>
                  </a:cubicBezTo>
                  <a:cubicBezTo>
                    <a:pt x="548" y="225"/>
                    <a:pt x="553" y="229"/>
                    <a:pt x="557" y="229"/>
                  </a:cubicBezTo>
                  <a:cubicBezTo>
                    <a:pt x="562" y="229"/>
                    <a:pt x="567" y="224"/>
                    <a:pt x="571" y="211"/>
                  </a:cubicBezTo>
                  <a:cubicBezTo>
                    <a:pt x="571" y="208"/>
                    <a:pt x="576" y="202"/>
                    <a:pt x="578" y="202"/>
                  </a:cubicBezTo>
                  <a:cubicBezTo>
                    <a:pt x="579" y="202"/>
                    <a:pt x="579" y="202"/>
                    <a:pt x="579" y="203"/>
                  </a:cubicBezTo>
                  <a:cubicBezTo>
                    <a:pt x="588" y="211"/>
                    <a:pt x="597" y="214"/>
                    <a:pt x="607" y="214"/>
                  </a:cubicBezTo>
                  <a:cubicBezTo>
                    <a:pt x="620" y="214"/>
                    <a:pt x="633" y="209"/>
                    <a:pt x="645" y="207"/>
                  </a:cubicBezTo>
                  <a:cubicBezTo>
                    <a:pt x="657" y="203"/>
                    <a:pt x="665" y="199"/>
                    <a:pt x="678" y="190"/>
                  </a:cubicBezTo>
                  <a:cubicBezTo>
                    <a:pt x="686" y="185"/>
                    <a:pt x="693" y="178"/>
                    <a:pt x="702" y="178"/>
                  </a:cubicBezTo>
                  <a:cubicBezTo>
                    <a:pt x="707" y="178"/>
                    <a:pt x="713" y="180"/>
                    <a:pt x="719" y="186"/>
                  </a:cubicBezTo>
                  <a:cubicBezTo>
                    <a:pt x="723" y="193"/>
                    <a:pt x="726" y="196"/>
                    <a:pt x="730" y="196"/>
                  </a:cubicBezTo>
                  <a:cubicBezTo>
                    <a:pt x="739" y="196"/>
                    <a:pt x="747" y="179"/>
                    <a:pt x="756" y="137"/>
                  </a:cubicBezTo>
                  <a:cubicBezTo>
                    <a:pt x="743" y="80"/>
                    <a:pt x="731" y="67"/>
                    <a:pt x="719" y="67"/>
                  </a:cubicBezTo>
                  <a:cubicBezTo>
                    <a:pt x="714" y="68"/>
                    <a:pt x="710" y="68"/>
                    <a:pt x="705" y="68"/>
                  </a:cubicBezTo>
                  <a:cubicBezTo>
                    <a:pt x="686" y="68"/>
                    <a:pt x="666" y="65"/>
                    <a:pt x="647" y="65"/>
                  </a:cubicBezTo>
                  <a:cubicBezTo>
                    <a:pt x="625" y="65"/>
                    <a:pt x="604" y="68"/>
                    <a:pt x="583" y="84"/>
                  </a:cubicBezTo>
                  <a:cubicBezTo>
                    <a:pt x="575" y="90"/>
                    <a:pt x="567" y="92"/>
                    <a:pt x="558" y="92"/>
                  </a:cubicBezTo>
                  <a:cubicBezTo>
                    <a:pt x="538" y="92"/>
                    <a:pt x="518" y="78"/>
                    <a:pt x="497" y="75"/>
                  </a:cubicBezTo>
                  <a:cubicBezTo>
                    <a:pt x="485" y="71"/>
                    <a:pt x="472" y="67"/>
                    <a:pt x="456" y="67"/>
                  </a:cubicBezTo>
                  <a:cubicBezTo>
                    <a:pt x="423" y="67"/>
                    <a:pt x="386" y="75"/>
                    <a:pt x="353" y="75"/>
                  </a:cubicBezTo>
                  <a:cubicBezTo>
                    <a:pt x="340" y="74"/>
                    <a:pt x="326" y="73"/>
                    <a:pt x="312" y="73"/>
                  </a:cubicBezTo>
                  <a:cubicBezTo>
                    <a:pt x="293" y="73"/>
                    <a:pt x="273" y="75"/>
                    <a:pt x="251" y="80"/>
                  </a:cubicBezTo>
                  <a:cubicBezTo>
                    <a:pt x="234" y="80"/>
                    <a:pt x="222" y="80"/>
                    <a:pt x="206" y="75"/>
                  </a:cubicBezTo>
                  <a:cubicBezTo>
                    <a:pt x="198" y="71"/>
                    <a:pt x="193" y="71"/>
                    <a:pt x="185" y="67"/>
                  </a:cubicBezTo>
                  <a:cubicBezTo>
                    <a:pt x="161" y="67"/>
                    <a:pt x="140" y="55"/>
                    <a:pt x="120" y="43"/>
                  </a:cubicBezTo>
                  <a:cubicBezTo>
                    <a:pt x="91" y="20"/>
                    <a:pt x="62" y="0"/>
                    <a:pt x="33"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23" name="Google Shape;323;p29"/>
            <p:cNvSpPr/>
            <p:nvPr/>
          </p:nvSpPr>
          <p:spPr>
            <a:xfrm>
              <a:off x="3018300" y="4541625"/>
              <a:ext cx="17050" cy="6800"/>
            </a:xfrm>
            <a:custGeom>
              <a:avLst/>
              <a:gdLst/>
              <a:ahLst/>
              <a:cxnLst/>
              <a:rect l="l" t="t" r="r" b="b"/>
              <a:pathLst>
                <a:path w="682" h="272" extrusionOk="0">
                  <a:moveTo>
                    <a:pt x="1" y="0"/>
                  </a:moveTo>
                  <a:lnTo>
                    <a:pt x="1" y="271"/>
                  </a:lnTo>
                  <a:cubicBezTo>
                    <a:pt x="17" y="271"/>
                    <a:pt x="33" y="263"/>
                    <a:pt x="42" y="247"/>
                  </a:cubicBezTo>
                  <a:cubicBezTo>
                    <a:pt x="54" y="222"/>
                    <a:pt x="62" y="214"/>
                    <a:pt x="74" y="214"/>
                  </a:cubicBezTo>
                  <a:cubicBezTo>
                    <a:pt x="87" y="218"/>
                    <a:pt x="111" y="234"/>
                    <a:pt x="128" y="238"/>
                  </a:cubicBezTo>
                  <a:cubicBezTo>
                    <a:pt x="144" y="247"/>
                    <a:pt x="173" y="255"/>
                    <a:pt x="193" y="263"/>
                  </a:cubicBezTo>
                  <a:cubicBezTo>
                    <a:pt x="198" y="265"/>
                    <a:pt x="203" y="267"/>
                    <a:pt x="208" y="267"/>
                  </a:cubicBezTo>
                  <a:cubicBezTo>
                    <a:pt x="216" y="267"/>
                    <a:pt x="224" y="261"/>
                    <a:pt x="234" y="238"/>
                  </a:cubicBezTo>
                  <a:cubicBezTo>
                    <a:pt x="234" y="231"/>
                    <a:pt x="238" y="228"/>
                    <a:pt x="241" y="228"/>
                  </a:cubicBezTo>
                  <a:cubicBezTo>
                    <a:pt x="243" y="228"/>
                    <a:pt x="245" y="229"/>
                    <a:pt x="247" y="230"/>
                  </a:cubicBezTo>
                  <a:cubicBezTo>
                    <a:pt x="250" y="235"/>
                    <a:pt x="254" y="238"/>
                    <a:pt x="259" y="238"/>
                  </a:cubicBezTo>
                  <a:cubicBezTo>
                    <a:pt x="265" y="238"/>
                    <a:pt x="272" y="233"/>
                    <a:pt x="280" y="226"/>
                  </a:cubicBezTo>
                  <a:cubicBezTo>
                    <a:pt x="284" y="220"/>
                    <a:pt x="288" y="219"/>
                    <a:pt x="292" y="219"/>
                  </a:cubicBezTo>
                  <a:cubicBezTo>
                    <a:pt x="294" y="219"/>
                    <a:pt x="296" y="219"/>
                    <a:pt x="298" y="219"/>
                  </a:cubicBezTo>
                  <a:cubicBezTo>
                    <a:pt x="300" y="219"/>
                    <a:pt x="302" y="219"/>
                    <a:pt x="304" y="218"/>
                  </a:cubicBezTo>
                  <a:cubicBezTo>
                    <a:pt x="325" y="218"/>
                    <a:pt x="353" y="218"/>
                    <a:pt x="374" y="214"/>
                  </a:cubicBezTo>
                  <a:cubicBezTo>
                    <a:pt x="394" y="210"/>
                    <a:pt x="415" y="206"/>
                    <a:pt x="436" y="206"/>
                  </a:cubicBezTo>
                  <a:cubicBezTo>
                    <a:pt x="438" y="206"/>
                    <a:pt x="441" y="207"/>
                    <a:pt x="444" y="207"/>
                  </a:cubicBezTo>
                  <a:cubicBezTo>
                    <a:pt x="456" y="207"/>
                    <a:pt x="466" y="197"/>
                    <a:pt x="477" y="156"/>
                  </a:cubicBezTo>
                  <a:cubicBezTo>
                    <a:pt x="482" y="192"/>
                    <a:pt x="490" y="204"/>
                    <a:pt x="498" y="204"/>
                  </a:cubicBezTo>
                  <a:cubicBezTo>
                    <a:pt x="501" y="204"/>
                    <a:pt x="505" y="201"/>
                    <a:pt x="509" y="197"/>
                  </a:cubicBezTo>
                  <a:cubicBezTo>
                    <a:pt x="518" y="189"/>
                    <a:pt x="521" y="182"/>
                    <a:pt x="523" y="182"/>
                  </a:cubicBezTo>
                  <a:cubicBezTo>
                    <a:pt x="524" y="182"/>
                    <a:pt x="525" y="183"/>
                    <a:pt x="526" y="185"/>
                  </a:cubicBezTo>
                  <a:cubicBezTo>
                    <a:pt x="531" y="203"/>
                    <a:pt x="538" y="209"/>
                    <a:pt x="544" y="209"/>
                  </a:cubicBezTo>
                  <a:cubicBezTo>
                    <a:pt x="552" y="209"/>
                    <a:pt x="560" y="200"/>
                    <a:pt x="567" y="193"/>
                  </a:cubicBezTo>
                  <a:cubicBezTo>
                    <a:pt x="572" y="188"/>
                    <a:pt x="576" y="187"/>
                    <a:pt x="579" y="187"/>
                  </a:cubicBezTo>
                  <a:cubicBezTo>
                    <a:pt x="584" y="187"/>
                    <a:pt x="588" y="191"/>
                    <a:pt x="591" y="191"/>
                  </a:cubicBezTo>
                  <a:cubicBezTo>
                    <a:pt x="593" y="191"/>
                    <a:pt x="594" y="191"/>
                    <a:pt x="596" y="189"/>
                  </a:cubicBezTo>
                  <a:cubicBezTo>
                    <a:pt x="602" y="183"/>
                    <a:pt x="610" y="180"/>
                    <a:pt x="619" y="180"/>
                  </a:cubicBezTo>
                  <a:cubicBezTo>
                    <a:pt x="627" y="180"/>
                    <a:pt x="637" y="183"/>
                    <a:pt x="645" y="189"/>
                  </a:cubicBezTo>
                  <a:cubicBezTo>
                    <a:pt x="647" y="191"/>
                    <a:pt x="650" y="192"/>
                    <a:pt x="654" y="192"/>
                  </a:cubicBezTo>
                  <a:cubicBezTo>
                    <a:pt x="657" y="192"/>
                    <a:pt x="661" y="191"/>
                    <a:pt x="665" y="189"/>
                  </a:cubicBezTo>
                  <a:cubicBezTo>
                    <a:pt x="669" y="189"/>
                    <a:pt x="674" y="185"/>
                    <a:pt x="678" y="173"/>
                  </a:cubicBezTo>
                  <a:cubicBezTo>
                    <a:pt x="682" y="156"/>
                    <a:pt x="682" y="140"/>
                    <a:pt x="682" y="124"/>
                  </a:cubicBezTo>
                  <a:cubicBezTo>
                    <a:pt x="682" y="107"/>
                    <a:pt x="682" y="91"/>
                    <a:pt x="678" y="78"/>
                  </a:cubicBezTo>
                  <a:cubicBezTo>
                    <a:pt x="669" y="62"/>
                    <a:pt x="661" y="54"/>
                    <a:pt x="653" y="54"/>
                  </a:cubicBezTo>
                  <a:cubicBezTo>
                    <a:pt x="604" y="54"/>
                    <a:pt x="559" y="54"/>
                    <a:pt x="513" y="58"/>
                  </a:cubicBezTo>
                  <a:cubicBezTo>
                    <a:pt x="511" y="57"/>
                    <a:pt x="509" y="57"/>
                    <a:pt x="507" y="57"/>
                  </a:cubicBezTo>
                  <a:cubicBezTo>
                    <a:pt x="493" y="57"/>
                    <a:pt x="481" y="68"/>
                    <a:pt x="481" y="83"/>
                  </a:cubicBezTo>
                  <a:cubicBezTo>
                    <a:pt x="478" y="88"/>
                    <a:pt x="476" y="91"/>
                    <a:pt x="474" y="91"/>
                  </a:cubicBezTo>
                  <a:cubicBezTo>
                    <a:pt x="466" y="91"/>
                    <a:pt x="460" y="52"/>
                    <a:pt x="451" y="52"/>
                  </a:cubicBezTo>
                  <a:cubicBezTo>
                    <a:pt x="450" y="52"/>
                    <a:pt x="449" y="52"/>
                    <a:pt x="448" y="54"/>
                  </a:cubicBezTo>
                  <a:lnTo>
                    <a:pt x="386" y="54"/>
                  </a:lnTo>
                  <a:lnTo>
                    <a:pt x="247" y="50"/>
                  </a:lnTo>
                  <a:cubicBezTo>
                    <a:pt x="237" y="48"/>
                    <a:pt x="225" y="47"/>
                    <a:pt x="213" y="47"/>
                  </a:cubicBezTo>
                  <a:cubicBezTo>
                    <a:pt x="202" y="47"/>
                    <a:pt x="189" y="48"/>
                    <a:pt x="177" y="50"/>
                  </a:cubicBezTo>
                  <a:cubicBezTo>
                    <a:pt x="174" y="50"/>
                    <a:pt x="171" y="51"/>
                    <a:pt x="168" y="51"/>
                  </a:cubicBezTo>
                  <a:cubicBezTo>
                    <a:pt x="154" y="51"/>
                    <a:pt x="138" y="43"/>
                    <a:pt x="128" y="33"/>
                  </a:cubicBezTo>
                  <a:cubicBezTo>
                    <a:pt x="120" y="21"/>
                    <a:pt x="107" y="13"/>
                    <a:pt x="91" y="9"/>
                  </a:cubicBezTo>
                  <a:cubicBezTo>
                    <a:pt x="80" y="3"/>
                    <a:pt x="70" y="1"/>
                    <a:pt x="59" y="1"/>
                  </a:cubicBezTo>
                  <a:cubicBezTo>
                    <a:pt x="47" y="1"/>
                    <a:pt x="35" y="3"/>
                    <a:pt x="22" y="3"/>
                  </a:cubicBezTo>
                  <a:cubicBezTo>
                    <a:pt x="15" y="3"/>
                    <a:pt x="8" y="2"/>
                    <a:pt x="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24" name="Google Shape;324;p29"/>
            <p:cNvSpPr/>
            <p:nvPr/>
          </p:nvSpPr>
          <p:spPr>
            <a:xfrm>
              <a:off x="3018300" y="4489825"/>
              <a:ext cx="4550" cy="6175"/>
            </a:xfrm>
            <a:custGeom>
              <a:avLst/>
              <a:gdLst/>
              <a:ahLst/>
              <a:cxnLst/>
              <a:rect l="l" t="t" r="r" b="b"/>
              <a:pathLst>
                <a:path w="182" h="247" extrusionOk="0">
                  <a:moveTo>
                    <a:pt x="1" y="0"/>
                  </a:moveTo>
                  <a:lnTo>
                    <a:pt x="1" y="247"/>
                  </a:lnTo>
                  <a:cubicBezTo>
                    <a:pt x="5" y="247"/>
                    <a:pt x="9" y="242"/>
                    <a:pt x="13" y="238"/>
                  </a:cubicBezTo>
                  <a:cubicBezTo>
                    <a:pt x="15" y="229"/>
                    <a:pt x="19" y="226"/>
                    <a:pt x="23" y="226"/>
                  </a:cubicBezTo>
                  <a:cubicBezTo>
                    <a:pt x="32" y="226"/>
                    <a:pt x="42" y="239"/>
                    <a:pt x="48" y="239"/>
                  </a:cubicBezTo>
                  <a:cubicBezTo>
                    <a:pt x="49" y="239"/>
                    <a:pt x="49" y="239"/>
                    <a:pt x="50" y="238"/>
                  </a:cubicBezTo>
                  <a:cubicBezTo>
                    <a:pt x="69" y="231"/>
                    <a:pt x="85" y="201"/>
                    <a:pt x="104" y="201"/>
                  </a:cubicBezTo>
                  <a:cubicBezTo>
                    <a:pt x="105" y="201"/>
                    <a:pt x="106" y="201"/>
                    <a:pt x="107" y="201"/>
                  </a:cubicBezTo>
                  <a:cubicBezTo>
                    <a:pt x="110" y="202"/>
                    <a:pt x="112" y="203"/>
                    <a:pt x="115" y="203"/>
                  </a:cubicBezTo>
                  <a:cubicBezTo>
                    <a:pt x="127" y="203"/>
                    <a:pt x="136" y="192"/>
                    <a:pt x="148" y="192"/>
                  </a:cubicBezTo>
                  <a:cubicBezTo>
                    <a:pt x="152" y="192"/>
                    <a:pt x="156" y="194"/>
                    <a:pt x="161" y="197"/>
                  </a:cubicBezTo>
                  <a:cubicBezTo>
                    <a:pt x="161" y="198"/>
                    <a:pt x="162" y="198"/>
                    <a:pt x="163" y="198"/>
                  </a:cubicBezTo>
                  <a:cubicBezTo>
                    <a:pt x="170" y="198"/>
                    <a:pt x="177" y="156"/>
                    <a:pt x="177" y="111"/>
                  </a:cubicBezTo>
                  <a:cubicBezTo>
                    <a:pt x="181" y="86"/>
                    <a:pt x="177" y="58"/>
                    <a:pt x="161" y="37"/>
                  </a:cubicBezTo>
                  <a:lnTo>
                    <a:pt x="157" y="37"/>
                  </a:lnTo>
                  <a:lnTo>
                    <a:pt x="103" y="13"/>
                  </a:lnTo>
                  <a:cubicBezTo>
                    <a:pt x="99" y="13"/>
                    <a:pt x="95" y="4"/>
                    <a:pt x="91" y="4"/>
                  </a:cubicBezTo>
                  <a:lnTo>
                    <a:pt x="13" y="4"/>
                  </a:lnTo>
                  <a:cubicBezTo>
                    <a:pt x="13" y="0"/>
                    <a:pt x="5" y="0"/>
                    <a:pt x="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25" name="Google Shape;325;p29"/>
            <p:cNvSpPr/>
            <p:nvPr/>
          </p:nvSpPr>
          <p:spPr>
            <a:xfrm>
              <a:off x="3018300" y="4619650"/>
              <a:ext cx="21875" cy="7750"/>
            </a:xfrm>
            <a:custGeom>
              <a:avLst/>
              <a:gdLst/>
              <a:ahLst/>
              <a:cxnLst/>
              <a:rect l="l" t="t" r="r" b="b"/>
              <a:pathLst>
                <a:path w="875" h="310" extrusionOk="0">
                  <a:moveTo>
                    <a:pt x="9" y="0"/>
                  </a:moveTo>
                  <a:cubicBezTo>
                    <a:pt x="6" y="0"/>
                    <a:pt x="3" y="2"/>
                    <a:pt x="1" y="6"/>
                  </a:cubicBezTo>
                  <a:lnTo>
                    <a:pt x="1" y="302"/>
                  </a:lnTo>
                  <a:cubicBezTo>
                    <a:pt x="5" y="306"/>
                    <a:pt x="9" y="306"/>
                    <a:pt x="13" y="310"/>
                  </a:cubicBezTo>
                  <a:cubicBezTo>
                    <a:pt x="42" y="263"/>
                    <a:pt x="71" y="248"/>
                    <a:pt x="97" y="248"/>
                  </a:cubicBezTo>
                  <a:cubicBezTo>
                    <a:pt x="101" y="248"/>
                    <a:pt x="104" y="248"/>
                    <a:pt x="107" y="248"/>
                  </a:cubicBezTo>
                  <a:lnTo>
                    <a:pt x="144" y="248"/>
                  </a:lnTo>
                  <a:cubicBezTo>
                    <a:pt x="147" y="248"/>
                    <a:pt x="151" y="245"/>
                    <a:pt x="155" y="245"/>
                  </a:cubicBezTo>
                  <a:cubicBezTo>
                    <a:pt x="157" y="245"/>
                    <a:pt x="159" y="246"/>
                    <a:pt x="161" y="248"/>
                  </a:cubicBezTo>
                  <a:cubicBezTo>
                    <a:pt x="166" y="256"/>
                    <a:pt x="172" y="259"/>
                    <a:pt x="178" y="259"/>
                  </a:cubicBezTo>
                  <a:cubicBezTo>
                    <a:pt x="184" y="259"/>
                    <a:pt x="191" y="255"/>
                    <a:pt x="198" y="248"/>
                  </a:cubicBezTo>
                  <a:cubicBezTo>
                    <a:pt x="210" y="232"/>
                    <a:pt x="226" y="240"/>
                    <a:pt x="239" y="236"/>
                  </a:cubicBezTo>
                  <a:cubicBezTo>
                    <a:pt x="267" y="228"/>
                    <a:pt x="296" y="228"/>
                    <a:pt x="321" y="228"/>
                  </a:cubicBezTo>
                  <a:cubicBezTo>
                    <a:pt x="333" y="228"/>
                    <a:pt x="341" y="211"/>
                    <a:pt x="349" y="203"/>
                  </a:cubicBezTo>
                  <a:cubicBezTo>
                    <a:pt x="358" y="195"/>
                    <a:pt x="362" y="191"/>
                    <a:pt x="370" y="187"/>
                  </a:cubicBezTo>
                  <a:cubicBezTo>
                    <a:pt x="380" y="185"/>
                    <a:pt x="391" y="184"/>
                    <a:pt x="402" y="184"/>
                  </a:cubicBezTo>
                  <a:cubicBezTo>
                    <a:pt x="434" y="184"/>
                    <a:pt x="466" y="192"/>
                    <a:pt x="493" y="207"/>
                  </a:cubicBezTo>
                  <a:cubicBezTo>
                    <a:pt x="522" y="215"/>
                    <a:pt x="555" y="224"/>
                    <a:pt x="587" y="224"/>
                  </a:cubicBezTo>
                  <a:cubicBezTo>
                    <a:pt x="628" y="224"/>
                    <a:pt x="665" y="220"/>
                    <a:pt x="706" y="215"/>
                  </a:cubicBezTo>
                  <a:cubicBezTo>
                    <a:pt x="733" y="213"/>
                    <a:pt x="759" y="199"/>
                    <a:pt x="787" y="199"/>
                  </a:cubicBezTo>
                  <a:cubicBezTo>
                    <a:pt x="798" y="199"/>
                    <a:pt x="809" y="201"/>
                    <a:pt x="821" y="207"/>
                  </a:cubicBezTo>
                  <a:lnTo>
                    <a:pt x="846" y="207"/>
                  </a:lnTo>
                  <a:cubicBezTo>
                    <a:pt x="854" y="207"/>
                    <a:pt x="866" y="183"/>
                    <a:pt x="875" y="133"/>
                  </a:cubicBezTo>
                  <a:cubicBezTo>
                    <a:pt x="866" y="97"/>
                    <a:pt x="858" y="91"/>
                    <a:pt x="851" y="91"/>
                  </a:cubicBezTo>
                  <a:cubicBezTo>
                    <a:pt x="847" y="91"/>
                    <a:pt x="844" y="92"/>
                    <a:pt x="842" y="92"/>
                  </a:cubicBezTo>
                  <a:lnTo>
                    <a:pt x="731" y="92"/>
                  </a:lnTo>
                  <a:cubicBezTo>
                    <a:pt x="715" y="92"/>
                    <a:pt x="702" y="80"/>
                    <a:pt x="690" y="80"/>
                  </a:cubicBezTo>
                  <a:cubicBezTo>
                    <a:pt x="674" y="80"/>
                    <a:pt x="649" y="92"/>
                    <a:pt x="632" y="92"/>
                  </a:cubicBezTo>
                  <a:cubicBezTo>
                    <a:pt x="604" y="92"/>
                    <a:pt x="579" y="92"/>
                    <a:pt x="555" y="84"/>
                  </a:cubicBezTo>
                  <a:cubicBezTo>
                    <a:pt x="530" y="80"/>
                    <a:pt x="501" y="60"/>
                    <a:pt x="481" y="51"/>
                  </a:cubicBezTo>
                  <a:cubicBezTo>
                    <a:pt x="477" y="51"/>
                    <a:pt x="474" y="50"/>
                    <a:pt x="471" y="50"/>
                  </a:cubicBezTo>
                  <a:cubicBezTo>
                    <a:pt x="462" y="50"/>
                    <a:pt x="453" y="53"/>
                    <a:pt x="445" y="53"/>
                  </a:cubicBezTo>
                  <a:cubicBezTo>
                    <a:pt x="439" y="53"/>
                    <a:pt x="433" y="52"/>
                    <a:pt x="427" y="47"/>
                  </a:cubicBezTo>
                  <a:cubicBezTo>
                    <a:pt x="419" y="43"/>
                    <a:pt x="411" y="42"/>
                    <a:pt x="403" y="42"/>
                  </a:cubicBezTo>
                  <a:cubicBezTo>
                    <a:pt x="378" y="42"/>
                    <a:pt x="354" y="56"/>
                    <a:pt x="329" y="60"/>
                  </a:cubicBezTo>
                  <a:cubicBezTo>
                    <a:pt x="297" y="62"/>
                    <a:pt x="267" y="79"/>
                    <a:pt x="236" y="79"/>
                  </a:cubicBezTo>
                  <a:cubicBezTo>
                    <a:pt x="219" y="79"/>
                    <a:pt x="202" y="74"/>
                    <a:pt x="185" y="60"/>
                  </a:cubicBezTo>
                  <a:cubicBezTo>
                    <a:pt x="177" y="51"/>
                    <a:pt x="169" y="47"/>
                    <a:pt x="157" y="43"/>
                  </a:cubicBezTo>
                  <a:cubicBezTo>
                    <a:pt x="136" y="40"/>
                    <a:pt x="114" y="37"/>
                    <a:pt x="91" y="37"/>
                  </a:cubicBezTo>
                  <a:cubicBezTo>
                    <a:pt x="81" y="37"/>
                    <a:pt x="72" y="38"/>
                    <a:pt x="62" y="39"/>
                  </a:cubicBezTo>
                  <a:cubicBezTo>
                    <a:pt x="46" y="39"/>
                    <a:pt x="33" y="14"/>
                    <a:pt x="17" y="6"/>
                  </a:cubicBezTo>
                  <a:cubicBezTo>
                    <a:pt x="15" y="2"/>
                    <a:pt x="12" y="0"/>
                    <a:pt x="9"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26" name="Google Shape;326;p29"/>
            <p:cNvSpPr/>
            <p:nvPr/>
          </p:nvSpPr>
          <p:spPr>
            <a:xfrm>
              <a:off x="3018200" y="4502450"/>
              <a:ext cx="11300" cy="6775"/>
            </a:xfrm>
            <a:custGeom>
              <a:avLst/>
              <a:gdLst/>
              <a:ahLst/>
              <a:cxnLst/>
              <a:rect l="l" t="t" r="r" b="b"/>
              <a:pathLst>
                <a:path w="452" h="271" extrusionOk="0">
                  <a:moveTo>
                    <a:pt x="33" y="0"/>
                  </a:moveTo>
                  <a:cubicBezTo>
                    <a:pt x="29" y="0"/>
                    <a:pt x="25" y="1"/>
                    <a:pt x="21" y="4"/>
                  </a:cubicBezTo>
                  <a:cubicBezTo>
                    <a:pt x="17" y="4"/>
                    <a:pt x="9" y="8"/>
                    <a:pt x="5" y="8"/>
                  </a:cubicBezTo>
                  <a:lnTo>
                    <a:pt x="0" y="8"/>
                  </a:lnTo>
                  <a:lnTo>
                    <a:pt x="0" y="271"/>
                  </a:lnTo>
                  <a:cubicBezTo>
                    <a:pt x="5" y="267"/>
                    <a:pt x="5" y="267"/>
                    <a:pt x="9" y="263"/>
                  </a:cubicBezTo>
                  <a:cubicBezTo>
                    <a:pt x="12" y="256"/>
                    <a:pt x="15" y="254"/>
                    <a:pt x="18" y="254"/>
                  </a:cubicBezTo>
                  <a:cubicBezTo>
                    <a:pt x="26" y="254"/>
                    <a:pt x="33" y="265"/>
                    <a:pt x="40" y="265"/>
                  </a:cubicBezTo>
                  <a:cubicBezTo>
                    <a:pt x="42" y="265"/>
                    <a:pt x="44" y="264"/>
                    <a:pt x="46" y="263"/>
                  </a:cubicBezTo>
                  <a:cubicBezTo>
                    <a:pt x="58" y="246"/>
                    <a:pt x="70" y="254"/>
                    <a:pt x="78" y="246"/>
                  </a:cubicBezTo>
                  <a:cubicBezTo>
                    <a:pt x="91" y="234"/>
                    <a:pt x="99" y="209"/>
                    <a:pt x="111" y="201"/>
                  </a:cubicBezTo>
                  <a:cubicBezTo>
                    <a:pt x="148" y="189"/>
                    <a:pt x="189" y="181"/>
                    <a:pt x="226" y="181"/>
                  </a:cubicBezTo>
                  <a:cubicBezTo>
                    <a:pt x="238" y="181"/>
                    <a:pt x="251" y="185"/>
                    <a:pt x="263" y="189"/>
                  </a:cubicBezTo>
                  <a:cubicBezTo>
                    <a:pt x="269" y="192"/>
                    <a:pt x="282" y="210"/>
                    <a:pt x="293" y="210"/>
                  </a:cubicBezTo>
                  <a:cubicBezTo>
                    <a:pt x="297" y="210"/>
                    <a:pt x="301" y="208"/>
                    <a:pt x="304" y="201"/>
                  </a:cubicBezTo>
                  <a:cubicBezTo>
                    <a:pt x="310" y="192"/>
                    <a:pt x="316" y="190"/>
                    <a:pt x="321" y="190"/>
                  </a:cubicBezTo>
                  <a:cubicBezTo>
                    <a:pt x="327" y="190"/>
                    <a:pt x="333" y="192"/>
                    <a:pt x="339" y="192"/>
                  </a:cubicBezTo>
                  <a:cubicBezTo>
                    <a:pt x="342" y="192"/>
                    <a:pt x="346" y="192"/>
                    <a:pt x="349" y="189"/>
                  </a:cubicBezTo>
                  <a:cubicBezTo>
                    <a:pt x="361" y="177"/>
                    <a:pt x="379" y="170"/>
                    <a:pt x="396" y="170"/>
                  </a:cubicBezTo>
                  <a:cubicBezTo>
                    <a:pt x="409" y="170"/>
                    <a:pt x="421" y="174"/>
                    <a:pt x="431" y="181"/>
                  </a:cubicBezTo>
                  <a:cubicBezTo>
                    <a:pt x="432" y="181"/>
                    <a:pt x="433" y="181"/>
                    <a:pt x="434" y="181"/>
                  </a:cubicBezTo>
                  <a:cubicBezTo>
                    <a:pt x="444" y="181"/>
                    <a:pt x="448" y="161"/>
                    <a:pt x="452" y="127"/>
                  </a:cubicBezTo>
                  <a:cubicBezTo>
                    <a:pt x="452" y="94"/>
                    <a:pt x="448" y="57"/>
                    <a:pt x="440" y="57"/>
                  </a:cubicBezTo>
                  <a:cubicBezTo>
                    <a:pt x="439" y="58"/>
                    <a:pt x="438" y="58"/>
                    <a:pt x="437" y="58"/>
                  </a:cubicBezTo>
                  <a:cubicBezTo>
                    <a:pt x="426" y="58"/>
                    <a:pt x="416" y="41"/>
                    <a:pt x="405" y="41"/>
                  </a:cubicBezTo>
                  <a:cubicBezTo>
                    <a:pt x="405" y="41"/>
                    <a:pt x="404" y="41"/>
                    <a:pt x="403" y="41"/>
                  </a:cubicBezTo>
                  <a:cubicBezTo>
                    <a:pt x="374" y="49"/>
                    <a:pt x="349" y="62"/>
                    <a:pt x="325" y="78"/>
                  </a:cubicBezTo>
                  <a:cubicBezTo>
                    <a:pt x="322" y="78"/>
                    <a:pt x="319" y="82"/>
                    <a:pt x="316" y="82"/>
                  </a:cubicBezTo>
                  <a:cubicBezTo>
                    <a:pt x="315" y="82"/>
                    <a:pt x="314" y="81"/>
                    <a:pt x="312" y="78"/>
                  </a:cubicBezTo>
                  <a:cubicBezTo>
                    <a:pt x="296" y="53"/>
                    <a:pt x="267" y="33"/>
                    <a:pt x="234" y="29"/>
                  </a:cubicBezTo>
                  <a:cubicBezTo>
                    <a:pt x="226" y="29"/>
                    <a:pt x="214" y="37"/>
                    <a:pt x="202" y="37"/>
                  </a:cubicBezTo>
                  <a:cubicBezTo>
                    <a:pt x="180" y="33"/>
                    <a:pt x="158" y="11"/>
                    <a:pt x="134" y="11"/>
                  </a:cubicBezTo>
                  <a:cubicBezTo>
                    <a:pt x="131" y="11"/>
                    <a:pt x="127" y="11"/>
                    <a:pt x="124" y="12"/>
                  </a:cubicBezTo>
                  <a:cubicBezTo>
                    <a:pt x="121" y="14"/>
                    <a:pt x="118" y="14"/>
                    <a:pt x="115" y="14"/>
                  </a:cubicBezTo>
                  <a:cubicBezTo>
                    <a:pt x="104" y="14"/>
                    <a:pt x="94" y="6"/>
                    <a:pt x="83" y="6"/>
                  </a:cubicBezTo>
                  <a:cubicBezTo>
                    <a:pt x="80" y="6"/>
                    <a:pt x="77" y="7"/>
                    <a:pt x="74" y="8"/>
                  </a:cubicBezTo>
                  <a:cubicBezTo>
                    <a:pt x="72" y="9"/>
                    <a:pt x="71" y="9"/>
                    <a:pt x="69" y="9"/>
                  </a:cubicBezTo>
                  <a:cubicBezTo>
                    <a:pt x="55" y="9"/>
                    <a:pt x="44" y="0"/>
                    <a:pt x="33"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27" name="Google Shape;327;p29"/>
            <p:cNvSpPr/>
            <p:nvPr/>
          </p:nvSpPr>
          <p:spPr>
            <a:xfrm>
              <a:off x="3018300" y="4529000"/>
              <a:ext cx="13875" cy="6225"/>
            </a:xfrm>
            <a:custGeom>
              <a:avLst/>
              <a:gdLst/>
              <a:ahLst/>
              <a:cxnLst/>
              <a:rect l="l" t="t" r="r" b="b"/>
              <a:pathLst>
                <a:path w="555" h="249" extrusionOk="0">
                  <a:moveTo>
                    <a:pt x="1" y="1"/>
                  </a:moveTo>
                  <a:lnTo>
                    <a:pt x="1" y="235"/>
                  </a:lnTo>
                  <a:lnTo>
                    <a:pt x="5" y="235"/>
                  </a:lnTo>
                  <a:cubicBezTo>
                    <a:pt x="11" y="233"/>
                    <a:pt x="18" y="232"/>
                    <a:pt x="24" y="232"/>
                  </a:cubicBezTo>
                  <a:cubicBezTo>
                    <a:pt x="38" y="232"/>
                    <a:pt x="53" y="236"/>
                    <a:pt x="67" y="236"/>
                  </a:cubicBezTo>
                  <a:cubicBezTo>
                    <a:pt x="71" y="236"/>
                    <a:pt x="75" y="235"/>
                    <a:pt x="79" y="235"/>
                  </a:cubicBezTo>
                  <a:cubicBezTo>
                    <a:pt x="103" y="231"/>
                    <a:pt x="128" y="231"/>
                    <a:pt x="148" y="226"/>
                  </a:cubicBezTo>
                  <a:cubicBezTo>
                    <a:pt x="151" y="226"/>
                    <a:pt x="154" y="220"/>
                    <a:pt x="158" y="220"/>
                  </a:cubicBezTo>
                  <a:cubicBezTo>
                    <a:pt x="159" y="220"/>
                    <a:pt x="160" y="220"/>
                    <a:pt x="161" y="222"/>
                  </a:cubicBezTo>
                  <a:cubicBezTo>
                    <a:pt x="165" y="230"/>
                    <a:pt x="170" y="233"/>
                    <a:pt x="176" y="233"/>
                  </a:cubicBezTo>
                  <a:cubicBezTo>
                    <a:pt x="185" y="233"/>
                    <a:pt x="195" y="224"/>
                    <a:pt x="205" y="224"/>
                  </a:cubicBezTo>
                  <a:cubicBezTo>
                    <a:pt x="212" y="224"/>
                    <a:pt x="219" y="229"/>
                    <a:pt x="226" y="247"/>
                  </a:cubicBezTo>
                  <a:cubicBezTo>
                    <a:pt x="226" y="248"/>
                    <a:pt x="227" y="249"/>
                    <a:pt x="227" y="249"/>
                  </a:cubicBezTo>
                  <a:cubicBezTo>
                    <a:pt x="229" y="249"/>
                    <a:pt x="232" y="247"/>
                    <a:pt x="234" y="247"/>
                  </a:cubicBezTo>
                  <a:cubicBezTo>
                    <a:pt x="246" y="221"/>
                    <a:pt x="258" y="209"/>
                    <a:pt x="270" y="209"/>
                  </a:cubicBezTo>
                  <a:cubicBezTo>
                    <a:pt x="274" y="209"/>
                    <a:pt x="279" y="211"/>
                    <a:pt x="284" y="214"/>
                  </a:cubicBezTo>
                  <a:cubicBezTo>
                    <a:pt x="287" y="216"/>
                    <a:pt x="290" y="216"/>
                    <a:pt x="293" y="216"/>
                  </a:cubicBezTo>
                  <a:cubicBezTo>
                    <a:pt x="307" y="216"/>
                    <a:pt x="321" y="205"/>
                    <a:pt x="337" y="202"/>
                  </a:cubicBezTo>
                  <a:cubicBezTo>
                    <a:pt x="340" y="202"/>
                    <a:pt x="343" y="202"/>
                    <a:pt x="346" y="202"/>
                  </a:cubicBezTo>
                  <a:cubicBezTo>
                    <a:pt x="359" y="202"/>
                    <a:pt x="369" y="199"/>
                    <a:pt x="382" y="173"/>
                  </a:cubicBezTo>
                  <a:cubicBezTo>
                    <a:pt x="382" y="170"/>
                    <a:pt x="383" y="169"/>
                    <a:pt x="385" y="169"/>
                  </a:cubicBezTo>
                  <a:cubicBezTo>
                    <a:pt x="388" y="169"/>
                    <a:pt x="392" y="172"/>
                    <a:pt x="394" y="177"/>
                  </a:cubicBezTo>
                  <a:cubicBezTo>
                    <a:pt x="405" y="199"/>
                    <a:pt x="416" y="206"/>
                    <a:pt x="428" y="206"/>
                  </a:cubicBezTo>
                  <a:cubicBezTo>
                    <a:pt x="446" y="206"/>
                    <a:pt x="464" y="188"/>
                    <a:pt x="485" y="185"/>
                  </a:cubicBezTo>
                  <a:cubicBezTo>
                    <a:pt x="492" y="155"/>
                    <a:pt x="501" y="142"/>
                    <a:pt x="512" y="142"/>
                  </a:cubicBezTo>
                  <a:cubicBezTo>
                    <a:pt x="519" y="142"/>
                    <a:pt x="526" y="147"/>
                    <a:pt x="534" y="157"/>
                  </a:cubicBezTo>
                  <a:cubicBezTo>
                    <a:pt x="536" y="158"/>
                    <a:pt x="537" y="159"/>
                    <a:pt x="539" y="159"/>
                  </a:cubicBezTo>
                  <a:cubicBezTo>
                    <a:pt x="548" y="159"/>
                    <a:pt x="555" y="127"/>
                    <a:pt x="555" y="95"/>
                  </a:cubicBezTo>
                  <a:cubicBezTo>
                    <a:pt x="550" y="54"/>
                    <a:pt x="546" y="42"/>
                    <a:pt x="534" y="38"/>
                  </a:cubicBezTo>
                  <a:cubicBezTo>
                    <a:pt x="534" y="38"/>
                    <a:pt x="530" y="38"/>
                    <a:pt x="526" y="46"/>
                  </a:cubicBezTo>
                  <a:cubicBezTo>
                    <a:pt x="520" y="58"/>
                    <a:pt x="513" y="64"/>
                    <a:pt x="507" y="64"/>
                  </a:cubicBezTo>
                  <a:cubicBezTo>
                    <a:pt x="501" y="64"/>
                    <a:pt x="495" y="58"/>
                    <a:pt x="489" y="46"/>
                  </a:cubicBezTo>
                  <a:cubicBezTo>
                    <a:pt x="487" y="42"/>
                    <a:pt x="484" y="41"/>
                    <a:pt x="481" y="41"/>
                  </a:cubicBezTo>
                  <a:cubicBezTo>
                    <a:pt x="478" y="41"/>
                    <a:pt x="475" y="42"/>
                    <a:pt x="472" y="42"/>
                  </a:cubicBezTo>
                  <a:cubicBezTo>
                    <a:pt x="466" y="41"/>
                    <a:pt x="460" y="40"/>
                    <a:pt x="454" y="40"/>
                  </a:cubicBezTo>
                  <a:cubicBezTo>
                    <a:pt x="436" y="40"/>
                    <a:pt x="417" y="45"/>
                    <a:pt x="399" y="54"/>
                  </a:cubicBezTo>
                  <a:cubicBezTo>
                    <a:pt x="394" y="56"/>
                    <a:pt x="389" y="57"/>
                    <a:pt x="384" y="57"/>
                  </a:cubicBezTo>
                  <a:cubicBezTo>
                    <a:pt x="370" y="57"/>
                    <a:pt x="357" y="49"/>
                    <a:pt x="341" y="46"/>
                  </a:cubicBezTo>
                  <a:cubicBezTo>
                    <a:pt x="329" y="42"/>
                    <a:pt x="316" y="40"/>
                    <a:pt x="302" y="40"/>
                  </a:cubicBezTo>
                  <a:cubicBezTo>
                    <a:pt x="289" y="40"/>
                    <a:pt x="276" y="42"/>
                    <a:pt x="263" y="46"/>
                  </a:cubicBezTo>
                  <a:cubicBezTo>
                    <a:pt x="253" y="48"/>
                    <a:pt x="243" y="54"/>
                    <a:pt x="234" y="54"/>
                  </a:cubicBezTo>
                  <a:cubicBezTo>
                    <a:pt x="228" y="54"/>
                    <a:pt x="223" y="52"/>
                    <a:pt x="218" y="46"/>
                  </a:cubicBezTo>
                  <a:cubicBezTo>
                    <a:pt x="214" y="42"/>
                    <a:pt x="210" y="38"/>
                    <a:pt x="206" y="38"/>
                  </a:cubicBezTo>
                  <a:cubicBezTo>
                    <a:pt x="201" y="39"/>
                    <a:pt x="196" y="40"/>
                    <a:pt x="191" y="40"/>
                  </a:cubicBezTo>
                  <a:cubicBezTo>
                    <a:pt x="164" y="40"/>
                    <a:pt x="139" y="22"/>
                    <a:pt x="111" y="5"/>
                  </a:cubicBezTo>
                  <a:cubicBezTo>
                    <a:pt x="103" y="1"/>
                    <a:pt x="91" y="1"/>
                    <a:pt x="79" y="1"/>
                  </a:cubicBezTo>
                  <a:cubicBezTo>
                    <a:pt x="69" y="1"/>
                    <a:pt x="60" y="15"/>
                    <a:pt x="51" y="15"/>
                  </a:cubicBezTo>
                  <a:cubicBezTo>
                    <a:pt x="48" y="15"/>
                    <a:pt x="45" y="13"/>
                    <a:pt x="42" y="9"/>
                  </a:cubicBezTo>
                  <a:cubicBezTo>
                    <a:pt x="37" y="3"/>
                    <a:pt x="32" y="1"/>
                    <a:pt x="27" y="1"/>
                  </a:cubicBezTo>
                  <a:cubicBezTo>
                    <a:pt x="21" y="1"/>
                    <a:pt x="15" y="3"/>
                    <a:pt x="9" y="3"/>
                  </a:cubicBezTo>
                  <a:cubicBezTo>
                    <a:pt x="6" y="3"/>
                    <a:pt x="3" y="3"/>
                    <a:pt x="1"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grpSp>
      <p:sp>
        <p:nvSpPr>
          <p:cNvPr id="11" name="Rectangle 10">
            <a:extLst>
              <a:ext uri="{FF2B5EF4-FFF2-40B4-BE49-F238E27FC236}">
                <a16:creationId xmlns:a16="http://schemas.microsoft.com/office/drawing/2014/main" id="{C492D8AD-2F4A-4F46-B71D-3994BB95B361}"/>
              </a:ext>
            </a:extLst>
          </p:cNvPr>
          <p:cNvSpPr/>
          <p:nvPr/>
        </p:nvSpPr>
        <p:spPr>
          <a:xfrm>
            <a:off x="6238216" y="398955"/>
            <a:ext cx="5661176" cy="1815690"/>
          </a:xfrm>
          <a:prstGeom prst="rect">
            <a:avLst/>
          </a:prstGeom>
        </p:spPr>
        <p:txBody>
          <a:bodyPr wrap="square">
            <a:spAutoFit/>
          </a:bodyPr>
          <a:lstStyle/>
          <a:p>
            <a:pPr marL="148163" lvl="8" algn="just" defTabSz="1219170">
              <a:spcBef>
                <a:spcPct val="50000"/>
              </a:spcBef>
              <a:defRPr/>
            </a:pPr>
            <a:r>
              <a:rPr lang="en-US" sz="3733" b="1" dirty="0">
                <a:solidFill>
                  <a:srgbClr val="EEEEEE">
                    <a:lumMod val="25000"/>
                  </a:srgbClr>
                </a:solidFill>
                <a:latin typeface="Times New Roman" panose="02020603050405020304" pitchFamily="18" charset="0"/>
                <a:ea typeface="SimSun"/>
                <a:cs typeface="Times New Roman" panose="02020603050405020304" pitchFamily="18" charset="0"/>
                <a:sym typeface="Arial"/>
              </a:rPr>
              <a:t> - </a:t>
            </a:r>
            <a:r>
              <a:rPr lang="en-US" sz="3733" b="1" dirty="0" err="1">
                <a:solidFill>
                  <a:srgbClr val="EEEEEE">
                    <a:lumMod val="25000"/>
                  </a:srgbClr>
                </a:solidFill>
                <a:latin typeface="Times New Roman" panose="02020603050405020304" pitchFamily="18" charset="0"/>
                <a:ea typeface="SimSun"/>
                <a:cs typeface="Times New Roman" panose="02020603050405020304" pitchFamily="18" charset="0"/>
                <a:sym typeface="Arial"/>
              </a:rPr>
              <a:t>Năm</a:t>
            </a:r>
            <a:r>
              <a:rPr lang="en-US" sz="3733" b="1" dirty="0">
                <a:solidFill>
                  <a:srgbClr val="EEEEEE">
                    <a:lumMod val="25000"/>
                  </a:srgbClr>
                </a:solidFill>
                <a:latin typeface="Times New Roman" panose="02020603050405020304" pitchFamily="18" charset="0"/>
                <a:ea typeface="SimSun"/>
                <a:cs typeface="Times New Roman" panose="02020603050405020304" pitchFamily="18" charset="0"/>
                <a:sym typeface="Arial"/>
              </a:rPr>
              <a:t> 939 </a:t>
            </a:r>
            <a:r>
              <a:rPr lang="en-US" sz="3733" b="1" dirty="0" err="1">
                <a:solidFill>
                  <a:srgbClr val="EEEEEE">
                    <a:lumMod val="25000"/>
                  </a:srgbClr>
                </a:solidFill>
                <a:latin typeface="Times New Roman" panose="02020603050405020304" pitchFamily="18" charset="0"/>
                <a:ea typeface="SimSun"/>
                <a:cs typeface="Times New Roman" panose="02020603050405020304" pitchFamily="18" charset="0"/>
                <a:sym typeface="Arial"/>
              </a:rPr>
              <a:t>Ngô</a:t>
            </a:r>
            <a:r>
              <a:rPr lang="en-US" sz="3733" b="1" dirty="0">
                <a:solidFill>
                  <a:srgbClr val="EEEEEE">
                    <a:lumMod val="25000"/>
                  </a:srgbClr>
                </a:solidFill>
                <a:latin typeface="Times New Roman" panose="02020603050405020304" pitchFamily="18" charset="0"/>
                <a:ea typeface="SimSun"/>
                <a:cs typeface="Times New Roman" panose="02020603050405020304" pitchFamily="18" charset="0"/>
                <a:sym typeface="Arial"/>
              </a:rPr>
              <a:t> </a:t>
            </a:r>
            <a:r>
              <a:rPr lang="en-US" sz="3733" b="1" dirty="0" err="1">
                <a:solidFill>
                  <a:srgbClr val="EEEEEE">
                    <a:lumMod val="25000"/>
                  </a:srgbClr>
                </a:solidFill>
                <a:latin typeface="Times New Roman" panose="02020603050405020304" pitchFamily="18" charset="0"/>
                <a:ea typeface="SimSun"/>
                <a:cs typeface="Times New Roman" panose="02020603050405020304" pitchFamily="18" charset="0"/>
                <a:sym typeface="Arial"/>
              </a:rPr>
              <a:t>Quyền</a:t>
            </a:r>
            <a:r>
              <a:rPr lang="en-US" sz="3733" b="1" dirty="0">
                <a:solidFill>
                  <a:srgbClr val="EEEEEE">
                    <a:lumMod val="25000"/>
                  </a:srgbClr>
                </a:solidFill>
                <a:latin typeface="Times New Roman" panose="02020603050405020304" pitchFamily="18" charset="0"/>
                <a:ea typeface="SimSun"/>
                <a:cs typeface="Times New Roman" panose="02020603050405020304" pitchFamily="18" charset="0"/>
                <a:sym typeface="Arial"/>
              </a:rPr>
              <a:t> </a:t>
            </a:r>
            <a:r>
              <a:rPr lang="en-US" sz="3733" b="1" dirty="0" err="1">
                <a:solidFill>
                  <a:srgbClr val="EEEEEE">
                    <a:lumMod val="25000"/>
                  </a:srgbClr>
                </a:solidFill>
                <a:latin typeface="Times New Roman" panose="02020603050405020304" pitchFamily="18" charset="0"/>
                <a:ea typeface="SimSun"/>
                <a:cs typeface="Times New Roman" panose="02020603050405020304" pitchFamily="18" charset="0"/>
                <a:sym typeface="Arial"/>
              </a:rPr>
              <a:t>lên</a:t>
            </a:r>
            <a:r>
              <a:rPr lang="en-US" sz="3733" b="1" dirty="0">
                <a:solidFill>
                  <a:srgbClr val="EEEEEE">
                    <a:lumMod val="25000"/>
                  </a:srgbClr>
                </a:solidFill>
                <a:latin typeface="Times New Roman" panose="02020603050405020304" pitchFamily="18" charset="0"/>
                <a:ea typeface="SimSun"/>
                <a:cs typeface="Times New Roman" panose="02020603050405020304" pitchFamily="18" charset="0"/>
                <a:sym typeface="Arial"/>
              </a:rPr>
              <a:t> </a:t>
            </a:r>
            <a:r>
              <a:rPr lang="en-US" sz="3733" b="1" dirty="0" err="1">
                <a:solidFill>
                  <a:srgbClr val="EEEEEE">
                    <a:lumMod val="25000"/>
                  </a:srgbClr>
                </a:solidFill>
                <a:latin typeface="Times New Roman" panose="02020603050405020304" pitchFamily="18" charset="0"/>
                <a:ea typeface="SimSun"/>
                <a:cs typeface="Times New Roman" panose="02020603050405020304" pitchFamily="18" charset="0"/>
                <a:sym typeface="Arial"/>
              </a:rPr>
              <a:t>ngôi</a:t>
            </a:r>
            <a:r>
              <a:rPr lang="en-US" sz="3733" b="1" dirty="0">
                <a:solidFill>
                  <a:srgbClr val="EEEEEE">
                    <a:lumMod val="25000"/>
                  </a:srgbClr>
                </a:solidFill>
                <a:latin typeface="Times New Roman" panose="02020603050405020304" pitchFamily="18" charset="0"/>
                <a:ea typeface="SimSun"/>
                <a:cs typeface="Times New Roman" panose="02020603050405020304" pitchFamily="18" charset="0"/>
                <a:sym typeface="Arial"/>
              </a:rPr>
              <a:t> </a:t>
            </a:r>
            <a:r>
              <a:rPr lang="en-US" sz="3733" b="1" dirty="0" err="1">
                <a:solidFill>
                  <a:srgbClr val="EEEEEE">
                    <a:lumMod val="25000"/>
                  </a:srgbClr>
                </a:solidFill>
                <a:latin typeface="Times New Roman" panose="02020603050405020304" pitchFamily="18" charset="0"/>
                <a:ea typeface="SimSun"/>
                <a:cs typeface="Times New Roman" panose="02020603050405020304" pitchFamily="18" charset="0"/>
                <a:sym typeface="Arial"/>
              </a:rPr>
              <a:t>vua</a:t>
            </a:r>
            <a:r>
              <a:rPr lang="en-US" sz="3733" b="1" dirty="0">
                <a:solidFill>
                  <a:srgbClr val="EEEEEE">
                    <a:lumMod val="25000"/>
                  </a:srgbClr>
                </a:solidFill>
                <a:latin typeface="Times New Roman" panose="02020603050405020304" pitchFamily="18" charset="0"/>
                <a:ea typeface="SimSun"/>
                <a:cs typeface="Times New Roman" panose="02020603050405020304" pitchFamily="18" charset="0"/>
                <a:sym typeface="Arial"/>
              </a:rPr>
              <a:t>, </a:t>
            </a:r>
            <a:r>
              <a:rPr lang="en-US" sz="3733" b="1" dirty="0" err="1">
                <a:solidFill>
                  <a:srgbClr val="EEEEEE">
                    <a:lumMod val="25000"/>
                  </a:srgbClr>
                </a:solidFill>
                <a:latin typeface="Times New Roman" panose="02020603050405020304" pitchFamily="18" charset="0"/>
                <a:ea typeface="SimSun"/>
                <a:cs typeface="Times New Roman" panose="02020603050405020304" pitchFamily="18" charset="0"/>
                <a:sym typeface="Arial"/>
              </a:rPr>
              <a:t>đóng</a:t>
            </a:r>
            <a:r>
              <a:rPr lang="en-US" sz="3733" b="1" dirty="0">
                <a:solidFill>
                  <a:srgbClr val="EEEEEE">
                    <a:lumMod val="25000"/>
                  </a:srgbClr>
                </a:solidFill>
                <a:latin typeface="Times New Roman" panose="02020603050405020304" pitchFamily="18" charset="0"/>
                <a:ea typeface="SimSun"/>
                <a:cs typeface="Times New Roman" panose="02020603050405020304" pitchFamily="18" charset="0"/>
                <a:sym typeface="Arial"/>
              </a:rPr>
              <a:t> </a:t>
            </a:r>
            <a:r>
              <a:rPr lang="en-US" sz="3733" b="1" dirty="0" err="1">
                <a:solidFill>
                  <a:srgbClr val="EEEEEE">
                    <a:lumMod val="25000"/>
                  </a:srgbClr>
                </a:solidFill>
                <a:latin typeface="Times New Roman" panose="02020603050405020304" pitchFamily="18" charset="0"/>
                <a:ea typeface="SimSun"/>
                <a:cs typeface="Times New Roman" panose="02020603050405020304" pitchFamily="18" charset="0"/>
                <a:sym typeface="Arial"/>
              </a:rPr>
              <a:t>đô</a:t>
            </a:r>
            <a:r>
              <a:rPr lang="en-US" sz="3733" b="1" dirty="0">
                <a:solidFill>
                  <a:srgbClr val="EEEEEE">
                    <a:lumMod val="25000"/>
                  </a:srgbClr>
                </a:solidFill>
                <a:latin typeface="Times New Roman" panose="02020603050405020304" pitchFamily="18" charset="0"/>
                <a:ea typeface="SimSun"/>
                <a:cs typeface="Times New Roman" panose="02020603050405020304" pitchFamily="18" charset="0"/>
                <a:sym typeface="Arial"/>
              </a:rPr>
              <a:t> </a:t>
            </a:r>
            <a:r>
              <a:rPr lang="en-US" sz="3733" b="1" dirty="0" err="1">
                <a:solidFill>
                  <a:srgbClr val="EEEEEE">
                    <a:lumMod val="25000"/>
                  </a:srgbClr>
                </a:solidFill>
                <a:latin typeface="Times New Roman" panose="02020603050405020304" pitchFamily="18" charset="0"/>
                <a:ea typeface="SimSun"/>
                <a:cs typeface="Times New Roman" panose="02020603050405020304" pitchFamily="18" charset="0"/>
                <a:sym typeface="Arial"/>
              </a:rPr>
              <a:t>ở</a:t>
            </a:r>
            <a:r>
              <a:rPr lang="en-US" sz="3733" b="1" dirty="0">
                <a:solidFill>
                  <a:srgbClr val="EEEEEE">
                    <a:lumMod val="25000"/>
                  </a:srgbClr>
                </a:solidFill>
                <a:latin typeface="Times New Roman" panose="02020603050405020304" pitchFamily="18" charset="0"/>
                <a:ea typeface="SimSun"/>
                <a:cs typeface="Times New Roman" panose="02020603050405020304" pitchFamily="18" charset="0"/>
                <a:sym typeface="Arial"/>
              </a:rPr>
              <a:t> </a:t>
            </a:r>
            <a:r>
              <a:rPr lang="en-US" sz="3733" b="1" dirty="0" err="1">
                <a:solidFill>
                  <a:srgbClr val="EEEEEE">
                    <a:lumMod val="25000"/>
                  </a:srgbClr>
                </a:solidFill>
                <a:latin typeface="Times New Roman" panose="02020603050405020304" pitchFamily="18" charset="0"/>
                <a:ea typeface="SimSun"/>
                <a:cs typeface="Times New Roman" panose="02020603050405020304" pitchFamily="18" charset="0"/>
                <a:sym typeface="Arial"/>
              </a:rPr>
              <a:t>Cổ</a:t>
            </a:r>
            <a:r>
              <a:rPr lang="en-US" sz="3733" b="1" dirty="0">
                <a:solidFill>
                  <a:srgbClr val="EEEEEE">
                    <a:lumMod val="25000"/>
                  </a:srgbClr>
                </a:solidFill>
                <a:latin typeface="Times New Roman" panose="02020603050405020304" pitchFamily="18" charset="0"/>
                <a:ea typeface="SimSun"/>
                <a:cs typeface="Times New Roman" panose="02020603050405020304" pitchFamily="18" charset="0"/>
                <a:sym typeface="Arial"/>
              </a:rPr>
              <a:t> Loa (</a:t>
            </a:r>
            <a:r>
              <a:rPr lang="en-US" sz="3733" b="1" dirty="0" err="1">
                <a:solidFill>
                  <a:srgbClr val="EEEEEE">
                    <a:lumMod val="25000"/>
                  </a:srgbClr>
                </a:solidFill>
                <a:latin typeface="Times New Roman" panose="02020603050405020304" pitchFamily="18" charset="0"/>
                <a:ea typeface="SimSun"/>
                <a:cs typeface="Times New Roman" panose="02020603050405020304" pitchFamily="18" charset="0"/>
                <a:sym typeface="Arial"/>
              </a:rPr>
              <a:t>Đông</a:t>
            </a:r>
            <a:r>
              <a:rPr lang="en-US" sz="3733" b="1" dirty="0">
                <a:solidFill>
                  <a:srgbClr val="EEEEEE">
                    <a:lumMod val="25000"/>
                  </a:srgbClr>
                </a:solidFill>
                <a:latin typeface="Times New Roman" panose="02020603050405020304" pitchFamily="18" charset="0"/>
                <a:ea typeface="SimSun"/>
                <a:cs typeface="Times New Roman" panose="02020603050405020304" pitchFamily="18" charset="0"/>
                <a:sym typeface="Arial"/>
              </a:rPr>
              <a:t> Anh – </a:t>
            </a:r>
            <a:r>
              <a:rPr lang="en-US" sz="3733" b="1" dirty="0" err="1">
                <a:solidFill>
                  <a:srgbClr val="EEEEEE">
                    <a:lumMod val="25000"/>
                  </a:srgbClr>
                </a:solidFill>
                <a:latin typeface="Times New Roman" panose="02020603050405020304" pitchFamily="18" charset="0"/>
                <a:ea typeface="SimSun"/>
                <a:cs typeface="Times New Roman" panose="02020603050405020304" pitchFamily="18" charset="0"/>
                <a:sym typeface="Arial"/>
              </a:rPr>
              <a:t>Hà</a:t>
            </a:r>
            <a:r>
              <a:rPr lang="en-US" sz="3733" b="1" dirty="0">
                <a:solidFill>
                  <a:srgbClr val="EEEEEE">
                    <a:lumMod val="25000"/>
                  </a:srgbClr>
                </a:solidFill>
                <a:latin typeface="Times New Roman" panose="02020603050405020304" pitchFamily="18" charset="0"/>
                <a:ea typeface="SimSun"/>
                <a:cs typeface="Times New Roman" panose="02020603050405020304" pitchFamily="18" charset="0"/>
                <a:sym typeface="Arial"/>
              </a:rPr>
              <a:t> </a:t>
            </a:r>
            <a:r>
              <a:rPr lang="en-US" sz="3733" b="1" dirty="0" err="1">
                <a:solidFill>
                  <a:srgbClr val="EEEEEE">
                    <a:lumMod val="25000"/>
                  </a:srgbClr>
                </a:solidFill>
                <a:latin typeface="Times New Roman" panose="02020603050405020304" pitchFamily="18" charset="0"/>
                <a:ea typeface="SimSun"/>
                <a:cs typeface="Times New Roman" panose="02020603050405020304" pitchFamily="18" charset="0"/>
                <a:sym typeface="Arial"/>
              </a:rPr>
              <a:t>Nội</a:t>
            </a:r>
            <a:r>
              <a:rPr lang="en-US" sz="3733" b="1" dirty="0">
                <a:solidFill>
                  <a:srgbClr val="EEEEEE">
                    <a:lumMod val="25000"/>
                  </a:srgbClr>
                </a:solidFill>
                <a:latin typeface="Times New Roman" panose="02020603050405020304" pitchFamily="18" charset="0"/>
                <a:ea typeface="SimSun"/>
                <a:cs typeface="Times New Roman" panose="02020603050405020304" pitchFamily="18" charset="0"/>
                <a:sym typeface="Arial"/>
              </a:rPr>
              <a:t>).</a:t>
            </a:r>
          </a:p>
        </p:txBody>
      </p:sp>
      <p:sp>
        <p:nvSpPr>
          <p:cNvPr id="328" name="Google Shape;135;p28">
            <a:extLst>
              <a:ext uri="{FF2B5EF4-FFF2-40B4-BE49-F238E27FC236}">
                <a16:creationId xmlns:a16="http://schemas.microsoft.com/office/drawing/2014/main" id="{FA3EA8EB-58CD-1F41-9E62-5D4735173B76}"/>
              </a:ext>
            </a:extLst>
          </p:cNvPr>
          <p:cNvSpPr txBox="1">
            <a:spLocks/>
          </p:cNvSpPr>
          <p:nvPr/>
        </p:nvSpPr>
        <p:spPr>
          <a:xfrm>
            <a:off x="51312" y="-84135"/>
            <a:ext cx="5908427" cy="770400"/>
          </a:xfrm>
          <a:prstGeom prst="rect">
            <a:avLst/>
          </a:prstGeom>
          <a:noFill/>
          <a:ln>
            <a:noFill/>
          </a:ln>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accent3"/>
              </a:buClr>
              <a:buSzPts val="1400"/>
              <a:buFont typeface="Livvic"/>
              <a:buNone/>
              <a:defRPr sz="1800" b="0" i="0" u="none" strike="noStrike" cap="none">
                <a:solidFill>
                  <a:schemeClr val="dk1"/>
                </a:solidFill>
                <a:latin typeface="Livvic"/>
                <a:ea typeface="Livvic"/>
                <a:cs typeface="Livvic"/>
                <a:sym typeface="Livvic"/>
              </a:defRPr>
            </a:lvl1pPr>
            <a:lvl2pPr marR="0" lvl="1" algn="ctr" rtl="0">
              <a:lnSpc>
                <a:spcPct val="100000"/>
              </a:lnSpc>
              <a:spcBef>
                <a:spcPts val="0"/>
              </a:spcBef>
              <a:spcAft>
                <a:spcPts val="0"/>
              </a:spcAft>
              <a:buClr>
                <a:schemeClr val="accent3"/>
              </a:buClr>
              <a:buSzPts val="1400"/>
              <a:buFont typeface="Livvic"/>
              <a:buNone/>
              <a:defRPr sz="1400" b="0" i="0" u="none" strike="noStrike" cap="none">
                <a:solidFill>
                  <a:schemeClr val="accent3"/>
                </a:solidFill>
                <a:latin typeface="Livvic"/>
                <a:ea typeface="Livvic"/>
                <a:cs typeface="Livvic"/>
                <a:sym typeface="Livvic"/>
              </a:defRPr>
            </a:lvl2pPr>
            <a:lvl3pPr marR="0" lvl="2" algn="ctr" rtl="0">
              <a:lnSpc>
                <a:spcPct val="100000"/>
              </a:lnSpc>
              <a:spcBef>
                <a:spcPts val="0"/>
              </a:spcBef>
              <a:spcAft>
                <a:spcPts val="0"/>
              </a:spcAft>
              <a:buClr>
                <a:schemeClr val="accent3"/>
              </a:buClr>
              <a:buSzPts val="1400"/>
              <a:buFont typeface="Livvic"/>
              <a:buNone/>
              <a:defRPr sz="1400" b="0" i="0" u="none" strike="noStrike" cap="none">
                <a:solidFill>
                  <a:schemeClr val="accent3"/>
                </a:solidFill>
                <a:latin typeface="Livvic"/>
                <a:ea typeface="Livvic"/>
                <a:cs typeface="Livvic"/>
                <a:sym typeface="Livvic"/>
              </a:defRPr>
            </a:lvl3pPr>
            <a:lvl4pPr marR="0" lvl="3" algn="ctr" rtl="0">
              <a:lnSpc>
                <a:spcPct val="100000"/>
              </a:lnSpc>
              <a:spcBef>
                <a:spcPts val="0"/>
              </a:spcBef>
              <a:spcAft>
                <a:spcPts val="0"/>
              </a:spcAft>
              <a:buClr>
                <a:schemeClr val="accent3"/>
              </a:buClr>
              <a:buSzPts val="1400"/>
              <a:buFont typeface="Livvic"/>
              <a:buNone/>
              <a:defRPr sz="1400" b="0" i="0" u="none" strike="noStrike" cap="none">
                <a:solidFill>
                  <a:schemeClr val="accent3"/>
                </a:solidFill>
                <a:latin typeface="Livvic"/>
                <a:ea typeface="Livvic"/>
                <a:cs typeface="Livvic"/>
                <a:sym typeface="Livvic"/>
              </a:defRPr>
            </a:lvl4pPr>
            <a:lvl5pPr marR="0" lvl="4" algn="ctr" rtl="0">
              <a:lnSpc>
                <a:spcPct val="100000"/>
              </a:lnSpc>
              <a:spcBef>
                <a:spcPts val="0"/>
              </a:spcBef>
              <a:spcAft>
                <a:spcPts val="0"/>
              </a:spcAft>
              <a:buClr>
                <a:schemeClr val="accent3"/>
              </a:buClr>
              <a:buSzPts val="1400"/>
              <a:buFont typeface="Livvic"/>
              <a:buNone/>
              <a:defRPr sz="1400" b="0" i="0" u="none" strike="noStrike" cap="none">
                <a:solidFill>
                  <a:schemeClr val="accent3"/>
                </a:solidFill>
                <a:latin typeface="Livvic"/>
                <a:ea typeface="Livvic"/>
                <a:cs typeface="Livvic"/>
                <a:sym typeface="Livvic"/>
              </a:defRPr>
            </a:lvl5pPr>
            <a:lvl6pPr marR="0" lvl="5" algn="ctr" rtl="0">
              <a:lnSpc>
                <a:spcPct val="100000"/>
              </a:lnSpc>
              <a:spcBef>
                <a:spcPts val="0"/>
              </a:spcBef>
              <a:spcAft>
                <a:spcPts val="0"/>
              </a:spcAft>
              <a:buClr>
                <a:schemeClr val="accent3"/>
              </a:buClr>
              <a:buSzPts val="1400"/>
              <a:buFont typeface="Livvic"/>
              <a:buNone/>
              <a:defRPr sz="1400" b="0" i="0" u="none" strike="noStrike" cap="none">
                <a:solidFill>
                  <a:schemeClr val="accent3"/>
                </a:solidFill>
                <a:latin typeface="Livvic"/>
                <a:ea typeface="Livvic"/>
                <a:cs typeface="Livvic"/>
                <a:sym typeface="Livvic"/>
              </a:defRPr>
            </a:lvl6pPr>
            <a:lvl7pPr marR="0" lvl="6" algn="ctr" rtl="0">
              <a:lnSpc>
                <a:spcPct val="100000"/>
              </a:lnSpc>
              <a:spcBef>
                <a:spcPts val="0"/>
              </a:spcBef>
              <a:spcAft>
                <a:spcPts val="0"/>
              </a:spcAft>
              <a:buClr>
                <a:schemeClr val="accent3"/>
              </a:buClr>
              <a:buSzPts val="1400"/>
              <a:buFont typeface="Livvic"/>
              <a:buNone/>
              <a:defRPr sz="1400" b="0" i="0" u="none" strike="noStrike" cap="none">
                <a:solidFill>
                  <a:schemeClr val="accent3"/>
                </a:solidFill>
                <a:latin typeface="Livvic"/>
                <a:ea typeface="Livvic"/>
                <a:cs typeface="Livvic"/>
                <a:sym typeface="Livvic"/>
              </a:defRPr>
            </a:lvl7pPr>
            <a:lvl8pPr marR="0" lvl="7" algn="ctr" rtl="0">
              <a:lnSpc>
                <a:spcPct val="100000"/>
              </a:lnSpc>
              <a:spcBef>
                <a:spcPts val="0"/>
              </a:spcBef>
              <a:spcAft>
                <a:spcPts val="0"/>
              </a:spcAft>
              <a:buClr>
                <a:schemeClr val="accent3"/>
              </a:buClr>
              <a:buSzPts val="1400"/>
              <a:buFont typeface="Livvic"/>
              <a:buNone/>
              <a:defRPr sz="1400" b="0" i="0" u="none" strike="noStrike" cap="none">
                <a:solidFill>
                  <a:schemeClr val="accent3"/>
                </a:solidFill>
                <a:latin typeface="Livvic"/>
                <a:ea typeface="Livvic"/>
                <a:cs typeface="Livvic"/>
                <a:sym typeface="Livvic"/>
              </a:defRPr>
            </a:lvl8pPr>
            <a:lvl9pPr marR="0" lvl="8" algn="ctr" rtl="0">
              <a:lnSpc>
                <a:spcPct val="100000"/>
              </a:lnSpc>
              <a:spcBef>
                <a:spcPts val="0"/>
              </a:spcBef>
              <a:spcAft>
                <a:spcPts val="0"/>
              </a:spcAft>
              <a:buClr>
                <a:schemeClr val="accent3"/>
              </a:buClr>
              <a:buSzPts val="1400"/>
              <a:buFont typeface="Livvic"/>
              <a:buNone/>
              <a:defRPr sz="1400" b="0" i="0" u="none" strike="noStrike" cap="none">
                <a:solidFill>
                  <a:schemeClr val="accent3"/>
                </a:solidFill>
                <a:latin typeface="Livvic"/>
                <a:ea typeface="Livvic"/>
                <a:cs typeface="Livvic"/>
                <a:sym typeface="Livvic"/>
              </a:defRPr>
            </a:lvl9pPr>
          </a:lstStyle>
          <a:p>
            <a:pPr algn="l" defTabSz="1219170">
              <a:buClr>
                <a:srgbClr val="553333"/>
              </a:buClr>
            </a:pPr>
            <a:r>
              <a:rPr lang="en-US" sz="3200" kern="0" dirty="0">
                <a:solidFill>
                  <a:srgbClr val="482400"/>
                </a:solidFill>
                <a:latin typeface="SVN-Blenda Script" panose="02000804000000020003" pitchFamily="2" charset="0"/>
              </a:rPr>
              <a:t>1. </a:t>
            </a:r>
            <a:r>
              <a:rPr lang="vi-VN" sz="3200" kern="0" dirty="0">
                <a:solidFill>
                  <a:srgbClr val="482400"/>
                </a:solidFill>
                <a:latin typeface="SVN-Blenda Script" panose="02000804000000020003" pitchFamily="2" charset="0"/>
              </a:rPr>
              <a:t>Ngô Quyền dựng nền độc lập.</a:t>
            </a:r>
          </a:p>
        </p:txBody>
      </p:sp>
      <p:grpSp>
        <p:nvGrpSpPr>
          <p:cNvPr id="329" name="Google Shape;119;p26">
            <a:extLst>
              <a:ext uri="{FF2B5EF4-FFF2-40B4-BE49-F238E27FC236}">
                <a16:creationId xmlns:a16="http://schemas.microsoft.com/office/drawing/2014/main" id="{361C7019-1C14-4348-9E7E-59D72DB7703E}"/>
              </a:ext>
            </a:extLst>
          </p:cNvPr>
          <p:cNvGrpSpPr/>
          <p:nvPr/>
        </p:nvGrpSpPr>
        <p:grpSpPr>
          <a:xfrm>
            <a:off x="1219561" y="724040"/>
            <a:ext cx="3007868" cy="92721"/>
            <a:chOff x="446800" y="1721825"/>
            <a:chExt cx="259025" cy="18316"/>
          </a:xfrm>
        </p:grpSpPr>
        <p:sp>
          <p:nvSpPr>
            <p:cNvPr id="330" name="Google Shape;120;p26">
              <a:extLst>
                <a:ext uri="{FF2B5EF4-FFF2-40B4-BE49-F238E27FC236}">
                  <a16:creationId xmlns:a16="http://schemas.microsoft.com/office/drawing/2014/main" id="{237FABB2-1F0C-FC43-87C2-FB8CCDF92199}"/>
                </a:ext>
              </a:extLst>
            </p:cNvPr>
            <p:cNvSpPr/>
            <p:nvPr/>
          </p:nvSpPr>
          <p:spPr>
            <a:xfrm>
              <a:off x="447225" y="1724716"/>
              <a:ext cx="258600" cy="15425"/>
            </a:xfrm>
            <a:custGeom>
              <a:avLst/>
              <a:gdLst/>
              <a:ahLst/>
              <a:cxnLst/>
              <a:rect l="l" t="t" r="r" b="b"/>
              <a:pathLst>
                <a:path w="10344" h="617" extrusionOk="0">
                  <a:moveTo>
                    <a:pt x="371" y="0"/>
                  </a:moveTo>
                  <a:cubicBezTo>
                    <a:pt x="274" y="0"/>
                    <a:pt x="176" y="4"/>
                    <a:pt x="77" y="13"/>
                  </a:cubicBezTo>
                  <a:cubicBezTo>
                    <a:pt x="1" y="13"/>
                    <a:pt x="3" y="132"/>
                    <a:pt x="78" y="132"/>
                  </a:cubicBezTo>
                  <a:cubicBezTo>
                    <a:pt x="79" y="132"/>
                    <a:pt x="80" y="132"/>
                    <a:pt x="81" y="132"/>
                  </a:cubicBezTo>
                  <a:cubicBezTo>
                    <a:pt x="246" y="140"/>
                    <a:pt x="410" y="177"/>
                    <a:pt x="574" y="189"/>
                  </a:cubicBezTo>
                  <a:cubicBezTo>
                    <a:pt x="738" y="206"/>
                    <a:pt x="902" y="226"/>
                    <a:pt x="1062" y="247"/>
                  </a:cubicBezTo>
                  <a:cubicBezTo>
                    <a:pt x="1226" y="263"/>
                    <a:pt x="1395" y="271"/>
                    <a:pt x="1555" y="292"/>
                  </a:cubicBezTo>
                  <a:cubicBezTo>
                    <a:pt x="1719" y="317"/>
                    <a:pt x="1883" y="325"/>
                    <a:pt x="2047" y="349"/>
                  </a:cubicBezTo>
                  <a:cubicBezTo>
                    <a:pt x="2211" y="378"/>
                    <a:pt x="2375" y="431"/>
                    <a:pt x="2543" y="448"/>
                  </a:cubicBezTo>
                  <a:cubicBezTo>
                    <a:pt x="2712" y="464"/>
                    <a:pt x="2880" y="485"/>
                    <a:pt x="3052" y="497"/>
                  </a:cubicBezTo>
                  <a:cubicBezTo>
                    <a:pt x="3093" y="500"/>
                    <a:pt x="3134" y="501"/>
                    <a:pt x="3175" y="501"/>
                  </a:cubicBezTo>
                  <a:cubicBezTo>
                    <a:pt x="3273" y="501"/>
                    <a:pt x="3371" y="495"/>
                    <a:pt x="3470" y="495"/>
                  </a:cubicBezTo>
                  <a:cubicBezTo>
                    <a:pt x="3501" y="495"/>
                    <a:pt x="3531" y="496"/>
                    <a:pt x="3561" y="497"/>
                  </a:cubicBezTo>
                  <a:cubicBezTo>
                    <a:pt x="3729" y="501"/>
                    <a:pt x="3898" y="518"/>
                    <a:pt x="4066" y="526"/>
                  </a:cubicBezTo>
                  <a:cubicBezTo>
                    <a:pt x="4152" y="530"/>
                    <a:pt x="4235" y="530"/>
                    <a:pt x="4318" y="530"/>
                  </a:cubicBezTo>
                  <a:cubicBezTo>
                    <a:pt x="4400" y="530"/>
                    <a:pt x="4482" y="530"/>
                    <a:pt x="4566" y="534"/>
                  </a:cubicBezTo>
                  <a:cubicBezTo>
                    <a:pt x="4730" y="538"/>
                    <a:pt x="4895" y="591"/>
                    <a:pt x="5063" y="596"/>
                  </a:cubicBezTo>
                  <a:cubicBezTo>
                    <a:pt x="5078" y="596"/>
                    <a:pt x="5093" y="596"/>
                    <a:pt x="5108" y="596"/>
                  </a:cubicBezTo>
                  <a:cubicBezTo>
                    <a:pt x="5243" y="596"/>
                    <a:pt x="5380" y="583"/>
                    <a:pt x="5514" y="583"/>
                  </a:cubicBezTo>
                  <a:cubicBezTo>
                    <a:pt x="5529" y="583"/>
                    <a:pt x="5544" y="583"/>
                    <a:pt x="5559" y="583"/>
                  </a:cubicBezTo>
                  <a:cubicBezTo>
                    <a:pt x="5615" y="585"/>
                    <a:pt x="5671" y="585"/>
                    <a:pt x="5727" y="585"/>
                  </a:cubicBezTo>
                  <a:cubicBezTo>
                    <a:pt x="5837" y="585"/>
                    <a:pt x="5948" y="583"/>
                    <a:pt x="6060" y="583"/>
                  </a:cubicBezTo>
                  <a:cubicBezTo>
                    <a:pt x="6224" y="583"/>
                    <a:pt x="6392" y="616"/>
                    <a:pt x="6556" y="616"/>
                  </a:cubicBezTo>
                  <a:cubicBezTo>
                    <a:pt x="6721" y="616"/>
                    <a:pt x="6889" y="600"/>
                    <a:pt x="7053" y="600"/>
                  </a:cubicBezTo>
                  <a:cubicBezTo>
                    <a:pt x="7221" y="596"/>
                    <a:pt x="7385" y="563"/>
                    <a:pt x="7554" y="559"/>
                  </a:cubicBezTo>
                  <a:cubicBezTo>
                    <a:pt x="7570" y="558"/>
                    <a:pt x="7587" y="557"/>
                    <a:pt x="7603" y="557"/>
                  </a:cubicBezTo>
                  <a:cubicBezTo>
                    <a:pt x="7735" y="557"/>
                    <a:pt x="7869" y="580"/>
                    <a:pt x="8000" y="580"/>
                  </a:cubicBezTo>
                  <a:cubicBezTo>
                    <a:pt x="8017" y="580"/>
                    <a:pt x="8033" y="580"/>
                    <a:pt x="8050" y="579"/>
                  </a:cubicBezTo>
                  <a:cubicBezTo>
                    <a:pt x="8243" y="571"/>
                    <a:pt x="8428" y="522"/>
                    <a:pt x="8616" y="509"/>
                  </a:cubicBezTo>
                  <a:cubicBezTo>
                    <a:pt x="8805" y="497"/>
                    <a:pt x="8994" y="477"/>
                    <a:pt x="9178" y="460"/>
                  </a:cubicBezTo>
                  <a:cubicBezTo>
                    <a:pt x="9367" y="440"/>
                    <a:pt x="9560" y="448"/>
                    <a:pt x="9749" y="427"/>
                  </a:cubicBezTo>
                  <a:cubicBezTo>
                    <a:pt x="9938" y="403"/>
                    <a:pt x="10122" y="370"/>
                    <a:pt x="10311" y="341"/>
                  </a:cubicBezTo>
                  <a:cubicBezTo>
                    <a:pt x="10340" y="337"/>
                    <a:pt x="10344" y="267"/>
                    <a:pt x="10311" y="267"/>
                  </a:cubicBezTo>
                  <a:cubicBezTo>
                    <a:pt x="10143" y="271"/>
                    <a:pt x="9974" y="280"/>
                    <a:pt x="9810" y="284"/>
                  </a:cubicBezTo>
                  <a:cubicBezTo>
                    <a:pt x="9642" y="288"/>
                    <a:pt x="9474" y="308"/>
                    <a:pt x="9310" y="312"/>
                  </a:cubicBezTo>
                  <a:cubicBezTo>
                    <a:pt x="9141" y="317"/>
                    <a:pt x="8977" y="325"/>
                    <a:pt x="8809" y="329"/>
                  </a:cubicBezTo>
                  <a:cubicBezTo>
                    <a:pt x="8641" y="333"/>
                    <a:pt x="8477" y="345"/>
                    <a:pt x="8309" y="349"/>
                  </a:cubicBezTo>
                  <a:cubicBezTo>
                    <a:pt x="8296" y="350"/>
                    <a:pt x="8283" y="350"/>
                    <a:pt x="8270" y="350"/>
                  </a:cubicBezTo>
                  <a:cubicBezTo>
                    <a:pt x="8115" y="350"/>
                    <a:pt x="7963" y="329"/>
                    <a:pt x="7808" y="329"/>
                  </a:cubicBezTo>
                  <a:cubicBezTo>
                    <a:pt x="7640" y="333"/>
                    <a:pt x="7476" y="382"/>
                    <a:pt x="7307" y="386"/>
                  </a:cubicBezTo>
                  <a:cubicBezTo>
                    <a:pt x="7300" y="387"/>
                    <a:pt x="7293" y="387"/>
                    <a:pt x="7285" y="387"/>
                  </a:cubicBezTo>
                  <a:cubicBezTo>
                    <a:pt x="7132" y="387"/>
                    <a:pt x="6982" y="349"/>
                    <a:pt x="6829" y="349"/>
                  </a:cubicBezTo>
                  <a:cubicBezTo>
                    <a:pt x="6821" y="349"/>
                    <a:pt x="6814" y="349"/>
                    <a:pt x="6807" y="349"/>
                  </a:cubicBezTo>
                  <a:lnTo>
                    <a:pt x="6306" y="349"/>
                  </a:lnTo>
                  <a:cubicBezTo>
                    <a:pt x="6160" y="349"/>
                    <a:pt x="6011" y="362"/>
                    <a:pt x="5862" y="362"/>
                  </a:cubicBezTo>
                  <a:cubicBezTo>
                    <a:pt x="5843" y="362"/>
                    <a:pt x="5824" y="362"/>
                    <a:pt x="5806" y="362"/>
                  </a:cubicBezTo>
                  <a:cubicBezTo>
                    <a:pt x="5751" y="360"/>
                    <a:pt x="5696" y="360"/>
                    <a:pt x="5640" y="360"/>
                  </a:cubicBezTo>
                  <a:cubicBezTo>
                    <a:pt x="5529" y="360"/>
                    <a:pt x="5417" y="362"/>
                    <a:pt x="5305" y="362"/>
                  </a:cubicBezTo>
                  <a:cubicBezTo>
                    <a:pt x="5193" y="362"/>
                    <a:pt x="5082" y="365"/>
                    <a:pt x="4972" y="365"/>
                  </a:cubicBezTo>
                  <a:cubicBezTo>
                    <a:pt x="4916" y="365"/>
                    <a:pt x="4860" y="364"/>
                    <a:pt x="4804" y="362"/>
                  </a:cubicBezTo>
                  <a:cubicBezTo>
                    <a:pt x="4636" y="354"/>
                    <a:pt x="4472" y="329"/>
                    <a:pt x="4304" y="321"/>
                  </a:cubicBezTo>
                  <a:cubicBezTo>
                    <a:pt x="4220" y="317"/>
                    <a:pt x="4137" y="317"/>
                    <a:pt x="4053" y="317"/>
                  </a:cubicBezTo>
                  <a:cubicBezTo>
                    <a:pt x="3970" y="317"/>
                    <a:pt x="3887" y="317"/>
                    <a:pt x="3803" y="312"/>
                  </a:cubicBezTo>
                  <a:cubicBezTo>
                    <a:pt x="3635" y="308"/>
                    <a:pt x="3471" y="255"/>
                    <a:pt x="3307" y="247"/>
                  </a:cubicBezTo>
                  <a:cubicBezTo>
                    <a:pt x="3138" y="239"/>
                    <a:pt x="2974" y="230"/>
                    <a:pt x="2806" y="218"/>
                  </a:cubicBezTo>
                  <a:cubicBezTo>
                    <a:pt x="2638" y="210"/>
                    <a:pt x="2474" y="198"/>
                    <a:pt x="2305" y="185"/>
                  </a:cubicBezTo>
                  <a:cubicBezTo>
                    <a:pt x="2117" y="173"/>
                    <a:pt x="1924" y="173"/>
                    <a:pt x="1731" y="152"/>
                  </a:cubicBezTo>
                  <a:cubicBezTo>
                    <a:pt x="1542" y="136"/>
                    <a:pt x="1354" y="111"/>
                    <a:pt x="1165" y="79"/>
                  </a:cubicBezTo>
                  <a:cubicBezTo>
                    <a:pt x="984" y="50"/>
                    <a:pt x="804" y="21"/>
                    <a:pt x="623" y="9"/>
                  </a:cubicBezTo>
                  <a:cubicBezTo>
                    <a:pt x="539" y="3"/>
                    <a:pt x="456" y="0"/>
                    <a:pt x="371" y="0"/>
                  </a:cubicBezTo>
                  <a:close/>
                </a:path>
              </a:pathLst>
            </a:custGeom>
            <a:solidFill>
              <a:srgbClr val="5D3D1D"/>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331" name="Google Shape;121;p26">
              <a:extLst>
                <a:ext uri="{FF2B5EF4-FFF2-40B4-BE49-F238E27FC236}">
                  <a16:creationId xmlns:a16="http://schemas.microsoft.com/office/drawing/2014/main" id="{D39602AF-8083-A14C-BD21-63B53D55DFAA}"/>
                </a:ext>
              </a:extLst>
            </p:cNvPr>
            <p:cNvSpPr/>
            <p:nvPr/>
          </p:nvSpPr>
          <p:spPr>
            <a:xfrm>
              <a:off x="446800" y="1721825"/>
              <a:ext cx="258725" cy="10325"/>
            </a:xfrm>
            <a:custGeom>
              <a:avLst/>
              <a:gdLst/>
              <a:ahLst/>
              <a:cxnLst/>
              <a:rect l="l" t="t" r="r" b="b"/>
              <a:pathLst>
                <a:path w="10349" h="413" extrusionOk="0">
                  <a:moveTo>
                    <a:pt x="825" y="1"/>
                  </a:moveTo>
                  <a:cubicBezTo>
                    <a:pt x="792" y="1"/>
                    <a:pt x="759" y="1"/>
                    <a:pt x="726" y="2"/>
                  </a:cubicBezTo>
                  <a:cubicBezTo>
                    <a:pt x="558" y="2"/>
                    <a:pt x="390" y="14"/>
                    <a:pt x="222" y="26"/>
                  </a:cubicBezTo>
                  <a:cubicBezTo>
                    <a:pt x="0" y="43"/>
                    <a:pt x="4" y="232"/>
                    <a:pt x="222" y="252"/>
                  </a:cubicBezTo>
                  <a:cubicBezTo>
                    <a:pt x="390" y="268"/>
                    <a:pt x="550" y="318"/>
                    <a:pt x="718" y="330"/>
                  </a:cubicBezTo>
                  <a:cubicBezTo>
                    <a:pt x="882" y="346"/>
                    <a:pt x="1046" y="355"/>
                    <a:pt x="1215" y="367"/>
                  </a:cubicBezTo>
                  <a:cubicBezTo>
                    <a:pt x="1263" y="371"/>
                    <a:pt x="1312" y="372"/>
                    <a:pt x="1361" y="372"/>
                  </a:cubicBezTo>
                  <a:cubicBezTo>
                    <a:pt x="1442" y="372"/>
                    <a:pt x="1523" y="369"/>
                    <a:pt x="1605" y="369"/>
                  </a:cubicBezTo>
                  <a:cubicBezTo>
                    <a:pt x="1642" y="369"/>
                    <a:pt x="1678" y="369"/>
                    <a:pt x="1715" y="371"/>
                  </a:cubicBezTo>
                  <a:cubicBezTo>
                    <a:pt x="1879" y="379"/>
                    <a:pt x="2043" y="387"/>
                    <a:pt x="2212" y="392"/>
                  </a:cubicBezTo>
                  <a:cubicBezTo>
                    <a:pt x="2380" y="396"/>
                    <a:pt x="2544" y="412"/>
                    <a:pt x="2708" y="412"/>
                  </a:cubicBezTo>
                  <a:cubicBezTo>
                    <a:pt x="2876" y="408"/>
                    <a:pt x="3045" y="387"/>
                    <a:pt x="3209" y="383"/>
                  </a:cubicBezTo>
                  <a:cubicBezTo>
                    <a:pt x="3377" y="383"/>
                    <a:pt x="3545" y="412"/>
                    <a:pt x="3709" y="412"/>
                  </a:cubicBezTo>
                  <a:cubicBezTo>
                    <a:pt x="3878" y="412"/>
                    <a:pt x="4046" y="371"/>
                    <a:pt x="4210" y="371"/>
                  </a:cubicBezTo>
                  <a:cubicBezTo>
                    <a:pt x="4368" y="371"/>
                    <a:pt x="4527" y="400"/>
                    <a:pt x="4682" y="400"/>
                  </a:cubicBezTo>
                  <a:cubicBezTo>
                    <a:pt x="4691" y="400"/>
                    <a:pt x="4701" y="400"/>
                    <a:pt x="4711" y="400"/>
                  </a:cubicBezTo>
                  <a:cubicBezTo>
                    <a:pt x="4879" y="400"/>
                    <a:pt x="5047" y="371"/>
                    <a:pt x="5211" y="371"/>
                  </a:cubicBezTo>
                  <a:cubicBezTo>
                    <a:pt x="5361" y="371"/>
                    <a:pt x="5510" y="384"/>
                    <a:pt x="5660" y="384"/>
                  </a:cubicBezTo>
                  <a:cubicBezTo>
                    <a:pt x="5678" y="384"/>
                    <a:pt x="5697" y="384"/>
                    <a:pt x="5716" y="383"/>
                  </a:cubicBezTo>
                  <a:cubicBezTo>
                    <a:pt x="5884" y="383"/>
                    <a:pt x="6052" y="367"/>
                    <a:pt x="6221" y="363"/>
                  </a:cubicBezTo>
                  <a:cubicBezTo>
                    <a:pt x="6389" y="363"/>
                    <a:pt x="6557" y="387"/>
                    <a:pt x="6725" y="387"/>
                  </a:cubicBezTo>
                  <a:cubicBezTo>
                    <a:pt x="6893" y="383"/>
                    <a:pt x="7062" y="375"/>
                    <a:pt x="7230" y="371"/>
                  </a:cubicBezTo>
                  <a:cubicBezTo>
                    <a:pt x="7398" y="367"/>
                    <a:pt x="7566" y="346"/>
                    <a:pt x="7735" y="342"/>
                  </a:cubicBezTo>
                  <a:cubicBezTo>
                    <a:pt x="7903" y="334"/>
                    <a:pt x="8067" y="342"/>
                    <a:pt x="8231" y="330"/>
                  </a:cubicBezTo>
                  <a:cubicBezTo>
                    <a:pt x="8399" y="322"/>
                    <a:pt x="8564" y="305"/>
                    <a:pt x="8732" y="293"/>
                  </a:cubicBezTo>
                  <a:cubicBezTo>
                    <a:pt x="8896" y="285"/>
                    <a:pt x="9064" y="285"/>
                    <a:pt x="9228" y="273"/>
                  </a:cubicBezTo>
                  <a:cubicBezTo>
                    <a:pt x="9392" y="260"/>
                    <a:pt x="9557" y="207"/>
                    <a:pt x="9721" y="190"/>
                  </a:cubicBezTo>
                  <a:cubicBezTo>
                    <a:pt x="9747" y="188"/>
                    <a:pt x="9774" y="188"/>
                    <a:pt x="9801" y="188"/>
                  </a:cubicBezTo>
                  <a:cubicBezTo>
                    <a:pt x="9914" y="188"/>
                    <a:pt x="10028" y="202"/>
                    <a:pt x="10140" y="202"/>
                  </a:cubicBezTo>
                  <a:cubicBezTo>
                    <a:pt x="10168" y="202"/>
                    <a:pt x="10195" y="201"/>
                    <a:pt x="10221" y="199"/>
                  </a:cubicBezTo>
                  <a:cubicBezTo>
                    <a:pt x="10312" y="190"/>
                    <a:pt x="10348" y="84"/>
                    <a:pt x="10242" y="71"/>
                  </a:cubicBezTo>
                  <a:cubicBezTo>
                    <a:pt x="10057" y="53"/>
                    <a:pt x="9878" y="21"/>
                    <a:pt x="9694" y="21"/>
                  </a:cubicBezTo>
                  <a:cubicBezTo>
                    <a:pt x="9674" y="21"/>
                    <a:pt x="9654" y="21"/>
                    <a:pt x="9634" y="22"/>
                  </a:cubicBezTo>
                  <a:cubicBezTo>
                    <a:pt x="9433" y="30"/>
                    <a:pt x="9232" y="35"/>
                    <a:pt x="9027" y="47"/>
                  </a:cubicBezTo>
                  <a:cubicBezTo>
                    <a:pt x="8826" y="55"/>
                    <a:pt x="8625" y="71"/>
                    <a:pt x="8424" y="71"/>
                  </a:cubicBezTo>
                  <a:cubicBezTo>
                    <a:pt x="8223" y="76"/>
                    <a:pt x="8022" y="113"/>
                    <a:pt x="7821" y="113"/>
                  </a:cubicBezTo>
                  <a:cubicBezTo>
                    <a:pt x="7648" y="113"/>
                    <a:pt x="7480" y="67"/>
                    <a:pt x="7308" y="67"/>
                  </a:cubicBezTo>
                  <a:cubicBezTo>
                    <a:pt x="7136" y="67"/>
                    <a:pt x="6967" y="80"/>
                    <a:pt x="6795" y="80"/>
                  </a:cubicBezTo>
                  <a:cubicBezTo>
                    <a:pt x="6776" y="79"/>
                    <a:pt x="6757" y="79"/>
                    <a:pt x="6738" y="79"/>
                  </a:cubicBezTo>
                  <a:cubicBezTo>
                    <a:pt x="6585" y="79"/>
                    <a:pt x="6435" y="92"/>
                    <a:pt x="6282" y="92"/>
                  </a:cubicBezTo>
                  <a:lnTo>
                    <a:pt x="5769" y="88"/>
                  </a:lnTo>
                  <a:cubicBezTo>
                    <a:pt x="5597" y="88"/>
                    <a:pt x="5429" y="59"/>
                    <a:pt x="5256" y="59"/>
                  </a:cubicBezTo>
                  <a:cubicBezTo>
                    <a:pt x="5084" y="55"/>
                    <a:pt x="4924" y="51"/>
                    <a:pt x="4756" y="51"/>
                  </a:cubicBezTo>
                  <a:cubicBezTo>
                    <a:pt x="4732" y="50"/>
                    <a:pt x="4708" y="50"/>
                    <a:pt x="4684" y="50"/>
                  </a:cubicBezTo>
                  <a:cubicBezTo>
                    <a:pt x="4540" y="50"/>
                    <a:pt x="4399" y="59"/>
                    <a:pt x="4255" y="59"/>
                  </a:cubicBezTo>
                  <a:cubicBezTo>
                    <a:pt x="4240" y="59"/>
                    <a:pt x="4225" y="59"/>
                    <a:pt x="4209" y="59"/>
                  </a:cubicBezTo>
                  <a:cubicBezTo>
                    <a:pt x="4057" y="59"/>
                    <a:pt x="3907" y="76"/>
                    <a:pt x="3755" y="76"/>
                  </a:cubicBezTo>
                  <a:cubicBezTo>
                    <a:pt x="3586" y="76"/>
                    <a:pt x="3422" y="55"/>
                    <a:pt x="3254" y="51"/>
                  </a:cubicBezTo>
                  <a:cubicBezTo>
                    <a:pt x="3086" y="51"/>
                    <a:pt x="2922" y="59"/>
                    <a:pt x="2753" y="59"/>
                  </a:cubicBezTo>
                  <a:cubicBezTo>
                    <a:pt x="2585" y="55"/>
                    <a:pt x="2417" y="22"/>
                    <a:pt x="2249" y="14"/>
                  </a:cubicBezTo>
                  <a:cubicBezTo>
                    <a:pt x="2164" y="12"/>
                    <a:pt x="2080" y="12"/>
                    <a:pt x="1996" y="12"/>
                  </a:cubicBezTo>
                  <a:cubicBezTo>
                    <a:pt x="1911" y="12"/>
                    <a:pt x="1826" y="12"/>
                    <a:pt x="1740" y="10"/>
                  </a:cubicBezTo>
                  <a:cubicBezTo>
                    <a:pt x="1696" y="8"/>
                    <a:pt x="1652" y="7"/>
                    <a:pt x="1608" y="7"/>
                  </a:cubicBezTo>
                  <a:cubicBezTo>
                    <a:pt x="1509" y="7"/>
                    <a:pt x="1410" y="11"/>
                    <a:pt x="1311" y="11"/>
                  </a:cubicBezTo>
                  <a:cubicBezTo>
                    <a:pt x="1286" y="11"/>
                    <a:pt x="1260" y="11"/>
                    <a:pt x="1235" y="10"/>
                  </a:cubicBezTo>
                  <a:cubicBezTo>
                    <a:pt x="1099" y="7"/>
                    <a:pt x="963" y="1"/>
                    <a:pt x="825" y="1"/>
                  </a:cubicBezTo>
                  <a:close/>
                </a:path>
              </a:pathLst>
            </a:custGeom>
            <a:solidFill>
              <a:srgbClr val="5D3D1D"/>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grpSp>
      <p:pic>
        <p:nvPicPr>
          <p:cNvPr id="11266" name="Picture 2" descr="Giới thiệu - Thành Cổ Loa là tòa thành có niên đại cổ nhất ở Việt Nam |  thanhcoloa.vn">
            <a:extLst>
              <a:ext uri="{FF2B5EF4-FFF2-40B4-BE49-F238E27FC236}">
                <a16:creationId xmlns:a16="http://schemas.microsoft.com/office/drawing/2014/main" id="{90327F5C-90DC-B543-B5E9-AA717FE10BD7}"/>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11499" r="11489" b="8949"/>
          <a:stretch/>
        </p:blipFill>
        <p:spPr bwMode="auto">
          <a:xfrm>
            <a:off x="6468584" y="2820130"/>
            <a:ext cx="5430808" cy="3638916"/>
          </a:xfrm>
          <a:prstGeom prst="rect">
            <a:avLst/>
          </a:prstGeom>
          <a:noFill/>
          <a:extLst>
            <a:ext uri="{909E8E84-426E-40DD-AFC4-6F175D3DCCD1}">
              <a14:hiddenFill xmlns:a14="http://schemas.microsoft.com/office/drawing/2010/main">
                <a:solidFill>
                  <a:srgbClr val="FFFFFF"/>
                </a:solidFill>
              </a14:hiddenFill>
            </a:ext>
          </a:extLst>
        </p:spPr>
      </p:pic>
      <p:pic>
        <p:nvPicPr>
          <p:cNvPr id="332" name="Picture 331">
            <a:extLst>
              <a:ext uri="{FF2B5EF4-FFF2-40B4-BE49-F238E27FC236}">
                <a16:creationId xmlns:a16="http://schemas.microsoft.com/office/drawing/2014/main" id="{88E7D70E-A1D6-484E-9A4A-4A8577CA62F5}"/>
              </a:ext>
            </a:extLst>
          </p:cNvPr>
          <p:cNvPicPr>
            <a:picLocks noChangeAspect="1"/>
          </p:cNvPicPr>
          <p:nvPr/>
        </p:nvPicPr>
        <p:blipFill rotWithShape="1">
          <a:blip r:embed="rId5"/>
          <a:srcRect t="19471" r="18459" b="17496"/>
          <a:stretch/>
        </p:blipFill>
        <p:spPr>
          <a:xfrm>
            <a:off x="-227890" y="1829987"/>
            <a:ext cx="3851124" cy="5287180"/>
          </a:xfrm>
          <a:prstGeom prst="rect">
            <a:avLst/>
          </a:prstGeom>
        </p:spPr>
      </p:pic>
      <p:grpSp>
        <p:nvGrpSpPr>
          <p:cNvPr id="10" name="Group 9">
            <a:extLst>
              <a:ext uri="{FF2B5EF4-FFF2-40B4-BE49-F238E27FC236}">
                <a16:creationId xmlns:a16="http://schemas.microsoft.com/office/drawing/2014/main" id="{59F73D19-4D0D-F943-92AE-34377D94B139}"/>
              </a:ext>
            </a:extLst>
          </p:cNvPr>
          <p:cNvGrpSpPr/>
          <p:nvPr/>
        </p:nvGrpSpPr>
        <p:grpSpPr>
          <a:xfrm>
            <a:off x="2434566" y="756223"/>
            <a:ext cx="3519220" cy="2895988"/>
            <a:chOff x="1493135" y="392328"/>
            <a:chExt cx="2639415" cy="2171991"/>
          </a:xfrm>
          <a:solidFill>
            <a:schemeClr val="accent2">
              <a:alpha val="24858"/>
            </a:schemeClr>
          </a:solidFill>
        </p:grpSpPr>
        <p:sp>
          <p:nvSpPr>
            <p:cNvPr id="8" name="Oval Callout 7">
              <a:extLst>
                <a:ext uri="{FF2B5EF4-FFF2-40B4-BE49-F238E27FC236}">
                  <a16:creationId xmlns:a16="http://schemas.microsoft.com/office/drawing/2014/main" id="{1D7CDF38-71CF-BA4A-94A1-95DB7529EDE9}"/>
                </a:ext>
              </a:extLst>
            </p:cNvPr>
            <p:cNvSpPr/>
            <p:nvPr/>
          </p:nvSpPr>
          <p:spPr>
            <a:xfrm>
              <a:off x="1493135" y="392328"/>
              <a:ext cx="2639415" cy="2171991"/>
            </a:xfrm>
            <a:prstGeom prst="wedgeEllipseCallout">
              <a:avLst>
                <a:gd name="adj1" fmla="val -55142"/>
                <a:gd name="adj2" fmla="val 12248"/>
              </a:avLst>
            </a:prstGeom>
            <a:grpFill/>
            <a:ln>
              <a:solidFill>
                <a:schemeClr val="accent3">
                  <a:lumMod val="75000"/>
                </a:schemeClr>
              </a:solidFill>
            </a:ln>
          </p:spPr>
          <p:style>
            <a:lnRef idx="2">
              <a:schemeClr val="accent6"/>
            </a:lnRef>
            <a:fillRef idx="1">
              <a:schemeClr val="lt1"/>
            </a:fillRef>
            <a:effectRef idx="0">
              <a:schemeClr val="accent6"/>
            </a:effectRef>
            <a:fontRef idx="minor">
              <a:schemeClr val="dk1"/>
            </a:fontRef>
          </p:style>
          <p:txBody>
            <a:bodyPr rtlCol="0" anchor="ctr"/>
            <a:lstStyle/>
            <a:p>
              <a:pPr algn="ctr" defTabSz="1219170">
                <a:buClr>
                  <a:srgbClr val="000000"/>
                </a:buClr>
              </a:pPr>
              <a:endParaRPr lang="en-VN" sz="1867" kern="0" dirty="0">
                <a:solidFill>
                  <a:srgbClr val="482400"/>
                </a:solidFill>
                <a:latin typeface="Arial"/>
                <a:sym typeface="Arial"/>
              </a:endParaRPr>
            </a:p>
          </p:txBody>
        </p:sp>
        <p:sp>
          <p:nvSpPr>
            <p:cNvPr id="9" name="Rectangle 8">
              <a:extLst>
                <a:ext uri="{FF2B5EF4-FFF2-40B4-BE49-F238E27FC236}">
                  <a16:creationId xmlns:a16="http://schemas.microsoft.com/office/drawing/2014/main" id="{EF0EEA9C-2C11-C64D-A52E-103CF5D3147D}"/>
                </a:ext>
              </a:extLst>
            </p:cNvPr>
            <p:cNvSpPr/>
            <p:nvPr/>
          </p:nvSpPr>
          <p:spPr>
            <a:xfrm>
              <a:off x="1613344" y="739929"/>
              <a:ext cx="2419108" cy="1177245"/>
            </a:xfrm>
            <a:prstGeom prst="rect">
              <a:avLst/>
            </a:prstGeom>
            <a:noFill/>
          </p:spPr>
          <p:txBody>
            <a:bodyPr wrap="square">
              <a:spAutoFit/>
            </a:bodyPr>
            <a:lstStyle/>
            <a:p>
              <a:pPr algn="ctr" defTabSz="1219170">
                <a:buClr>
                  <a:srgbClr val="000000"/>
                </a:buClr>
              </a:pPr>
              <a:r>
                <a:rPr lang="en-US" sz="3200" kern="0" dirty="0">
                  <a:solidFill>
                    <a:srgbClr val="EEEEEE">
                      <a:lumMod val="10000"/>
                    </a:srgbClr>
                  </a:solidFill>
                  <a:latin typeface="SVN-Blenda Script" panose="02000804000000020003" pitchFamily="2" charset="0"/>
                  <a:cs typeface="Times New Roman" panose="02020603050405020304" pitchFamily="18" charset="0"/>
                  <a:sym typeface="+mn-ea"/>
                </a:rPr>
                <a:t>Sau </a:t>
              </a:r>
              <a:r>
                <a:rPr lang="en-US" sz="3200" kern="0" dirty="0" err="1">
                  <a:solidFill>
                    <a:srgbClr val="EEEEEE">
                      <a:lumMod val="10000"/>
                    </a:srgbClr>
                  </a:solidFill>
                  <a:latin typeface="SVN-Blenda Script" panose="02000804000000020003" pitchFamily="2" charset="0"/>
                  <a:cs typeface="Times New Roman" panose="02020603050405020304" pitchFamily="18" charset="0"/>
                  <a:sym typeface="+mn-ea"/>
                </a:rPr>
                <a:t>chiến</a:t>
              </a:r>
              <a:r>
                <a:rPr lang="en-US" sz="3200" kern="0" dirty="0">
                  <a:solidFill>
                    <a:srgbClr val="EEEEEE">
                      <a:lumMod val="10000"/>
                    </a:srgbClr>
                  </a:solidFill>
                  <a:latin typeface="SVN-Blenda Script" panose="02000804000000020003" pitchFamily="2" charset="0"/>
                  <a:cs typeface="Times New Roman" panose="02020603050405020304" pitchFamily="18" charset="0"/>
                  <a:sym typeface="+mn-ea"/>
                </a:rPr>
                <a:t> </a:t>
              </a:r>
              <a:r>
                <a:rPr lang="en-US" sz="3200" kern="0" dirty="0" err="1">
                  <a:solidFill>
                    <a:srgbClr val="EEEEEE">
                      <a:lumMod val="10000"/>
                    </a:srgbClr>
                  </a:solidFill>
                  <a:latin typeface="SVN-Blenda Script" panose="02000804000000020003" pitchFamily="2" charset="0"/>
                  <a:cs typeface="Times New Roman" panose="02020603050405020304" pitchFamily="18" charset="0"/>
                  <a:sym typeface="+mn-ea"/>
                </a:rPr>
                <a:t>thắng</a:t>
              </a:r>
              <a:r>
                <a:rPr lang="en-US" sz="3200" kern="0" dirty="0">
                  <a:solidFill>
                    <a:srgbClr val="EEEEEE">
                      <a:lumMod val="10000"/>
                    </a:srgbClr>
                  </a:solidFill>
                  <a:latin typeface="SVN-Blenda Script" panose="02000804000000020003" pitchFamily="2" charset="0"/>
                  <a:cs typeface="Times New Roman" panose="02020603050405020304" pitchFamily="18" charset="0"/>
                  <a:sym typeface="+mn-ea"/>
                </a:rPr>
                <a:t> </a:t>
              </a:r>
              <a:r>
                <a:rPr lang="en-US" sz="3200" kern="0" dirty="0" err="1">
                  <a:solidFill>
                    <a:srgbClr val="EEEEEE">
                      <a:lumMod val="10000"/>
                    </a:srgbClr>
                  </a:solidFill>
                  <a:latin typeface="SVN-Blenda Script" panose="02000804000000020003" pitchFamily="2" charset="0"/>
                  <a:cs typeface="Times New Roman" panose="02020603050405020304" pitchFamily="18" charset="0"/>
                  <a:sym typeface="+mn-ea"/>
                </a:rPr>
                <a:t>Bạch</a:t>
              </a:r>
              <a:r>
                <a:rPr lang="en-US" sz="3200" kern="0" dirty="0">
                  <a:solidFill>
                    <a:srgbClr val="EEEEEE">
                      <a:lumMod val="10000"/>
                    </a:srgbClr>
                  </a:solidFill>
                  <a:latin typeface="SVN-Blenda Script" panose="02000804000000020003" pitchFamily="2" charset="0"/>
                  <a:cs typeface="Times New Roman" panose="02020603050405020304" pitchFamily="18" charset="0"/>
                  <a:sym typeface="+mn-ea"/>
                </a:rPr>
                <a:t> </a:t>
              </a:r>
              <a:r>
                <a:rPr lang="en-US" sz="3200" kern="0" dirty="0" err="1">
                  <a:solidFill>
                    <a:srgbClr val="EEEEEE">
                      <a:lumMod val="10000"/>
                    </a:srgbClr>
                  </a:solidFill>
                  <a:latin typeface="SVN-Blenda Script" panose="02000804000000020003" pitchFamily="2" charset="0"/>
                  <a:cs typeface="Times New Roman" panose="02020603050405020304" pitchFamily="18" charset="0"/>
                  <a:sym typeface="+mn-ea"/>
                </a:rPr>
                <a:t>Đằng</a:t>
              </a:r>
              <a:r>
                <a:rPr lang="en-US" sz="3200" kern="0" dirty="0">
                  <a:solidFill>
                    <a:srgbClr val="EEEEEE">
                      <a:lumMod val="10000"/>
                    </a:srgbClr>
                  </a:solidFill>
                  <a:latin typeface="SVN-Blenda Script" panose="02000804000000020003" pitchFamily="2" charset="0"/>
                  <a:cs typeface="Times New Roman" panose="02020603050405020304" pitchFamily="18" charset="0"/>
                  <a:sym typeface="+mn-ea"/>
                </a:rPr>
                <a:t>, </a:t>
              </a:r>
              <a:r>
                <a:rPr lang="en-US" sz="3200" kern="0" dirty="0" err="1">
                  <a:solidFill>
                    <a:srgbClr val="EEEEEE">
                      <a:lumMod val="10000"/>
                    </a:srgbClr>
                  </a:solidFill>
                  <a:latin typeface="SVN-Blenda Script" panose="02000804000000020003" pitchFamily="2" charset="0"/>
                  <a:cs typeface="Times New Roman" panose="02020603050405020304" pitchFamily="18" charset="0"/>
                  <a:sym typeface="+mn-ea"/>
                </a:rPr>
                <a:t>Ngô</a:t>
              </a:r>
              <a:r>
                <a:rPr lang="en-US" sz="3200" kern="0" dirty="0">
                  <a:solidFill>
                    <a:srgbClr val="EEEEEE">
                      <a:lumMod val="10000"/>
                    </a:srgbClr>
                  </a:solidFill>
                  <a:latin typeface="SVN-Blenda Script" panose="02000804000000020003" pitchFamily="2" charset="0"/>
                  <a:cs typeface="Times New Roman" panose="02020603050405020304" pitchFamily="18" charset="0"/>
                  <a:sym typeface="+mn-ea"/>
                </a:rPr>
                <a:t> </a:t>
              </a:r>
              <a:r>
                <a:rPr lang="en-US" sz="3200" kern="0" dirty="0" err="1">
                  <a:solidFill>
                    <a:srgbClr val="EEEEEE">
                      <a:lumMod val="10000"/>
                    </a:srgbClr>
                  </a:solidFill>
                  <a:latin typeface="SVN-Blenda Script" panose="02000804000000020003" pitchFamily="2" charset="0"/>
                  <a:cs typeface="Times New Roman" panose="02020603050405020304" pitchFamily="18" charset="0"/>
                  <a:sym typeface="+mn-ea"/>
                </a:rPr>
                <a:t>Quyền</a:t>
              </a:r>
              <a:r>
                <a:rPr lang="en-US" sz="3200" kern="0" dirty="0">
                  <a:solidFill>
                    <a:srgbClr val="EEEEEE">
                      <a:lumMod val="10000"/>
                    </a:srgbClr>
                  </a:solidFill>
                  <a:latin typeface="SVN-Blenda Script" panose="02000804000000020003" pitchFamily="2" charset="0"/>
                  <a:cs typeface="Times New Roman" panose="02020603050405020304" pitchFamily="18" charset="0"/>
                  <a:sym typeface="+mn-ea"/>
                </a:rPr>
                <a:t> </a:t>
              </a:r>
              <a:r>
                <a:rPr lang="en-US" sz="3200" kern="0" dirty="0" err="1">
                  <a:solidFill>
                    <a:srgbClr val="EEEEEE">
                      <a:lumMod val="10000"/>
                    </a:srgbClr>
                  </a:solidFill>
                  <a:latin typeface="SVN-Blenda Script" panose="02000804000000020003" pitchFamily="2" charset="0"/>
                  <a:cs typeface="Times New Roman" panose="02020603050405020304" pitchFamily="18" charset="0"/>
                  <a:sym typeface="+mn-ea"/>
                </a:rPr>
                <a:t>đã</a:t>
              </a:r>
              <a:r>
                <a:rPr lang="en-US" sz="3200" kern="0" dirty="0">
                  <a:solidFill>
                    <a:srgbClr val="EEEEEE">
                      <a:lumMod val="10000"/>
                    </a:srgbClr>
                  </a:solidFill>
                  <a:latin typeface="SVN-Blenda Script" panose="02000804000000020003" pitchFamily="2" charset="0"/>
                  <a:cs typeface="Times New Roman" panose="02020603050405020304" pitchFamily="18" charset="0"/>
                  <a:sym typeface="+mn-ea"/>
                </a:rPr>
                <a:t> </a:t>
              </a:r>
              <a:r>
                <a:rPr lang="en-US" sz="3200" kern="0" dirty="0" err="1">
                  <a:solidFill>
                    <a:srgbClr val="EEEEEE">
                      <a:lumMod val="10000"/>
                    </a:srgbClr>
                  </a:solidFill>
                  <a:latin typeface="SVN-Blenda Script" panose="02000804000000020003" pitchFamily="2" charset="0"/>
                  <a:cs typeface="Times New Roman" panose="02020603050405020304" pitchFamily="18" charset="0"/>
                  <a:sym typeface="+mn-ea"/>
                </a:rPr>
                <a:t>làm</a:t>
              </a:r>
              <a:r>
                <a:rPr lang="en-US" sz="3200" kern="0" dirty="0">
                  <a:solidFill>
                    <a:srgbClr val="EEEEEE">
                      <a:lumMod val="10000"/>
                    </a:srgbClr>
                  </a:solidFill>
                  <a:latin typeface="SVN-Blenda Script" panose="02000804000000020003" pitchFamily="2" charset="0"/>
                  <a:cs typeface="Times New Roman" panose="02020603050405020304" pitchFamily="18" charset="0"/>
                  <a:sym typeface="+mn-ea"/>
                </a:rPr>
                <a:t> </a:t>
              </a:r>
              <a:r>
                <a:rPr lang="en-US" sz="3200" kern="0" dirty="0" err="1">
                  <a:solidFill>
                    <a:srgbClr val="EEEEEE">
                      <a:lumMod val="10000"/>
                    </a:srgbClr>
                  </a:solidFill>
                  <a:latin typeface="SVN-Blenda Script" panose="02000804000000020003" pitchFamily="2" charset="0"/>
                  <a:cs typeface="Times New Roman" panose="02020603050405020304" pitchFamily="18" charset="0"/>
                  <a:sym typeface="+mn-ea"/>
                </a:rPr>
                <a:t>gì</a:t>
              </a:r>
              <a:r>
                <a:rPr lang="en-US" sz="3200" kern="0" dirty="0">
                  <a:solidFill>
                    <a:srgbClr val="EEEEEE">
                      <a:lumMod val="10000"/>
                    </a:srgbClr>
                  </a:solidFill>
                  <a:latin typeface="SVN-Blenda Script" panose="02000804000000020003" pitchFamily="2" charset="0"/>
                  <a:cs typeface="Times New Roman" panose="02020603050405020304" pitchFamily="18" charset="0"/>
                  <a:sym typeface="+mn-ea"/>
                </a:rPr>
                <a:t>?</a:t>
              </a:r>
              <a:endParaRPr lang="en-US" sz="3200" kern="0" noProof="1">
                <a:solidFill>
                  <a:srgbClr val="EEEEEE">
                    <a:lumMod val="10000"/>
                  </a:srgbClr>
                </a:solidFill>
                <a:latin typeface="SVN-Blenda Script" panose="02000804000000020003" pitchFamily="2" charset="0"/>
                <a:cs typeface="Times New Roman" panose="02020603050405020304" pitchFamily="18" charset="0"/>
                <a:sym typeface="Arial"/>
              </a:endParaRPr>
            </a:p>
          </p:txBody>
        </p:sp>
      </p:grpSp>
      <p:grpSp>
        <p:nvGrpSpPr>
          <p:cNvPr id="333" name="Group 332">
            <a:extLst>
              <a:ext uri="{FF2B5EF4-FFF2-40B4-BE49-F238E27FC236}">
                <a16:creationId xmlns:a16="http://schemas.microsoft.com/office/drawing/2014/main" id="{5D76A4F7-F570-724F-8A71-69007B55F19D}"/>
              </a:ext>
            </a:extLst>
          </p:cNvPr>
          <p:cNvGrpSpPr/>
          <p:nvPr/>
        </p:nvGrpSpPr>
        <p:grpSpPr>
          <a:xfrm>
            <a:off x="2434566" y="756223"/>
            <a:ext cx="3519220" cy="2895988"/>
            <a:chOff x="1493135" y="392328"/>
            <a:chExt cx="2639415" cy="2171991"/>
          </a:xfrm>
          <a:solidFill>
            <a:schemeClr val="accent2">
              <a:alpha val="24858"/>
            </a:schemeClr>
          </a:solidFill>
        </p:grpSpPr>
        <p:sp>
          <p:nvSpPr>
            <p:cNvPr id="334" name="Oval Callout 333">
              <a:extLst>
                <a:ext uri="{FF2B5EF4-FFF2-40B4-BE49-F238E27FC236}">
                  <a16:creationId xmlns:a16="http://schemas.microsoft.com/office/drawing/2014/main" id="{FC1106A2-3718-504E-974F-A2B99ABAF9D1}"/>
                </a:ext>
              </a:extLst>
            </p:cNvPr>
            <p:cNvSpPr/>
            <p:nvPr/>
          </p:nvSpPr>
          <p:spPr>
            <a:xfrm>
              <a:off x="1493135" y="392328"/>
              <a:ext cx="2639415" cy="2171991"/>
            </a:xfrm>
            <a:prstGeom prst="wedgeEllipseCallout">
              <a:avLst>
                <a:gd name="adj1" fmla="val -55142"/>
                <a:gd name="adj2" fmla="val 12248"/>
              </a:avLst>
            </a:prstGeom>
            <a:grpFill/>
            <a:ln>
              <a:solidFill>
                <a:schemeClr val="accent3">
                  <a:lumMod val="75000"/>
                </a:schemeClr>
              </a:solidFill>
            </a:ln>
          </p:spPr>
          <p:style>
            <a:lnRef idx="2">
              <a:schemeClr val="accent6"/>
            </a:lnRef>
            <a:fillRef idx="1">
              <a:schemeClr val="lt1"/>
            </a:fillRef>
            <a:effectRef idx="0">
              <a:schemeClr val="accent6"/>
            </a:effectRef>
            <a:fontRef idx="minor">
              <a:schemeClr val="dk1"/>
            </a:fontRef>
          </p:style>
          <p:txBody>
            <a:bodyPr rtlCol="0" anchor="ctr"/>
            <a:lstStyle/>
            <a:p>
              <a:pPr algn="ctr" defTabSz="1219170">
                <a:buClr>
                  <a:srgbClr val="000000"/>
                </a:buClr>
              </a:pPr>
              <a:endParaRPr lang="en-VN" sz="1867" kern="0" dirty="0">
                <a:solidFill>
                  <a:srgbClr val="482400"/>
                </a:solidFill>
                <a:latin typeface="Arial"/>
                <a:sym typeface="Arial"/>
              </a:endParaRPr>
            </a:p>
          </p:txBody>
        </p:sp>
        <p:sp>
          <p:nvSpPr>
            <p:cNvPr id="335" name="Rectangle 334">
              <a:extLst>
                <a:ext uri="{FF2B5EF4-FFF2-40B4-BE49-F238E27FC236}">
                  <a16:creationId xmlns:a16="http://schemas.microsoft.com/office/drawing/2014/main" id="{1A42C4B4-EB35-DE42-82BE-5BCFEAE14E12}"/>
                </a:ext>
              </a:extLst>
            </p:cNvPr>
            <p:cNvSpPr/>
            <p:nvPr/>
          </p:nvSpPr>
          <p:spPr>
            <a:xfrm>
              <a:off x="1613344" y="739929"/>
              <a:ext cx="2419108" cy="1177245"/>
            </a:xfrm>
            <a:prstGeom prst="rect">
              <a:avLst/>
            </a:prstGeom>
            <a:noFill/>
          </p:spPr>
          <p:txBody>
            <a:bodyPr wrap="square">
              <a:spAutoFit/>
            </a:bodyPr>
            <a:lstStyle/>
            <a:p>
              <a:pPr algn="ctr" defTabSz="1219170">
                <a:buClr>
                  <a:srgbClr val="000000"/>
                </a:buClr>
              </a:pPr>
              <a:r>
                <a:rPr lang="en-US" sz="3200" kern="0" dirty="0" err="1">
                  <a:solidFill>
                    <a:srgbClr val="EEEEEE">
                      <a:lumMod val="10000"/>
                    </a:srgbClr>
                  </a:solidFill>
                  <a:latin typeface="SVN-Blenda Script" panose="02000804000000020003" pitchFamily="2" charset="0"/>
                  <a:cs typeface="Times New Roman" panose="02020603050405020304" pitchFamily="18" charset="0"/>
                  <a:sym typeface="+mn-ea"/>
                </a:rPr>
                <a:t>Việc</a:t>
              </a:r>
              <a:r>
                <a:rPr lang="en-US" sz="3200" kern="0" dirty="0">
                  <a:solidFill>
                    <a:srgbClr val="EEEEEE">
                      <a:lumMod val="10000"/>
                    </a:srgbClr>
                  </a:solidFill>
                  <a:latin typeface="SVN-Blenda Script" panose="02000804000000020003" pitchFamily="2" charset="0"/>
                  <a:cs typeface="Times New Roman" panose="02020603050405020304" pitchFamily="18" charset="0"/>
                  <a:sym typeface="+mn-ea"/>
                </a:rPr>
                <a:t> </a:t>
              </a:r>
              <a:r>
                <a:rPr lang="en-US" sz="3200" kern="0" dirty="0" err="1">
                  <a:solidFill>
                    <a:srgbClr val="EEEEEE">
                      <a:lumMod val="10000"/>
                    </a:srgbClr>
                  </a:solidFill>
                  <a:latin typeface="SVN-Blenda Script" panose="02000804000000020003" pitchFamily="2" charset="0"/>
                  <a:cs typeface="Times New Roman" panose="02020603050405020304" pitchFamily="18" charset="0"/>
                  <a:sym typeface="+mn-ea"/>
                </a:rPr>
                <a:t>ngô</a:t>
              </a:r>
              <a:r>
                <a:rPr lang="en-US" sz="3200" kern="0" dirty="0">
                  <a:solidFill>
                    <a:srgbClr val="EEEEEE">
                      <a:lumMod val="10000"/>
                    </a:srgbClr>
                  </a:solidFill>
                  <a:latin typeface="SVN-Blenda Script" panose="02000804000000020003" pitchFamily="2" charset="0"/>
                  <a:cs typeface="Times New Roman" panose="02020603050405020304" pitchFamily="18" charset="0"/>
                  <a:sym typeface="+mn-ea"/>
                </a:rPr>
                <a:t> </a:t>
              </a:r>
              <a:r>
                <a:rPr lang="en-US" sz="3200" kern="0" dirty="0" err="1">
                  <a:solidFill>
                    <a:srgbClr val="EEEEEE">
                      <a:lumMod val="10000"/>
                    </a:srgbClr>
                  </a:solidFill>
                  <a:latin typeface="SVN-Blenda Script" panose="02000804000000020003" pitchFamily="2" charset="0"/>
                  <a:cs typeface="Times New Roman" panose="02020603050405020304" pitchFamily="18" charset="0"/>
                  <a:sym typeface="+mn-ea"/>
                </a:rPr>
                <a:t>Quyền</a:t>
              </a:r>
              <a:r>
                <a:rPr lang="en-US" sz="3200" kern="0" dirty="0">
                  <a:solidFill>
                    <a:srgbClr val="EEEEEE">
                      <a:lumMod val="10000"/>
                    </a:srgbClr>
                  </a:solidFill>
                  <a:latin typeface="SVN-Blenda Script" panose="02000804000000020003" pitchFamily="2" charset="0"/>
                  <a:cs typeface="Times New Roman" panose="02020603050405020304" pitchFamily="18" charset="0"/>
                  <a:sym typeface="+mn-ea"/>
                </a:rPr>
                <a:t> </a:t>
              </a:r>
              <a:r>
                <a:rPr lang="en-US" sz="3200" kern="0" dirty="0" err="1">
                  <a:solidFill>
                    <a:srgbClr val="EEEEEE">
                      <a:lumMod val="10000"/>
                    </a:srgbClr>
                  </a:solidFill>
                  <a:latin typeface="SVN-Blenda Script" panose="02000804000000020003" pitchFamily="2" charset="0"/>
                  <a:cs typeface="Times New Roman" panose="02020603050405020304" pitchFamily="18" charset="0"/>
                  <a:sym typeface="+mn-ea"/>
                </a:rPr>
                <a:t>lên</a:t>
              </a:r>
              <a:r>
                <a:rPr lang="en-US" sz="3200" kern="0" dirty="0">
                  <a:solidFill>
                    <a:srgbClr val="EEEEEE">
                      <a:lumMod val="10000"/>
                    </a:srgbClr>
                  </a:solidFill>
                  <a:latin typeface="SVN-Blenda Script" panose="02000804000000020003" pitchFamily="2" charset="0"/>
                  <a:cs typeface="Times New Roman" panose="02020603050405020304" pitchFamily="18" charset="0"/>
                  <a:sym typeface="+mn-ea"/>
                </a:rPr>
                <a:t> </a:t>
              </a:r>
              <a:r>
                <a:rPr lang="en-US" sz="3200" kern="0" dirty="0" err="1">
                  <a:solidFill>
                    <a:srgbClr val="EEEEEE">
                      <a:lumMod val="10000"/>
                    </a:srgbClr>
                  </a:solidFill>
                  <a:latin typeface="SVN-Blenda Script" panose="02000804000000020003" pitchFamily="2" charset="0"/>
                  <a:cs typeface="Times New Roman" panose="02020603050405020304" pitchFamily="18" charset="0"/>
                  <a:sym typeface="+mn-ea"/>
                </a:rPr>
                <a:t>ngôi</a:t>
              </a:r>
              <a:r>
                <a:rPr lang="en-US" sz="3200" kern="0" dirty="0">
                  <a:solidFill>
                    <a:srgbClr val="EEEEEE">
                      <a:lumMod val="10000"/>
                    </a:srgbClr>
                  </a:solidFill>
                  <a:latin typeface="SVN-Blenda Script" panose="02000804000000020003" pitchFamily="2" charset="0"/>
                  <a:cs typeface="Times New Roman" panose="02020603050405020304" pitchFamily="18" charset="0"/>
                  <a:sym typeface="+mn-ea"/>
                </a:rPr>
                <a:t> </a:t>
              </a:r>
              <a:r>
                <a:rPr lang="en-US" sz="3200" kern="0" dirty="0" err="1">
                  <a:solidFill>
                    <a:srgbClr val="EEEEEE">
                      <a:lumMod val="10000"/>
                    </a:srgbClr>
                  </a:solidFill>
                  <a:latin typeface="SVN-Blenda Script" panose="02000804000000020003" pitchFamily="2" charset="0"/>
                  <a:cs typeface="Times New Roman" panose="02020603050405020304" pitchFamily="18" charset="0"/>
                  <a:sym typeface="+mn-ea"/>
                </a:rPr>
                <a:t>vua</a:t>
              </a:r>
              <a:r>
                <a:rPr lang="en-US" sz="3200" kern="0" dirty="0">
                  <a:solidFill>
                    <a:srgbClr val="EEEEEE">
                      <a:lumMod val="10000"/>
                    </a:srgbClr>
                  </a:solidFill>
                  <a:latin typeface="SVN-Blenda Script" panose="02000804000000020003" pitchFamily="2" charset="0"/>
                  <a:cs typeface="Times New Roman" panose="02020603050405020304" pitchFamily="18" charset="0"/>
                  <a:sym typeface="+mn-ea"/>
                </a:rPr>
                <a:t> </a:t>
              </a:r>
              <a:r>
                <a:rPr lang="en-US" sz="3200" kern="0" dirty="0" err="1">
                  <a:solidFill>
                    <a:srgbClr val="EEEEEE">
                      <a:lumMod val="10000"/>
                    </a:srgbClr>
                  </a:solidFill>
                  <a:latin typeface="SVN-Blenda Script" panose="02000804000000020003" pitchFamily="2" charset="0"/>
                  <a:cs typeface="Times New Roman" panose="02020603050405020304" pitchFamily="18" charset="0"/>
                  <a:sym typeface="+mn-ea"/>
                </a:rPr>
                <a:t>có</a:t>
              </a:r>
              <a:r>
                <a:rPr lang="en-US" sz="3200" kern="0" dirty="0">
                  <a:solidFill>
                    <a:srgbClr val="EEEEEE">
                      <a:lumMod val="10000"/>
                    </a:srgbClr>
                  </a:solidFill>
                  <a:latin typeface="SVN-Blenda Script" panose="02000804000000020003" pitchFamily="2" charset="0"/>
                  <a:cs typeface="Times New Roman" panose="02020603050405020304" pitchFamily="18" charset="0"/>
                  <a:sym typeface="+mn-ea"/>
                </a:rPr>
                <a:t> </a:t>
              </a:r>
              <a:r>
                <a:rPr lang="en-US" sz="3200" kern="0" dirty="0" err="1">
                  <a:solidFill>
                    <a:srgbClr val="EEEEEE">
                      <a:lumMod val="10000"/>
                    </a:srgbClr>
                  </a:solidFill>
                  <a:latin typeface="SVN-Blenda Script" panose="02000804000000020003" pitchFamily="2" charset="0"/>
                  <a:cs typeface="Times New Roman" panose="02020603050405020304" pitchFamily="18" charset="0"/>
                  <a:sym typeface="+mn-ea"/>
                </a:rPr>
                <a:t>ý</a:t>
              </a:r>
              <a:r>
                <a:rPr lang="en-US" sz="3200" kern="0" dirty="0">
                  <a:solidFill>
                    <a:srgbClr val="EEEEEE">
                      <a:lumMod val="10000"/>
                    </a:srgbClr>
                  </a:solidFill>
                  <a:latin typeface="SVN-Blenda Script" panose="02000804000000020003" pitchFamily="2" charset="0"/>
                  <a:cs typeface="Times New Roman" panose="02020603050405020304" pitchFamily="18" charset="0"/>
                  <a:sym typeface="+mn-ea"/>
                </a:rPr>
                <a:t> </a:t>
              </a:r>
              <a:r>
                <a:rPr lang="en-US" sz="3200" kern="0" dirty="0" err="1">
                  <a:solidFill>
                    <a:srgbClr val="EEEEEE">
                      <a:lumMod val="10000"/>
                    </a:srgbClr>
                  </a:solidFill>
                  <a:latin typeface="SVN-Blenda Script" panose="02000804000000020003" pitchFamily="2" charset="0"/>
                  <a:cs typeface="Times New Roman" panose="02020603050405020304" pitchFamily="18" charset="0"/>
                  <a:sym typeface="+mn-ea"/>
                </a:rPr>
                <a:t>nghĩa</a:t>
              </a:r>
              <a:r>
                <a:rPr lang="en-US" sz="3200" kern="0" dirty="0">
                  <a:solidFill>
                    <a:srgbClr val="EEEEEE">
                      <a:lumMod val="10000"/>
                    </a:srgbClr>
                  </a:solidFill>
                  <a:latin typeface="SVN-Blenda Script" panose="02000804000000020003" pitchFamily="2" charset="0"/>
                  <a:cs typeface="Times New Roman" panose="02020603050405020304" pitchFamily="18" charset="0"/>
                  <a:sym typeface="+mn-ea"/>
                </a:rPr>
                <a:t> </a:t>
              </a:r>
              <a:r>
                <a:rPr lang="en-US" sz="3200" kern="0" dirty="0" err="1">
                  <a:solidFill>
                    <a:srgbClr val="EEEEEE">
                      <a:lumMod val="10000"/>
                    </a:srgbClr>
                  </a:solidFill>
                  <a:latin typeface="SVN-Blenda Script" panose="02000804000000020003" pitchFamily="2" charset="0"/>
                  <a:cs typeface="Times New Roman" panose="02020603050405020304" pitchFamily="18" charset="0"/>
                  <a:sym typeface="+mn-ea"/>
                </a:rPr>
                <a:t>gì</a:t>
              </a:r>
              <a:r>
                <a:rPr lang="en-US" sz="3200" kern="0" dirty="0">
                  <a:solidFill>
                    <a:srgbClr val="EEEEEE">
                      <a:lumMod val="10000"/>
                    </a:srgbClr>
                  </a:solidFill>
                  <a:latin typeface="SVN-Blenda Script" panose="02000804000000020003" pitchFamily="2" charset="0"/>
                  <a:cs typeface="Times New Roman" panose="02020603050405020304" pitchFamily="18" charset="0"/>
                  <a:sym typeface="+mn-ea"/>
                </a:rPr>
                <a:t>?</a:t>
              </a:r>
              <a:endParaRPr lang="en-US" sz="3200" kern="0" noProof="1">
                <a:solidFill>
                  <a:srgbClr val="EEEEEE">
                    <a:lumMod val="10000"/>
                  </a:srgbClr>
                </a:solidFill>
                <a:latin typeface="SVN-Blenda Script" panose="02000804000000020003" pitchFamily="2" charset="0"/>
                <a:cs typeface="Times New Roman" panose="02020603050405020304" pitchFamily="18" charset="0"/>
                <a:sym typeface="Arial"/>
              </a:endParaRPr>
            </a:p>
          </p:txBody>
        </p:sp>
      </p:grpSp>
    </p:spTree>
    <p:extLst>
      <p:ext uri="{BB962C8B-B14F-4D97-AF65-F5344CB8AC3E}">
        <p14:creationId xmlns:p14="http://schemas.microsoft.com/office/powerpoint/2010/main" val="293353480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14:presetBounceEnd="50000">
                                      <p:stCondLst>
                                        <p:cond delay="0"/>
                                      </p:stCondLst>
                                      <p:childTnLst>
                                        <p:set>
                                          <p:cBhvr>
                                            <p:cTn id="6" dur="1" fill="hold">
                                              <p:stCondLst>
                                                <p:cond delay="0"/>
                                              </p:stCondLst>
                                            </p:cTn>
                                            <p:tgtEl>
                                              <p:spTgt spid="328"/>
                                            </p:tgtEl>
                                            <p:attrNameLst>
                                              <p:attrName>style.visibility</p:attrName>
                                            </p:attrNameLst>
                                          </p:cBhvr>
                                          <p:to>
                                            <p:strVal val="visible"/>
                                          </p:to>
                                        </p:set>
                                        <p:anim calcmode="lin" valueType="num" p14:bounceEnd="50000">
                                          <p:cBhvr additive="base">
                                            <p:cTn id="7" dur="500" fill="hold"/>
                                            <p:tgtEl>
                                              <p:spTgt spid="328"/>
                                            </p:tgtEl>
                                            <p:attrNameLst>
                                              <p:attrName>ppt_x</p:attrName>
                                            </p:attrNameLst>
                                          </p:cBhvr>
                                          <p:tavLst>
                                            <p:tav tm="0">
                                              <p:val>
                                                <p:strVal val="#ppt_x"/>
                                              </p:val>
                                            </p:tav>
                                            <p:tav tm="100000">
                                              <p:val>
                                                <p:strVal val="#ppt_x"/>
                                              </p:val>
                                            </p:tav>
                                          </p:tavLst>
                                        </p:anim>
                                        <p:anim calcmode="lin" valueType="num" p14:bounceEnd="50000">
                                          <p:cBhvr additive="base">
                                            <p:cTn id="8" dur="500" fill="hold"/>
                                            <p:tgtEl>
                                              <p:spTgt spid="328"/>
                                            </p:tgtEl>
                                            <p:attrNameLst>
                                              <p:attrName>ppt_y</p:attrName>
                                            </p:attrNameLst>
                                          </p:cBhvr>
                                          <p:tavLst>
                                            <p:tav tm="0">
                                              <p:val>
                                                <p:strVal val="0-#ppt_h/2"/>
                                              </p:val>
                                            </p:tav>
                                            <p:tav tm="100000">
                                              <p:val>
                                                <p:strVal val="#ppt_y"/>
                                              </p:val>
                                            </p:tav>
                                          </p:tavLst>
                                        </p:anim>
                                      </p:childTnLst>
                                    </p:cTn>
                                  </p:par>
                                  <p:par>
                                    <p:cTn id="9" presetID="2" presetClass="entr" presetSubtype="8" fill="hold" nodeType="withEffect" p14:presetBounceEnd="50000">
                                      <p:stCondLst>
                                        <p:cond delay="0"/>
                                      </p:stCondLst>
                                      <p:childTnLst>
                                        <p:set>
                                          <p:cBhvr>
                                            <p:cTn id="10" dur="1" fill="hold">
                                              <p:stCondLst>
                                                <p:cond delay="0"/>
                                              </p:stCondLst>
                                            </p:cTn>
                                            <p:tgtEl>
                                              <p:spTgt spid="329"/>
                                            </p:tgtEl>
                                            <p:attrNameLst>
                                              <p:attrName>style.visibility</p:attrName>
                                            </p:attrNameLst>
                                          </p:cBhvr>
                                          <p:to>
                                            <p:strVal val="visible"/>
                                          </p:to>
                                        </p:set>
                                        <p:anim calcmode="lin" valueType="num" p14:bounceEnd="50000">
                                          <p:cBhvr additive="base">
                                            <p:cTn id="11" dur="500" fill="hold"/>
                                            <p:tgtEl>
                                              <p:spTgt spid="329"/>
                                            </p:tgtEl>
                                            <p:attrNameLst>
                                              <p:attrName>ppt_x</p:attrName>
                                            </p:attrNameLst>
                                          </p:cBhvr>
                                          <p:tavLst>
                                            <p:tav tm="0">
                                              <p:val>
                                                <p:strVal val="0-#ppt_w/2"/>
                                              </p:val>
                                            </p:tav>
                                            <p:tav tm="100000">
                                              <p:val>
                                                <p:strVal val="#ppt_x"/>
                                              </p:val>
                                            </p:tav>
                                          </p:tavLst>
                                        </p:anim>
                                        <p:anim calcmode="lin" valueType="num" p14:bounceEnd="50000">
                                          <p:cBhvr additive="base">
                                            <p:cTn id="12" dur="500" fill="hold"/>
                                            <p:tgtEl>
                                              <p:spTgt spid="329"/>
                                            </p:tgtEl>
                                            <p:attrNameLst>
                                              <p:attrName>ppt_y</p:attrName>
                                            </p:attrNameLst>
                                          </p:cBhvr>
                                          <p:tavLst>
                                            <p:tav tm="0">
                                              <p:val>
                                                <p:strVal val="#ppt_y"/>
                                              </p:val>
                                            </p:tav>
                                            <p:tav tm="100000">
                                              <p:val>
                                                <p:strVal val="#ppt_y"/>
                                              </p:val>
                                            </p:tav>
                                          </p:tavLst>
                                        </p:anim>
                                      </p:childTnLst>
                                    </p:cTn>
                                  </p:par>
                                  <p:par>
                                    <p:cTn id="13" presetID="2" presetClass="entr" presetSubtype="1" fill="hold" nodeType="withEffect" p14:presetBounceEnd="50000">
                                      <p:stCondLst>
                                        <p:cond delay="0"/>
                                      </p:stCondLst>
                                      <p:childTnLst>
                                        <p:set>
                                          <p:cBhvr>
                                            <p:cTn id="14" dur="1" fill="hold">
                                              <p:stCondLst>
                                                <p:cond delay="0"/>
                                              </p:stCondLst>
                                            </p:cTn>
                                            <p:tgtEl>
                                              <p:spTgt spid="149"/>
                                            </p:tgtEl>
                                            <p:attrNameLst>
                                              <p:attrName>style.visibility</p:attrName>
                                            </p:attrNameLst>
                                          </p:cBhvr>
                                          <p:to>
                                            <p:strVal val="visible"/>
                                          </p:to>
                                        </p:set>
                                        <p:anim calcmode="lin" valueType="num" p14:bounceEnd="50000">
                                          <p:cBhvr additive="base">
                                            <p:cTn id="15" dur="500" fill="hold"/>
                                            <p:tgtEl>
                                              <p:spTgt spid="149"/>
                                            </p:tgtEl>
                                            <p:attrNameLst>
                                              <p:attrName>ppt_x</p:attrName>
                                            </p:attrNameLst>
                                          </p:cBhvr>
                                          <p:tavLst>
                                            <p:tav tm="0">
                                              <p:val>
                                                <p:strVal val="#ppt_x"/>
                                              </p:val>
                                            </p:tav>
                                            <p:tav tm="100000">
                                              <p:val>
                                                <p:strVal val="#ppt_x"/>
                                              </p:val>
                                            </p:tav>
                                          </p:tavLst>
                                        </p:anim>
                                        <p:anim calcmode="lin" valueType="num" p14:bounceEnd="50000">
                                          <p:cBhvr additive="base">
                                            <p:cTn id="16" dur="500" fill="hold"/>
                                            <p:tgtEl>
                                              <p:spTgt spid="149"/>
                                            </p:tgtEl>
                                            <p:attrNameLst>
                                              <p:attrName>ppt_y</p:attrName>
                                            </p:attrNameLst>
                                          </p:cBhvr>
                                          <p:tavLst>
                                            <p:tav tm="0">
                                              <p:val>
                                                <p:strVal val="0-#ppt_h/2"/>
                                              </p:val>
                                            </p:tav>
                                            <p:tav tm="100000">
                                              <p:val>
                                                <p:strVal val="#ppt_y"/>
                                              </p:val>
                                            </p:tav>
                                          </p:tavLst>
                                        </p:anim>
                                      </p:childTnLst>
                                    </p:cTn>
                                  </p:par>
                                  <p:par>
                                    <p:cTn id="17" presetID="22" presetClass="entr" presetSubtype="4" fill="hold" nodeType="withEffect">
                                      <p:stCondLst>
                                        <p:cond delay="0"/>
                                      </p:stCondLst>
                                      <p:childTnLst>
                                        <p:set>
                                          <p:cBhvr>
                                            <p:cTn id="18" dur="1" fill="hold">
                                              <p:stCondLst>
                                                <p:cond delay="0"/>
                                              </p:stCondLst>
                                            </p:cTn>
                                            <p:tgtEl>
                                              <p:spTgt spid="332"/>
                                            </p:tgtEl>
                                            <p:attrNameLst>
                                              <p:attrName>style.visibility</p:attrName>
                                            </p:attrNameLst>
                                          </p:cBhvr>
                                          <p:to>
                                            <p:strVal val="visible"/>
                                          </p:to>
                                        </p:set>
                                        <p:animEffect transition="in" filter="wipe(down)">
                                          <p:cBhvr>
                                            <p:cTn id="19" dur="500"/>
                                            <p:tgtEl>
                                              <p:spTgt spid="332"/>
                                            </p:tgtEl>
                                          </p:cBhvr>
                                        </p:animEffect>
                                      </p:childTnLst>
                                    </p:cTn>
                                  </p:par>
                                </p:childTnLst>
                              </p:cTn>
                            </p:par>
                            <p:par>
                              <p:cTn id="20" fill="hold">
                                <p:stCondLst>
                                  <p:cond delay="500"/>
                                </p:stCondLst>
                                <p:childTnLst>
                                  <p:par>
                                    <p:cTn id="21" presetID="22" presetClass="entr" presetSubtype="4" fill="hold"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wipe(down)">
                                          <p:cBhvr>
                                            <p:cTn id="23" dur="500"/>
                                            <p:tgtEl>
                                              <p:spTgt spid="10"/>
                                            </p:tgtEl>
                                          </p:cBhvr>
                                        </p:animEffect>
                                      </p:childTnLst>
                                    </p:cTn>
                                  </p:par>
                                </p:childTnLst>
                              </p:cTn>
                            </p:par>
                          </p:childTnLst>
                        </p:cTn>
                      </p:par>
                      <p:par>
                        <p:cTn id="24" fill="hold">
                          <p:stCondLst>
                            <p:cond delay="indefinite"/>
                          </p:stCondLst>
                          <p:childTnLst>
                            <p:par>
                              <p:cTn id="25" fill="hold">
                                <p:stCondLst>
                                  <p:cond delay="0"/>
                                </p:stCondLst>
                                <p:childTnLst>
                                  <p:par>
                                    <p:cTn id="26" presetID="41" presetClass="entr" presetSubtype="0" fill="hold" nodeType="clickEffect">
                                      <p:stCondLst>
                                        <p:cond delay="0"/>
                                      </p:stCondLst>
                                      <p:iterate type="lt">
                                        <p:tmPct val="10000"/>
                                      </p:iterate>
                                      <p:childTnLst>
                                        <p:set>
                                          <p:cBhvr>
                                            <p:cTn id="27" dur="1" fill="hold">
                                              <p:stCondLst>
                                                <p:cond delay="0"/>
                                              </p:stCondLst>
                                            </p:cTn>
                                            <p:tgtEl>
                                              <p:spTgt spid="11">
                                                <p:txEl>
                                                  <p:pRg st="0" end="0"/>
                                                </p:txEl>
                                              </p:spTgt>
                                            </p:tgtEl>
                                            <p:attrNameLst>
                                              <p:attrName>style.visibility</p:attrName>
                                            </p:attrNameLst>
                                          </p:cBhvr>
                                          <p:to>
                                            <p:strVal val="visible"/>
                                          </p:to>
                                        </p:set>
                                        <p:anim calcmode="lin" valueType="num">
                                          <p:cBhvr>
                                            <p:cTn id="28" dur="250" fill="hold"/>
                                            <p:tgtEl>
                                              <p:spTgt spid="11">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29" dur="250" fill="hold"/>
                                            <p:tgtEl>
                                              <p:spTgt spid="11">
                                                <p:txEl>
                                                  <p:pRg st="0" end="0"/>
                                                </p:txEl>
                                              </p:spTgt>
                                            </p:tgtEl>
                                            <p:attrNameLst>
                                              <p:attrName>ppt_y</p:attrName>
                                            </p:attrNameLst>
                                          </p:cBhvr>
                                          <p:tavLst>
                                            <p:tav tm="0">
                                              <p:val>
                                                <p:strVal val="#ppt_y"/>
                                              </p:val>
                                            </p:tav>
                                            <p:tav tm="100000">
                                              <p:val>
                                                <p:strVal val="#ppt_y"/>
                                              </p:val>
                                            </p:tav>
                                          </p:tavLst>
                                        </p:anim>
                                        <p:anim calcmode="lin" valueType="num">
                                          <p:cBhvr>
                                            <p:cTn id="30" dur="250" fill="hold"/>
                                            <p:tgtEl>
                                              <p:spTgt spid="11">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1" dur="250" fill="hold"/>
                                            <p:tgtEl>
                                              <p:spTgt spid="11">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2" dur="250" tmFilter="0,0; .5, 1; 1, 1"/>
                                            <p:tgtEl>
                                              <p:spTgt spid="11">
                                                <p:txEl>
                                                  <p:pRg st="0" end="0"/>
                                                </p:txEl>
                                              </p:spTgt>
                                            </p:tgtEl>
                                          </p:cBhvr>
                                        </p:animEffect>
                                      </p:childTnLst>
                                      <p:subTnLst>
                                        <p:audio>
                                          <p:cMediaNode>
                                            <p:cTn display="0" masterRel="sameClick">
                                              <p:stCondLst>
                                                <p:cond evt="begin" delay="0">
                                                  <p:tn val="26"/>
                                                </p:cond>
                                              </p:stCondLst>
                                              <p:endCondLst>
                                                <p:cond evt="onStopAudio" delay="0">
                                                  <p:tgtEl>
                                                    <p:sldTgt/>
                                                  </p:tgtEl>
                                                </p:cond>
                                              </p:endCondLst>
                                            </p:cTn>
                                            <p:tgtEl>
                                              <p:sndTgt r:embed="rId3" name="click.wav"/>
                                            </p:tgtEl>
                                          </p:cMediaNode>
                                        </p:audio>
                                      </p:subTnLst>
                                    </p:cTn>
                                  </p:par>
                                  <p:par>
                                    <p:cTn id="33" presetID="2" presetClass="entr" presetSubtype="4" fill="hold" nodeType="withEffect" p14:presetBounceEnd="50000">
                                      <p:stCondLst>
                                        <p:cond delay="0"/>
                                      </p:stCondLst>
                                      <p:childTnLst>
                                        <p:set>
                                          <p:cBhvr>
                                            <p:cTn id="34" dur="1" fill="hold">
                                              <p:stCondLst>
                                                <p:cond delay="0"/>
                                              </p:stCondLst>
                                            </p:cTn>
                                            <p:tgtEl>
                                              <p:spTgt spid="11266"/>
                                            </p:tgtEl>
                                            <p:attrNameLst>
                                              <p:attrName>style.visibility</p:attrName>
                                            </p:attrNameLst>
                                          </p:cBhvr>
                                          <p:to>
                                            <p:strVal val="visible"/>
                                          </p:to>
                                        </p:set>
                                        <p:anim calcmode="lin" valueType="num" p14:bounceEnd="50000">
                                          <p:cBhvr additive="base">
                                            <p:cTn id="35" dur="500" fill="hold"/>
                                            <p:tgtEl>
                                              <p:spTgt spid="11266"/>
                                            </p:tgtEl>
                                            <p:attrNameLst>
                                              <p:attrName>ppt_x</p:attrName>
                                            </p:attrNameLst>
                                          </p:cBhvr>
                                          <p:tavLst>
                                            <p:tav tm="0">
                                              <p:val>
                                                <p:strVal val="#ppt_x"/>
                                              </p:val>
                                            </p:tav>
                                            <p:tav tm="100000">
                                              <p:val>
                                                <p:strVal val="#ppt_x"/>
                                              </p:val>
                                            </p:tav>
                                          </p:tavLst>
                                        </p:anim>
                                        <p:anim calcmode="lin" valueType="num" p14:bounceEnd="50000">
                                          <p:cBhvr additive="base">
                                            <p:cTn id="36" dur="500" fill="hold"/>
                                            <p:tgtEl>
                                              <p:spTgt spid="11266"/>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5" presetClass="exit" presetSubtype="10" fill="hold" nodeType="clickEffect">
                                      <p:stCondLst>
                                        <p:cond delay="0"/>
                                      </p:stCondLst>
                                      <p:childTnLst>
                                        <p:animEffect transition="out" filter="checkerboard(across)">
                                          <p:cBhvr>
                                            <p:cTn id="40" dur="500"/>
                                            <p:tgtEl>
                                              <p:spTgt spid="10"/>
                                            </p:tgtEl>
                                          </p:cBhvr>
                                        </p:animEffect>
                                        <p:set>
                                          <p:cBhvr>
                                            <p:cTn id="41" dur="1" fill="hold">
                                              <p:stCondLst>
                                                <p:cond delay="499"/>
                                              </p:stCondLst>
                                            </p:cTn>
                                            <p:tgtEl>
                                              <p:spTgt spid="10"/>
                                            </p:tgtEl>
                                            <p:attrNameLst>
                                              <p:attrName>style.visibility</p:attrName>
                                            </p:attrNameLst>
                                          </p:cBhvr>
                                          <p:to>
                                            <p:strVal val="hidden"/>
                                          </p:to>
                                        </p:set>
                                      </p:childTnLst>
                                    </p:cTn>
                                  </p:par>
                                  <p:par>
                                    <p:cTn id="42" presetID="22" presetClass="entr" presetSubtype="8" fill="hold" nodeType="withEffect">
                                      <p:stCondLst>
                                        <p:cond delay="0"/>
                                      </p:stCondLst>
                                      <p:childTnLst>
                                        <p:set>
                                          <p:cBhvr>
                                            <p:cTn id="43" dur="1" fill="hold">
                                              <p:stCondLst>
                                                <p:cond delay="0"/>
                                              </p:stCondLst>
                                            </p:cTn>
                                            <p:tgtEl>
                                              <p:spTgt spid="333"/>
                                            </p:tgtEl>
                                            <p:attrNameLst>
                                              <p:attrName>style.visibility</p:attrName>
                                            </p:attrNameLst>
                                          </p:cBhvr>
                                          <p:to>
                                            <p:strVal val="visible"/>
                                          </p:to>
                                        </p:set>
                                        <p:animEffect transition="in" filter="wipe(left)">
                                          <p:cBhvr>
                                            <p:cTn id="44" dur="500"/>
                                            <p:tgtEl>
                                              <p:spTgt spid="3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328"/>
                                            </p:tgtEl>
                                            <p:attrNameLst>
                                              <p:attrName>style.visibility</p:attrName>
                                            </p:attrNameLst>
                                          </p:cBhvr>
                                          <p:to>
                                            <p:strVal val="visible"/>
                                          </p:to>
                                        </p:set>
                                        <p:anim calcmode="lin" valueType="num">
                                          <p:cBhvr additive="base">
                                            <p:cTn id="7" dur="500" fill="hold"/>
                                            <p:tgtEl>
                                              <p:spTgt spid="328"/>
                                            </p:tgtEl>
                                            <p:attrNameLst>
                                              <p:attrName>ppt_x</p:attrName>
                                            </p:attrNameLst>
                                          </p:cBhvr>
                                          <p:tavLst>
                                            <p:tav tm="0">
                                              <p:val>
                                                <p:strVal val="#ppt_x"/>
                                              </p:val>
                                            </p:tav>
                                            <p:tav tm="100000">
                                              <p:val>
                                                <p:strVal val="#ppt_x"/>
                                              </p:val>
                                            </p:tav>
                                          </p:tavLst>
                                        </p:anim>
                                        <p:anim calcmode="lin" valueType="num">
                                          <p:cBhvr additive="base">
                                            <p:cTn id="8" dur="500" fill="hold"/>
                                            <p:tgtEl>
                                              <p:spTgt spid="328"/>
                                            </p:tgtEl>
                                            <p:attrNameLst>
                                              <p:attrName>ppt_y</p:attrName>
                                            </p:attrNameLst>
                                          </p:cBhvr>
                                          <p:tavLst>
                                            <p:tav tm="0">
                                              <p:val>
                                                <p:strVal val="0-#ppt_h/2"/>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329"/>
                                            </p:tgtEl>
                                            <p:attrNameLst>
                                              <p:attrName>style.visibility</p:attrName>
                                            </p:attrNameLst>
                                          </p:cBhvr>
                                          <p:to>
                                            <p:strVal val="visible"/>
                                          </p:to>
                                        </p:set>
                                        <p:anim calcmode="lin" valueType="num">
                                          <p:cBhvr additive="base">
                                            <p:cTn id="11" dur="500" fill="hold"/>
                                            <p:tgtEl>
                                              <p:spTgt spid="329"/>
                                            </p:tgtEl>
                                            <p:attrNameLst>
                                              <p:attrName>ppt_x</p:attrName>
                                            </p:attrNameLst>
                                          </p:cBhvr>
                                          <p:tavLst>
                                            <p:tav tm="0">
                                              <p:val>
                                                <p:strVal val="0-#ppt_w/2"/>
                                              </p:val>
                                            </p:tav>
                                            <p:tav tm="100000">
                                              <p:val>
                                                <p:strVal val="#ppt_x"/>
                                              </p:val>
                                            </p:tav>
                                          </p:tavLst>
                                        </p:anim>
                                        <p:anim calcmode="lin" valueType="num">
                                          <p:cBhvr additive="base">
                                            <p:cTn id="12" dur="500" fill="hold"/>
                                            <p:tgtEl>
                                              <p:spTgt spid="329"/>
                                            </p:tgtEl>
                                            <p:attrNameLst>
                                              <p:attrName>ppt_y</p:attrName>
                                            </p:attrNameLst>
                                          </p:cBhvr>
                                          <p:tavLst>
                                            <p:tav tm="0">
                                              <p:val>
                                                <p:strVal val="#ppt_y"/>
                                              </p:val>
                                            </p:tav>
                                            <p:tav tm="100000">
                                              <p:val>
                                                <p:strVal val="#ppt_y"/>
                                              </p:val>
                                            </p:tav>
                                          </p:tavLst>
                                        </p:anim>
                                      </p:childTnLst>
                                    </p:cTn>
                                  </p:par>
                                  <p:par>
                                    <p:cTn id="13" presetID="2" presetClass="entr" presetSubtype="1" fill="hold" nodeType="withEffect">
                                      <p:stCondLst>
                                        <p:cond delay="0"/>
                                      </p:stCondLst>
                                      <p:childTnLst>
                                        <p:set>
                                          <p:cBhvr>
                                            <p:cTn id="14" dur="1" fill="hold">
                                              <p:stCondLst>
                                                <p:cond delay="0"/>
                                              </p:stCondLst>
                                            </p:cTn>
                                            <p:tgtEl>
                                              <p:spTgt spid="149"/>
                                            </p:tgtEl>
                                            <p:attrNameLst>
                                              <p:attrName>style.visibility</p:attrName>
                                            </p:attrNameLst>
                                          </p:cBhvr>
                                          <p:to>
                                            <p:strVal val="visible"/>
                                          </p:to>
                                        </p:set>
                                        <p:anim calcmode="lin" valueType="num">
                                          <p:cBhvr additive="base">
                                            <p:cTn id="15" dur="500" fill="hold"/>
                                            <p:tgtEl>
                                              <p:spTgt spid="149"/>
                                            </p:tgtEl>
                                            <p:attrNameLst>
                                              <p:attrName>ppt_x</p:attrName>
                                            </p:attrNameLst>
                                          </p:cBhvr>
                                          <p:tavLst>
                                            <p:tav tm="0">
                                              <p:val>
                                                <p:strVal val="#ppt_x"/>
                                              </p:val>
                                            </p:tav>
                                            <p:tav tm="100000">
                                              <p:val>
                                                <p:strVal val="#ppt_x"/>
                                              </p:val>
                                            </p:tav>
                                          </p:tavLst>
                                        </p:anim>
                                        <p:anim calcmode="lin" valueType="num">
                                          <p:cBhvr additive="base">
                                            <p:cTn id="16" dur="500" fill="hold"/>
                                            <p:tgtEl>
                                              <p:spTgt spid="149"/>
                                            </p:tgtEl>
                                            <p:attrNameLst>
                                              <p:attrName>ppt_y</p:attrName>
                                            </p:attrNameLst>
                                          </p:cBhvr>
                                          <p:tavLst>
                                            <p:tav tm="0">
                                              <p:val>
                                                <p:strVal val="0-#ppt_h/2"/>
                                              </p:val>
                                            </p:tav>
                                            <p:tav tm="100000">
                                              <p:val>
                                                <p:strVal val="#ppt_y"/>
                                              </p:val>
                                            </p:tav>
                                          </p:tavLst>
                                        </p:anim>
                                      </p:childTnLst>
                                    </p:cTn>
                                  </p:par>
                                  <p:par>
                                    <p:cTn id="17" presetID="22" presetClass="entr" presetSubtype="4" fill="hold" nodeType="withEffect">
                                      <p:stCondLst>
                                        <p:cond delay="0"/>
                                      </p:stCondLst>
                                      <p:childTnLst>
                                        <p:set>
                                          <p:cBhvr>
                                            <p:cTn id="18" dur="1" fill="hold">
                                              <p:stCondLst>
                                                <p:cond delay="0"/>
                                              </p:stCondLst>
                                            </p:cTn>
                                            <p:tgtEl>
                                              <p:spTgt spid="332"/>
                                            </p:tgtEl>
                                            <p:attrNameLst>
                                              <p:attrName>style.visibility</p:attrName>
                                            </p:attrNameLst>
                                          </p:cBhvr>
                                          <p:to>
                                            <p:strVal val="visible"/>
                                          </p:to>
                                        </p:set>
                                        <p:animEffect transition="in" filter="wipe(down)">
                                          <p:cBhvr>
                                            <p:cTn id="19" dur="500"/>
                                            <p:tgtEl>
                                              <p:spTgt spid="332"/>
                                            </p:tgtEl>
                                          </p:cBhvr>
                                        </p:animEffect>
                                      </p:childTnLst>
                                    </p:cTn>
                                  </p:par>
                                </p:childTnLst>
                              </p:cTn>
                            </p:par>
                            <p:par>
                              <p:cTn id="20" fill="hold">
                                <p:stCondLst>
                                  <p:cond delay="500"/>
                                </p:stCondLst>
                                <p:childTnLst>
                                  <p:par>
                                    <p:cTn id="21" presetID="22" presetClass="entr" presetSubtype="4" fill="hold"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wipe(down)">
                                          <p:cBhvr>
                                            <p:cTn id="23" dur="500"/>
                                            <p:tgtEl>
                                              <p:spTgt spid="10"/>
                                            </p:tgtEl>
                                          </p:cBhvr>
                                        </p:animEffect>
                                      </p:childTnLst>
                                    </p:cTn>
                                  </p:par>
                                </p:childTnLst>
                              </p:cTn>
                            </p:par>
                          </p:childTnLst>
                        </p:cTn>
                      </p:par>
                      <p:par>
                        <p:cTn id="24" fill="hold">
                          <p:stCondLst>
                            <p:cond delay="indefinite"/>
                          </p:stCondLst>
                          <p:childTnLst>
                            <p:par>
                              <p:cTn id="25" fill="hold">
                                <p:stCondLst>
                                  <p:cond delay="0"/>
                                </p:stCondLst>
                                <p:childTnLst>
                                  <p:par>
                                    <p:cTn id="26" presetID="41" presetClass="entr" presetSubtype="0" fill="hold" nodeType="clickEffect">
                                      <p:stCondLst>
                                        <p:cond delay="0"/>
                                      </p:stCondLst>
                                      <p:iterate type="lt">
                                        <p:tmPct val="10000"/>
                                      </p:iterate>
                                      <p:childTnLst>
                                        <p:set>
                                          <p:cBhvr>
                                            <p:cTn id="27" dur="1" fill="hold">
                                              <p:stCondLst>
                                                <p:cond delay="0"/>
                                              </p:stCondLst>
                                            </p:cTn>
                                            <p:tgtEl>
                                              <p:spTgt spid="11">
                                                <p:txEl>
                                                  <p:pRg st="0" end="0"/>
                                                </p:txEl>
                                              </p:spTgt>
                                            </p:tgtEl>
                                            <p:attrNameLst>
                                              <p:attrName>style.visibility</p:attrName>
                                            </p:attrNameLst>
                                          </p:cBhvr>
                                          <p:to>
                                            <p:strVal val="visible"/>
                                          </p:to>
                                        </p:set>
                                        <p:anim calcmode="lin" valueType="num">
                                          <p:cBhvr>
                                            <p:cTn id="28" dur="250" fill="hold"/>
                                            <p:tgtEl>
                                              <p:spTgt spid="11">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29" dur="250" fill="hold"/>
                                            <p:tgtEl>
                                              <p:spTgt spid="11">
                                                <p:txEl>
                                                  <p:pRg st="0" end="0"/>
                                                </p:txEl>
                                              </p:spTgt>
                                            </p:tgtEl>
                                            <p:attrNameLst>
                                              <p:attrName>ppt_y</p:attrName>
                                            </p:attrNameLst>
                                          </p:cBhvr>
                                          <p:tavLst>
                                            <p:tav tm="0">
                                              <p:val>
                                                <p:strVal val="#ppt_y"/>
                                              </p:val>
                                            </p:tav>
                                            <p:tav tm="100000">
                                              <p:val>
                                                <p:strVal val="#ppt_y"/>
                                              </p:val>
                                            </p:tav>
                                          </p:tavLst>
                                        </p:anim>
                                        <p:anim calcmode="lin" valueType="num">
                                          <p:cBhvr>
                                            <p:cTn id="30" dur="250" fill="hold"/>
                                            <p:tgtEl>
                                              <p:spTgt spid="11">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1" dur="250" fill="hold"/>
                                            <p:tgtEl>
                                              <p:spTgt spid="11">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2" dur="250" tmFilter="0,0; .5, 1; 1, 1"/>
                                            <p:tgtEl>
                                              <p:spTgt spid="11">
                                                <p:txEl>
                                                  <p:pRg st="0" end="0"/>
                                                </p:txEl>
                                              </p:spTgt>
                                            </p:tgtEl>
                                          </p:cBhvr>
                                        </p:animEffect>
                                      </p:childTnLst>
                                      <p:subTnLst>
                                        <p:audio>
                                          <p:cMediaNode>
                                            <p:cTn display="0" masterRel="sameClick">
                                              <p:stCondLst>
                                                <p:cond evt="begin" delay="0">
                                                  <p:tn val="26"/>
                                                </p:cond>
                                              </p:stCondLst>
                                              <p:endCondLst>
                                                <p:cond evt="onStopAudio" delay="0">
                                                  <p:tgtEl>
                                                    <p:sldTgt/>
                                                  </p:tgtEl>
                                                </p:cond>
                                              </p:endCondLst>
                                            </p:cTn>
                                            <p:tgtEl>
                                              <p:sndTgt r:embed="rId6" name="click.wav"/>
                                            </p:tgtEl>
                                          </p:cMediaNode>
                                        </p:audio>
                                      </p:subTnLst>
                                    </p:cTn>
                                  </p:par>
                                  <p:par>
                                    <p:cTn id="33" presetID="2" presetClass="entr" presetSubtype="4" fill="hold" nodeType="withEffect">
                                      <p:stCondLst>
                                        <p:cond delay="0"/>
                                      </p:stCondLst>
                                      <p:childTnLst>
                                        <p:set>
                                          <p:cBhvr>
                                            <p:cTn id="34" dur="1" fill="hold">
                                              <p:stCondLst>
                                                <p:cond delay="0"/>
                                              </p:stCondLst>
                                            </p:cTn>
                                            <p:tgtEl>
                                              <p:spTgt spid="11266"/>
                                            </p:tgtEl>
                                            <p:attrNameLst>
                                              <p:attrName>style.visibility</p:attrName>
                                            </p:attrNameLst>
                                          </p:cBhvr>
                                          <p:to>
                                            <p:strVal val="visible"/>
                                          </p:to>
                                        </p:set>
                                        <p:anim calcmode="lin" valueType="num">
                                          <p:cBhvr additive="base">
                                            <p:cTn id="35" dur="500" fill="hold"/>
                                            <p:tgtEl>
                                              <p:spTgt spid="11266"/>
                                            </p:tgtEl>
                                            <p:attrNameLst>
                                              <p:attrName>ppt_x</p:attrName>
                                            </p:attrNameLst>
                                          </p:cBhvr>
                                          <p:tavLst>
                                            <p:tav tm="0">
                                              <p:val>
                                                <p:strVal val="#ppt_x"/>
                                              </p:val>
                                            </p:tav>
                                            <p:tav tm="100000">
                                              <p:val>
                                                <p:strVal val="#ppt_x"/>
                                              </p:val>
                                            </p:tav>
                                          </p:tavLst>
                                        </p:anim>
                                        <p:anim calcmode="lin" valueType="num">
                                          <p:cBhvr additive="base">
                                            <p:cTn id="36" dur="500" fill="hold"/>
                                            <p:tgtEl>
                                              <p:spTgt spid="11266"/>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5" presetClass="exit" presetSubtype="10" fill="hold" nodeType="clickEffect">
                                      <p:stCondLst>
                                        <p:cond delay="0"/>
                                      </p:stCondLst>
                                      <p:childTnLst>
                                        <p:animEffect transition="out" filter="checkerboard(across)">
                                          <p:cBhvr>
                                            <p:cTn id="40" dur="500"/>
                                            <p:tgtEl>
                                              <p:spTgt spid="10"/>
                                            </p:tgtEl>
                                          </p:cBhvr>
                                        </p:animEffect>
                                        <p:set>
                                          <p:cBhvr>
                                            <p:cTn id="41" dur="1" fill="hold">
                                              <p:stCondLst>
                                                <p:cond delay="499"/>
                                              </p:stCondLst>
                                            </p:cTn>
                                            <p:tgtEl>
                                              <p:spTgt spid="10"/>
                                            </p:tgtEl>
                                            <p:attrNameLst>
                                              <p:attrName>style.visibility</p:attrName>
                                            </p:attrNameLst>
                                          </p:cBhvr>
                                          <p:to>
                                            <p:strVal val="hidden"/>
                                          </p:to>
                                        </p:set>
                                      </p:childTnLst>
                                    </p:cTn>
                                  </p:par>
                                  <p:par>
                                    <p:cTn id="42" presetID="22" presetClass="entr" presetSubtype="8" fill="hold" nodeType="withEffect">
                                      <p:stCondLst>
                                        <p:cond delay="0"/>
                                      </p:stCondLst>
                                      <p:childTnLst>
                                        <p:set>
                                          <p:cBhvr>
                                            <p:cTn id="43" dur="1" fill="hold">
                                              <p:stCondLst>
                                                <p:cond delay="0"/>
                                              </p:stCondLst>
                                            </p:cTn>
                                            <p:tgtEl>
                                              <p:spTgt spid="333"/>
                                            </p:tgtEl>
                                            <p:attrNameLst>
                                              <p:attrName>style.visibility</p:attrName>
                                            </p:attrNameLst>
                                          </p:cBhvr>
                                          <p:to>
                                            <p:strVal val="visible"/>
                                          </p:to>
                                        </p:set>
                                        <p:animEffect transition="in" filter="wipe(left)">
                                          <p:cBhvr>
                                            <p:cTn id="44" dur="500"/>
                                            <p:tgtEl>
                                              <p:spTgt spid="3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8" grpId="0"/>
        </p:bldLst>
      </p:timing>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46"/>
        <p:cNvGrpSpPr/>
        <p:nvPr/>
      </p:nvGrpSpPr>
      <p:grpSpPr>
        <a:xfrm>
          <a:off x="0" y="0"/>
          <a:ext cx="0" cy="0"/>
          <a:chOff x="0" y="0"/>
          <a:chExt cx="0" cy="0"/>
        </a:xfrm>
      </p:grpSpPr>
      <p:pic>
        <p:nvPicPr>
          <p:cNvPr id="328" name="Picture 2">
            <a:extLst>
              <a:ext uri="{FF2B5EF4-FFF2-40B4-BE49-F238E27FC236}">
                <a16:creationId xmlns:a16="http://schemas.microsoft.com/office/drawing/2014/main" id="{41299D39-C5C5-4844-9BC0-018455C43DC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1"/>
            <a:ext cx="5636684" cy="6056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9" name="Content Placeholder 1">
            <a:extLst>
              <a:ext uri="{FF2B5EF4-FFF2-40B4-BE49-F238E27FC236}">
                <a16:creationId xmlns:a16="http://schemas.microsoft.com/office/drawing/2014/main" id="{C7906C3F-F3F8-0649-9FB3-D4EBF9FF8C3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a:xfrm>
            <a:off x="5636685" y="0"/>
            <a:ext cx="6555316" cy="6858000"/>
          </a:xfrm>
          <a:prstGeom prst="rect">
            <a:avLst/>
          </a:prstGeom>
          <a:noFill/>
          <a:ln>
            <a:noFill/>
          </a:ln>
        </p:spPr>
      </p:pic>
      <p:sp>
        <p:nvSpPr>
          <p:cNvPr id="330" name="Google Shape;339;p31">
            <a:extLst>
              <a:ext uri="{FF2B5EF4-FFF2-40B4-BE49-F238E27FC236}">
                <a16:creationId xmlns:a16="http://schemas.microsoft.com/office/drawing/2014/main" id="{2FB47984-29E0-1D4D-9652-AD12425D222C}"/>
              </a:ext>
            </a:extLst>
          </p:cNvPr>
          <p:cNvSpPr txBox="1">
            <a:spLocks noGrp="1"/>
          </p:cNvSpPr>
          <p:nvPr>
            <p:ph type="ctrTitle"/>
          </p:nvPr>
        </p:nvSpPr>
        <p:spPr>
          <a:xfrm>
            <a:off x="107417" y="6056336"/>
            <a:ext cx="5104857" cy="801664"/>
          </a:xfrm>
          <a:prstGeom prst="rect">
            <a:avLst/>
          </a:prstGeom>
        </p:spPr>
        <p:txBody>
          <a:bodyPr spcFirstLastPara="1" wrap="square" lIns="121900" tIns="121900" rIns="121900" bIns="121900" anchor="t" anchorCtr="0">
            <a:noAutofit/>
          </a:bodyPr>
          <a:lstStyle/>
          <a:p>
            <a:r>
              <a:rPr lang="en" sz="3733" dirty="0" err="1">
                <a:latin typeface="SVN-Blenda Script" panose="02000804000000020003" pitchFamily="2" charset="0"/>
              </a:rPr>
              <a:t>Thành</a:t>
            </a:r>
            <a:r>
              <a:rPr lang="en" sz="3733" dirty="0">
                <a:latin typeface="SVN-Blenda Script" panose="02000804000000020003" pitchFamily="2" charset="0"/>
              </a:rPr>
              <a:t> </a:t>
            </a:r>
            <a:r>
              <a:rPr lang="en" sz="3733" dirty="0" err="1">
                <a:latin typeface="SVN-Blenda Script" panose="02000804000000020003" pitchFamily="2" charset="0"/>
              </a:rPr>
              <a:t>Cổ</a:t>
            </a:r>
            <a:r>
              <a:rPr lang="en" sz="3733" dirty="0">
                <a:latin typeface="SVN-Blenda Script" panose="02000804000000020003" pitchFamily="2" charset="0"/>
              </a:rPr>
              <a:t> Loa </a:t>
            </a:r>
            <a:r>
              <a:rPr lang="en" sz="3733" dirty="0" err="1">
                <a:latin typeface="SVN-Blenda Script" panose="02000804000000020003" pitchFamily="2" charset="0"/>
              </a:rPr>
              <a:t>ngày</a:t>
            </a:r>
            <a:r>
              <a:rPr lang="en" sz="3733" dirty="0">
                <a:latin typeface="SVN-Blenda Script" panose="02000804000000020003" pitchFamily="2" charset="0"/>
              </a:rPr>
              <a:t> nay</a:t>
            </a:r>
            <a:endParaRPr sz="3733" dirty="0">
              <a:latin typeface="SVN-Blenda Script" panose="02000804000000020003" pitchFamily="2" charset="0"/>
            </a:endParaRPr>
          </a:p>
        </p:txBody>
      </p:sp>
    </p:spTree>
    <p:extLst>
      <p:ext uri="{BB962C8B-B14F-4D97-AF65-F5344CB8AC3E}">
        <p14:creationId xmlns:p14="http://schemas.microsoft.com/office/powerpoint/2010/main" val="129028864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50000" fill="hold" nodeType="withEffect" p14:presetBounceEnd="50000">
                                      <p:stCondLst>
                                        <p:cond delay="0"/>
                                      </p:stCondLst>
                                      <p:childTnLst>
                                        <p:set>
                                          <p:cBhvr>
                                            <p:cTn id="6" dur="1" fill="hold">
                                              <p:stCondLst>
                                                <p:cond delay="0"/>
                                              </p:stCondLst>
                                            </p:cTn>
                                            <p:tgtEl>
                                              <p:spTgt spid="328"/>
                                            </p:tgtEl>
                                            <p:attrNameLst>
                                              <p:attrName>style.visibility</p:attrName>
                                            </p:attrNameLst>
                                          </p:cBhvr>
                                          <p:to>
                                            <p:strVal val="visible"/>
                                          </p:to>
                                        </p:set>
                                        <p:anim calcmode="lin" valueType="num" p14:bounceEnd="50000">
                                          <p:cBhvr additive="base">
                                            <p:cTn id="7" dur="500" fill="hold"/>
                                            <p:tgtEl>
                                              <p:spTgt spid="328"/>
                                            </p:tgtEl>
                                            <p:attrNameLst>
                                              <p:attrName>ppt_x</p:attrName>
                                            </p:attrNameLst>
                                          </p:cBhvr>
                                          <p:tavLst>
                                            <p:tav tm="0">
                                              <p:val>
                                                <p:strVal val="#ppt_x"/>
                                              </p:val>
                                            </p:tav>
                                            <p:tav tm="100000">
                                              <p:val>
                                                <p:strVal val="#ppt_x"/>
                                              </p:val>
                                            </p:tav>
                                          </p:tavLst>
                                        </p:anim>
                                        <p:anim calcmode="lin" valueType="num" p14:bounceEnd="50000">
                                          <p:cBhvr additive="base">
                                            <p:cTn id="8" dur="500" fill="hold"/>
                                            <p:tgtEl>
                                              <p:spTgt spid="328"/>
                                            </p:tgtEl>
                                            <p:attrNameLst>
                                              <p:attrName>ppt_y</p:attrName>
                                            </p:attrNameLst>
                                          </p:cBhvr>
                                          <p:tavLst>
                                            <p:tav tm="0">
                                              <p:val>
                                                <p:strVal val="0-#ppt_h/2"/>
                                              </p:val>
                                            </p:tav>
                                            <p:tav tm="100000">
                                              <p:val>
                                                <p:strVal val="#ppt_y"/>
                                              </p:val>
                                            </p:tav>
                                          </p:tavLst>
                                        </p:anim>
                                      </p:childTnLst>
                                    </p:cTn>
                                  </p:par>
                                  <p:par>
                                    <p:cTn id="9" presetID="2" presetClass="entr" presetSubtype="4" accel="50000" fill="hold" nodeType="withEffect" p14:presetBounceEnd="50000">
                                      <p:stCondLst>
                                        <p:cond delay="0"/>
                                      </p:stCondLst>
                                      <p:childTnLst>
                                        <p:set>
                                          <p:cBhvr>
                                            <p:cTn id="10" dur="1" fill="hold">
                                              <p:stCondLst>
                                                <p:cond delay="0"/>
                                              </p:stCondLst>
                                            </p:cTn>
                                            <p:tgtEl>
                                              <p:spTgt spid="329"/>
                                            </p:tgtEl>
                                            <p:attrNameLst>
                                              <p:attrName>style.visibility</p:attrName>
                                            </p:attrNameLst>
                                          </p:cBhvr>
                                          <p:to>
                                            <p:strVal val="visible"/>
                                          </p:to>
                                        </p:set>
                                        <p:anim calcmode="lin" valueType="num" p14:bounceEnd="50000">
                                          <p:cBhvr additive="base">
                                            <p:cTn id="11" dur="500" fill="hold"/>
                                            <p:tgtEl>
                                              <p:spTgt spid="329"/>
                                            </p:tgtEl>
                                            <p:attrNameLst>
                                              <p:attrName>ppt_x</p:attrName>
                                            </p:attrNameLst>
                                          </p:cBhvr>
                                          <p:tavLst>
                                            <p:tav tm="0">
                                              <p:val>
                                                <p:strVal val="#ppt_x"/>
                                              </p:val>
                                            </p:tav>
                                            <p:tav tm="100000">
                                              <p:val>
                                                <p:strVal val="#ppt_x"/>
                                              </p:val>
                                            </p:tav>
                                          </p:tavLst>
                                        </p:anim>
                                        <p:anim calcmode="lin" valueType="num" p14:bounceEnd="50000">
                                          <p:cBhvr additive="base">
                                            <p:cTn id="12" dur="500" fill="hold"/>
                                            <p:tgtEl>
                                              <p:spTgt spid="329"/>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2" presetClass="entr" presetSubtype="8" accel="50000" fill="hold" grpId="0" nodeType="afterEffect" p14:presetBounceEnd="50000">
                                      <p:stCondLst>
                                        <p:cond delay="0"/>
                                      </p:stCondLst>
                                      <p:childTnLst>
                                        <p:set>
                                          <p:cBhvr>
                                            <p:cTn id="15" dur="1" fill="hold">
                                              <p:stCondLst>
                                                <p:cond delay="0"/>
                                              </p:stCondLst>
                                            </p:cTn>
                                            <p:tgtEl>
                                              <p:spTgt spid="330"/>
                                            </p:tgtEl>
                                            <p:attrNameLst>
                                              <p:attrName>style.visibility</p:attrName>
                                            </p:attrNameLst>
                                          </p:cBhvr>
                                          <p:to>
                                            <p:strVal val="visible"/>
                                          </p:to>
                                        </p:set>
                                        <p:anim calcmode="lin" valueType="num" p14:bounceEnd="50000">
                                          <p:cBhvr additive="base">
                                            <p:cTn id="16" dur="500" fill="hold"/>
                                            <p:tgtEl>
                                              <p:spTgt spid="330"/>
                                            </p:tgtEl>
                                            <p:attrNameLst>
                                              <p:attrName>ppt_x</p:attrName>
                                            </p:attrNameLst>
                                          </p:cBhvr>
                                          <p:tavLst>
                                            <p:tav tm="0">
                                              <p:val>
                                                <p:strVal val="0-#ppt_w/2"/>
                                              </p:val>
                                            </p:tav>
                                            <p:tav tm="100000">
                                              <p:val>
                                                <p:strVal val="#ppt_x"/>
                                              </p:val>
                                            </p:tav>
                                          </p:tavLst>
                                        </p:anim>
                                        <p:anim calcmode="lin" valueType="num" p14:bounceEnd="50000">
                                          <p:cBhvr additive="base">
                                            <p:cTn id="17" dur="500" fill="hold"/>
                                            <p:tgtEl>
                                              <p:spTgt spid="33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50000" fill="hold" nodeType="withEffect">
                                      <p:stCondLst>
                                        <p:cond delay="0"/>
                                      </p:stCondLst>
                                      <p:childTnLst>
                                        <p:set>
                                          <p:cBhvr>
                                            <p:cTn id="6" dur="1" fill="hold">
                                              <p:stCondLst>
                                                <p:cond delay="0"/>
                                              </p:stCondLst>
                                            </p:cTn>
                                            <p:tgtEl>
                                              <p:spTgt spid="328"/>
                                            </p:tgtEl>
                                            <p:attrNameLst>
                                              <p:attrName>style.visibility</p:attrName>
                                            </p:attrNameLst>
                                          </p:cBhvr>
                                          <p:to>
                                            <p:strVal val="visible"/>
                                          </p:to>
                                        </p:set>
                                        <p:anim calcmode="lin" valueType="num">
                                          <p:cBhvr additive="base">
                                            <p:cTn id="7" dur="500" fill="hold"/>
                                            <p:tgtEl>
                                              <p:spTgt spid="328"/>
                                            </p:tgtEl>
                                            <p:attrNameLst>
                                              <p:attrName>ppt_x</p:attrName>
                                            </p:attrNameLst>
                                          </p:cBhvr>
                                          <p:tavLst>
                                            <p:tav tm="0">
                                              <p:val>
                                                <p:strVal val="#ppt_x"/>
                                              </p:val>
                                            </p:tav>
                                            <p:tav tm="100000">
                                              <p:val>
                                                <p:strVal val="#ppt_x"/>
                                              </p:val>
                                            </p:tav>
                                          </p:tavLst>
                                        </p:anim>
                                        <p:anim calcmode="lin" valueType="num">
                                          <p:cBhvr additive="base">
                                            <p:cTn id="8" dur="500" fill="hold"/>
                                            <p:tgtEl>
                                              <p:spTgt spid="328"/>
                                            </p:tgtEl>
                                            <p:attrNameLst>
                                              <p:attrName>ppt_y</p:attrName>
                                            </p:attrNameLst>
                                          </p:cBhvr>
                                          <p:tavLst>
                                            <p:tav tm="0">
                                              <p:val>
                                                <p:strVal val="0-#ppt_h/2"/>
                                              </p:val>
                                            </p:tav>
                                            <p:tav tm="100000">
                                              <p:val>
                                                <p:strVal val="#ppt_y"/>
                                              </p:val>
                                            </p:tav>
                                          </p:tavLst>
                                        </p:anim>
                                      </p:childTnLst>
                                    </p:cTn>
                                  </p:par>
                                  <p:par>
                                    <p:cTn id="9" presetID="2" presetClass="entr" presetSubtype="4" accel="50000" fill="hold" nodeType="withEffect">
                                      <p:stCondLst>
                                        <p:cond delay="0"/>
                                      </p:stCondLst>
                                      <p:childTnLst>
                                        <p:set>
                                          <p:cBhvr>
                                            <p:cTn id="10" dur="1" fill="hold">
                                              <p:stCondLst>
                                                <p:cond delay="0"/>
                                              </p:stCondLst>
                                            </p:cTn>
                                            <p:tgtEl>
                                              <p:spTgt spid="329"/>
                                            </p:tgtEl>
                                            <p:attrNameLst>
                                              <p:attrName>style.visibility</p:attrName>
                                            </p:attrNameLst>
                                          </p:cBhvr>
                                          <p:to>
                                            <p:strVal val="visible"/>
                                          </p:to>
                                        </p:set>
                                        <p:anim calcmode="lin" valueType="num">
                                          <p:cBhvr additive="base">
                                            <p:cTn id="11" dur="500" fill="hold"/>
                                            <p:tgtEl>
                                              <p:spTgt spid="329"/>
                                            </p:tgtEl>
                                            <p:attrNameLst>
                                              <p:attrName>ppt_x</p:attrName>
                                            </p:attrNameLst>
                                          </p:cBhvr>
                                          <p:tavLst>
                                            <p:tav tm="0">
                                              <p:val>
                                                <p:strVal val="#ppt_x"/>
                                              </p:val>
                                            </p:tav>
                                            <p:tav tm="100000">
                                              <p:val>
                                                <p:strVal val="#ppt_x"/>
                                              </p:val>
                                            </p:tav>
                                          </p:tavLst>
                                        </p:anim>
                                        <p:anim calcmode="lin" valueType="num">
                                          <p:cBhvr additive="base">
                                            <p:cTn id="12" dur="500" fill="hold"/>
                                            <p:tgtEl>
                                              <p:spTgt spid="329"/>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2" presetClass="entr" presetSubtype="8" accel="50000" fill="hold" grpId="0" nodeType="afterEffect">
                                      <p:stCondLst>
                                        <p:cond delay="0"/>
                                      </p:stCondLst>
                                      <p:childTnLst>
                                        <p:set>
                                          <p:cBhvr>
                                            <p:cTn id="15" dur="1" fill="hold">
                                              <p:stCondLst>
                                                <p:cond delay="0"/>
                                              </p:stCondLst>
                                            </p:cTn>
                                            <p:tgtEl>
                                              <p:spTgt spid="330"/>
                                            </p:tgtEl>
                                            <p:attrNameLst>
                                              <p:attrName>style.visibility</p:attrName>
                                            </p:attrNameLst>
                                          </p:cBhvr>
                                          <p:to>
                                            <p:strVal val="visible"/>
                                          </p:to>
                                        </p:set>
                                        <p:anim calcmode="lin" valueType="num">
                                          <p:cBhvr additive="base">
                                            <p:cTn id="16" dur="500" fill="hold"/>
                                            <p:tgtEl>
                                              <p:spTgt spid="330"/>
                                            </p:tgtEl>
                                            <p:attrNameLst>
                                              <p:attrName>ppt_x</p:attrName>
                                            </p:attrNameLst>
                                          </p:cBhvr>
                                          <p:tavLst>
                                            <p:tav tm="0">
                                              <p:val>
                                                <p:strVal val="0-#ppt_w/2"/>
                                              </p:val>
                                            </p:tav>
                                            <p:tav tm="100000">
                                              <p:val>
                                                <p:strVal val="#ppt_x"/>
                                              </p:val>
                                            </p:tav>
                                          </p:tavLst>
                                        </p:anim>
                                        <p:anim calcmode="lin" valueType="num">
                                          <p:cBhvr additive="base">
                                            <p:cTn id="17" dur="500" fill="hold"/>
                                            <p:tgtEl>
                                              <p:spTgt spid="33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0" grpId="0"/>
        </p:bldLst>
      </p:timing>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46"/>
        <p:cNvGrpSpPr/>
        <p:nvPr/>
      </p:nvGrpSpPr>
      <p:grpSpPr>
        <a:xfrm>
          <a:off x="0" y="0"/>
          <a:ext cx="0" cy="0"/>
          <a:chOff x="0" y="0"/>
          <a:chExt cx="0" cy="0"/>
        </a:xfrm>
      </p:grpSpPr>
      <p:grpSp>
        <p:nvGrpSpPr>
          <p:cNvPr id="149" name="Google Shape;149;p29"/>
          <p:cNvGrpSpPr/>
          <p:nvPr/>
        </p:nvGrpSpPr>
        <p:grpSpPr>
          <a:xfrm>
            <a:off x="5972541" y="62887"/>
            <a:ext cx="6161771" cy="6687079"/>
            <a:chOff x="3013175" y="4489825"/>
            <a:chExt cx="1829000" cy="982850"/>
          </a:xfrm>
        </p:grpSpPr>
        <p:sp>
          <p:nvSpPr>
            <p:cNvPr id="150" name="Google Shape;150;p29"/>
            <p:cNvSpPr/>
            <p:nvPr/>
          </p:nvSpPr>
          <p:spPr>
            <a:xfrm>
              <a:off x="3053600" y="4530125"/>
              <a:ext cx="1748175" cy="902150"/>
            </a:xfrm>
            <a:custGeom>
              <a:avLst/>
              <a:gdLst/>
              <a:ahLst/>
              <a:cxnLst/>
              <a:rect l="l" t="t" r="r" b="b"/>
              <a:pathLst>
                <a:path w="69927" h="36086" extrusionOk="0">
                  <a:moveTo>
                    <a:pt x="222" y="206"/>
                  </a:moveTo>
                  <a:lnTo>
                    <a:pt x="56543" y="255"/>
                  </a:lnTo>
                  <a:lnTo>
                    <a:pt x="69665" y="268"/>
                  </a:lnTo>
                  <a:cubicBezTo>
                    <a:pt x="69661" y="5585"/>
                    <a:pt x="69657" y="10907"/>
                    <a:pt x="69653" y="16229"/>
                  </a:cubicBezTo>
                  <a:cubicBezTo>
                    <a:pt x="69649" y="22249"/>
                    <a:pt x="69632" y="28145"/>
                    <a:pt x="69706" y="33553"/>
                  </a:cubicBezTo>
                  <a:cubicBezTo>
                    <a:pt x="69724" y="34904"/>
                    <a:pt x="69753" y="35641"/>
                    <a:pt x="69784" y="35863"/>
                  </a:cubicBezTo>
                  <a:lnTo>
                    <a:pt x="69784" y="35863"/>
                  </a:lnTo>
                  <a:cubicBezTo>
                    <a:pt x="69729" y="35857"/>
                    <a:pt x="69545" y="35851"/>
                    <a:pt x="69300" y="35851"/>
                  </a:cubicBezTo>
                  <a:lnTo>
                    <a:pt x="34714" y="35880"/>
                  </a:lnTo>
                  <a:lnTo>
                    <a:pt x="201" y="35880"/>
                  </a:lnTo>
                  <a:cubicBezTo>
                    <a:pt x="209" y="24058"/>
                    <a:pt x="213" y="12216"/>
                    <a:pt x="222" y="346"/>
                  </a:cubicBezTo>
                  <a:lnTo>
                    <a:pt x="222" y="206"/>
                  </a:lnTo>
                  <a:close/>
                  <a:moveTo>
                    <a:pt x="17" y="1"/>
                  </a:moveTo>
                  <a:lnTo>
                    <a:pt x="17" y="8737"/>
                  </a:lnTo>
                  <a:cubicBezTo>
                    <a:pt x="12" y="17579"/>
                    <a:pt x="4" y="26775"/>
                    <a:pt x="0" y="36081"/>
                  </a:cubicBezTo>
                  <a:lnTo>
                    <a:pt x="18030" y="36085"/>
                  </a:lnTo>
                  <a:lnTo>
                    <a:pt x="35809" y="36065"/>
                  </a:lnTo>
                  <a:cubicBezTo>
                    <a:pt x="47540" y="36036"/>
                    <a:pt x="58960" y="35983"/>
                    <a:pt x="69550" y="35876"/>
                  </a:cubicBezTo>
                  <a:cubicBezTo>
                    <a:pt x="69680" y="35875"/>
                    <a:pt x="69755" y="35872"/>
                    <a:pt x="69785" y="35869"/>
                  </a:cubicBezTo>
                  <a:lnTo>
                    <a:pt x="69785" y="35869"/>
                  </a:lnTo>
                  <a:cubicBezTo>
                    <a:pt x="69792" y="35913"/>
                    <a:pt x="69798" y="35935"/>
                    <a:pt x="69805" y="35935"/>
                  </a:cubicBezTo>
                  <a:cubicBezTo>
                    <a:pt x="69865" y="35935"/>
                    <a:pt x="69926" y="34067"/>
                    <a:pt x="69924" y="31046"/>
                  </a:cubicBezTo>
                  <a:cubicBezTo>
                    <a:pt x="69924" y="20706"/>
                    <a:pt x="69924" y="10362"/>
                    <a:pt x="69920" y="13"/>
                  </a:cubicBezTo>
                  <a:lnTo>
                    <a:pt x="17" y="1"/>
                  </a:lnTo>
                  <a:close/>
                </a:path>
              </a:pathLst>
            </a:custGeom>
            <a:solidFill>
              <a:srgbClr val="5D3D1D"/>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1" name="Google Shape;151;p29"/>
            <p:cNvSpPr/>
            <p:nvPr/>
          </p:nvSpPr>
          <p:spPr>
            <a:xfrm>
              <a:off x="3013175" y="4491050"/>
              <a:ext cx="1829000" cy="981625"/>
            </a:xfrm>
            <a:custGeom>
              <a:avLst/>
              <a:gdLst/>
              <a:ahLst/>
              <a:cxnLst/>
              <a:rect l="l" t="t" r="r" b="b"/>
              <a:pathLst>
                <a:path w="73160" h="39265" extrusionOk="0">
                  <a:moveTo>
                    <a:pt x="222" y="202"/>
                  </a:moveTo>
                  <a:lnTo>
                    <a:pt x="59978" y="255"/>
                  </a:lnTo>
                  <a:lnTo>
                    <a:pt x="72903" y="263"/>
                  </a:lnTo>
                  <a:lnTo>
                    <a:pt x="72891" y="18211"/>
                  </a:lnTo>
                  <a:cubicBezTo>
                    <a:pt x="72887" y="24596"/>
                    <a:pt x="72866" y="30853"/>
                    <a:pt x="72940" y="36585"/>
                  </a:cubicBezTo>
                  <a:cubicBezTo>
                    <a:pt x="72957" y="38029"/>
                    <a:pt x="72986" y="38812"/>
                    <a:pt x="73017" y="39040"/>
                  </a:cubicBezTo>
                  <a:lnTo>
                    <a:pt x="73017" y="39040"/>
                  </a:lnTo>
                  <a:cubicBezTo>
                    <a:pt x="72960" y="39035"/>
                    <a:pt x="72763" y="39031"/>
                    <a:pt x="72501" y="39031"/>
                  </a:cubicBezTo>
                  <a:lnTo>
                    <a:pt x="36314" y="39056"/>
                  </a:lnTo>
                  <a:lnTo>
                    <a:pt x="206" y="39056"/>
                  </a:lnTo>
                  <a:cubicBezTo>
                    <a:pt x="210" y="26184"/>
                    <a:pt x="218" y="13283"/>
                    <a:pt x="222" y="358"/>
                  </a:cubicBezTo>
                  <a:lnTo>
                    <a:pt x="222" y="202"/>
                  </a:lnTo>
                  <a:close/>
                  <a:moveTo>
                    <a:pt x="17" y="1"/>
                  </a:moveTo>
                  <a:lnTo>
                    <a:pt x="17" y="9258"/>
                  </a:lnTo>
                  <a:cubicBezTo>
                    <a:pt x="13" y="18954"/>
                    <a:pt x="9" y="29048"/>
                    <a:pt x="0" y="39261"/>
                  </a:cubicBezTo>
                  <a:lnTo>
                    <a:pt x="18871" y="39265"/>
                  </a:lnTo>
                  <a:lnTo>
                    <a:pt x="37471" y="39240"/>
                  </a:lnTo>
                  <a:cubicBezTo>
                    <a:pt x="49744" y="39216"/>
                    <a:pt x="61681" y="39158"/>
                    <a:pt x="72768" y="39051"/>
                  </a:cubicBezTo>
                  <a:cubicBezTo>
                    <a:pt x="72906" y="39050"/>
                    <a:pt x="72986" y="39048"/>
                    <a:pt x="73017" y="39046"/>
                  </a:cubicBezTo>
                  <a:lnTo>
                    <a:pt x="73017" y="39046"/>
                  </a:lnTo>
                  <a:cubicBezTo>
                    <a:pt x="73024" y="39090"/>
                    <a:pt x="73030" y="39112"/>
                    <a:pt x="73036" y="39112"/>
                  </a:cubicBezTo>
                  <a:cubicBezTo>
                    <a:pt x="73097" y="39112"/>
                    <a:pt x="73160" y="37131"/>
                    <a:pt x="73157" y="33926"/>
                  </a:cubicBezTo>
                  <a:cubicBezTo>
                    <a:pt x="73157" y="22626"/>
                    <a:pt x="73157" y="11321"/>
                    <a:pt x="73153" y="9"/>
                  </a:cubicBezTo>
                  <a:lnTo>
                    <a:pt x="17" y="1"/>
                  </a:lnTo>
                  <a:close/>
                </a:path>
              </a:pathLst>
            </a:custGeom>
            <a:solidFill>
              <a:srgbClr val="5D3D1D"/>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2" name="Google Shape;152;p29"/>
            <p:cNvSpPr/>
            <p:nvPr/>
          </p:nvSpPr>
          <p:spPr>
            <a:xfrm>
              <a:off x="4800975" y="5395600"/>
              <a:ext cx="4725" cy="3775"/>
            </a:xfrm>
            <a:custGeom>
              <a:avLst/>
              <a:gdLst/>
              <a:ahLst/>
              <a:cxnLst/>
              <a:rect l="l" t="t" r="r" b="b"/>
              <a:pathLst>
                <a:path w="189" h="151" extrusionOk="0">
                  <a:moveTo>
                    <a:pt x="42" y="1"/>
                  </a:moveTo>
                  <a:cubicBezTo>
                    <a:pt x="32" y="1"/>
                    <a:pt x="23" y="7"/>
                    <a:pt x="12" y="26"/>
                  </a:cubicBezTo>
                  <a:cubicBezTo>
                    <a:pt x="8" y="42"/>
                    <a:pt x="4" y="55"/>
                    <a:pt x="0" y="71"/>
                  </a:cubicBezTo>
                  <a:cubicBezTo>
                    <a:pt x="9" y="121"/>
                    <a:pt x="18" y="150"/>
                    <a:pt x="28" y="150"/>
                  </a:cubicBezTo>
                  <a:cubicBezTo>
                    <a:pt x="32" y="150"/>
                    <a:pt x="37" y="146"/>
                    <a:pt x="41" y="137"/>
                  </a:cubicBezTo>
                  <a:cubicBezTo>
                    <a:pt x="50" y="120"/>
                    <a:pt x="57" y="110"/>
                    <a:pt x="64" y="110"/>
                  </a:cubicBezTo>
                  <a:cubicBezTo>
                    <a:pt x="71" y="110"/>
                    <a:pt x="78" y="119"/>
                    <a:pt x="86" y="137"/>
                  </a:cubicBezTo>
                  <a:cubicBezTo>
                    <a:pt x="90" y="146"/>
                    <a:pt x="95" y="151"/>
                    <a:pt x="100" y="151"/>
                  </a:cubicBezTo>
                  <a:cubicBezTo>
                    <a:pt x="105" y="151"/>
                    <a:pt x="111" y="145"/>
                    <a:pt x="115" y="137"/>
                  </a:cubicBezTo>
                  <a:cubicBezTo>
                    <a:pt x="122" y="127"/>
                    <a:pt x="130" y="119"/>
                    <a:pt x="139" y="119"/>
                  </a:cubicBezTo>
                  <a:cubicBezTo>
                    <a:pt x="146" y="119"/>
                    <a:pt x="153" y="124"/>
                    <a:pt x="160" y="137"/>
                  </a:cubicBezTo>
                  <a:cubicBezTo>
                    <a:pt x="163" y="143"/>
                    <a:pt x="166" y="146"/>
                    <a:pt x="169" y="146"/>
                  </a:cubicBezTo>
                  <a:cubicBezTo>
                    <a:pt x="174" y="146"/>
                    <a:pt x="179" y="136"/>
                    <a:pt x="185" y="112"/>
                  </a:cubicBezTo>
                  <a:cubicBezTo>
                    <a:pt x="189" y="87"/>
                    <a:pt x="189" y="59"/>
                    <a:pt x="185" y="34"/>
                  </a:cubicBezTo>
                  <a:cubicBezTo>
                    <a:pt x="181" y="30"/>
                    <a:pt x="177" y="26"/>
                    <a:pt x="177" y="26"/>
                  </a:cubicBezTo>
                  <a:cubicBezTo>
                    <a:pt x="175" y="26"/>
                    <a:pt x="174" y="26"/>
                    <a:pt x="172" y="26"/>
                  </a:cubicBezTo>
                  <a:cubicBezTo>
                    <a:pt x="146" y="26"/>
                    <a:pt x="122" y="2"/>
                    <a:pt x="99" y="2"/>
                  </a:cubicBezTo>
                  <a:cubicBezTo>
                    <a:pt x="91" y="2"/>
                    <a:pt x="82" y="5"/>
                    <a:pt x="74" y="14"/>
                  </a:cubicBezTo>
                  <a:cubicBezTo>
                    <a:pt x="72" y="14"/>
                    <a:pt x="71" y="15"/>
                    <a:pt x="70" y="15"/>
                  </a:cubicBezTo>
                  <a:cubicBezTo>
                    <a:pt x="64" y="15"/>
                    <a:pt x="61" y="9"/>
                    <a:pt x="58" y="5"/>
                  </a:cubicBezTo>
                  <a:cubicBezTo>
                    <a:pt x="52" y="2"/>
                    <a:pt x="47" y="1"/>
                    <a:pt x="42"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3" name="Google Shape;153;p29"/>
            <p:cNvSpPr/>
            <p:nvPr/>
          </p:nvSpPr>
          <p:spPr>
            <a:xfrm>
              <a:off x="4810300" y="5395425"/>
              <a:ext cx="3100" cy="3825"/>
            </a:xfrm>
            <a:custGeom>
              <a:avLst/>
              <a:gdLst/>
              <a:ahLst/>
              <a:cxnLst/>
              <a:rect l="l" t="t" r="r" b="b"/>
              <a:pathLst>
                <a:path w="124" h="153" extrusionOk="0">
                  <a:moveTo>
                    <a:pt x="87" y="0"/>
                  </a:moveTo>
                  <a:lnTo>
                    <a:pt x="17" y="12"/>
                  </a:lnTo>
                  <a:lnTo>
                    <a:pt x="13" y="12"/>
                  </a:lnTo>
                  <a:cubicBezTo>
                    <a:pt x="5" y="16"/>
                    <a:pt x="0" y="33"/>
                    <a:pt x="0" y="70"/>
                  </a:cubicBezTo>
                  <a:cubicBezTo>
                    <a:pt x="0" y="107"/>
                    <a:pt x="5" y="144"/>
                    <a:pt x="13" y="144"/>
                  </a:cubicBezTo>
                  <a:cubicBezTo>
                    <a:pt x="19" y="147"/>
                    <a:pt x="31" y="153"/>
                    <a:pt x="42" y="153"/>
                  </a:cubicBezTo>
                  <a:cubicBezTo>
                    <a:pt x="45" y="153"/>
                    <a:pt x="47" y="153"/>
                    <a:pt x="50" y="152"/>
                  </a:cubicBezTo>
                  <a:cubicBezTo>
                    <a:pt x="59" y="146"/>
                    <a:pt x="70" y="121"/>
                    <a:pt x="81" y="121"/>
                  </a:cubicBezTo>
                  <a:cubicBezTo>
                    <a:pt x="84" y="121"/>
                    <a:pt x="88" y="124"/>
                    <a:pt x="91" y="131"/>
                  </a:cubicBezTo>
                  <a:cubicBezTo>
                    <a:pt x="92" y="133"/>
                    <a:pt x="92" y="134"/>
                    <a:pt x="93" y="134"/>
                  </a:cubicBezTo>
                  <a:cubicBezTo>
                    <a:pt x="98" y="134"/>
                    <a:pt x="104" y="121"/>
                    <a:pt x="107" y="111"/>
                  </a:cubicBezTo>
                  <a:cubicBezTo>
                    <a:pt x="119" y="90"/>
                    <a:pt x="124" y="70"/>
                    <a:pt x="119" y="45"/>
                  </a:cubicBezTo>
                  <a:cubicBezTo>
                    <a:pt x="119" y="8"/>
                    <a:pt x="111" y="0"/>
                    <a:pt x="107" y="0"/>
                  </a:cubicBezTo>
                  <a:cubicBezTo>
                    <a:pt x="99" y="0"/>
                    <a:pt x="91" y="0"/>
                    <a:pt x="87" y="4"/>
                  </a:cubicBezTo>
                  <a:lnTo>
                    <a:pt x="87" y="0"/>
                  </a:ln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4" name="Google Shape;154;p29"/>
            <p:cNvSpPr/>
            <p:nvPr/>
          </p:nvSpPr>
          <p:spPr>
            <a:xfrm>
              <a:off x="4813475" y="5395625"/>
              <a:ext cx="1575" cy="2675"/>
            </a:xfrm>
            <a:custGeom>
              <a:avLst/>
              <a:gdLst/>
              <a:ahLst/>
              <a:cxnLst/>
              <a:rect l="l" t="t" r="r" b="b"/>
              <a:pathLst>
                <a:path w="63" h="107" extrusionOk="0">
                  <a:moveTo>
                    <a:pt x="26" y="0"/>
                  </a:moveTo>
                  <a:cubicBezTo>
                    <a:pt x="15" y="0"/>
                    <a:pt x="8" y="3"/>
                    <a:pt x="1" y="70"/>
                  </a:cubicBezTo>
                  <a:cubicBezTo>
                    <a:pt x="13" y="95"/>
                    <a:pt x="25" y="107"/>
                    <a:pt x="36" y="107"/>
                  </a:cubicBezTo>
                  <a:cubicBezTo>
                    <a:pt x="43" y="107"/>
                    <a:pt x="50" y="102"/>
                    <a:pt x="58" y="95"/>
                  </a:cubicBezTo>
                  <a:cubicBezTo>
                    <a:pt x="58" y="82"/>
                    <a:pt x="62" y="70"/>
                    <a:pt x="62" y="58"/>
                  </a:cubicBezTo>
                  <a:cubicBezTo>
                    <a:pt x="62" y="45"/>
                    <a:pt x="58" y="33"/>
                    <a:pt x="58" y="21"/>
                  </a:cubicBezTo>
                  <a:cubicBezTo>
                    <a:pt x="46" y="8"/>
                    <a:pt x="38" y="0"/>
                    <a:pt x="29" y="0"/>
                  </a:cubicBezTo>
                  <a:cubicBezTo>
                    <a:pt x="28" y="0"/>
                    <a:pt x="27" y="0"/>
                    <a:pt x="26"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5" name="Google Shape;155;p29"/>
            <p:cNvSpPr/>
            <p:nvPr/>
          </p:nvSpPr>
          <p:spPr>
            <a:xfrm>
              <a:off x="4815225" y="5395350"/>
              <a:ext cx="1250" cy="3250"/>
            </a:xfrm>
            <a:custGeom>
              <a:avLst/>
              <a:gdLst/>
              <a:ahLst/>
              <a:cxnLst/>
              <a:rect l="l" t="t" r="r" b="b"/>
              <a:pathLst>
                <a:path w="50" h="130" extrusionOk="0">
                  <a:moveTo>
                    <a:pt x="30" y="1"/>
                  </a:moveTo>
                  <a:cubicBezTo>
                    <a:pt x="19" y="1"/>
                    <a:pt x="10" y="20"/>
                    <a:pt x="0" y="69"/>
                  </a:cubicBezTo>
                  <a:cubicBezTo>
                    <a:pt x="11" y="107"/>
                    <a:pt x="19" y="130"/>
                    <a:pt x="29" y="130"/>
                  </a:cubicBezTo>
                  <a:cubicBezTo>
                    <a:pt x="34" y="130"/>
                    <a:pt x="39" y="122"/>
                    <a:pt x="46" y="106"/>
                  </a:cubicBezTo>
                  <a:cubicBezTo>
                    <a:pt x="50" y="89"/>
                    <a:pt x="50" y="69"/>
                    <a:pt x="50" y="52"/>
                  </a:cubicBezTo>
                  <a:cubicBezTo>
                    <a:pt x="50" y="36"/>
                    <a:pt x="46" y="19"/>
                    <a:pt x="41" y="7"/>
                  </a:cubicBezTo>
                  <a:cubicBezTo>
                    <a:pt x="37" y="3"/>
                    <a:pt x="33" y="1"/>
                    <a:pt x="30"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6" name="Google Shape;156;p29"/>
            <p:cNvSpPr/>
            <p:nvPr/>
          </p:nvSpPr>
          <p:spPr>
            <a:xfrm>
              <a:off x="4807625" y="5395850"/>
              <a:ext cx="950" cy="3400"/>
            </a:xfrm>
            <a:custGeom>
              <a:avLst/>
              <a:gdLst/>
              <a:ahLst/>
              <a:cxnLst/>
              <a:rect l="l" t="t" r="r" b="b"/>
              <a:pathLst>
                <a:path w="38" h="136" extrusionOk="0">
                  <a:moveTo>
                    <a:pt x="18" y="0"/>
                  </a:moveTo>
                  <a:cubicBezTo>
                    <a:pt x="13" y="0"/>
                    <a:pt x="9" y="18"/>
                    <a:pt x="1" y="53"/>
                  </a:cubicBezTo>
                  <a:cubicBezTo>
                    <a:pt x="1" y="102"/>
                    <a:pt x="9" y="131"/>
                    <a:pt x="17" y="135"/>
                  </a:cubicBezTo>
                  <a:cubicBezTo>
                    <a:pt x="18" y="135"/>
                    <a:pt x="18" y="135"/>
                    <a:pt x="19" y="135"/>
                  </a:cubicBezTo>
                  <a:cubicBezTo>
                    <a:pt x="27" y="135"/>
                    <a:pt x="34" y="110"/>
                    <a:pt x="38" y="53"/>
                  </a:cubicBezTo>
                  <a:cubicBezTo>
                    <a:pt x="27" y="18"/>
                    <a:pt x="22" y="0"/>
                    <a:pt x="18"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7" name="Google Shape;157;p29"/>
            <p:cNvSpPr/>
            <p:nvPr/>
          </p:nvSpPr>
          <p:spPr>
            <a:xfrm>
              <a:off x="4808975" y="5395925"/>
              <a:ext cx="1050" cy="3425"/>
            </a:xfrm>
            <a:custGeom>
              <a:avLst/>
              <a:gdLst/>
              <a:ahLst/>
              <a:cxnLst/>
              <a:rect l="l" t="t" r="r" b="b"/>
              <a:pathLst>
                <a:path w="42" h="137" extrusionOk="0">
                  <a:moveTo>
                    <a:pt x="21" y="1"/>
                  </a:moveTo>
                  <a:cubicBezTo>
                    <a:pt x="8" y="1"/>
                    <a:pt x="4" y="25"/>
                    <a:pt x="4" y="58"/>
                  </a:cubicBezTo>
                  <a:cubicBezTo>
                    <a:pt x="0" y="83"/>
                    <a:pt x="4" y="111"/>
                    <a:pt x="21" y="136"/>
                  </a:cubicBezTo>
                  <a:cubicBezTo>
                    <a:pt x="21" y="136"/>
                    <a:pt x="22" y="136"/>
                    <a:pt x="22" y="136"/>
                  </a:cubicBezTo>
                  <a:cubicBezTo>
                    <a:pt x="30" y="136"/>
                    <a:pt x="37" y="109"/>
                    <a:pt x="37" y="70"/>
                  </a:cubicBezTo>
                  <a:cubicBezTo>
                    <a:pt x="41" y="58"/>
                    <a:pt x="37" y="42"/>
                    <a:pt x="37" y="29"/>
                  </a:cubicBezTo>
                  <a:cubicBezTo>
                    <a:pt x="33" y="21"/>
                    <a:pt x="29" y="9"/>
                    <a:pt x="25"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8" name="Google Shape;158;p29"/>
            <p:cNvSpPr/>
            <p:nvPr/>
          </p:nvSpPr>
          <p:spPr>
            <a:xfrm>
              <a:off x="4806400" y="5395725"/>
              <a:ext cx="950" cy="3075"/>
            </a:xfrm>
            <a:custGeom>
              <a:avLst/>
              <a:gdLst/>
              <a:ahLst/>
              <a:cxnLst/>
              <a:rect l="l" t="t" r="r" b="b"/>
              <a:pathLst>
                <a:path w="38" h="123" extrusionOk="0">
                  <a:moveTo>
                    <a:pt x="17" y="0"/>
                  </a:moveTo>
                  <a:cubicBezTo>
                    <a:pt x="13" y="9"/>
                    <a:pt x="9" y="21"/>
                    <a:pt x="5" y="33"/>
                  </a:cubicBezTo>
                  <a:cubicBezTo>
                    <a:pt x="1" y="50"/>
                    <a:pt x="1" y="66"/>
                    <a:pt x="5" y="82"/>
                  </a:cubicBezTo>
                  <a:cubicBezTo>
                    <a:pt x="7" y="108"/>
                    <a:pt x="15" y="123"/>
                    <a:pt x="22" y="123"/>
                  </a:cubicBezTo>
                  <a:cubicBezTo>
                    <a:pt x="26" y="123"/>
                    <a:pt x="30" y="118"/>
                    <a:pt x="33" y="107"/>
                  </a:cubicBezTo>
                  <a:cubicBezTo>
                    <a:pt x="33" y="82"/>
                    <a:pt x="37" y="62"/>
                    <a:pt x="37" y="41"/>
                  </a:cubicBezTo>
                  <a:cubicBezTo>
                    <a:pt x="37" y="29"/>
                    <a:pt x="33" y="21"/>
                    <a:pt x="29" y="9"/>
                  </a:cubicBezTo>
                  <a:cubicBezTo>
                    <a:pt x="25" y="4"/>
                    <a:pt x="21" y="4"/>
                    <a:pt x="17"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9" name="Google Shape;159;p29"/>
            <p:cNvSpPr/>
            <p:nvPr/>
          </p:nvSpPr>
          <p:spPr>
            <a:xfrm>
              <a:off x="4806925" y="5434200"/>
              <a:ext cx="9350" cy="4400"/>
            </a:xfrm>
            <a:custGeom>
              <a:avLst/>
              <a:gdLst/>
              <a:ahLst/>
              <a:cxnLst/>
              <a:rect l="l" t="t" r="r" b="b"/>
              <a:pathLst>
                <a:path w="374" h="176" extrusionOk="0">
                  <a:moveTo>
                    <a:pt x="357" y="0"/>
                  </a:moveTo>
                  <a:cubicBezTo>
                    <a:pt x="328" y="0"/>
                    <a:pt x="295" y="0"/>
                    <a:pt x="271" y="4"/>
                  </a:cubicBezTo>
                  <a:cubicBezTo>
                    <a:pt x="213" y="16"/>
                    <a:pt x="160" y="29"/>
                    <a:pt x="111" y="45"/>
                  </a:cubicBezTo>
                  <a:cubicBezTo>
                    <a:pt x="99" y="49"/>
                    <a:pt x="85" y="51"/>
                    <a:pt x="72" y="51"/>
                  </a:cubicBezTo>
                  <a:cubicBezTo>
                    <a:pt x="60" y="51"/>
                    <a:pt x="47" y="49"/>
                    <a:pt x="37" y="45"/>
                  </a:cubicBezTo>
                  <a:cubicBezTo>
                    <a:pt x="21" y="45"/>
                    <a:pt x="8" y="45"/>
                    <a:pt x="0" y="90"/>
                  </a:cubicBezTo>
                  <a:cubicBezTo>
                    <a:pt x="4" y="156"/>
                    <a:pt x="12" y="156"/>
                    <a:pt x="21" y="164"/>
                  </a:cubicBezTo>
                  <a:cubicBezTo>
                    <a:pt x="26" y="170"/>
                    <a:pt x="32" y="176"/>
                    <a:pt x="38" y="176"/>
                  </a:cubicBezTo>
                  <a:cubicBezTo>
                    <a:pt x="40" y="176"/>
                    <a:pt x="43" y="175"/>
                    <a:pt x="45" y="172"/>
                  </a:cubicBezTo>
                  <a:cubicBezTo>
                    <a:pt x="55" y="162"/>
                    <a:pt x="65" y="159"/>
                    <a:pt x="74" y="159"/>
                  </a:cubicBezTo>
                  <a:cubicBezTo>
                    <a:pt x="83" y="159"/>
                    <a:pt x="92" y="162"/>
                    <a:pt x="103" y="164"/>
                  </a:cubicBezTo>
                  <a:cubicBezTo>
                    <a:pt x="107" y="166"/>
                    <a:pt x="111" y="167"/>
                    <a:pt x="115" y="167"/>
                  </a:cubicBezTo>
                  <a:cubicBezTo>
                    <a:pt x="127" y="167"/>
                    <a:pt x="140" y="160"/>
                    <a:pt x="152" y="160"/>
                  </a:cubicBezTo>
                  <a:lnTo>
                    <a:pt x="263" y="144"/>
                  </a:lnTo>
                  <a:cubicBezTo>
                    <a:pt x="271" y="140"/>
                    <a:pt x="275" y="140"/>
                    <a:pt x="283" y="135"/>
                  </a:cubicBezTo>
                  <a:cubicBezTo>
                    <a:pt x="292" y="131"/>
                    <a:pt x="301" y="123"/>
                    <a:pt x="310" y="123"/>
                  </a:cubicBezTo>
                  <a:cubicBezTo>
                    <a:pt x="317" y="123"/>
                    <a:pt x="325" y="129"/>
                    <a:pt x="332" y="148"/>
                  </a:cubicBezTo>
                  <a:cubicBezTo>
                    <a:pt x="338" y="159"/>
                    <a:pt x="343" y="164"/>
                    <a:pt x="347" y="164"/>
                  </a:cubicBezTo>
                  <a:cubicBezTo>
                    <a:pt x="357" y="164"/>
                    <a:pt x="363" y="130"/>
                    <a:pt x="369" y="82"/>
                  </a:cubicBezTo>
                  <a:cubicBezTo>
                    <a:pt x="373" y="57"/>
                    <a:pt x="369" y="33"/>
                    <a:pt x="361" y="4"/>
                  </a:cubicBezTo>
                  <a:cubicBezTo>
                    <a:pt x="361" y="4"/>
                    <a:pt x="357" y="0"/>
                    <a:pt x="357"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0" name="Google Shape;160;p29"/>
            <p:cNvSpPr/>
            <p:nvPr/>
          </p:nvSpPr>
          <p:spPr>
            <a:xfrm>
              <a:off x="4816250" y="5433975"/>
              <a:ext cx="1250" cy="3425"/>
            </a:xfrm>
            <a:custGeom>
              <a:avLst/>
              <a:gdLst/>
              <a:ahLst/>
              <a:cxnLst/>
              <a:rect l="l" t="t" r="r" b="b"/>
              <a:pathLst>
                <a:path w="50" h="137" extrusionOk="0">
                  <a:moveTo>
                    <a:pt x="25" y="0"/>
                  </a:moveTo>
                  <a:cubicBezTo>
                    <a:pt x="17" y="0"/>
                    <a:pt x="9" y="14"/>
                    <a:pt x="0" y="50"/>
                  </a:cubicBezTo>
                  <a:cubicBezTo>
                    <a:pt x="6" y="119"/>
                    <a:pt x="15" y="136"/>
                    <a:pt x="24" y="136"/>
                  </a:cubicBezTo>
                  <a:cubicBezTo>
                    <a:pt x="29" y="136"/>
                    <a:pt x="33" y="132"/>
                    <a:pt x="37" y="128"/>
                  </a:cubicBezTo>
                  <a:cubicBezTo>
                    <a:pt x="50" y="116"/>
                    <a:pt x="50" y="91"/>
                    <a:pt x="50" y="34"/>
                  </a:cubicBezTo>
                  <a:cubicBezTo>
                    <a:pt x="41" y="15"/>
                    <a:pt x="33" y="0"/>
                    <a:pt x="25"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1" name="Google Shape;161;p29"/>
            <p:cNvSpPr/>
            <p:nvPr/>
          </p:nvSpPr>
          <p:spPr>
            <a:xfrm>
              <a:off x="4818000" y="5434525"/>
              <a:ext cx="1250" cy="3325"/>
            </a:xfrm>
            <a:custGeom>
              <a:avLst/>
              <a:gdLst/>
              <a:ahLst/>
              <a:cxnLst/>
              <a:rect l="l" t="t" r="r" b="b"/>
              <a:pathLst>
                <a:path w="50" h="133" extrusionOk="0">
                  <a:moveTo>
                    <a:pt x="27" y="0"/>
                  </a:moveTo>
                  <a:cubicBezTo>
                    <a:pt x="21" y="0"/>
                    <a:pt x="15" y="8"/>
                    <a:pt x="8" y="12"/>
                  </a:cubicBezTo>
                  <a:cubicBezTo>
                    <a:pt x="4" y="36"/>
                    <a:pt x="0" y="57"/>
                    <a:pt x="8" y="81"/>
                  </a:cubicBezTo>
                  <a:cubicBezTo>
                    <a:pt x="12" y="110"/>
                    <a:pt x="19" y="132"/>
                    <a:pt x="26" y="132"/>
                  </a:cubicBezTo>
                  <a:cubicBezTo>
                    <a:pt x="27" y="132"/>
                    <a:pt x="28" y="132"/>
                    <a:pt x="29" y="131"/>
                  </a:cubicBezTo>
                  <a:cubicBezTo>
                    <a:pt x="41" y="122"/>
                    <a:pt x="45" y="86"/>
                    <a:pt x="49" y="32"/>
                  </a:cubicBezTo>
                  <a:cubicBezTo>
                    <a:pt x="41" y="8"/>
                    <a:pt x="34" y="0"/>
                    <a:pt x="27"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2" name="Google Shape;162;p29"/>
            <p:cNvSpPr/>
            <p:nvPr/>
          </p:nvSpPr>
          <p:spPr>
            <a:xfrm>
              <a:off x="4802400" y="5435400"/>
              <a:ext cx="750" cy="2600"/>
            </a:xfrm>
            <a:custGeom>
              <a:avLst/>
              <a:gdLst/>
              <a:ahLst/>
              <a:cxnLst/>
              <a:rect l="l" t="t" r="r" b="b"/>
              <a:pathLst>
                <a:path w="30" h="104" extrusionOk="0">
                  <a:moveTo>
                    <a:pt x="19" y="0"/>
                  </a:moveTo>
                  <a:cubicBezTo>
                    <a:pt x="18" y="0"/>
                    <a:pt x="17" y="1"/>
                    <a:pt x="17" y="1"/>
                  </a:cubicBezTo>
                  <a:cubicBezTo>
                    <a:pt x="13" y="1"/>
                    <a:pt x="5" y="1"/>
                    <a:pt x="1" y="30"/>
                  </a:cubicBezTo>
                  <a:cubicBezTo>
                    <a:pt x="1" y="51"/>
                    <a:pt x="5" y="75"/>
                    <a:pt x="5" y="104"/>
                  </a:cubicBezTo>
                  <a:cubicBezTo>
                    <a:pt x="13" y="96"/>
                    <a:pt x="21" y="96"/>
                    <a:pt x="25" y="87"/>
                  </a:cubicBezTo>
                  <a:cubicBezTo>
                    <a:pt x="29" y="75"/>
                    <a:pt x="29" y="63"/>
                    <a:pt x="29" y="51"/>
                  </a:cubicBezTo>
                  <a:cubicBezTo>
                    <a:pt x="29" y="34"/>
                    <a:pt x="29" y="22"/>
                    <a:pt x="25" y="5"/>
                  </a:cubicBezTo>
                  <a:cubicBezTo>
                    <a:pt x="23" y="1"/>
                    <a:pt x="21" y="0"/>
                    <a:pt x="19"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3" name="Google Shape;163;p29"/>
            <p:cNvSpPr/>
            <p:nvPr/>
          </p:nvSpPr>
          <p:spPr>
            <a:xfrm>
              <a:off x="4812975" y="5355775"/>
              <a:ext cx="15000" cy="5650"/>
            </a:xfrm>
            <a:custGeom>
              <a:avLst/>
              <a:gdLst/>
              <a:ahLst/>
              <a:cxnLst/>
              <a:rect l="l" t="t" r="r" b="b"/>
              <a:pathLst>
                <a:path w="600" h="226" extrusionOk="0">
                  <a:moveTo>
                    <a:pt x="514" y="0"/>
                  </a:moveTo>
                  <a:cubicBezTo>
                    <a:pt x="507" y="0"/>
                    <a:pt x="499" y="21"/>
                    <a:pt x="488" y="64"/>
                  </a:cubicBezTo>
                  <a:cubicBezTo>
                    <a:pt x="477" y="17"/>
                    <a:pt x="465" y="8"/>
                    <a:pt x="452" y="8"/>
                  </a:cubicBezTo>
                  <a:cubicBezTo>
                    <a:pt x="444" y="8"/>
                    <a:pt x="435" y="12"/>
                    <a:pt x="426" y="12"/>
                  </a:cubicBezTo>
                  <a:cubicBezTo>
                    <a:pt x="424" y="12"/>
                    <a:pt x="421" y="11"/>
                    <a:pt x="419" y="10"/>
                  </a:cubicBezTo>
                  <a:cubicBezTo>
                    <a:pt x="417" y="10"/>
                    <a:pt x="416" y="10"/>
                    <a:pt x="414" y="10"/>
                  </a:cubicBezTo>
                  <a:cubicBezTo>
                    <a:pt x="403" y="10"/>
                    <a:pt x="388" y="23"/>
                    <a:pt x="374" y="23"/>
                  </a:cubicBezTo>
                  <a:cubicBezTo>
                    <a:pt x="347" y="25"/>
                    <a:pt x="320" y="35"/>
                    <a:pt x="291" y="35"/>
                  </a:cubicBezTo>
                  <a:cubicBezTo>
                    <a:pt x="275" y="35"/>
                    <a:pt x="259" y="32"/>
                    <a:pt x="242" y="23"/>
                  </a:cubicBezTo>
                  <a:cubicBezTo>
                    <a:pt x="238" y="21"/>
                    <a:pt x="234" y="20"/>
                    <a:pt x="230" y="20"/>
                  </a:cubicBezTo>
                  <a:cubicBezTo>
                    <a:pt x="218" y="20"/>
                    <a:pt x="205" y="28"/>
                    <a:pt x="193" y="31"/>
                  </a:cubicBezTo>
                  <a:cubicBezTo>
                    <a:pt x="185" y="27"/>
                    <a:pt x="177" y="27"/>
                    <a:pt x="172" y="23"/>
                  </a:cubicBezTo>
                  <a:cubicBezTo>
                    <a:pt x="155" y="20"/>
                    <a:pt x="139" y="12"/>
                    <a:pt x="124" y="12"/>
                  </a:cubicBezTo>
                  <a:cubicBezTo>
                    <a:pt x="114" y="12"/>
                    <a:pt x="104" y="15"/>
                    <a:pt x="95" y="27"/>
                  </a:cubicBezTo>
                  <a:cubicBezTo>
                    <a:pt x="88" y="34"/>
                    <a:pt x="81" y="36"/>
                    <a:pt x="74" y="36"/>
                  </a:cubicBezTo>
                  <a:cubicBezTo>
                    <a:pt x="61" y="36"/>
                    <a:pt x="48" y="27"/>
                    <a:pt x="37" y="27"/>
                  </a:cubicBezTo>
                  <a:cubicBezTo>
                    <a:pt x="29" y="27"/>
                    <a:pt x="17" y="31"/>
                    <a:pt x="12" y="39"/>
                  </a:cubicBezTo>
                  <a:cubicBezTo>
                    <a:pt x="8" y="47"/>
                    <a:pt x="4" y="60"/>
                    <a:pt x="4" y="72"/>
                  </a:cubicBezTo>
                  <a:cubicBezTo>
                    <a:pt x="0" y="80"/>
                    <a:pt x="0" y="84"/>
                    <a:pt x="4" y="92"/>
                  </a:cubicBezTo>
                  <a:cubicBezTo>
                    <a:pt x="4" y="113"/>
                    <a:pt x="4" y="129"/>
                    <a:pt x="4" y="146"/>
                  </a:cubicBezTo>
                  <a:cubicBezTo>
                    <a:pt x="8" y="150"/>
                    <a:pt x="12" y="154"/>
                    <a:pt x="12" y="154"/>
                  </a:cubicBezTo>
                  <a:lnTo>
                    <a:pt x="95" y="142"/>
                  </a:lnTo>
                  <a:cubicBezTo>
                    <a:pt x="95" y="142"/>
                    <a:pt x="99" y="146"/>
                    <a:pt x="103" y="146"/>
                  </a:cubicBezTo>
                  <a:cubicBezTo>
                    <a:pt x="106" y="149"/>
                    <a:pt x="114" y="157"/>
                    <a:pt x="119" y="157"/>
                  </a:cubicBezTo>
                  <a:cubicBezTo>
                    <a:pt x="121" y="157"/>
                    <a:pt x="122" y="156"/>
                    <a:pt x="123" y="154"/>
                  </a:cubicBezTo>
                  <a:cubicBezTo>
                    <a:pt x="130" y="140"/>
                    <a:pt x="145" y="132"/>
                    <a:pt x="160" y="132"/>
                  </a:cubicBezTo>
                  <a:cubicBezTo>
                    <a:pt x="163" y="132"/>
                    <a:pt x="166" y="133"/>
                    <a:pt x="168" y="133"/>
                  </a:cubicBezTo>
                  <a:cubicBezTo>
                    <a:pt x="197" y="142"/>
                    <a:pt x="226" y="158"/>
                    <a:pt x="250" y="170"/>
                  </a:cubicBezTo>
                  <a:cubicBezTo>
                    <a:pt x="283" y="183"/>
                    <a:pt x="308" y="203"/>
                    <a:pt x="337" y="224"/>
                  </a:cubicBezTo>
                  <a:cubicBezTo>
                    <a:pt x="338" y="225"/>
                    <a:pt x="339" y="225"/>
                    <a:pt x="340" y="225"/>
                  </a:cubicBezTo>
                  <a:cubicBezTo>
                    <a:pt x="347" y="225"/>
                    <a:pt x="353" y="211"/>
                    <a:pt x="363" y="211"/>
                  </a:cubicBezTo>
                  <a:cubicBezTo>
                    <a:pt x="363" y="211"/>
                    <a:pt x="364" y="211"/>
                    <a:pt x="365" y="211"/>
                  </a:cubicBezTo>
                  <a:cubicBezTo>
                    <a:pt x="366" y="212"/>
                    <a:pt x="367" y="212"/>
                    <a:pt x="367" y="212"/>
                  </a:cubicBezTo>
                  <a:cubicBezTo>
                    <a:pt x="377" y="212"/>
                    <a:pt x="387" y="193"/>
                    <a:pt x="397" y="193"/>
                  </a:cubicBezTo>
                  <a:cubicBezTo>
                    <a:pt x="403" y="193"/>
                    <a:pt x="409" y="199"/>
                    <a:pt x="415" y="220"/>
                  </a:cubicBezTo>
                  <a:lnTo>
                    <a:pt x="488" y="125"/>
                  </a:lnTo>
                  <a:cubicBezTo>
                    <a:pt x="497" y="158"/>
                    <a:pt x="509" y="162"/>
                    <a:pt x="521" y="166"/>
                  </a:cubicBezTo>
                  <a:cubicBezTo>
                    <a:pt x="531" y="166"/>
                    <a:pt x="549" y="151"/>
                    <a:pt x="566" y="151"/>
                  </a:cubicBezTo>
                  <a:cubicBezTo>
                    <a:pt x="570" y="151"/>
                    <a:pt x="575" y="152"/>
                    <a:pt x="579" y="154"/>
                  </a:cubicBezTo>
                  <a:cubicBezTo>
                    <a:pt x="579" y="154"/>
                    <a:pt x="580" y="154"/>
                    <a:pt x="580" y="154"/>
                  </a:cubicBezTo>
                  <a:cubicBezTo>
                    <a:pt x="588" y="154"/>
                    <a:pt x="595" y="126"/>
                    <a:pt x="599" y="72"/>
                  </a:cubicBezTo>
                  <a:cubicBezTo>
                    <a:pt x="599" y="31"/>
                    <a:pt x="593" y="14"/>
                    <a:pt x="585" y="14"/>
                  </a:cubicBezTo>
                  <a:cubicBezTo>
                    <a:pt x="584" y="14"/>
                    <a:pt x="584" y="14"/>
                    <a:pt x="583" y="14"/>
                  </a:cubicBezTo>
                  <a:cubicBezTo>
                    <a:pt x="575" y="17"/>
                    <a:pt x="566" y="19"/>
                    <a:pt x="558" y="19"/>
                  </a:cubicBezTo>
                  <a:cubicBezTo>
                    <a:pt x="543" y="19"/>
                    <a:pt x="528" y="13"/>
                    <a:pt x="517" y="2"/>
                  </a:cubicBezTo>
                  <a:cubicBezTo>
                    <a:pt x="516" y="1"/>
                    <a:pt x="515" y="0"/>
                    <a:pt x="514"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4" name="Google Shape;164;p29"/>
            <p:cNvSpPr/>
            <p:nvPr/>
          </p:nvSpPr>
          <p:spPr>
            <a:xfrm>
              <a:off x="4804975" y="5355825"/>
              <a:ext cx="2375" cy="3125"/>
            </a:xfrm>
            <a:custGeom>
              <a:avLst/>
              <a:gdLst/>
              <a:ahLst/>
              <a:cxnLst/>
              <a:rect l="l" t="t" r="r" b="b"/>
              <a:pathLst>
                <a:path w="95" h="125" extrusionOk="0">
                  <a:moveTo>
                    <a:pt x="25" y="0"/>
                  </a:moveTo>
                  <a:cubicBezTo>
                    <a:pt x="12" y="8"/>
                    <a:pt x="12" y="8"/>
                    <a:pt x="0" y="66"/>
                  </a:cubicBezTo>
                  <a:cubicBezTo>
                    <a:pt x="4" y="111"/>
                    <a:pt x="12" y="119"/>
                    <a:pt x="21" y="119"/>
                  </a:cubicBezTo>
                  <a:cubicBezTo>
                    <a:pt x="22" y="119"/>
                    <a:pt x="23" y="120"/>
                    <a:pt x="24" y="120"/>
                  </a:cubicBezTo>
                  <a:cubicBezTo>
                    <a:pt x="34" y="120"/>
                    <a:pt x="45" y="108"/>
                    <a:pt x="56" y="108"/>
                  </a:cubicBezTo>
                  <a:cubicBezTo>
                    <a:pt x="62" y="108"/>
                    <a:pt x="68" y="112"/>
                    <a:pt x="74" y="123"/>
                  </a:cubicBezTo>
                  <a:cubicBezTo>
                    <a:pt x="74" y="124"/>
                    <a:pt x="74" y="125"/>
                    <a:pt x="74" y="125"/>
                  </a:cubicBezTo>
                  <a:cubicBezTo>
                    <a:pt x="74" y="125"/>
                    <a:pt x="75" y="122"/>
                    <a:pt x="78" y="119"/>
                  </a:cubicBezTo>
                  <a:cubicBezTo>
                    <a:pt x="86" y="99"/>
                    <a:pt x="94" y="74"/>
                    <a:pt x="90" y="53"/>
                  </a:cubicBezTo>
                  <a:cubicBezTo>
                    <a:pt x="90" y="21"/>
                    <a:pt x="86" y="0"/>
                    <a:pt x="74"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5" name="Google Shape;165;p29"/>
            <p:cNvSpPr/>
            <p:nvPr/>
          </p:nvSpPr>
          <p:spPr>
            <a:xfrm>
              <a:off x="4809075" y="5355500"/>
              <a:ext cx="1150" cy="3400"/>
            </a:xfrm>
            <a:custGeom>
              <a:avLst/>
              <a:gdLst/>
              <a:ahLst/>
              <a:cxnLst/>
              <a:rect l="l" t="t" r="r" b="b"/>
              <a:pathLst>
                <a:path w="46" h="136" extrusionOk="0">
                  <a:moveTo>
                    <a:pt x="34" y="0"/>
                  </a:moveTo>
                  <a:cubicBezTo>
                    <a:pt x="34" y="0"/>
                    <a:pt x="33" y="0"/>
                    <a:pt x="33" y="1"/>
                  </a:cubicBezTo>
                  <a:cubicBezTo>
                    <a:pt x="21" y="9"/>
                    <a:pt x="13" y="21"/>
                    <a:pt x="8" y="34"/>
                  </a:cubicBezTo>
                  <a:cubicBezTo>
                    <a:pt x="0" y="62"/>
                    <a:pt x="4" y="95"/>
                    <a:pt x="13" y="124"/>
                  </a:cubicBezTo>
                  <a:cubicBezTo>
                    <a:pt x="18" y="130"/>
                    <a:pt x="22" y="136"/>
                    <a:pt x="27" y="136"/>
                  </a:cubicBezTo>
                  <a:cubicBezTo>
                    <a:pt x="29" y="136"/>
                    <a:pt x="31" y="135"/>
                    <a:pt x="33" y="132"/>
                  </a:cubicBezTo>
                  <a:cubicBezTo>
                    <a:pt x="41" y="112"/>
                    <a:pt x="45" y="87"/>
                    <a:pt x="45" y="66"/>
                  </a:cubicBezTo>
                  <a:cubicBezTo>
                    <a:pt x="42" y="21"/>
                    <a:pt x="38" y="0"/>
                    <a:pt x="34"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6" name="Google Shape;166;p29"/>
            <p:cNvSpPr/>
            <p:nvPr/>
          </p:nvSpPr>
          <p:spPr>
            <a:xfrm>
              <a:off x="4810700" y="5355925"/>
              <a:ext cx="1050" cy="3550"/>
            </a:xfrm>
            <a:custGeom>
              <a:avLst/>
              <a:gdLst/>
              <a:ahLst/>
              <a:cxnLst/>
              <a:rect l="l" t="t" r="r" b="b"/>
              <a:pathLst>
                <a:path w="42" h="142" extrusionOk="0">
                  <a:moveTo>
                    <a:pt x="20" y="0"/>
                  </a:moveTo>
                  <a:cubicBezTo>
                    <a:pt x="15" y="0"/>
                    <a:pt x="10" y="6"/>
                    <a:pt x="5" y="13"/>
                  </a:cubicBezTo>
                  <a:cubicBezTo>
                    <a:pt x="1" y="33"/>
                    <a:pt x="1" y="54"/>
                    <a:pt x="1" y="74"/>
                  </a:cubicBezTo>
                  <a:cubicBezTo>
                    <a:pt x="5" y="111"/>
                    <a:pt x="15" y="141"/>
                    <a:pt x="23" y="141"/>
                  </a:cubicBezTo>
                  <a:cubicBezTo>
                    <a:pt x="24" y="141"/>
                    <a:pt x="25" y="141"/>
                    <a:pt x="25" y="140"/>
                  </a:cubicBezTo>
                  <a:cubicBezTo>
                    <a:pt x="38" y="107"/>
                    <a:pt x="42" y="74"/>
                    <a:pt x="42" y="45"/>
                  </a:cubicBezTo>
                  <a:cubicBezTo>
                    <a:pt x="35" y="12"/>
                    <a:pt x="27" y="0"/>
                    <a:pt x="20"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7" name="Google Shape;167;p29"/>
            <p:cNvSpPr/>
            <p:nvPr/>
          </p:nvSpPr>
          <p:spPr>
            <a:xfrm>
              <a:off x="4811950" y="5356050"/>
              <a:ext cx="825" cy="3500"/>
            </a:xfrm>
            <a:custGeom>
              <a:avLst/>
              <a:gdLst/>
              <a:ahLst/>
              <a:cxnLst/>
              <a:rect l="l" t="t" r="r" b="b"/>
              <a:pathLst>
                <a:path w="33" h="140" extrusionOk="0">
                  <a:moveTo>
                    <a:pt x="18" y="1"/>
                  </a:moveTo>
                  <a:cubicBezTo>
                    <a:pt x="13" y="1"/>
                    <a:pt x="8" y="18"/>
                    <a:pt x="0" y="53"/>
                  </a:cubicBezTo>
                  <a:cubicBezTo>
                    <a:pt x="0" y="114"/>
                    <a:pt x="8" y="135"/>
                    <a:pt x="17" y="139"/>
                  </a:cubicBezTo>
                  <a:cubicBezTo>
                    <a:pt x="17" y="140"/>
                    <a:pt x="18" y="140"/>
                    <a:pt x="19" y="140"/>
                  </a:cubicBezTo>
                  <a:cubicBezTo>
                    <a:pt x="26" y="140"/>
                    <a:pt x="33" y="102"/>
                    <a:pt x="33" y="57"/>
                  </a:cubicBezTo>
                  <a:cubicBezTo>
                    <a:pt x="27" y="19"/>
                    <a:pt x="23" y="1"/>
                    <a:pt x="18"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8" name="Google Shape;168;p29"/>
            <p:cNvSpPr/>
            <p:nvPr/>
          </p:nvSpPr>
          <p:spPr>
            <a:xfrm>
              <a:off x="4807950" y="5355750"/>
              <a:ext cx="825" cy="2775"/>
            </a:xfrm>
            <a:custGeom>
              <a:avLst/>
              <a:gdLst/>
              <a:ahLst/>
              <a:cxnLst/>
              <a:rect l="l" t="t" r="r" b="b"/>
              <a:pathLst>
                <a:path w="33" h="111" extrusionOk="0">
                  <a:moveTo>
                    <a:pt x="18" y="0"/>
                  </a:moveTo>
                  <a:cubicBezTo>
                    <a:pt x="12" y="0"/>
                    <a:pt x="6" y="15"/>
                    <a:pt x="0" y="44"/>
                  </a:cubicBezTo>
                  <a:cubicBezTo>
                    <a:pt x="6" y="97"/>
                    <a:pt x="12" y="110"/>
                    <a:pt x="18" y="110"/>
                  </a:cubicBezTo>
                  <a:cubicBezTo>
                    <a:pt x="20" y="110"/>
                    <a:pt x="22" y="108"/>
                    <a:pt x="25" y="106"/>
                  </a:cubicBezTo>
                  <a:cubicBezTo>
                    <a:pt x="33" y="85"/>
                    <a:pt x="33" y="65"/>
                    <a:pt x="33" y="44"/>
                  </a:cubicBezTo>
                  <a:cubicBezTo>
                    <a:pt x="33" y="32"/>
                    <a:pt x="29" y="20"/>
                    <a:pt x="25" y="7"/>
                  </a:cubicBezTo>
                  <a:cubicBezTo>
                    <a:pt x="22" y="3"/>
                    <a:pt x="20" y="0"/>
                    <a:pt x="18"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9" name="Google Shape;169;p29"/>
            <p:cNvSpPr/>
            <p:nvPr/>
          </p:nvSpPr>
          <p:spPr>
            <a:xfrm>
              <a:off x="4827950" y="5356025"/>
              <a:ext cx="850" cy="2800"/>
            </a:xfrm>
            <a:custGeom>
              <a:avLst/>
              <a:gdLst/>
              <a:ahLst/>
              <a:cxnLst/>
              <a:rect l="l" t="t" r="r" b="b"/>
              <a:pathLst>
                <a:path w="34" h="112" extrusionOk="0">
                  <a:moveTo>
                    <a:pt x="18" y="0"/>
                  </a:moveTo>
                  <a:cubicBezTo>
                    <a:pt x="16" y="0"/>
                    <a:pt x="14" y="2"/>
                    <a:pt x="13" y="4"/>
                  </a:cubicBezTo>
                  <a:cubicBezTo>
                    <a:pt x="4" y="33"/>
                    <a:pt x="0" y="66"/>
                    <a:pt x="8" y="95"/>
                  </a:cubicBezTo>
                  <a:lnTo>
                    <a:pt x="25" y="111"/>
                  </a:lnTo>
                  <a:cubicBezTo>
                    <a:pt x="33" y="78"/>
                    <a:pt x="33" y="45"/>
                    <a:pt x="29" y="17"/>
                  </a:cubicBezTo>
                  <a:cubicBezTo>
                    <a:pt x="26" y="6"/>
                    <a:pt x="22" y="0"/>
                    <a:pt x="18"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70" name="Google Shape;170;p29"/>
            <p:cNvSpPr/>
            <p:nvPr/>
          </p:nvSpPr>
          <p:spPr>
            <a:xfrm>
              <a:off x="4811225" y="5447725"/>
              <a:ext cx="10600" cy="3650"/>
            </a:xfrm>
            <a:custGeom>
              <a:avLst/>
              <a:gdLst/>
              <a:ahLst/>
              <a:cxnLst/>
              <a:rect l="l" t="t" r="r" b="b"/>
              <a:pathLst>
                <a:path w="424" h="146" extrusionOk="0">
                  <a:moveTo>
                    <a:pt x="374" y="5"/>
                  </a:moveTo>
                  <a:cubicBezTo>
                    <a:pt x="349" y="9"/>
                    <a:pt x="329" y="9"/>
                    <a:pt x="308" y="13"/>
                  </a:cubicBezTo>
                  <a:cubicBezTo>
                    <a:pt x="259" y="13"/>
                    <a:pt x="214" y="17"/>
                    <a:pt x="169" y="21"/>
                  </a:cubicBezTo>
                  <a:cubicBezTo>
                    <a:pt x="166" y="22"/>
                    <a:pt x="163" y="22"/>
                    <a:pt x="161" y="22"/>
                  </a:cubicBezTo>
                  <a:cubicBezTo>
                    <a:pt x="146" y="22"/>
                    <a:pt x="133" y="18"/>
                    <a:pt x="120" y="18"/>
                  </a:cubicBezTo>
                  <a:cubicBezTo>
                    <a:pt x="106" y="18"/>
                    <a:pt x="92" y="22"/>
                    <a:pt x="78" y="42"/>
                  </a:cubicBezTo>
                  <a:cubicBezTo>
                    <a:pt x="78" y="42"/>
                    <a:pt x="77" y="43"/>
                    <a:pt x="76" y="43"/>
                  </a:cubicBezTo>
                  <a:cubicBezTo>
                    <a:pt x="72" y="43"/>
                    <a:pt x="65" y="33"/>
                    <a:pt x="62" y="29"/>
                  </a:cubicBezTo>
                  <a:cubicBezTo>
                    <a:pt x="55" y="22"/>
                    <a:pt x="48" y="18"/>
                    <a:pt x="40" y="18"/>
                  </a:cubicBezTo>
                  <a:cubicBezTo>
                    <a:pt x="27" y="18"/>
                    <a:pt x="14" y="33"/>
                    <a:pt x="0" y="79"/>
                  </a:cubicBezTo>
                  <a:cubicBezTo>
                    <a:pt x="12" y="114"/>
                    <a:pt x="24" y="131"/>
                    <a:pt x="36" y="131"/>
                  </a:cubicBezTo>
                  <a:cubicBezTo>
                    <a:pt x="41" y="131"/>
                    <a:pt x="45" y="128"/>
                    <a:pt x="50" y="124"/>
                  </a:cubicBezTo>
                  <a:cubicBezTo>
                    <a:pt x="56" y="119"/>
                    <a:pt x="62" y="117"/>
                    <a:pt x="68" y="117"/>
                  </a:cubicBezTo>
                  <a:cubicBezTo>
                    <a:pt x="76" y="117"/>
                    <a:pt x="85" y="122"/>
                    <a:pt x="95" y="132"/>
                  </a:cubicBezTo>
                  <a:cubicBezTo>
                    <a:pt x="107" y="141"/>
                    <a:pt x="122" y="146"/>
                    <a:pt x="137" y="146"/>
                  </a:cubicBezTo>
                  <a:cubicBezTo>
                    <a:pt x="142" y="146"/>
                    <a:pt x="147" y="145"/>
                    <a:pt x="152" y="144"/>
                  </a:cubicBezTo>
                  <a:cubicBezTo>
                    <a:pt x="230" y="144"/>
                    <a:pt x="304" y="140"/>
                    <a:pt x="382" y="136"/>
                  </a:cubicBezTo>
                  <a:cubicBezTo>
                    <a:pt x="398" y="136"/>
                    <a:pt x="411" y="132"/>
                    <a:pt x="423" y="91"/>
                  </a:cubicBezTo>
                  <a:lnTo>
                    <a:pt x="423" y="34"/>
                  </a:lnTo>
                  <a:cubicBezTo>
                    <a:pt x="407" y="1"/>
                    <a:pt x="390" y="9"/>
                    <a:pt x="374" y="5"/>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71" name="Google Shape;171;p29"/>
            <p:cNvSpPr/>
            <p:nvPr/>
          </p:nvSpPr>
          <p:spPr>
            <a:xfrm>
              <a:off x="4810100" y="5448625"/>
              <a:ext cx="950" cy="2000"/>
            </a:xfrm>
            <a:custGeom>
              <a:avLst/>
              <a:gdLst/>
              <a:ahLst/>
              <a:cxnLst/>
              <a:rect l="l" t="t" r="r" b="b"/>
              <a:pathLst>
                <a:path w="38" h="80" extrusionOk="0">
                  <a:moveTo>
                    <a:pt x="18" y="0"/>
                  </a:moveTo>
                  <a:cubicBezTo>
                    <a:pt x="12" y="0"/>
                    <a:pt x="6" y="9"/>
                    <a:pt x="0" y="34"/>
                  </a:cubicBezTo>
                  <a:cubicBezTo>
                    <a:pt x="8" y="64"/>
                    <a:pt x="14" y="79"/>
                    <a:pt x="19" y="79"/>
                  </a:cubicBezTo>
                  <a:cubicBezTo>
                    <a:pt x="25" y="79"/>
                    <a:pt x="31" y="61"/>
                    <a:pt x="37" y="22"/>
                  </a:cubicBezTo>
                  <a:cubicBezTo>
                    <a:pt x="31" y="11"/>
                    <a:pt x="24" y="0"/>
                    <a:pt x="18"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72" name="Google Shape;172;p29"/>
            <p:cNvSpPr/>
            <p:nvPr/>
          </p:nvSpPr>
          <p:spPr>
            <a:xfrm>
              <a:off x="4803225" y="5460875"/>
              <a:ext cx="10075" cy="3500"/>
            </a:xfrm>
            <a:custGeom>
              <a:avLst/>
              <a:gdLst/>
              <a:ahLst/>
              <a:cxnLst/>
              <a:rect l="l" t="t" r="r" b="b"/>
              <a:pathLst>
                <a:path w="403" h="140" extrusionOk="0">
                  <a:moveTo>
                    <a:pt x="64" y="0"/>
                  </a:moveTo>
                  <a:cubicBezTo>
                    <a:pt x="53" y="0"/>
                    <a:pt x="41" y="2"/>
                    <a:pt x="29" y="8"/>
                  </a:cubicBezTo>
                  <a:cubicBezTo>
                    <a:pt x="21" y="12"/>
                    <a:pt x="13" y="29"/>
                    <a:pt x="0" y="41"/>
                  </a:cubicBezTo>
                  <a:cubicBezTo>
                    <a:pt x="9" y="115"/>
                    <a:pt x="17" y="123"/>
                    <a:pt x="29" y="123"/>
                  </a:cubicBezTo>
                  <a:cubicBezTo>
                    <a:pt x="35" y="125"/>
                    <a:pt x="43" y="125"/>
                    <a:pt x="52" y="125"/>
                  </a:cubicBezTo>
                  <a:cubicBezTo>
                    <a:pt x="61" y="125"/>
                    <a:pt x="70" y="125"/>
                    <a:pt x="78" y="127"/>
                  </a:cubicBezTo>
                  <a:cubicBezTo>
                    <a:pt x="132" y="131"/>
                    <a:pt x="185" y="139"/>
                    <a:pt x="242" y="139"/>
                  </a:cubicBezTo>
                  <a:cubicBezTo>
                    <a:pt x="271" y="135"/>
                    <a:pt x="296" y="131"/>
                    <a:pt x="320" y="123"/>
                  </a:cubicBezTo>
                  <a:lnTo>
                    <a:pt x="374" y="123"/>
                  </a:lnTo>
                  <a:cubicBezTo>
                    <a:pt x="382" y="123"/>
                    <a:pt x="390" y="115"/>
                    <a:pt x="394" y="107"/>
                  </a:cubicBezTo>
                  <a:cubicBezTo>
                    <a:pt x="398" y="90"/>
                    <a:pt x="402" y="74"/>
                    <a:pt x="402" y="61"/>
                  </a:cubicBezTo>
                  <a:cubicBezTo>
                    <a:pt x="402" y="45"/>
                    <a:pt x="398" y="33"/>
                    <a:pt x="394" y="20"/>
                  </a:cubicBezTo>
                  <a:cubicBezTo>
                    <a:pt x="390" y="8"/>
                    <a:pt x="386" y="8"/>
                    <a:pt x="378" y="8"/>
                  </a:cubicBezTo>
                  <a:cubicBezTo>
                    <a:pt x="345" y="12"/>
                    <a:pt x="312" y="20"/>
                    <a:pt x="279" y="20"/>
                  </a:cubicBezTo>
                  <a:cubicBezTo>
                    <a:pt x="238" y="20"/>
                    <a:pt x="193" y="20"/>
                    <a:pt x="152" y="16"/>
                  </a:cubicBezTo>
                  <a:cubicBezTo>
                    <a:pt x="123" y="13"/>
                    <a:pt x="94" y="0"/>
                    <a:pt x="64"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73" name="Google Shape;173;p29"/>
            <p:cNvSpPr/>
            <p:nvPr/>
          </p:nvSpPr>
          <p:spPr>
            <a:xfrm>
              <a:off x="4801175" y="5461000"/>
              <a:ext cx="1775" cy="2950"/>
            </a:xfrm>
            <a:custGeom>
              <a:avLst/>
              <a:gdLst/>
              <a:ahLst/>
              <a:cxnLst/>
              <a:rect l="l" t="t" r="r" b="b"/>
              <a:pathLst>
                <a:path w="71" h="118" extrusionOk="0">
                  <a:moveTo>
                    <a:pt x="34" y="0"/>
                  </a:moveTo>
                  <a:cubicBezTo>
                    <a:pt x="22" y="0"/>
                    <a:pt x="11" y="11"/>
                    <a:pt x="0" y="44"/>
                  </a:cubicBezTo>
                  <a:cubicBezTo>
                    <a:pt x="13" y="104"/>
                    <a:pt x="26" y="118"/>
                    <a:pt x="39" y="118"/>
                  </a:cubicBezTo>
                  <a:cubicBezTo>
                    <a:pt x="47" y="118"/>
                    <a:pt x="54" y="113"/>
                    <a:pt x="62" y="110"/>
                  </a:cubicBezTo>
                  <a:cubicBezTo>
                    <a:pt x="66" y="93"/>
                    <a:pt x="70" y="77"/>
                    <a:pt x="70" y="61"/>
                  </a:cubicBezTo>
                  <a:cubicBezTo>
                    <a:pt x="70" y="44"/>
                    <a:pt x="66" y="32"/>
                    <a:pt x="62" y="15"/>
                  </a:cubicBezTo>
                  <a:cubicBezTo>
                    <a:pt x="52" y="8"/>
                    <a:pt x="43" y="0"/>
                    <a:pt x="34"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74" name="Google Shape;174;p29"/>
            <p:cNvSpPr/>
            <p:nvPr/>
          </p:nvSpPr>
          <p:spPr>
            <a:xfrm>
              <a:off x="4798700" y="5461275"/>
              <a:ext cx="1775" cy="3000"/>
            </a:xfrm>
            <a:custGeom>
              <a:avLst/>
              <a:gdLst/>
              <a:ahLst/>
              <a:cxnLst/>
              <a:rect l="l" t="t" r="r" b="b"/>
              <a:pathLst>
                <a:path w="71" h="120" extrusionOk="0">
                  <a:moveTo>
                    <a:pt x="50" y="0"/>
                  </a:moveTo>
                  <a:cubicBezTo>
                    <a:pt x="34" y="4"/>
                    <a:pt x="21" y="13"/>
                    <a:pt x="13" y="25"/>
                  </a:cubicBezTo>
                  <a:cubicBezTo>
                    <a:pt x="5" y="45"/>
                    <a:pt x="1" y="66"/>
                    <a:pt x="1" y="86"/>
                  </a:cubicBezTo>
                  <a:cubicBezTo>
                    <a:pt x="5" y="99"/>
                    <a:pt x="9" y="119"/>
                    <a:pt x="13" y="119"/>
                  </a:cubicBezTo>
                  <a:cubicBezTo>
                    <a:pt x="25" y="115"/>
                    <a:pt x="42" y="115"/>
                    <a:pt x="54" y="111"/>
                  </a:cubicBezTo>
                  <a:cubicBezTo>
                    <a:pt x="58" y="107"/>
                    <a:pt x="58" y="107"/>
                    <a:pt x="71" y="33"/>
                  </a:cubicBezTo>
                  <a:cubicBezTo>
                    <a:pt x="62" y="21"/>
                    <a:pt x="54" y="0"/>
                    <a:pt x="50"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75" name="Google Shape;175;p29"/>
            <p:cNvSpPr/>
            <p:nvPr/>
          </p:nvSpPr>
          <p:spPr>
            <a:xfrm>
              <a:off x="4796975" y="5461450"/>
              <a:ext cx="825" cy="2150"/>
            </a:xfrm>
            <a:custGeom>
              <a:avLst/>
              <a:gdLst/>
              <a:ahLst/>
              <a:cxnLst/>
              <a:rect l="l" t="t" r="r" b="b"/>
              <a:pathLst>
                <a:path w="33" h="86" extrusionOk="0">
                  <a:moveTo>
                    <a:pt x="16" y="0"/>
                  </a:moveTo>
                  <a:cubicBezTo>
                    <a:pt x="12" y="0"/>
                    <a:pt x="8" y="16"/>
                    <a:pt x="0" y="47"/>
                  </a:cubicBezTo>
                  <a:cubicBezTo>
                    <a:pt x="4" y="72"/>
                    <a:pt x="9" y="85"/>
                    <a:pt x="15" y="85"/>
                  </a:cubicBezTo>
                  <a:cubicBezTo>
                    <a:pt x="21" y="85"/>
                    <a:pt x="27" y="73"/>
                    <a:pt x="33" y="47"/>
                  </a:cubicBezTo>
                  <a:cubicBezTo>
                    <a:pt x="25" y="16"/>
                    <a:pt x="21" y="0"/>
                    <a:pt x="16"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76" name="Google Shape;176;p29"/>
            <p:cNvSpPr/>
            <p:nvPr/>
          </p:nvSpPr>
          <p:spPr>
            <a:xfrm>
              <a:off x="4810700" y="5342200"/>
              <a:ext cx="1050" cy="2875"/>
            </a:xfrm>
            <a:custGeom>
              <a:avLst/>
              <a:gdLst/>
              <a:ahLst/>
              <a:cxnLst/>
              <a:rect l="l" t="t" r="r" b="b"/>
              <a:pathLst>
                <a:path w="42" h="115" extrusionOk="0">
                  <a:moveTo>
                    <a:pt x="24" y="0"/>
                  </a:moveTo>
                  <a:cubicBezTo>
                    <a:pt x="18" y="0"/>
                    <a:pt x="11" y="13"/>
                    <a:pt x="5" y="28"/>
                  </a:cubicBezTo>
                  <a:cubicBezTo>
                    <a:pt x="1" y="53"/>
                    <a:pt x="1" y="77"/>
                    <a:pt x="5" y="98"/>
                  </a:cubicBezTo>
                  <a:cubicBezTo>
                    <a:pt x="13" y="110"/>
                    <a:pt x="21" y="114"/>
                    <a:pt x="25" y="114"/>
                  </a:cubicBezTo>
                  <a:cubicBezTo>
                    <a:pt x="34" y="114"/>
                    <a:pt x="42" y="94"/>
                    <a:pt x="42" y="40"/>
                  </a:cubicBezTo>
                  <a:cubicBezTo>
                    <a:pt x="36" y="11"/>
                    <a:pt x="30" y="0"/>
                    <a:pt x="24"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77" name="Google Shape;177;p29"/>
            <p:cNvSpPr/>
            <p:nvPr/>
          </p:nvSpPr>
          <p:spPr>
            <a:xfrm>
              <a:off x="4818000" y="5342375"/>
              <a:ext cx="850" cy="2725"/>
            </a:xfrm>
            <a:custGeom>
              <a:avLst/>
              <a:gdLst/>
              <a:ahLst/>
              <a:cxnLst/>
              <a:rect l="l" t="t" r="r" b="b"/>
              <a:pathLst>
                <a:path w="34" h="109" extrusionOk="0">
                  <a:moveTo>
                    <a:pt x="16" y="1"/>
                  </a:moveTo>
                  <a:cubicBezTo>
                    <a:pt x="13" y="1"/>
                    <a:pt x="11" y="2"/>
                    <a:pt x="8" y="5"/>
                  </a:cubicBezTo>
                  <a:cubicBezTo>
                    <a:pt x="0" y="13"/>
                    <a:pt x="0" y="25"/>
                    <a:pt x="0" y="38"/>
                  </a:cubicBezTo>
                  <a:cubicBezTo>
                    <a:pt x="0" y="58"/>
                    <a:pt x="0" y="79"/>
                    <a:pt x="4" y="95"/>
                  </a:cubicBezTo>
                  <a:cubicBezTo>
                    <a:pt x="8" y="104"/>
                    <a:pt x="11" y="109"/>
                    <a:pt x="14" y="109"/>
                  </a:cubicBezTo>
                  <a:cubicBezTo>
                    <a:pt x="20" y="109"/>
                    <a:pt x="25" y="88"/>
                    <a:pt x="33" y="46"/>
                  </a:cubicBezTo>
                  <a:cubicBezTo>
                    <a:pt x="27" y="11"/>
                    <a:pt x="21" y="1"/>
                    <a:pt x="16"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78" name="Google Shape;178;p29"/>
            <p:cNvSpPr/>
            <p:nvPr/>
          </p:nvSpPr>
          <p:spPr>
            <a:xfrm>
              <a:off x="4812150" y="5342275"/>
              <a:ext cx="5350" cy="3600"/>
            </a:xfrm>
            <a:custGeom>
              <a:avLst/>
              <a:gdLst/>
              <a:ahLst/>
              <a:cxnLst/>
              <a:rect l="l" t="t" r="r" b="b"/>
              <a:pathLst>
                <a:path w="214" h="144" extrusionOk="0">
                  <a:moveTo>
                    <a:pt x="25" y="1"/>
                  </a:moveTo>
                  <a:cubicBezTo>
                    <a:pt x="17" y="1"/>
                    <a:pt x="9" y="13"/>
                    <a:pt x="0" y="37"/>
                  </a:cubicBezTo>
                  <a:cubicBezTo>
                    <a:pt x="7" y="118"/>
                    <a:pt x="16" y="144"/>
                    <a:pt x="26" y="144"/>
                  </a:cubicBezTo>
                  <a:cubicBezTo>
                    <a:pt x="29" y="144"/>
                    <a:pt x="31" y="142"/>
                    <a:pt x="33" y="140"/>
                  </a:cubicBezTo>
                  <a:cubicBezTo>
                    <a:pt x="40" y="134"/>
                    <a:pt x="47" y="132"/>
                    <a:pt x="53" y="132"/>
                  </a:cubicBezTo>
                  <a:cubicBezTo>
                    <a:pt x="68" y="132"/>
                    <a:pt x="83" y="142"/>
                    <a:pt x="97" y="142"/>
                  </a:cubicBezTo>
                  <a:cubicBezTo>
                    <a:pt x="101" y="142"/>
                    <a:pt x="104" y="141"/>
                    <a:pt x="107" y="140"/>
                  </a:cubicBezTo>
                  <a:cubicBezTo>
                    <a:pt x="109" y="140"/>
                    <a:pt x="112" y="139"/>
                    <a:pt x="114" y="139"/>
                  </a:cubicBezTo>
                  <a:cubicBezTo>
                    <a:pt x="123" y="139"/>
                    <a:pt x="132" y="142"/>
                    <a:pt x="139" y="142"/>
                  </a:cubicBezTo>
                  <a:cubicBezTo>
                    <a:pt x="149" y="142"/>
                    <a:pt x="158" y="138"/>
                    <a:pt x="169" y="120"/>
                  </a:cubicBezTo>
                  <a:cubicBezTo>
                    <a:pt x="169" y="118"/>
                    <a:pt x="170" y="118"/>
                    <a:pt x="171" y="118"/>
                  </a:cubicBezTo>
                  <a:cubicBezTo>
                    <a:pt x="175" y="118"/>
                    <a:pt x="182" y="132"/>
                    <a:pt x="185" y="136"/>
                  </a:cubicBezTo>
                  <a:cubicBezTo>
                    <a:pt x="187" y="138"/>
                    <a:pt x="189" y="139"/>
                    <a:pt x="191" y="139"/>
                  </a:cubicBezTo>
                  <a:cubicBezTo>
                    <a:pt x="197" y="139"/>
                    <a:pt x="202" y="129"/>
                    <a:pt x="205" y="99"/>
                  </a:cubicBezTo>
                  <a:cubicBezTo>
                    <a:pt x="214" y="70"/>
                    <a:pt x="210" y="42"/>
                    <a:pt x="201" y="13"/>
                  </a:cubicBezTo>
                  <a:cubicBezTo>
                    <a:pt x="201" y="9"/>
                    <a:pt x="197" y="5"/>
                    <a:pt x="193" y="5"/>
                  </a:cubicBezTo>
                  <a:lnTo>
                    <a:pt x="107" y="5"/>
                  </a:lnTo>
                  <a:cubicBezTo>
                    <a:pt x="82" y="5"/>
                    <a:pt x="54" y="5"/>
                    <a:pt x="25"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79" name="Google Shape;179;p29"/>
            <p:cNvSpPr/>
            <p:nvPr/>
          </p:nvSpPr>
          <p:spPr>
            <a:xfrm>
              <a:off x="4807825" y="5342725"/>
              <a:ext cx="1175" cy="3075"/>
            </a:xfrm>
            <a:custGeom>
              <a:avLst/>
              <a:gdLst/>
              <a:ahLst/>
              <a:cxnLst/>
              <a:rect l="l" t="t" r="r" b="b"/>
              <a:pathLst>
                <a:path w="47" h="123" extrusionOk="0">
                  <a:moveTo>
                    <a:pt x="28" y="1"/>
                  </a:moveTo>
                  <a:cubicBezTo>
                    <a:pt x="22" y="1"/>
                    <a:pt x="13" y="19"/>
                    <a:pt x="1" y="56"/>
                  </a:cubicBezTo>
                  <a:cubicBezTo>
                    <a:pt x="5" y="110"/>
                    <a:pt x="13" y="122"/>
                    <a:pt x="22" y="122"/>
                  </a:cubicBezTo>
                  <a:cubicBezTo>
                    <a:pt x="30" y="118"/>
                    <a:pt x="42" y="122"/>
                    <a:pt x="46" y="56"/>
                  </a:cubicBezTo>
                  <a:cubicBezTo>
                    <a:pt x="40" y="19"/>
                    <a:pt x="35" y="1"/>
                    <a:pt x="28"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80" name="Google Shape;180;p29"/>
            <p:cNvSpPr/>
            <p:nvPr/>
          </p:nvSpPr>
          <p:spPr>
            <a:xfrm>
              <a:off x="4823025" y="5342800"/>
              <a:ext cx="850" cy="3075"/>
            </a:xfrm>
            <a:custGeom>
              <a:avLst/>
              <a:gdLst/>
              <a:ahLst/>
              <a:cxnLst/>
              <a:rect l="l" t="t" r="r" b="b"/>
              <a:pathLst>
                <a:path w="34" h="123" extrusionOk="0">
                  <a:moveTo>
                    <a:pt x="13" y="0"/>
                  </a:moveTo>
                  <a:cubicBezTo>
                    <a:pt x="4" y="0"/>
                    <a:pt x="0" y="21"/>
                    <a:pt x="0" y="53"/>
                  </a:cubicBezTo>
                  <a:cubicBezTo>
                    <a:pt x="0" y="74"/>
                    <a:pt x="4" y="94"/>
                    <a:pt x="8" y="115"/>
                  </a:cubicBezTo>
                  <a:cubicBezTo>
                    <a:pt x="11" y="120"/>
                    <a:pt x="14" y="122"/>
                    <a:pt x="16" y="122"/>
                  </a:cubicBezTo>
                  <a:cubicBezTo>
                    <a:pt x="23" y="122"/>
                    <a:pt x="27" y="94"/>
                    <a:pt x="33" y="25"/>
                  </a:cubicBezTo>
                  <a:cubicBezTo>
                    <a:pt x="25" y="16"/>
                    <a:pt x="17" y="4"/>
                    <a:pt x="13"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81" name="Google Shape;181;p29"/>
            <p:cNvSpPr/>
            <p:nvPr/>
          </p:nvSpPr>
          <p:spPr>
            <a:xfrm>
              <a:off x="4809475" y="5342575"/>
              <a:ext cx="950" cy="3000"/>
            </a:xfrm>
            <a:custGeom>
              <a:avLst/>
              <a:gdLst/>
              <a:ahLst/>
              <a:cxnLst/>
              <a:rect l="l" t="t" r="r" b="b"/>
              <a:pathLst>
                <a:path w="38" h="120" extrusionOk="0">
                  <a:moveTo>
                    <a:pt x="21" y="0"/>
                  </a:moveTo>
                  <a:cubicBezTo>
                    <a:pt x="17" y="0"/>
                    <a:pt x="12" y="6"/>
                    <a:pt x="9" y="13"/>
                  </a:cubicBezTo>
                  <a:cubicBezTo>
                    <a:pt x="1" y="42"/>
                    <a:pt x="1" y="66"/>
                    <a:pt x="9" y="95"/>
                  </a:cubicBezTo>
                  <a:cubicBezTo>
                    <a:pt x="13" y="112"/>
                    <a:pt x="17" y="120"/>
                    <a:pt x="25" y="120"/>
                  </a:cubicBezTo>
                  <a:cubicBezTo>
                    <a:pt x="29" y="120"/>
                    <a:pt x="29" y="116"/>
                    <a:pt x="38" y="38"/>
                  </a:cubicBezTo>
                  <a:cubicBezTo>
                    <a:pt x="33" y="10"/>
                    <a:pt x="27" y="0"/>
                    <a:pt x="2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82" name="Google Shape;182;p29"/>
            <p:cNvSpPr/>
            <p:nvPr/>
          </p:nvSpPr>
          <p:spPr>
            <a:xfrm>
              <a:off x="4819625" y="5342725"/>
              <a:ext cx="850" cy="3000"/>
            </a:xfrm>
            <a:custGeom>
              <a:avLst/>
              <a:gdLst/>
              <a:ahLst/>
              <a:cxnLst/>
              <a:rect l="l" t="t" r="r" b="b"/>
              <a:pathLst>
                <a:path w="34" h="120" extrusionOk="0">
                  <a:moveTo>
                    <a:pt x="15" y="0"/>
                  </a:moveTo>
                  <a:cubicBezTo>
                    <a:pt x="10" y="0"/>
                    <a:pt x="7" y="14"/>
                    <a:pt x="1" y="40"/>
                  </a:cubicBezTo>
                  <a:cubicBezTo>
                    <a:pt x="5" y="91"/>
                    <a:pt x="8" y="119"/>
                    <a:pt x="18" y="119"/>
                  </a:cubicBezTo>
                  <a:cubicBezTo>
                    <a:pt x="19" y="119"/>
                    <a:pt x="20" y="119"/>
                    <a:pt x="21" y="118"/>
                  </a:cubicBezTo>
                  <a:cubicBezTo>
                    <a:pt x="30" y="97"/>
                    <a:pt x="34" y="73"/>
                    <a:pt x="30" y="52"/>
                  </a:cubicBezTo>
                  <a:cubicBezTo>
                    <a:pt x="30" y="36"/>
                    <a:pt x="25" y="19"/>
                    <a:pt x="21" y="7"/>
                  </a:cubicBezTo>
                  <a:cubicBezTo>
                    <a:pt x="19" y="2"/>
                    <a:pt x="17" y="0"/>
                    <a:pt x="15"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83" name="Google Shape;183;p29"/>
            <p:cNvSpPr/>
            <p:nvPr/>
          </p:nvSpPr>
          <p:spPr>
            <a:xfrm>
              <a:off x="4821900" y="5342675"/>
              <a:ext cx="725" cy="3225"/>
            </a:xfrm>
            <a:custGeom>
              <a:avLst/>
              <a:gdLst/>
              <a:ahLst/>
              <a:cxnLst/>
              <a:rect l="l" t="t" r="r" b="b"/>
              <a:pathLst>
                <a:path w="29" h="129" extrusionOk="0">
                  <a:moveTo>
                    <a:pt x="17" y="1"/>
                  </a:moveTo>
                  <a:cubicBezTo>
                    <a:pt x="8" y="1"/>
                    <a:pt x="4" y="26"/>
                    <a:pt x="0" y="108"/>
                  </a:cubicBezTo>
                  <a:cubicBezTo>
                    <a:pt x="7" y="118"/>
                    <a:pt x="11" y="128"/>
                    <a:pt x="15" y="128"/>
                  </a:cubicBezTo>
                  <a:cubicBezTo>
                    <a:pt x="18" y="128"/>
                    <a:pt x="21" y="121"/>
                    <a:pt x="25" y="99"/>
                  </a:cubicBezTo>
                  <a:cubicBezTo>
                    <a:pt x="29" y="79"/>
                    <a:pt x="29" y="58"/>
                    <a:pt x="29" y="38"/>
                  </a:cubicBezTo>
                  <a:cubicBezTo>
                    <a:pt x="29" y="26"/>
                    <a:pt x="25" y="13"/>
                    <a:pt x="17"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84" name="Google Shape;184;p29"/>
            <p:cNvSpPr/>
            <p:nvPr/>
          </p:nvSpPr>
          <p:spPr>
            <a:xfrm>
              <a:off x="4806300" y="5343325"/>
              <a:ext cx="850" cy="2425"/>
            </a:xfrm>
            <a:custGeom>
              <a:avLst/>
              <a:gdLst/>
              <a:ahLst/>
              <a:cxnLst/>
              <a:rect l="l" t="t" r="r" b="b"/>
              <a:pathLst>
                <a:path w="34" h="97" extrusionOk="0">
                  <a:moveTo>
                    <a:pt x="17" y="1"/>
                  </a:moveTo>
                  <a:cubicBezTo>
                    <a:pt x="12" y="1"/>
                    <a:pt x="6" y="8"/>
                    <a:pt x="0" y="45"/>
                  </a:cubicBezTo>
                  <a:cubicBezTo>
                    <a:pt x="6" y="81"/>
                    <a:pt x="11" y="96"/>
                    <a:pt x="17" y="96"/>
                  </a:cubicBezTo>
                  <a:cubicBezTo>
                    <a:pt x="20" y="96"/>
                    <a:pt x="22" y="92"/>
                    <a:pt x="25" y="86"/>
                  </a:cubicBezTo>
                  <a:cubicBezTo>
                    <a:pt x="29" y="73"/>
                    <a:pt x="33" y="57"/>
                    <a:pt x="33" y="41"/>
                  </a:cubicBezTo>
                  <a:cubicBezTo>
                    <a:pt x="33" y="28"/>
                    <a:pt x="29" y="16"/>
                    <a:pt x="25" y="4"/>
                  </a:cubicBezTo>
                  <a:cubicBezTo>
                    <a:pt x="22" y="2"/>
                    <a:pt x="20" y="1"/>
                    <a:pt x="17"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85" name="Google Shape;185;p29"/>
            <p:cNvSpPr/>
            <p:nvPr/>
          </p:nvSpPr>
          <p:spPr>
            <a:xfrm>
              <a:off x="4820750" y="5342975"/>
              <a:ext cx="550" cy="2625"/>
            </a:xfrm>
            <a:custGeom>
              <a:avLst/>
              <a:gdLst/>
              <a:ahLst/>
              <a:cxnLst/>
              <a:rect l="l" t="t" r="r" b="b"/>
              <a:pathLst>
                <a:path w="22" h="105" extrusionOk="0">
                  <a:moveTo>
                    <a:pt x="12" y="1"/>
                  </a:moveTo>
                  <a:cubicBezTo>
                    <a:pt x="5" y="1"/>
                    <a:pt x="1" y="24"/>
                    <a:pt x="1" y="50"/>
                  </a:cubicBezTo>
                  <a:cubicBezTo>
                    <a:pt x="1" y="79"/>
                    <a:pt x="5" y="104"/>
                    <a:pt x="13" y="104"/>
                  </a:cubicBezTo>
                  <a:cubicBezTo>
                    <a:pt x="14" y="104"/>
                    <a:pt x="14" y="104"/>
                    <a:pt x="14" y="104"/>
                  </a:cubicBezTo>
                  <a:cubicBezTo>
                    <a:pt x="18" y="104"/>
                    <a:pt x="22" y="84"/>
                    <a:pt x="22" y="46"/>
                  </a:cubicBezTo>
                  <a:cubicBezTo>
                    <a:pt x="22" y="22"/>
                    <a:pt x="17" y="1"/>
                    <a:pt x="13" y="1"/>
                  </a:cubicBezTo>
                  <a:cubicBezTo>
                    <a:pt x="13" y="1"/>
                    <a:pt x="12" y="1"/>
                    <a:pt x="12"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86" name="Google Shape;186;p29"/>
            <p:cNvSpPr/>
            <p:nvPr/>
          </p:nvSpPr>
          <p:spPr>
            <a:xfrm>
              <a:off x="4804650" y="5382225"/>
              <a:ext cx="3725" cy="3400"/>
            </a:xfrm>
            <a:custGeom>
              <a:avLst/>
              <a:gdLst/>
              <a:ahLst/>
              <a:cxnLst/>
              <a:rect l="l" t="t" r="r" b="b"/>
              <a:pathLst>
                <a:path w="149" h="136" extrusionOk="0">
                  <a:moveTo>
                    <a:pt x="41" y="0"/>
                  </a:moveTo>
                  <a:cubicBezTo>
                    <a:pt x="27" y="0"/>
                    <a:pt x="14" y="16"/>
                    <a:pt x="1" y="56"/>
                  </a:cubicBezTo>
                  <a:cubicBezTo>
                    <a:pt x="7" y="113"/>
                    <a:pt x="18" y="136"/>
                    <a:pt x="29" y="136"/>
                  </a:cubicBezTo>
                  <a:cubicBezTo>
                    <a:pt x="32" y="136"/>
                    <a:pt x="35" y="134"/>
                    <a:pt x="38" y="130"/>
                  </a:cubicBezTo>
                  <a:cubicBezTo>
                    <a:pt x="47" y="119"/>
                    <a:pt x="56" y="115"/>
                    <a:pt x="65" y="115"/>
                  </a:cubicBezTo>
                  <a:cubicBezTo>
                    <a:pt x="83" y="115"/>
                    <a:pt x="101" y="130"/>
                    <a:pt x="120" y="130"/>
                  </a:cubicBezTo>
                  <a:cubicBezTo>
                    <a:pt x="128" y="130"/>
                    <a:pt x="136" y="122"/>
                    <a:pt x="149" y="118"/>
                  </a:cubicBezTo>
                  <a:cubicBezTo>
                    <a:pt x="149" y="48"/>
                    <a:pt x="144" y="23"/>
                    <a:pt x="136" y="19"/>
                  </a:cubicBezTo>
                  <a:cubicBezTo>
                    <a:pt x="124" y="11"/>
                    <a:pt x="112" y="7"/>
                    <a:pt x="103" y="7"/>
                  </a:cubicBezTo>
                  <a:cubicBezTo>
                    <a:pt x="83" y="7"/>
                    <a:pt x="66" y="3"/>
                    <a:pt x="50" y="3"/>
                  </a:cubicBezTo>
                  <a:cubicBezTo>
                    <a:pt x="47" y="1"/>
                    <a:pt x="44" y="0"/>
                    <a:pt x="4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87" name="Google Shape;187;p29"/>
            <p:cNvSpPr/>
            <p:nvPr/>
          </p:nvSpPr>
          <p:spPr>
            <a:xfrm>
              <a:off x="4802000" y="5383050"/>
              <a:ext cx="1850" cy="2825"/>
            </a:xfrm>
            <a:custGeom>
              <a:avLst/>
              <a:gdLst/>
              <a:ahLst/>
              <a:cxnLst/>
              <a:rect l="l" t="t" r="r" b="b"/>
              <a:pathLst>
                <a:path w="74" h="113" extrusionOk="0">
                  <a:moveTo>
                    <a:pt x="51" y="0"/>
                  </a:moveTo>
                  <a:cubicBezTo>
                    <a:pt x="45" y="0"/>
                    <a:pt x="39" y="7"/>
                    <a:pt x="33" y="11"/>
                  </a:cubicBezTo>
                  <a:cubicBezTo>
                    <a:pt x="17" y="19"/>
                    <a:pt x="8" y="11"/>
                    <a:pt x="0" y="76"/>
                  </a:cubicBezTo>
                  <a:cubicBezTo>
                    <a:pt x="13" y="102"/>
                    <a:pt x="25" y="112"/>
                    <a:pt x="36" y="112"/>
                  </a:cubicBezTo>
                  <a:cubicBezTo>
                    <a:pt x="46" y="112"/>
                    <a:pt x="56" y="105"/>
                    <a:pt x="66" y="93"/>
                  </a:cubicBezTo>
                  <a:cubicBezTo>
                    <a:pt x="70" y="72"/>
                    <a:pt x="74" y="52"/>
                    <a:pt x="74" y="35"/>
                  </a:cubicBezTo>
                  <a:cubicBezTo>
                    <a:pt x="65" y="8"/>
                    <a:pt x="58" y="0"/>
                    <a:pt x="5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88" name="Google Shape;188;p29"/>
            <p:cNvSpPr/>
            <p:nvPr/>
          </p:nvSpPr>
          <p:spPr>
            <a:xfrm>
              <a:off x="4799525" y="5382475"/>
              <a:ext cx="1575" cy="3325"/>
            </a:xfrm>
            <a:custGeom>
              <a:avLst/>
              <a:gdLst/>
              <a:ahLst/>
              <a:cxnLst/>
              <a:rect l="l" t="t" r="r" b="b"/>
              <a:pathLst>
                <a:path w="63" h="133" extrusionOk="0">
                  <a:moveTo>
                    <a:pt x="44" y="17"/>
                  </a:moveTo>
                  <a:cubicBezTo>
                    <a:pt x="44" y="17"/>
                    <a:pt x="43" y="17"/>
                    <a:pt x="42" y="17"/>
                  </a:cubicBezTo>
                  <a:cubicBezTo>
                    <a:pt x="29" y="30"/>
                    <a:pt x="13" y="1"/>
                    <a:pt x="1" y="71"/>
                  </a:cubicBezTo>
                  <a:cubicBezTo>
                    <a:pt x="1" y="124"/>
                    <a:pt x="13" y="132"/>
                    <a:pt x="21" y="132"/>
                  </a:cubicBezTo>
                  <a:cubicBezTo>
                    <a:pt x="29" y="132"/>
                    <a:pt x="50" y="132"/>
                    <a:pt x="62" y="79"/>
                  </a:cubicBezTo>
                  <a:cubicBezTo>
                    <a:pt x="59" y="32"/>
                    <a:pt x="52" y="17"/>
                    <a:pt x="44" y="17"/>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89" name="Google Shape;189;p29"/>
            <p:cNvSpPr/>
            <p:nvPr/>
          </p:nvSpPr>
          <p:spPr>
            <a:xfrm>
              <a:off x="4817175" y="5382575"/>
              <a:ext cx="1150" cy="3525"/>
            </a:xfrm>
            <a:custGeom>
              <a:avLst/>
              <a:gdLst/>
              <a:ahLst/>
              <a:cxnLst/>
              <a:rect l="l" t="t" r="r" b="b"/>
              <a:pathLst>
                <a:path w="46" h="141" extrusionOk="0">
                  <a:moveTo>
                    <a:pt x="28" y="1"/>
                  </a:moveTo>
                  <a:cubicBezTo>
                    <a:pt x="20" y="1"/>
                    <a:pt x="7" y="5"/>
                    <a:pt x="0" y="46"/>
                  </a:cubicBezTo>
                  <a:cubicBezTo>
                    <a:pt x="6" y="109"/>
                    <a:pt x="15" y="141"/>
                    <a:pt x="24" y="141"/>
                  </a:cubicBezTo>
                  <a:cubicBezTo>
                    <a:pt x="29" y="141"/>
                    <a:pt x="33" y="133"/>
                    <a:pt x="37" y="116"/>
                  </a:cubicBezTo>
                  <a:cubicBezTo>
                    <a:pt x="41" y="95"/>
                    <a:pt x="46" y="71"/>
                    <a:pt x="46" y="46"/>
                  </a:cubicBezTo>
                  <a:cubicBezTo>
                    <a:pt x="46" y="9"/>
                    <a:pt x="37" y="1"/>
                    <a:pt x="33" y="1"/>
                  </a:cubicBezTo>
                  <a:cubicBezTo>
                    <a:pt x="32" y="1"/>
                    <a:pt x="30" y="1"/>
                    <a:pt x="28"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90" name="Google Shape;190;p29"/>
            <p:cNvSpPr/>
            <p:nvPr/>
          </p:nvSpPr>
          <p:spPr>
            <a:xfrm>
              <a:off x="4815525" y="5382600"/>
              <a:ext cx="950" cy="2850"/>
            </a:xfrm>
            <a:custGeom>
              <a:avLst/>
              <a:gdLst/>
              <a:ahLst/>
              <a:cxnLst/>
              <a:rect l="l" t="t" r="r" b="b"/>
              <a:pathLst>
                <a:path w="38" h="114" extrusionOk="0">
                  <a:moveTo>
                    <a:pt x="17" y="0"/>
                  </a:moveTo>
                  <a:cubicBezTo>
                    <a:pt x="13" y="4"/>
                    <a:pt x="9" y="8"/>
                    <a:pt x="9" y="17"/>
                  </a:cubicBezTo>
                  <a:cubicBezTo>
                    <a:pt x="1" y="41"/>
                    <a:pt x="1" y="66"/>
                    <a:pt x="9" y="94"/>
                  </a:cubicBezTo>
                  <a:cubicBezTo>
                    <a:pt x="12" y="104"/>
                    <a:pt x="18" y="114"/>
                    <a:pt x="22" y="114"/>
                  </a:cubicBezTo>
                  <a:cubicBezTo>
                    <a:pt x="23" y="114"/>
                    <a:pt x="24" y="113"/>
                    <a:pt x="25" y="111"/>
                  </a:cubicBezTo>
                  <a:cubicBezTo>
                    <a:pt x="29" y="94"/>
                    <a:pt x="34" y="78"/>
                    <a:pt x="34" y="62"/>
                  </a:cubicBezTo>
                  <a:cubicBezTo>
                    <a:pt x="38" y="41"/>
                    <a:pt x="34" y="21"/>
                    <a:pt x="25" y="4"/>
                  </a:cubicBezTo>
                  <a:cubicBezTo>
                    <a:pt x="21" y="0"/>
                    <a:pt x="21" y="0"/>
                    <a:pt x="17"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91" name="Google Shape;191;p29"/>
            <p:cNvSpPr/>
            <p:nvPr/>
          </p:nvSpPr>
          <p:spPr>
            <a:xfrm>
              <a:off x="4808750" y="5382900"/>
              <a:ext cx="750" cy="2475"/>
            </a:xfrm>
            <a:custGeom>
              <a:avLst/>
              <a:gdLst/>
              <a:ahLst/>
              <a:cxnLst/>
              <a:rect l="l" t="t" r="r" b="b"/>
              <a:pathLst>
                <a:path w="30" h="99" extrusionOk="0">
                  <a:moveTo>
                    <a:pt x="14" y="0"/>
                  </a:moveTo>
                  <a:cubicBezTo>
                    <a:pt x="10" y="0"/>
                    <a:pt x="7" y="13"/>
                    <a:pt x="1" y="37"/>
                  </a:cubicBezTo>
                  <a:cubicBezTo>
                    <a:pt x="1" y="70"/>
                    <a:pt x="1" y="95"/>
                    <a:pt x="9" y="99"/>
                  </a:cubicBezTo>
                  <a:cubicBezTo>
                    <a:pt x="10" y="99"/>
                    <a:pt x="11" y="99"/>
                    <a:pt x="12" y="99"/>
                  </a:cubicBezTo>
                  <a:cubicBezTo>
                    <a:pt x="19" y="99"/>
                    <a:pt x="26" y="96"/>
                    <a:pt x="30" y="37"/>
                  </a:cubicBezTo>
                  <a:cubicBezTo>
                    <a:pt x="21" y="13"/>
                    <a:pt x="17" y="0"/>
                    <a:pt x="14"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92" name="Google Shape;192;p29"/>
            <p:cNvSpPr/>
            <p:nvPr/>
          </p:nvSpPr>
          <p:spPr>
            <a:xfrm>
              <a:off x="4812250" y="5382700"/>
              <a:ext cx="650" cy="2600"/>
            </a:xfrm>
            <a:custGeom>
              <a:avLst/>
              <a:gdLst/>
              <a:ahLst/>
              <a:cxnLst/>
              <a:rect l="l" t="t" r="r" b="b"/>
              <a:pathLst>
                <a:path w="26" h="104" extrusionOk="0">
                  <a:moveTo>
                    <a:pt x="9" y="0"/>
                  </a:moveTo>
                  <a:cubicBezTo>
                    <a:pt x="5" y="17"/>
                    <a:pt x="0" y="33"/>
                    <a:pt x="0" y="45"/>
                  </a:cubicBezTo>
                  <a:cubicBezTo>
                    <a:pt x="0" y="78"/>
                    <a:pt x="5" y="99"/>
                    <a:pt x="9" y="103"/>
                  </a:cubicBezTo>
                  <a:cubicBezTo>
                    <a:pt x="9" y="103"/>
                    <a:pt x="10" y="103"/>
                    <a:pt x="11" y="103"/>
                  </a:cubicBezTo>
                  <a:cubicBezTo>
                    <a:pt x="18" y="103"/>
                    <a:pt x="25" y="84"/>
                    <a:pt x="25" y="25"/>
                  </a:cubicBezTo>
                  <a:cubicBezTo>
                    <a:pt x="21" y="17"/>
                    <a:pt x="17" y="0"/>
                    <a:pt x="9"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93" name="Google Shape;193;p29"/>
            <p:cNvSpPr/>
            <p:nvPr/>
          </p:nvSpPr>
          <p:spPr>
            <a:xfrm>
              <a:off x="4810700" y="5382775"/>
              <a:ext cx="550" cy="2375"/>
            </a:xfrm>
            <a:custGeom>
              <a:avLst/>
              <a:gdLst/>
              <a:ahLst/>
              <a:cxnLst/>
              <a:rect l="l" t="t" r="r" b="b"/>
              <a:pathLst>
                <a:path w="22" h="95" extrusionOk="0">
                  <a:moveTo>
                    <a:pt x="12" y="1"/>
                  </a:moveTo>
                  <a:cubicBezTo>
                    <a:pt x="8" y="1"/>
                    <a:pt x="4" y="14"/>
                    <a:pt x="1" y="46"/>
                  </a:cubicBezTo>
                  <a:cubicBezTo>
                    <a:pt x="1" y="79"/>
                    <a:pt x="5" y="94"/>
                    <a:pt x="11" y="94"/>
                  </a:cubicBezTo>
                  <a:cubicBezTo>
                    <a:pt x="13" y="94"/>
                    <a:pt x="15" y="92"/>
                    <a:pt x="17" y="87"/>
                  </a:cubicBezTo>
                  <a:cubicBezTo>
                    <a:pt x="21" y="71"/>
                    <a:pt x="21" y="51"/>
                    <a:pt x="21" y="34"/>
                  </a:cubicBezTo>
                  <a:cubicBezTo>
                    <a:pt x="21" y="22"/>
                    <a:pt x="21" y="10"/>
                    <a:pt x="13" y="1"/>
                  </a:cubicBezTo>
                  <a:cubicBezTo>
                    <a:pt x="13" y="1"/>
                    <a:pt x="12" y="1"/>
                    <a:pt x="12"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94" name="Google Shape;194;p29"/>
            <p:cNvSpPr/>
            <p:nvPr/>
          </p:nvSpPr>
          <p:spPr>
            <a:xfrm>
              <a:off x="4814100" y="5383000"/>
              <a:ext cx="525" cy="2800"/>
            </a:xfrm>
            <a:custGeom>
              <a:avLst/>
              <a:gdLst/>
              <a:ahLst/>
              <a:cxnLst/>
              <a:rect l="l" t="t" r="r" b="b"/>
              <a:pathLst>
                <a:path w="21" h="112" extrusionOk="0">
                  <a:moveTo>
                    <a:pt x="8" y="1"/>
                  </a:moveTo>
                  <a:cubicBezTo>
                    <a:pt x="4" y="1"/>
                    <a:pt x="0" y="13"/>
                    <a:pt x="0" y="25"/>
                  </a:cubicBezTo>
                  <a:cubicBezTo>
                    <a:pt x="0" y="46"/>
                    <a:pt x="0" y="62"/>
                    <a:pt x="0" y="78"/>
                  </a:cubicBezTo>
                  <a:cubicBezTo>
                    <a:pt x="0" y="87"/>
                    <a:pt x="4" y="95"/>
                    <a:pt x="8" y="99"/>
                  </a:cubicBezTo>
                  <a:cubicBezTo>
                    <a:pt x="8" y="103"/>
                    <a:pt x="13" y="107"/>
                    <a:pt x="13" y="111"/>
                  </a:cubicBezTo>
                  <a:cubicBezTo>
                    <a:pt x="21" y="33"/>
                    <a:pt x="21" y="1"/>
                    <a:pt x="8"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95" name="Google Shape;195;p29"/>
            <p:cNvSpPr/>
            <p:nvPr/>
          </p:nvSpPr>
          <p:spPr>
            <a:xfrm>
              <a:off x="4806300" y="5369900"/>
              <a:ext cx="1150" cy="2700"/>
            </a:xfrm>
            <a:custGeom>
              <a:avLst/>
              <a:gdLst/>
              <a:ahLst/>
              <a:cxnLst/>
              <a:rect l="l" t="t" r="r" b="b"/>
              <a:pathLst>
                <a:path w="46" h="108" extrusionOk="0">
                  <a:moveTo>
                    <a:pt x="23" y="1"/>
                  </a:moveTo>
                  <a:cubicBezTo>
                    <a:pt x="15" y="1"/>
                    <a:pt x="8" y="14"/>
                    <a:pt x="0" y="44"/>
                  </a:cubicBezTo>
                  <a:cubicBezTo>
                    <a:pt x="6" y="90"/>
                    <a:pt x="15" y="107"/>
                    <a:pt x="23" y="107"/>
                  </a:cubicBezTo>
                  <a:cubicBezTo>
                    <a:pt x="28" y="107"/>
                    <a:pt x="33" y="102"/>
                    <a:pt x="37" y="94"/>
                  </a:cubicBezTo>
                  <a:cubicBezTo>
                    <a:pt x="46" y="69"/>
                    <a:pt x="46" y="44"/>
                    <a:pt x="41" y="20"/>
                  </a:cubicBezTo>
                  <a:cubicBezTo>
                    <a:pt x="35" y="8"/>
                    <a:pt x="28" y="1"/>
                    <a:pt x="23"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96" name="Google Shape;196;p29"/>
            <p:cNvSpPr/>
            <p:nvPr/>
          </p:nvSpPr>
          <p:spPr>
            <a:xfrm>
              <a:off x="4808450" y="5369900"/>
              <a:ext cx="850" cy="2450"/>
            </a:xfrm>
            <a:custGeom>
              <a:avLst/>
              <a:gdLst/>
              <a:ahLst/>
              <a:cxnLst/>
              <a:rect l="l" t="t" r="r" b="b"/>
              <a:pathLst>
                <a:path w="34" h="98" extrusionOk="0">
                  <a:moveTo>
                    <a:pt x="18" y="1"/>
                  </a:moveTo>
                  <a:cubicBezTo>
                    <a:pt x="13" y="1"/>
                    <a:pt x="8" y="13"/>
                    <a:pt x="1" y="36"/>
                  </a:cubicBezTo>
                  <a:cubicBezTo>
                    <a:pt x="1" y="77"/>
                    <a:pt x="5" y="94"/>
                    <a:pt x="13" y="94"/>
                  </a:cubicBezTo>
                  <a:cubicBezTo>
                    <a:pt x="14" y="95"/>
                    <a:pt x="17" y="97"/>
                    <a:pt x="19" y="97"/>
                  </a:cubicBezTo>
                  <a:cubicBezTo>
                    <a:pt x="25" y="97"/>
                    <a:pt x="31" y="89"/>
                    <a:pt x="33" y="49"/>
                  </a:cubicBezTo>
                  <a:cubicBezTo>
                    <a:pt x="27" y="16"/>
                    <a:pt x="23" y="1"/>
                    <a:pt x="18"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97" name="Google Shape;197;p29"/>
            <p:cNvSpPr/>
            <p:nvPr/>
          </p:nvSpPr>
          <p:spPr>
            <a:xfrm>
              <a:off x="4816250" y="5370100"/>
              <a:ext cx="650" cy="2450"/>
            </a:xfrm>
            <a:custGeom>
              <a:avLst/>
              <a:gdLst/>
              <a:ahLst/>
              <a:cxnLst/>
              <a:rect l="l" t="t" r="r" b="b"/>
              <a:pathLst>
                <a:path w="26" h="98" extrusionOk="0">
                  <a:moveTo>
                    <a:pt x="16" y="0"/>
                  </a:moveTo>
                  <a:cubicBezTo>
                    <a:pt x="15" y="0"/>
                    <a:pt x="14" y="1"/>
                    <a:pt x="13" y="4"/>
                  </a:cubicBezTo>
                  <a:cubicBezTo>
                    <a:pt x="5" y="20"/>
                    <a:pt x="0" y="41"/>
                    <a:pt x="5" y="61"/>
                  </a:cubicBezTo>
                  <a:cubicBezTo>
                    <a:pt x="5" y="86"/>
                    <a:pt x="6" y="98"/>
                    <a:pt x="13" y="98"/>
                  </a:cubicBezTo>
                  <a:cubicBezTo>
                    <a:pt x="16" y="98"/>
                    <a:pt x="20" y="95"/>
                    <a:pt x="25" y="90"/>
                  </a:cubicBezTo>
                  <a:cubicBezTo>
                    <a:pt x="22" y="26"/>
                    <a:pt x="21" y="0"/>
                    <a:pt x="16"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98" name="Google Shape;198;p29"/>
            <p:cNvSpPr/>
            <p:nvPr/>
          </p:nvSpPr>
          <p:spPr>
            <a:xfrm>
              <a:off x="4818100" y="5421825"/>
              <a:ext cx="1350" cy="2750"/>
            </a:xfrm>
            <a:custGeom>
              <a:avLst/>
              <a:gdLst/>
              <a:ahLst/>
              <a:cxnLst/>
              <a:rect l="l" t="t" r="r" b="b"/>
              <a:pathLst>
                <a:path w="54" h="110" extrusionOk="0">
                  <a:moveTo>
                    <a:pt x="28" y="1"/>
                  </a:moveTo>
                  <a:cubicBezTo>
                    <a:pt x="18" y="1"/>
                    <a:pt x="9" y="16"/>
                    <a:pt x="0" y="48"/>
                  </a:cubicBezTo>
                  <a:cubicBezTo>
                    <a:pt x="16" y="88"/>
                    <a:pt x="26" y="109"/>
                    <a:pt x="33" y="109"/>
                  </a:cubicBezTo>
                  <a:cubicBezTo>
                    <a:pt x="42" y="109"/>
                    <a:pt x="47" y="83"/>
                    <a:pt x="54" y="31"/>
                  </a:cubicBezTo>
                  <a:cubicBezTo>
                    <a:pt x="44" y="11"/>
                    <a:pt x="36" y="1"/>
                    <a:pt x="28"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99" name="Google Shape;199;p29"/>
            <p:cNvSpPr/>
            <p:nvPr/>
          </p:nvSpPr>
          <p:spPr>
            <a:xfrm>
              <a:off x="4814100" y="5422200"/>
              <a:ext cx="950" cy="2500"/>
            </a:xfrm>
            <a:custGeom>
              <a:avLst/>
              <a:gdLst/>
              <a:ahLst/>
              <a:cxnLst/>
              <a:rect l="l" t="t" r="r" b="b"/>
              <a:pathLst>
                <a:path w="38" h="100" extrusionOk="0">
                  <a:moveTo>
                    <a:pt x="18" y="1"/>
                  </a:moveTo>
                  <a:cubicBezTo>
                    <a:pt x="13" y="1"/>
                    <a:pt x="8" y="13"/>
                    <a:pt x="0" y="37"/>
                  </a:cubicBezTo>
                  <a:cubicBezTo>
                    <a:pt x="0" y="78"/>
                    <a:pt x="4" y="90"/>
                    <a:pt x="13" y="98"/>
                  </a:cubicBezTo>
                  <a:cubicBezTo>
                    <a:pt x="13" y="99"/>
                    <a:pt x="14" y="99"/>
                    <a:pt x="15" y="99"/>
                  </a:cubicBezTo>
                  <a:cubicBezTo>
                    <a:pt x="20" y="99"/>
                    <a:pt x="30" y="87"/>
                    <a:pt x="37" y="45"/>
                  </a:cubicBezTo>
                  <a:cubicBezTo>
                    <a:pt x="29" y="15"/>
                    <a:pt x="23" y="1"/>
                    <a:pt x="18"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00" name="Google Shape;200;p29"/>
            <p:cNvSpPr/>
            <p:nvPr/>
          </p:nvSpPr>
          <p:spPr>
            <a:xfrm>
              <a:off x="4801375" y="5421875"/>
              <a:ext cx="750" cy="2275"/>
            </a:xfrm>
            <a:custGeom>
              <a:avLst/>
              <a:gdLst/>
              <a:ahLst/>
              <a:cxnLst/>
              <a:rect l="l" t="t" r="r" b="b"/>
              <a:pathLst>
                <a:path w="30" h="91" extrusionOk="0">
                  <a:moveTo>
                    <a:pt x="12" y="0"/>
                  </a:moveTo>
                  <a:cubicBezTo>
                    <a:pt x="7" y="0"/>
                    <a:pt x="4" y="21"/>
                    <a:pt x="0" y="91"/>
                  </a:cubicBezTo>
                  <a:lnTo>
                    <a:pt x="25" y="91"/>
                  </a:lnTo>
                  <a:cubicBezTo>
                    <a:pt x="29" y="38"/>
                    <a:pt x="25" y="13"/>
                    <a:pt x="17" y="5"/>
                  </a:cubicBezTo>
                  <a:cubicBezTo>
                    <a:pt x="15" y="2"/>
                    <a:pt x="13" y="0"/>
                    <a:pt x="12"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01" name="Google Shape;201;p29"/>
            <p:cNvSpPr/>
            <p:nvPr/>
          </p:nvSpPr>
          <p:spPr>
            <a:xfrm>
              <a:off x="4803125" y="5422200"/>
              <a:ext cx="625" cy="2325"/>
            </a:xfrm>
            <a:custGeom>
              <a:avLst/>
              <a:gdLst/>
              <a:ahLst/>
              <a:cxnLst/>
              <a:rect l="l" t="t" r="r" b="b"/>
              <a:pathLst>
                <a:path w="25" h="93" extrusionOk="0">
                  <a:moveTo>
                    <a:pt x="14" y="1"/>
                  </a:moveTo>
                  <a:cubicBezTo>
                    <a:pt x="8" y="1"/>
                    <a:pt x="3" y="10"/>
                    <a:pt x="0" y="37"/>
                  </a:cubicBezTo>
                  <a:cubicBezTo>
                    <a:pt x="3" y="76"/>
                    <a:pt x="8" y="92"/>
                    <a:pt x="13" y="92"/>
                  </a:cubicBezTo>
                  <a:cubicBezTo>
                    <a:pt x="15" y="92"/>
                    <a:pt x="18" y="89"/>
                    <a:pt x="21" y="82"/>
                  </a:cubicBezTo>
                  <a:cubicBezTo>
                    <a:pt x="25" y="57"/>
                    <a:pt x="25" y="29"/>
                    <a:pt x="21" y="4"/>
                  </a:cubicBezTo>
                  <a:cubicBezTo>
                    <a:pt x="19" y="2"/>
                    <a:pt x="16" y="1"/>
                    <a:pt x="14"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02" name="Google Shape;202;p29"/>
            <p:cNvSpPr/>
            <p:nvPr/>
          </p:nvSpPr>
          <p:spPr>
            <a:xfrm>
              <a:off x="4804750" y="5421875"/>
              <a:ext cx="650" cy="2350"/>
            </a:xfrm>
            <a:custGeom>
              <a:avLst/>
              <a:gdLst/>
              <a:ahLst/>
              <a:cxnLst/>
              <a:rect l="l" t="t" r="r" b="b"/>
              <a:pathLst>
                <a:path w="26" h="94" extrusionOk="0">
                  <a:moveTo>
                    <a:pt x="13" y="1"/>
                  </a:moveTo>
                  <a:cubicBezTo>
                    <a:pt x="9" y="1"/>
                    <a:pt x="1" y="25"/>
                    <a:pt x="1" y="75"/>
                  </a:cubicBezTo>
                  <a:cubicBezTo>
                    <a:pt x="5" y="87"/>
                    <a:pt x="9" y="94"/>
                    <a:pt x="14" y="94"/>
                  </a:cubicBezTo>
                  <a:cubicBezTo>
                    <a:pt x="18" y="94"/>
                    <a:pt x="22" y="88"/>
                    <a:pt x="26" y="79"/>
                  </a:cubicBezTo>
                  <a:cubicBezTo>
                    <a:pt x="26" y="29"/>
                    <a:pt x="21" y="5"/>
                    <a:pt x="13"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03" name="Google Shape;203;p29"/>
            <p:cNvSpPr/>
            <p:nvPr/>
          </p:nvSpPr>
          <p:spPr>
            <a:xfrm>
              <a:off x="4800975" y="5408375"/>
              <a:ext cx="3300" cy="3575"/>
            </a:xfrm>
            <a:custGeom>
              <a:avLst/>
              <a:gdLst/>
              <a:ahLst/>
              <a:cxnLst/>
              <a:rect l="l" t="t" r="r" b="b"/>
              <a:pathLst>
                <a:path w="132" h="143" extrusionOk="0">
                  <a:moveTo>
                    <a:pt x="60" y="1"/>
                  </a:moveTo>
                  <a:cubicBezTo>
                    <a:pt x="43" y="1"/>
                    <a:pt x="26" y="9"/>
                    <a:pt x="8" y="40"/>
                  </a:cubicBezTo>
                  <a:cubicBezTo>
                    <a:pt x="4" y="52"/>
                    <a:pt x="0" y="61"/>
                    <a:pt x="0" y="73"/>
                  </a:cubicBezTo>
                  <a:cubicBezTo>
                    <a:pt x="7" y="128"/>
                    <a:pt x="17" y="140"/>
                    <a:pt x="27" y="140"/>
                  </a:cubicBezTo>
                  <a:cubicBezTo>
                    <a:pt x="29" y="140"/>
                    <a:pt x="31" y="139"/>
                    <a:pt x="33" y="139"/>
                  </a:cubicBezTo>
                  <a:cubicBezTo>
                    <a:pt x="45" y="134"/>
                    <a:pt x="55" y="129"/>
                    <a:pt x="66" y="129"/>
                  </a:cubicBezTo>
                  <a:cubicBezTo>
                    <a:pt x="74" y="129"/>
                    <a:pt x="82" y="132"/>
                    <a:pt x="90" y="139"/>
                  </a:cubicBezTo>
                  <a:cubicBezTo>
                    <a:pt x="95" y="141"/>
                    <a:pt x="99" y="143"/>
                    <a:pt x="102" y="143"/>
                  </a:cubicBezTo>
                  <a:cubicBezTo>
                    <a:pt x="115" y="143"/>
                    <a:pt x="122" y="125"/>
                    <a:pt x="131" y="93"/>
                  </a:cubicBezTo>
                  <a:cubicBezTo>
                    <a:pt x="131" y="36"/>
                    <a:pt x="127" y="15"/>
                    <a:pt x="119" y="11"/>
                  </a:cubicBezTo>
                  <a:cubicBezTo>
                    <a:pt x="100" y="11"/>
                    <a:pt x="80" y="1"/>
                    <a:pt x="60"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04" name="Google Shape;204;p29"/>
            <p:cNvSpPr/>
            <p:nvPr/>
          </p:nvSpPr>
          <p:spPr>
            <a:xfrm>
              <a:off x="4812750" y="5408625"/>
              <a:ext cx="2500" cy="3475"/>
            </a:xfrm>
            <a:custGeom>
              <a:avLst/>
              <a:gdLst/>
              <a:ahLst/>
              <a:cxnLst/>
              <a:rect l="l" t="t" r="r" b="b"/>
              <a:pathLst>
                <a:path w="100" h="139" extrusionOk="0">
                  <a:moveTo>
                    <a:pt x="24" y="0"/>
                  </a:moveTo>
                  <a:cubicBezTo>
                    <a:pt x="21" y="0"/>
                    <a:pt x="17" y="1"/>
                    <a:pt x="13" y="1"/>
                  </a:cubicBezTo>
                  <a:cubicBezTo>
                    <a:pt x="9" y="1"/>
                    <a:pt x="5" y="26"/>
                    <a:pt x="1" y="38"/>
                  </a:cubicBezTo>
                  <a:cubicBezTo>
                    <a:pt x="9" y="107"/>
                    <a:pt x="17" y="139"/>
                    <a:pt x="28" y="139"/>
                  </a:cubicBezTo>
                  <a:cubicBezTo>
                    <a:pt x="33" y="139"/>
                    <a:pt x="39" y="131"/>
                    <a:pt x="46" y="116"/>
                  </a:cubicBezTo>
                  <a:cubicBezTo>
                    <a:pt x="50" y="113"/>
                    <a:pt x="53" y="103"/>
                    <a:pt x="57" y="103"/>
                  </a:cubicBezTo>
                  <a:cubicBezTo>
                    <a:pt x="57" y="103"/>
                    <a:pt x="58" y="103"/>
                    <a:pt x="58" y="104"/>
                  </a:cubicBezTo>
                  <a:cubicBezTo>
                    <a:pt x="64" y="123"/>
                    <a:pt x="70" y="132"/>
                    <a:pt x="76" y="132"/>
                  </a:cubicBezTo>
                  <a:cubicBezTo>
                    <a:pt x="84" y="132"/>
                    <a:pt x="92" y="116"/>
                    <a:pt x="99" y="88"/>
                  </a:cubicBezTo>
                  <a:cubicBezTo>
                    <a:pt x="99" y="20"/>
                    <a:pt x="99" y="1"/>
                    <a:pt x="93" y="1"/>
                  </a:cubicBezTo>
                  <a:cubicBezTo>
                    <a:pt x="93" y="1"/>
                    <a:pt x="92" y="1"/>
                    <a:pt x="91" y="1"/>
                  </a:cubicBezTo>
                  <a:cubicBezTo>
                    <a:pt x="84" y="3"/>
                    <a:pt x="76" y="4"/>
                    <a:pt x="69" y="4"/>
                  </a:cubicBezTo>
                  <a:cubicBezTo>
                    <a:pt x="54" y="4"/>
                    <a:pt x="39" y="0"/>
                    <a:pt x="24"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05" name="Google Shape;205;p29"/>
            <p:cNvSpPr/>
            <p:nvPr/>
          </p:nvSpPr>
          <p:spPr>
            <a:xfrm>
              <a:off x="4808975" y="5408125"/>
              <a:ext cx="1650" cy="3650"/>
            </a:xfrm>
            <a:custGeom>
              <a:avLst/>
              <a:gdLst/>
              <a:ahLst/>
              <a:cxnLst/>
              <a:rect l="l" t="t" r="r" b="b"/>
              <a:pathLst>
                <a:path w="66" h="146" extrusionOk="0">
                  <a:moveTo>
                    <a:pt x="52" y="7"/>
                  </a:moveTo>
                  <a:cubicBezTo>
                    <a:pt x="51" y="7"/>
                    <a:pt x="50" y="7"/>
                    <a:pt x="49" y="9"/>
                  </a:cubicBezTo>
                  <a:cubicBezTo>
                    <a:pt x="33" y="21"/>
                    <a:pt x="17" y="1"/>
                    <a:pt x="0" y="79"/>
                  </a:cubicBezTo>
                  <a:cubicBezTo>
                    <a:pt x="8" y="134"/>
                    <a:pt x="18" y="145"/>
                    <a:pt x="28" y="145"/>
                  </a:cubicBezTo>
                  <a:cubicBezTo>
                    <a:pt x="33" y="145"/>
                    <a:pt x="39" y="142"/>
                    <a:pt x="45" y="140"/>
                  </a:cubicBezTo>
                  <a:cubicBezTo>
                    <a:pt x="62" y="140"/>
                    <a:pt x="62" y="112"/>
                    <a:pt x="66" y="54"/>
                  </a:cubicBezTo>
                  <a:cubicBezTo>
                    <a:pt x="62" y="21"/>
                    <a:pt x="56" y="7"/>
                    <a:pt x="52" y="7"/>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06" name="Google Shape;206;p29"/>
            <p:cNvSpPr/>
            <p:nvPr/>
          </p:nvSpPr>
          <p:spPr>
            <a:xfrm>
              <a:off x="4806800" y="5408500"/>
              <a:ext cx="1475" cy="3075"/>
            </a:xfrm>
            <a:custGeom>
              <a:avLst/>
              <a:gdLst/>
              <a:ahLst/>
              <a:cxnLst/>
              <a:rect l="l" t="t" r="r" b="b"/>
              <a:pathLst>
                <a:path w="59" h="123" extrusionOk="0">
                  <a:moveTo>
                    <a:pt x="38" y="0"/>
                  </a:moveTo>
                  <a:cubicBezTo>
                    <a:pt x="26" y="0"/>
                    <a:pt x="13" y="10"/>
                    <a:pt x="1" y="60"/>
                  </a:cubicBezTo>
                  <a:cubicBezTo>
                    <a:pt x="13" y="101"/>
                    <a:pt x="24" y="122"/>
                    <a:pt x="34" y="122"/>
                  </a:cubicBezTo>
                  <a:cubicBezTo>
                    <a:pt x="41" y="122"/>
                    <a:pt x="48" y="112"/>
                    <a:pt x="54" y="93"/>
                  </a:cubicBezTo>
                  <a:cubicBezTo>
                    <a:pt x="54" y="76"/>
                    <a:pt x="58" y="60"/>
                    <a:pt x="58" y="39"/>
                  </a:cubicBezTo>
                  <a:cubicBezTo>
                    <a:pt x="58" y="27"/>
                    <a:pt x="54" y="15"/>
                    <a:pt x="50" y="2"/>
                  </a:cubicBezTo>
                  <a:cubicBezTo>
                    <a:pt x="46" y="1"/>
                    <a:pt x="42" y="0"/>
                    <a:pt x="38"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07" name="Google Shape;207;p29"/>
            <p:cNvSpPr/>
            <p:nvPr/>
          </p:nvSpPr>
          <p:spPr>
            <a:xfrm>
              <a:off x="4804850" y="5408750"/>
              <a:ext cx="1275" cy="3250"/>
            </a:xfrm>
            <a:custGeom>
              <a:avLst/>
              <a:gdLst/>
              <a:ahLst/>
              <a:cxnLst/>
              <a:rect l="l" t="t" r="r" b="b"/>
              <a:pathLst>
                <a:path w="51" h="130" extrusionOk="0">
                  <a:moveTo>
                    <a:pt x="22" y="0"/>
                  </a:moveTo>
                  <a:cubicBezTo>
                    <a:pt x="13" y="0"/>
                    <a:pt x="5" y="13"/>
                    <a:pt x="1" y="78"/>
                  </a:cubicBezTo>
                  <a:cubicBezTo>
                    <a:pt x="9" y="91"/>
                    <a:pt x="13" y="107"/>
                    <a:pt x="22" y="119"/>
                  </a:cubicBezTo>
                  <a:cubicBezTo>
                    <a:pt x="25" y="126"/>
                    <a:pt x="28" y="129"/>
                    <a:pt x="31" y="129"/>
                  </a:cubicBezTo>
                  <a:cubicBezTo>
                    <a:pt x="38" y="129"/>
                    <a:pt x="43" y="108"/>
                    <a:pt x="46" y="78"/>
                  </a:cubicBezTo>
                  <a:cubicBezTo>
                    <a:pt x="50" y="58"/>
                    <a:pt x="50" y="37"/>
                    <a:pt x="46" y="17"/>
                  </a:cubicBezTo>
                  <a:cubicBezTo>
                    <a:pt x="42" y="5"/>
                    <a:pt x="34" y="0"/>
                    <a:pt x="22"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08" name="Google Shape;208;p29"/>
            <p:cNvSpPr/>
            <p:nvPr/>
          </p:nvSpPr>
          <p:spPr>
            <a:xfrm>
              <a:off x="4811225" y="5408475"/>
              <a:ext cx="1150" cy="3275"/>
            </a:xfrm>
            <a:custGeom>
              <a:avLst/>
              <a:gdLst/>
              <a:ahLst/>
              <a:cxnLst/>
              <a:rect l="l" t="t" r="r" b="b"/>
              <a:pathLst>
                <a:path w="46" h="131" extrusionOk="0">
                  <a:moveTo>
                    <a:pt x="25" y="1"/>
                  </a:moveTo>
                  <a:cubicBezTo>
                    <a:pt x="16" y="1"/>
                    <a:pt x="6" y="10"/>
                    <a:pt x="0" y="61"/>
                  </a:cubicBezTo>
                  <a:cubicBezTo>
                    <a:pt x="9" y="109"/>
                    <a:pt x="16" y="131"/>
                    <a:pt x="24" y="131"/>
                  </a:cubicBezTo>
                  <a:cubicBezTo>
                    <a:pt x="27" y="131"/>
                    <a:pt x="30" y="128"/>
                    <a:pt x="33" y="122"/>
                  </a:cubicBezTo>
                  <a:cubicBezTo>
                    <a:pt x="41" y="98"/>
                    <a:pt x="46" y="73"/>
                    <a:pt x="46" y="48"/>
                  </a:cubicBezTo>
                  <a:cubicBezTo>
                    <a:pt x="46" y="11"/>
                    <a:pt x="37" y="3"/>
                    <a:pt x="33" y="3"/>
                  </a:cubicBezTo>
                  <a:cubicBezTo>
                    <a:pt x="31" y="2"/>
                    <a:pt x="28" y="1"/>
                    <a:pt x="25"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09" name="Google Shape;209;p29"/>
            <p:cNvSpPr/>
            <p:nvPr/>
          </p:nvSpPr>
          <p:spPr>
            <a:xfrm>
              <a:off x="4817475" y="5408425"/>
              <a:ext cx="950" cy="3050"/>
            </a:xfrm>
            <a:custGeom>
              <a:avLst/>
              <a:gdLst/>
              <a:ahLst/>
              <a:cxnLst/>
              <a:rect l="l" t="t" r="r" b="b"/>
              <a:pathLst>
                <a:path w="38" h="122" extrusionOk="0">
                  <a:moveTo>
                    <a:pt x="18" y="1"/>
                  </a:moveTo>
                  <a:cubicBezTo>
                    <a:pt x="15" y="1"/>
                    <a:pt x="12" y="4"/>
                    <a:pt x="9" y="9"/>
                  </a:cubicBezTo>
                  <a:cubicBezTo>
                    <a:pt x="5" y="26"/>
                    <a:pt x="1" y="46"/>
                    <a:pt x="1" y="63"/>
                  </a:cubicBezTo>
                  <a:cubicBezTo>
                    <a:pt x="1" y="79"/>
                    <a:pt x="5" y="96"/>
                    <a:pt x="9" y="112"/>
                  </a:cubicBezTo>
                  <a:cubicBezTo>
                    <a:pt x="12" y="119"/>
                    <a:pt x="15" y="122"/>
                    <a:pt x="17" y="122"/>
                  </a:cubicBezTo>
                  <a:cubicBezTo>
                    <a:pt x="24" y="122"/>
                    <a:pt x="29" y="98"/>
                    <a:pt x="38" y="50"/>
                  </a:cubicBezTo>
                  <a:cubicBezTo>
                    <a:pt x="32" y="14"/>
                    <a:pt x="25" y="1"/>
                    <a:pt x="18"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10" name="Google Shape;210;p29"/>
            <p:cNvSpPr/>
            <p:nvPr/>
          </p:nvSpPr>
          <p:spPr>
            <a:xfrm>
              <a:off x="4818600" y="5408550"/>
              <a:ext cx="750" cy="2900"/>
            </a:xfrm>
            <a:custGeom>
              <a:avLst/>
              <a:gdLst/>
              <a:ahLst/>
              <a:cxnLst/>
              <a:rect l="l" t="t" r="r" b="b"/>
              <a:pathLst>
                <a:path w="30" h="116" extrusionOk="0">
                  <a:moveTo>
                    <a:pt x="13" y="0"/>
                  </a:moveTo>
                  <a:cubicBezTo>
                    <a:pt x="9" y="13"/>
                    <a:pt x="5" y="29"/>
                    <a:pt x="5" y="41"/>
                  </a:cubicBezTo>
                  <a:cubicBezTo>
                    <a:pt x="1" y="66"/>
                    <a:pt x="5" y="91"/>
                    <a:pt x="17" y="115"/>
                  </a:cubicBezTo>
                  <a:cubicBezTo>
                    <a:pt x="21" y="115"/>
                    <a:pt x="30" y="82"/>
                    <a:pt x="30" y="49"/>
                  </a:cubicBezTo>
                  <a:cubicBezTo>
                    <a:pt x="30" y="21"/>
                    <a:pt x="25" y="0"/>
                    <a:pt x="13"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11" name="Google Shape;211;p29"/>
            <p:cNvSpPr/>
            <p:nvPr/>
          </p:nvSpPr>
          <p:spPr>
            <a:xfrm>
              <a:off x="4816150" y="5408850"/>
              <a:ext cx="625" cy="1925"/>
            </a:xfrm>
            <a:custGeom>
              <a:avLst/>
              <a:gdLst/>
              <a:ahLst/>
              <a:cxnLst/>
              <a:rect l="l" t="t" r="r" b="b"/>
              <a:pathLst>
                <a:path w="25" h="77" extrusionOk="0">
                  <a:moveTo>
                    <a:pt x="12" y="0"/>
                  </a:moveTo>
                  <a:cubicBezTo>
                    <a:pt x="9" y="0"/>
                    <a:pt x="6" y="11"/>
                    <a:pt x="0" y="33"/>
                  </a:cubicBezTo>
                  <a:cubicBezTo>
                    <a:pt x="5" y="63"/>
                    <a:pt x="7" y="77"/>
                    <a:pt x="10" y="77"/>
                  </a:cubicBezTo>
                  <a:cubicBezTo>
                    <a:pt x="13" y="77"/>
                    <a:pt x="17" y="64"/>
                    <a:pt x="25" y="37"/>
                  </a:cubicBezTo>
                  <a:cubicBezTo>
                    <a:pt x="19" y="12"/>
                    <a:pt x="16" y="0"/>
                    <a:pt x="12"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12" name="Google Shape;212;p29"/>
            <p:cNvSpPr/>
            <p:nvPr/>
          </p:nvSpPr>
          <p:spPr>
            <a:xfrm>
              <a:off x="4811950" y="5329550"/>
              <a:ext cx="18975" cy="4650"/>
            </a:xfrm>
            <a:custGeom>
              <a:avLst/>
              <a:gdLst/>
              <a:ahLst/>
              <a:cxnLst/>
              <a:rect l="l" t="t" r="r" b="b"/>
              <a:pathLst>
                <a:path w="759" h="186" extrusionOk="0">
                  <a:moveTo>
                    <a:pt x="671" y="0"/>
                  </a:moveTo>
                  <a:cubicBezTo>
                    <a:pt x="662" y="0"/>
                    <a:pt x="653" y="3"/>
                    <a:pt x="644" y="9"/>
                  </a:cubicBezTo>
                  <a:cubicBezTo>
                    <a:pt x="624" y="21"/>
                    <a:pt x="603" y="29"/>
                    <a:pt x="579" y="29"/>
                  </a:cubicBezTo>
                  <a:cubicBezTo>
                    <a:pt x="566" y="34"/>
                    <a:pt x="558" y="42"/>
                    <a:pt x="550" y="46"/>
                  </a:cubicBezTo>
                  <a:lnTo>
                    <a:pt x="476" y="46"/>
                  </a:lnTo>
                  <a:cubicBezTo>
                    <a:pt x="423" y="38"/>
                    <a:pt x="369" y="29"/>
                    <a:pt x="316" y="21"/>
                  </a:cubicBezTo>
                  <a:cubicBezTo>
                    <a:pt x="275" y="13"/>
                    <a:pt x="238" y="1"/>
                    <a:pt x="201" y="1"/>
                  </a:cubicBezTo>
                  <a:cubicBezTo>
                    <a:pt x="189" y="1"/>
                    <a:pt x="177" y="13"/>
                    <a:pt x="160" y="17"/>
                  </a:cubicBezTo>
                  <a:cubicBezTo>
                    <a:pt x="136" y="28"/>
                    <a:pt x="109" y="44"/>
                    <a:pt x="82" y="44"/>
                  </a:cubicBezTo>
                  <a:cubicBezTo>
                    <a:pt x="69" y="44"/>
                    <a:pt x="55" y="40"/>
                    <a:pt x="41" y="29"/>
                  </a:cubicBezTo>
                  <a:cubicBezTo>
                    <a:pt x="38" y="23"/>
                    <a:pt x="31" y="20"/>
                    <a:pt x="24" y="20"/>
                  </a:cubicBezTo>
                  <a:cubicBezTo>
                    <a:pt x="21" y="20"/>
                    <a:pt x="19" y="20"/>
                    <a:pt x="17" y="21"/>
                  </a:cubicBezTo>
                  <a:cubicBezTo>
                    <a:pt x="12" y="21"/>
                    <a:pt x="8" y="34"/>
                    <a:pt x="0" y="46"/>
                  </a:cubicBezTo>
                  <a:cubicBezTo>
                    <a:pt x="0" y="107"/>
                    <a:pt x="8" y="140"/>
                    <a:pt x="17" y="144"/>
                  </a:cubicBezTo>
                  <a:cubicBezTo>
                    <a:pt x="37" y="153"/>
                    <a:pt x="58" y="161"/>
                    <a:pt x="82" y="165"/>
                  </a:cubicBezTo>
                  <a:cubicBezTo>
                    <a:pt x="111" y="161"/>
                    <a:pt x="136" y="157"/>
                    <a:pt x="160" y="144"/>
                  </a:cubicBezTo>
                  <a:cubicBezTo>
                    <a:pt x="168" y="144"/>
                    <a:pt x="177" y="157"/>
                    <a:pt x="181" y="157"/>
                  </a:cubicBezTo>
                  <a:cubicBezTo>
                    <a:pt x="226" y="148"/>
                    <a:pt x="271" y="148"/>
                    <a:pt x="316" y="148"/>
                  </a:cubicBezTo>
                  <a:cubicBezTo>
                    <a:pt x="357" y="161"/>
                    <a:pt x="398" y="165"/>
                    <a:pt x="435" y="173"/>
                  </a:cubicBezTo>
                  <a:cubicBezTo>
                    <a:pt x="476" y="181"/>
                    <a:pt x="513" y="185"/>
                    <a:pt x="554" y="185"/>
                  </a:cubicBezTo>
                  <a:cubicBezTo>
                    <a:pt x="579" y="181"/>
                    <a:pt x="599" y="173"/>
                    <a:pt x="620" y="157"/>
                  </a:cubicBezTo>
                  <a:cubicBezTo>
                    <a:pt x="634" y="152"/>
                    <a:pt x="647" y="140"/>
                    <a:pt x="659" y="140"/>
                  </a:cubicBezTo>
                  <a:cubicBezTo>
                    <a:pt x="668" y="140"/>
                    <a:pt x="677" y="146"/>
                    <a:pt x="685" y="165"/>
                  </a:cubicBezTo>
                  <a:cubicBezTo>
                    <a:pt x="689" y="160"/>
                    <a:pt x="692" y="158"/>
                    <a:pt x="695" y="158"/>
                  </a:cubicBezTo>
                  <a:cubicBezTo>
                    <a:pt x="701" y="158"/>
                    <a:pt x="707" y="166"/>
                    <a:pt x="712" y="166"/>
                  </a:cubicBezTo>
                  <a:cubicBezTo>
                    <a:pt x="717" y="166"/>
                    <a:pt x="722" y="160"/>
                    <a:pt x="726" y="136"/>
                  </a:cubicBezTo>
                  <a:cubicBezTo>
                    <a:pt x="726" y="133"/>
                    <a:pt x="727" y="132"/>
                    <a:pt x="729" y="132"/>
                  </a:cubicBezTo>
                  <a:cubicBezTo>
                    <a:pt x="731" y="132"/>
                    <a:pt x="736" y="136"/>
                    <a:pt x="739" y="136"/>
                  </a:cubicBezTo>
                  <a:cubicBezTo>
                    <a:pt x="739" y="137"/>
                    <a:pt x="740" y="137"/>
                    <a:pt x="740" y="137"/>
                  </a:cubicBezTo>
                  <a:cubicBezTo>
                    <a:pt x="744" y="137"/>
                    <a:pt x="751" y="120"/>
                    <a:pt x="755" y="83"/>
                  </a:cubicBezTo>
                  <a:cubicBezTo>
                    <a:pt x="759" y="49"/>
                    <a:pt x="751" y="26"/>
                    <a:pt x="743" y="26"/>
                  </a:cubicBezTo>
                  <a:cubicBezTo>
                    <a:pt x="742" y="26"/>
                    <a:pt x="740" y="27"/>
                    <a:pt x="739" y="29"/>
                  </a:cubicBezTo>
                  <a:cubicBezTo>
                    <a:pt x="736" y="33"/>
                    <a:pt x="734" y="35"/>
                    <a:pt x="731" y="35"/>
                  </a:cubicBezTo>
                  <a:cubicBezTo>
                    <a:pt x="726" y="35"/>
                    <a:pt x="720" y="27"/>
                    <a:pt x="714" y="21"/>
                  </a:cubicBezTo>
                  <a:cubicBezTo>
                    <a:pt x="701" y="8"/>
                    <a:pt x="686" y="0"/>
                    <a:pt x="67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13" name="Google Shape;213;p29"/>
            <p:cNvSpPr/>
            <p:nvPr/>
          </p:nvSpPr>
          <p:spPr>
            <a:xfrm>
              <a:off x="4801375" y="5329500"/>
              <a:ext cx="10275" cy="4075"/>
            </a:xfrm>
            <a:custGeom>
              <a:avLst/>
              <a:gdLst/>
              <a:ahLst/>
              <a:cxnLst/>
              <a:rect l="l" t="t" r="r" b="b"/>
              <a:pathLst>
                <a:path w="411" h="163" extrusionOk="0">
                  <a:moveTo>
                    <a:pt x="230" y="1"/>
                  </a:moveTo>
                  <a:cubicBezTo>
                    <a:pt x="218" y="1"/>
                    <a:pt x="206" y="5"/>
                    <a:pt x="193" y="19"/>
                  </a:cubicBezTo>
                  <a:cubicBezTo>
                    <a:pt x="186" y="14"/>
                    <a:pt x="179" y="12"/>
                    <a:pt x="172" y="12"/>
                  </a:cubicBezTo>
                  <a:cubicBezTo>
                    <a:pt x="145" y="12"/>
                    <a:pt x="119" y="39"/>
                    <a:pt x="92" y="39"/>
                  </a:cubicBezTo>
                  <a:cubicBezTo>
                    <a:pt x="85" y="39"/>
                    <a:pt x="78" y="37"/>
                    <a:pt x="70" y="31"/>
                  </a:cubicBezTo>
                  <a:cubicBezTo>
                    <a:pt x="66" y="27"/>
                    <a:pt x="62" y="26"/>
                    <a:pt x="57" y="26"/>
                  </a:cubicBezTo>
                  <a:cubicBezTo>
                    <a:pt x="47" y="26"/>
                    <a:pt x="37" y="31"/>
                    <a:pt x="29" y="31"/>
                  </a:cubicBezTo>
                  <a:cubicBezTo>
                    <a:pt x="13" y="31"/>
                    <a:pt x="13" y="52"/>
                    <a:pt x="0" y="85"/>
                  </a:cubicBezTo>
                  <a:cubicBezTo>
                    <a:pt x="10" y="124"/>
                    <a:pt x="17" y="142"/>
                    <a:pt x="26" y="142"/>
                  </a:cubicBezTo>
                  <a:cubicBezTo>
                    <a:pt x="28" y="142"/>
                    <a:pt x="31" y="141"/>
                    <a:pt x="33" y="138"/>
                  </a:cubicBezTo>
                  <a:cubicBezTo>
                    <a:pt x="37" y="135"/>
                    <a:pt x="41" y="134"/>
                    <a:pt x="43" y="134"/>
                  </a:cubicBezTo>
                  <a:cubicBezTo>
                    <a:pt x="49" y="134"/>
                    <a:pt x="52" y="138"/>
                    <a:pt x="58" y="138"/>
                  </a:cubicBezTo>
                  <a:lnTo>
                    <a:pt x="83" y="142"/>
                  </a:lnTo>
                  <a:lnTo>
                    <a:pt x="115" y="150"/>
                  </a:lnTo>
                  <a:cubicBezTo>
                    <a:pt x="115" y="150"/>
                    <a:pt x="117" y="152"/>
                    <a:pt x="120" y="152"/>
                  </a:cubicBezTo>
                  <a:cubicBezTo>
                    <a:pt x="121" y="152"/>
                    <a:pt x="122" y="152"/>
                    <a:pt x="124" y="150"/>
                  </a:cubicBezTo>
                  <a:cubicBezTo>
                    <a:pt x="135" y="139"/>
                    <a:pt x="147" y="135"/>
                    <a:pt x="157" y="135"/>
                  </a:cubicBezTo>
                  <a:cubicBezTo>
                    <a:pt x="173" y="135"/>
                    <a:pt x="187" y="142"/>
                    <a:pt x="202" y="142"/>
                  </a:cubicBezTo>
                  <a:cubicBezTo>
                    <a:pt x="206" y="142"/>
                    <a:pt x="210" y="138"/>
                    <a:pt x="214" y="134"/>
                  </a:cubicBezTo>
                  <a:cubicBezTo>
                    <a:pt x="223" y="125"/>
                    <a:pt x="232" y="118"/>
                    <a:pt x="241" y="118"/>
                  </a:cubicBezTo>
                  <a:cubicBezTo>
                    <a:pt x="248" y="118"/>
                    <a:pt x="256" y="123"/>
                    <a:pt x="263" y="134"/>
                  </a:cubicBezTo>
                  <a:cubicBezTo>
                    <a:pt x="263" y="142"/>
                    <a:pt x="271" y="142"/>
                    <a:pt x="280" y="142"/>
                  </a:cubicBezTo>
                  <a:cubicBezTo>
                    <a:pt x="286" y="139"/>
                    <a:pt x="293" y="136"/>
                    <a:pt x="300" y="136"/>
                  </a:cubicBezTo>
                  <a:cubicBezTo>
                    <a:pt x="309" y="136"/>
                    <a:pt x="319" y="142"/>
                    <a:pt x="329" y="159"/>
                  </a:cubicBezTo>
                  <a:cubicBezTo>
                    <a:pt x="330" y="161"/>
                    <a:pt x="331" y="162"/>
                    <a:pt x="333" y="162"/>
                  </a:cubicBezTo>
                  <a:cubicBezTo>
                    <a:pt x="337" y="162"/>
                    <a:pt x="342" y="156"/>
                    <a:pt x="345" y="150"/>
                  </a:cubicBezTo>
                  <a:cubicBezTo>
                    <a:pt x="349" y="142"/>
                    <a:pt x="353" y="113"/>
                    <a:pt x="362" y="97"/>
                  </a:cubicBezTo>
                  <a:cubicBezTo>
                    <a:pt x="377" y="129"/>
                    <a:pt x="385" y="146"/>
                    <a:pt x="391" y="146"/>
                  </a:cubicBezTo>
                  <a:cubicBezTo>
                    <a:pt x="398" y="146"/>
                    <a:pt x="402" y="122"/>
                    <a:pt x="411" y="68"/>
                  </a:cubicBezTo>
                  <a:cubicBezTo>
                    <a:pt x="411" y="36"/>
                    <a:pt x="407" y="15"/>
                    <a:pt x="403" y="15"/>
                  </a:cubicBezTo>
                  <a:cubicBezTo>
                    <a:pt x="397" y="15"/>
                    <a:pt x="393" y="13"/>
                    <a:pt x="390" y="13"/>
                  </a:cubicBezTo>
                  <a:cubicBezTo>
                    <a:pt x="389" y="13"/>
                    <a:pt x="388" y="14"/>
                    <a:pt x="386" y="15"/>
                  </a:cubicBezTo>
                  <a:cubicBezTo>
                    <a:pt x="376" y="26"/>
                    <a:pt x="366" y="30"/>
                    <a:pt x="355" y="30"/>
                  </a:cubicBezTo>
                  <a:cubicBezTo>
                    <a:pt x="339" y="30"/>
                    <a:pt x="321" y="22"/>
                    <a:pt x="304" y="19"/>
                  </a:cubicBezTo>
                  <a:cubicBezTo>
                    <a:pt x="280" y="19"/>
                    <a:pt x="255" y="1"/>
                    <a:pt x="230"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14" name="Google Shape;214;p29"/>
            <p:cNvSpPr/>
            <p:nvPr/>
          </p:nvSpPr>
          <p:spPr>
            <a:xfrm>
              <a:off x="4791625" y="5330075"/>
              <a:ext cx="7825" cy="3275"/>
            </a:xfrm>
            <a:custGeom>
              <a:avLst/>
              <a:gdLst/>
              <a:ahLst/>
              <a:cxnLst/>
              <a:rect l="l" t="t" r="r" b="b"/>
              <a:pathLst>
                <a:path w="313" h="131" extrusionOk="0">
                  <a:moveTo>
                    <a:pt x="230" y="0"/>
                  </a:moveTo>
                  <a:cubicBezTo>
                    <a:pt x="202" y="0"/>
                    <a:pt x="173" y="0"/>
                    <a:pt x="148" y="4"/>
                  </a:cubicBezTo>
                  <a:cubicBezTo>
                    <a:pt x="132" y="4"/>
                    <a:pt x="116" y="21"/>
                    <a:pt x="103" y="25"/>
                  </a:cubicBezTo>
                  <a:cubicBezTo>
                    <a:pt x="95" y="26"/>
                    <a:pt x="86" y="27"/>
                    <a:pt x="78" y="27"/>
                  </a:cubicBezTo>
                  <a:cubicBezTo>
                    <a:pt x="60" y="27"/>
                    <a:pt x="42" y="25"/>
                    <a:pt x="25" y="25"/>
                  </a:cubicBezTo>
                  <a:cubicBezTo>
                    <a:pt x="17" y="25"/>
                    <a:pt x="9" y="25"/>
                    <a:pt x="1" y="54"/>
                  </a:cubicBezTo>
                  <a:cubicBezTo>
                    <a:pt x="13" y="109"/>
                    <a:pt x="24" y="126"/>
                    <a:pt x="36" y="126"/>
                  </a:cubicBezTo>
                  <a:cubicBezTo>
                    <a:pt x="43" y="126"/>
                    <a:pt x="50" y="119"/>
                    <a:pt x="58" y="111"/>
                  </a:cubicBezTo>
                  <a:cubicBezTo>
                    <a:pt x="62" y="107"/>
                    <a:pt x="66" y="104"/>
                    <a:pt x="70" y="104"/>
                  </a:cubicBezTo>
                  <a:cubicBezTo>
                    <a:pt x="75" y="104"/>
                    <a:pt x="79" y="107"/>
                    <a:pt x="83" y="115"/>
                  </a:cubicBezTo>
                  <a:cubicBezTo>
                    <a:pt x="86" y="124"/>
                    <a:pt x="89" y="131"/>
                    <a:pt x="93" y="131"/>
                  </a:cubicBezTo>
                  <a:cubicBezTo>
                    <a:pt x="95" y="131"/>
                    <a:pt x="97" y="130"/>
                    <a:pt x="99" y="127"/>
                  </a:cubicBezTo>
                  <a:cubicBezTo>
                    <a:pt x="106" y="113"/>
                    <a:pt x="114" y="109"/>
                    <a:pt x="121" y="109"/>
                  </a:cubicBezTo>
                  <a:cubicBezTo>
                    <a:pt x="132" y="109"/>
                    <a:pt x="143" y="118"/>
                    <a:pt x="155" y="118"/>
                  </a:cubicBezTo>
                  <a:cubicBezTo>
                    <a:pt x="158" y="118"/>
                    <a:pt x="161" y="117"/>
                    <a:pt x="165" y="115"/>
                  </a:cubicBezTo>
                  <a:cubicBezTo>
                    <a:pt x="172" y="111"/>
                    <a:pt x="179" y="110"/>
                    <a:pt x="186" y="110"/>
                  </a:cubicBezTo>
                  <a:cubicBezTo>
                    <a:pt x="201" y="110"/>
                    <a:pt x="217" y="115"/>
                    <a:pt x="230" y="115"/>
                  </a:cubicBezTo>
                  <a:cubicBezTo>
                    <a:pt x="239" y="115"/>
                    <a:pt x="243" y="111"/>
                    <a:pt x="251" y="107"/>
                  </a:cubicBezTo>
                  <a:lnTo>
                    <a:pt x="288" y="95"/>
                  </a:lnTo>
                  <a:cubicBezTo>
                    <a:pt x="288" y="94"/>
                    <a:pt x="289" y="94"/>
                    <a:pt x="290" y="94"/>
                  </a:cubicBezTo>
                  <a:cubicBezTo>
                    <a:pt x="293" y="94"/>
                    <a:pt x="296" y="97"/>
                    <a:pt x="300" y="97"/>
                  </a:cubicBezTo>
                  <a:cubicBezTo>
                    <a:pt x="305" y="97"/>
                    <a:pt x="310" y="89"/>
                    <a:pt x="313" y="49"/>
                  </a:cubicBezTo>
                  <a:cubicBezTo>
                    <a:pt x="313" y="13"/>
                    <a:pt x="308" y="0"/>
                    <a:pt x="288"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15" name="Google Shape;215;p29"/>
            <p:cNvSpPr/>
            <p:nvPr/>
          </p:nvSpPr>
          <p:spPr>
            <a:xfrm>
              <a:off x="4787125" y="5330625"/>
              <a:ext cx="3100" cy="2525"/>
            </a:xfrm>
            <a:custGeom>
              <a:avLst/>
              <a:gdLst/>
              <a:ahLst/>
              <a:cxnLst/>
              <a:rect l="l" t="t" r="r" b="b"/>
              <a:pathLst>
                <a:path w="124" h="101" extrusionOk="0">
                  <a:moveTo>
                    <a:pt x="68" y="1"/>
                  </a:moveTo>
                  <a:cubicBezTo>
                    <a:pt x="50" y="1"/>
                    <a:pt x="33" y="3"/>
                    <a:pt x="17" y="7"/>
                  </a:cubicBezTo>
                  <a:cubicBezTo>
                    <a:pt x="8" y="7"/>
                    <a:pt x="4" y="19"/>
                    <a:pt x="0" y="27"/>
                  </a:cubicBezTo>
                  <a:cubicBezTo>
                    <a:pt x="4" y="81"/>
                    <a:pt x="12" y="97"/>
                    <a:pt x="21" y="97"/>
                  </a:cubicBezTo>
                  <a:cubicBezTo>
                    <a:pt x="27" y="99"/>
                    <a:pt x="33" y="100"/>
                    <a:pt x="40" y="100"/>
                  </a:cubicBezTo>
                  <a:cubicBezTo>
                    <a:pt x="46" y="100"/>
                    <a:pt x="53" y="99"/>
                    <a:pt x="62" y="97"/>
                  </a:cubicBezTo>
                  <a:cubicBezTo>
                    <a:pt x="71" y="94"/>
                    <a:pt x="82" y="83"/>
                    <a:pt x="92" y="83"/>
                  </a:cubicBezTo>
                  <a:cubicBezTo>
                    <a:pt x="96" y="83"/>
                    <a:pt x="99" y="84"/>
                    <a:pt x="103" y="89"/>
                  </a:cubicBezTo>
                  <a:cubicBezTo>
                    <a:pt x="105" y="93"/>
                    <a:pt x="107" y="95"/>
                    <a:pt x="109" y="95"/>
                  </a:cubicBezTo>
                  <a:cubicBezTo>
                    <a:pt x="115" y="95"/>
                    <a:pt x="117" y="63"/>
                    <a:pt x="123" y="7"/>
                  </a:cubicBezTo>
                  <a:cubicBezTo>
                    <a:pt x="105" y="3"/>
                    <a:pt x="86" y="1"/>
                    <a:pt x="68"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16" name="Google Shape;216;p29"/>
            <p:cNvSpPr/>
            <p:nvPr/>
          </p:nvSpPr>
          <p:spPr>
            <a:xfrm>
              <a:off x="4790500" y="5330650"/>
              <a:ext cx="650" cy="2325"/>
            </a:xfrm>
            <a:custGeom>
              <a:avLst/>
              <a:gdLst/>
              <a:ahLst/>
              <a:cxnLst/>
              <a:rect l="l" t="t" r="r" b="b"/>
              <a:pathLst>
                <a:path w="26" h="93" extrusionOk="0">
                  <a:moveTo>
                    <a:pt x="16" y="1"/>
                  </a:moveTo>
                  <a:cubicBezTo>
                    <a:pt x="15" y="1"/>
                    <a:pt x="14" y="1"/>
                    <a:pt x="13" y="2"/>
                  </a:cubicBezTo>
                  <a:cubicBezTo>
                    <a:pt x="9" y="14"/>
                    <a:pt x="5" y="26"/>
                    <a:pt x="5" y="35"/>
                  </a:cubicBezTo>
                  <a:cubicBezTo>
                    <a:pt x="1" y="59"/>
                    <a:pt x="9" y="92"/>
                    <a:pt x="17" y="92"/>
                  </a:cubicBezTo>
                  <a:cubicBezTo>
                    <a:pt x="21" y="76"/>
                    <a:pt x="25" y="59"/>
                    <a:pt x="25" y="47"/>
                  </a:cubicBezTo>
                  <a:cubicBezTo>
                    <a:pt x="25" y="12"/>
                    <a:pt x="22" y="1"/>
                    <a:pt x="16"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17" name="Google Shape;217;p29"/>
            <p:cNvSpPr/>
            <p:nvPr/>
          </p:nvSpPr>
          <p:spPr>
            <a:xfrm>
              <a:off x="4800350" y="5330475"/>
              <a:ext cx="650" cy="1750"/>
            </a:xfrm>
            <a:custGeom>
              <a:avLst/>
              <a:gdLst/>
              <a:ahLst/>
              <a:cxnLst/>
              <a:rect l="l" t="t" r="r" b="b"/>
              <a:pathLst>
                <a:path w="26" h="70" extrusionOk="0">
                  <a:moveTo>
                    <a:pt x="17" y="1"/>
                  </a:moveTo>
                  <a:cubicBezTo>
                    <a:pt x="9" y="1"/>
                    <a:pt x="5" y="5"/>
                    <a:pt x="0" y="9"/>
                  </a:cubicBezTo>
                  <a:cubicBezTo>
                    <a:pt x="0" y="21"/>
                    <a:pt x="0" y="33"/>
                    <a:pt x="0" y="46"/>
                  </a:cubicBezTo>
                  <a:cubicBezTo>
                    <a:pt x="5" y="63"/>
                    <a:pt x="9" y="70"/>
                    <a:pt x="13" y="70"/>
                  </a:cubicBezTo>
                  <a:cubicBezTo>
                    <a:pt x="15" y="70"/>
                    <a:pt x="18" y="67"/>
                    <a:pt x="21" y="62"/>
                  </a:cubicBezTo>
                  <a:cubicBezTo>
                    <a:pt x="25" y="46"/>
                    <a:pt x="25" y="29"/>
                    <a:pt x="21" y="9"/>
                  </a:cubicBezTo>
                  <a:cubicBezTo>
                    <a:pt x="21" y="5"/>
                    <a:pt x="17" y="1"/>
                    <a:pt x="17"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18" name="Google Shape;218;p29"/>
            <p:cNvSpPr/>
            <p:nvPr/>
          </p:nvSpPr>
          <p:spPr>
            <a:xfrm>
              <a:off x="4819525" y="5432750"/>
              <a:ext cx="16125" cy="7200"/>
            </a:xfrm>
            <a:custGeom>
              <a:avLst/>
              <a:gdLst/>
              <a:ahLst/>
              <a:cxnLst/>
              <a:rect l="l" t="t" r="r" b="b"/>
              <a:pathLst>
                <a:path w="645" h="288" extrusionOk="0">
                  <a:moveTo>
                    <a:pt x="633" y="1"/>
                  </a:moveTo>
                  <a:cubicBezTo>
                    <a:pt x="608" y="5"/>
                    <a:pt x="588" y="13"/>
                    <a:pt x="567" y="21"/>
                  </a:cubicBezTo>
                  <a:cubicBezTo>
                    <a:pt x="565" y="22"/>
                    <a:pt x="563" y="22"/>
                    <a:pt x="561" y="22"/>
                  </a:cubicBezTo>
                  <a:cubicBezTo>
                    <a:pt x="553" y="22"/>
                    <a:pt x="542" y="17"/>
                    <a:pt x="538" y="17"/>
                  </a:cubicBezTo>
                  <a:cubicBezTo>
                    <a:pt x="534" y="17"/>
                    <a:pt x="530" y="21"/>
                    <a:pt x="522" y="21"/>
                  </a:cubicBezTo>
                  <a:lnTo>
                    <a:pt x="473" y="21"/>
                  </a:lnTo>
                  <a:cubicBezTo>
                    <a:pt x="460" y="21"/>
                    <a:pt x="448" y="9"/>
                    <a:pt x="440" y="9"/>
                  </a:cubicBezTo>
                  <a:cubicBezTo>
                    <a:pt x="395" y="17"/>
                    <a:pt x="350" y="29"/>
                    <a:pt x="304" y="38"/>
                  </a:cubicBezTo>
                  <a:cubicBezTo>
                    <a:pt x="300" y="38"/>
                    <a:pt x="292" y="33"/>
                    <a:pt x="288" y="33"/>
                  </a:cubicBezTo>
                  <a:cubicBezTo>
                    <a:pt x="280" y="30"/>
                    <a:pt x="272" y="26"/>
                    <a:pt x="263" y="26"/>
                  </a:cubicBezTo>
                  <a:cubicBezTo>
                    <a:pt x="253" y="26"/>
                    <a:pt x="243" y="31"/>
                    <a:pt x="235" y="46"/>
                  </a:cubicBezTo>
                  <a:cubicBezTo>
                    <a:pt x="235" y="50"/>
                    <a:pt x="231" y="50"/>
                    <a:pt x="226" y="50"/>
                  </a:cubicBezTo>
                  <a:cubicBezTo>
                    <a:pt x="194" y="54"/>
                    <a:pt x="157" y="58"/>
                    <a:pt x="124" y="74"/>
                  </a:cubicBezTo>
                  <a:cubicBezTo>
                    <a:pt x="112" y="80"/>
                    <a:pt x="101" y="82"/>
                    <a:pt x="89" y="82"/>
                  </a:cubicBezTo>
                  <a:cubicBezTo>
                    <a:pt x="72" y="82"/>
                    <a:pt x="55" y="78"/>
                    <a:pt x="37" y="78"/>
                  </a:cubicBezTo>
                  <a:cubicBezTo>
                    <a:pt x="33" y="78"/>
                    <a:pt x="29" y="78"/>
                    <a:pt x="25" y="79"/>
                  </a:cubicBezTo>
                  <a:cubicBezTo>
                    <a:pt x="17" y="79"/>
                    <a:pt x="9" y="79"/>
                    <a:pt x="1" y="120"/>
                  </a:cubicBezTo>
                  <a:cubicBezTo>
                    <a:pt x="1" y="148"/>
                    <a:pt x="5" y="177"/>
                    <a:pt x="9" y="206"/>
                  </a:cubicBezTo>
                  <a:cubicBezTo>
                    <a:pt x="9" y="206"/>
                    <a:pt x="13" y="210"/>
                    <a:pt x="13" y="210"/>
                  </a:cubicBezTo>
                  <a:cubicBezTo>
                    <a:pt x="16" y="208"/>
                    <a:pt x="19" y="208"/>
                    <a:pt x="22" y="208"/>
                  </a:cubicBezTo>
                  <a:cubicBezTo>
                    <a:pt x="26" y="208"/>
                    <a:pt x="30" y="209"/>
                    <a:pt x="35" y="209"/>
                  </a:cubicBezTo>
                  <a:cubicBezTo>
                    <a:pt x="44" y="209"/>
                    <a:pt x="53" y="205"/>
                    <a:pt x="62" y="177"/>
                  </a:cubicBezTo>
                  <a:cubicBezTo>
                    <a:pt x="64" y="175"/>
                    <a:pt x="65" y="174"/>
                    <a:pt x="66" y="174"/>
                  </a:cubicBezTo>
                  <a:cubicBezTo>
                    <a:pt x="69" y="174"/>
                    <a:pt x="72" y="179"/>
                    <a:pt x="75" y="185"/>
                  </a:cubicBezTo>
                  <a:cubicBezTo>
                    <a:pt x="86" y="210"/>
                    <a:pt x="97" y="222"/>
                    <a:pt x="108" y="222"/>
                  </a:cubicBezTo>
                  <a:cubicBezTo>
                    <a:pt x="113" y="222"/>
                    <a:pt x="119" y="219"/>
                    <a:pt x="124" y="214"/>
                  </a:cubicBezTo>
                  <a:cubicBezTo>
                    <a:pt x="131" y="207"/>
                    <a:pt x="138" y="204"/>
                    <a:pt x="144" y="204"/>
                  </a:cubicBezTo>
                  <a:cubicBezTo>
                    <a:pt x="153" y="204"/>
                    <a:pt x="162" y="210"/>
                    <a:pt x="169" y="222"/>
                  </a:cubicBezTo>
                  <a:cubicBezTo>
                    <a:pt x="172" y="224"/>
                    <a:pt x="174" y="224"/>
                    <a:pt x="177" y="224"/>
                  </a:cubicBezTo>
                  <a:cubicBezTo>
                    <a:pt x="182" y="224"/>
                    <a:pt x="187" y="222"/>
                    <a:pt x="190" y="222"/>
                  </a:cubicBezTo>
                  <a:cubicBezTo>
                    <a:pt x="196" y="219"/>
                    <a:pt x="200" y="208"/>
                    <a:pt x="206" y="208"/>
                  </a:cubicBezTo>
                  <a:cubicBezTo>
                    <a:pt x="207" y="208"/>
                    <a:pt x="208" y="208"/>
                    <a:pt x="210" y="210"/>
                  </a:cubicBezTo>
                  <a:cubicBezTo>
                    <a:pt x="219" y="220"/>
                    <a:pt x="229" y="224"/>
                    <a:pt x="238" y="224"/>
                  </a:cubicBezTo>
                  <a:cubicBezTo>
                    <a:pt x="258" y="224"/>
                    <a:pt x="277" y="209"/>
                    <a:pt x="297" y="209"/>
                  </a:cubicBezTo>
                  <a:cubicBezTo>
                    <a:pt x="305" y="209"/>
                    <a:pt x="313" y="211"/>
                    <a:pt x="321" y="218"/>
                  </a:cubicBezTo>
                  <a:cubicBezTo>
                    <a:pt x="325" y="221"/>
                    <a:pt x="330" y="222"/>
                    <a:pt x="336" y="222"/>
                  </a:cubicBezTo>
                  <a:cubicBezTo>
                    <a:pt x="341" y="222"/>
                    <a:pt x="347" y="221"/>
                    <a:pt x="353" y="221"/>
                  </a:cubicBezTo>
                  <a:cubicBezTo>
                    <a:pt x="356" y="221"/>
                    <a:pt x="359" y="221"/>
                    <a:pt x="362" y="222"/>
                  </a:cubicBezTo>
                  <a:cubicBezTo>
                    <a:pt x="395" y="226"/>
                    <a:pt x="423" y="234"/>
                    <a:pt x="456" y="243"/>
                  </a:cubicBezTo>
                  <a:cubicBezTo>
                    <a:pt x="469" y="247"/>
                    <a:pt x="481" y="255"/>
                    <a:pt x="485" y="267"/>
                  </a:cubicBezTo>
                  <a:cubicBezTo>
                    <a:pt x="492" y="281"/>
                    <a:pt x="499" y="286"/>
                    <a:pt x="506" y="286"/>
                  </a:cubicBezTo>
                  <a:cubicBezTo>
                    <a:pt x="515" y="286"/>
                    <a:pt x="525" y="278"/>
                    <a:pt x="534" y="276"/>
                  </a:cubicBezTo>
                  <a:cubicBezTo>
                    <a:pt x="546" y="271"/>
                    <a:pt x="560" y="269"/>
                    <a:pt x="573" y="269"/>
                  </a:cubicBezTo>
                  <a:cubicBezTo>
                    <a:pt x="582" y="269"/>
                    <a:pt x="591" y="270"/>
                    <a:pt x="600" y="271"/>
                  </a:cubicBezTo>
                  <a:cubicBezTo>
                    <a:pt x="608" y="271"/>
                    <a:pt x="624" y="288"/>
                    <a:pt x="645" y="288"/>
                  </a:cubicBezTo>
                  <a:lnTo>
                    <a:pt x="645" y="9"/>
                  </a:lnTo>
                  <a:cubicBezTo>
                    <a:pt x="641" y="5"/>
                    <a:pt x="637" y="1"/>
                    <a:pt x="633"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19" name="Google Shape;219;p29"/>
            <p:cNvSpPr/>
            <p:nvPr/>
          </p:nvSpPr>
          <p:spPr>
            <a:xfrm>
              <a:off x="4819525" y="5419700"/>
              <a:ext cx="16125" cy="7200"/>
            </a:xfrm>
            <a:custGeom>
              <a:avLst/>
              <a:gdLst/>
              <a:ahLst/>
              <a:cxnLst/>
              <a:rect l="l" t="t" r="r" b="b"/>
              <a:pathLst>
                <a:path w="645" h="288" extrusionOk="0">
                  <a:moveTo>
                    <a:pt x="587" y="0"/>
                  </a:moveTo>
                  <a:cubicBezTo>
                    <a:pt x="585" y="0"/>
                    <a:pt x="582" y="1"/>
                    <a:pt x="579" y="1"/>
                  </a:cubicBezTo>
                  <a:cubicBezTo>
                    <a:pt x="542" y="18"/>
                    <a:pt x="501" y="34"/>
                    <a:pt x="460" y="47"/>
                  </a:cubicBezTo>
                  <a:cubicBezTo>
                    <a:pt x="457" y="47"/>
                    <a:pt x="454" y="48"/>
                    <a:pt x="451" y="48"/>
                  </a:cubicBezTo>
                  <a:cubicBezTo>
                    <a:pt x="439" y="48"/>
                    <a:pt x="428" y="43"/>
                    <a:pt x="415" y="43"/>
                  </a:cubicBezTo>
                  <a:cubicBezTo>
                    <a:pt x="399" y="43"/>
                    <a:pt x="382" y="47"/>
                    <a:pt x="366" y="59"/>
                  </a:cubicBezTo>
                  <a:cubicBezTo>
                    <a:pt x="360" y="61"/>
                    <a:pt x="353" y="62"/>
                    <a:pt x="345" y="62"/>
                  </a:cubicBezTo>
                  <a:cubicBezTo>
                    <a:pt x="337" y="62"/>
                    <a:pt x="329" y="61"/>
                    <a:pt x="321" y="59"/>
                  </a:cubicBezTo>
                  <a:cubicBezTo>
                    <a:pt x="317" y="56"/>
                    <a:pt x="312" y="55"/>
                    <a:pt x="307" y="55"/>
                  </a:cubicBezTo>
                  <a:cubicBezTo>
                    <a:pt x="297" y="55"/>
                    <a:pt x="284" y="60"/>
                    <a:pt x="276" y="63"/>
                  </a:cubicBezTo>
                  <a:cubicBezTo>
                    <a:pt x="270" y="63"/>
                    <a:pt x="263" y="70"/>
                    <a:pt x="257" y="70"/>
                  </a:cubicBezTo>
                  <a:cubicBezTo>
                    <a:pt x="255" y="70"/>
                    <a:pt x="253" y="69"/>
                    <a:pt x="251" y="67"/>
                  </a:cubicBezTo>
                  <a:cubicBezTo>
                    <a:pt x="239" y="61"/>
                    <a:pt x="224" y="58"/>
                    <a:pt x="210" y="58"/>
                  </a:cubicBezTo>
                  <a:cubicBezTo>
                    <a:pt x="195" y="58"/>
                    <a:pt x="179" y="61"/>
                    <a:pt x="165" y="67"/>
                  </a:cubicBezTo>
                  <a:cubicBezTo>
                    <a:pt x="128" y="84"/>
                    <a:pt x="91" y="92"/>
                    <a:pt x="54" y="96"/>
                  </a:cubicBezTo>
                  <a:cubicBezTo>
                    <a:pt x="53" y="96"/>
                    <a:pt x="52" y="97"/>
                    <a:pt x="51" y="97"/>
                  </a:cubicBezTo>
                  <a:cubicBezTo>
                    <a:pt x="44" y="97"/>
                    <a:pt x="37" y="87"/>
                    <a:pt x="29" y="79"/>
                  </a:cubicBezTo>
                  <a:cubicBezTo>
                    <a:pt x="27" y="78"/>
                    <a:pt x="25" y="77"/>
                    <a:pt x="23" y="77"/>
                  </a:cubicBezTo>
                  <a:cubicBezTo>
                    <a:pt x="14" y="77"/>
                    <a:pt x="7" y="94"/>
                    <a:pt x="1" y="141"/>
                  </a:cubicBezTo>
                  <a:cubicBezTo>
                    <a:pt x="5" y="170"/>
                    <a:pt x="9" y="198"/>
                    <a:pt x="13" y="231"/>
                  </a:cubicBezTo>
                  <a:cubicBezTo>
                    <a:pt x="21" y="227"/>
                    <a:pt x="29" y="231"/>
                    <a:pt x="34" y="211"/>
                  </a:cubicBezTo>
                  <a:cubicBezTo>
                    <a:pt x="39" y="197"/>
                    <a:pt x="44" y="193"/>
                    <a:pt x="49" y="193"/>
                  </a:cubicBezTo>
                  <a:cubicBezTo>
                    <a:pt x="54" y="193"/>
                    <a:pt x="58" y="198"/>
                    <a:pt x="62" y="203"/>
                  </a:cubicBezTo>
                  <a:cubicBezTo>
                    <a:pt x="73" y="220"/>
                    <a:pt x="91" y="228"/>
                    <a:pt x="109" y="228"/>
                  </a:cubicBezTo>
                  <a:cubicBezTo>
                    <a:pt x="113" y="228"/>
                    <a:pt x="116" y="228"/>
                    <a:pt x="120" y="227"/>
                  </a:cubicBezTo>
                  <a:cubicBezTo>
                    <a:pt x="136" y="223"/>
                    <a:pt x="153" y="227"/>
                    <a:pt x="165" y="219"/>
                  </a:cubicBezTo>
                  <a:cubicBezTo>
                    <a:pt x="171" y="214"/>
                    <a:pt x="178" y="212"/>
                    <a:pt x="184" y="212"/>
                  </a:cubicBezTo>
                  <a:cubicBezTo>
                    <a:pt x="200" y="212"/>
                    <a:pt x="215" y="227"/>
                    <a:pt x="231" y="227"/>
                  </a:cubicBezTo>
                  <a:cubicBezTo>
                    <a:pt x="256" y="227"/>
                    <a:pt x="282" y="250"/>
                    <a:pt x="308" y="250"/>
                  </a:cubicBezTo>
                  <a:cubicBezTo>
                    <a:pt x="315" y="250"/>
                    <a:pt x="322" y="248"/>
                    <a:pt x="329" y="244"/>
                  </a:cubicBezTo>
                  <a:cubicBezTo>
                    <a:pt x="330" y="243"/>
                    <a:pt x="331" y="243"/>
                    <a:pt x="333" y="243"/>
                  </a:cubicBezTo>
                  <a:cubicBezTo>
                    <a:pt x="341" y="243"/>
                    <a:pt x="351" y="252"/>
                    <a:pt x="358" y="256"/>
                  </a:cubicBezTo>
                  <a:cubicBezTo>
                    <a:pt x="366" y="260"/>
                    <a:pt x="375" y="261"/>
                    <a:pt x="383" y="261"/>
                  </a:cubicBezTo>
                  <a:cubicBezTo>
                    <a:pt x="402" y="261"/>
                    <a:pt x="420" y="253"/>
                    <a:pt x="440" y="248"/>
                  </a:cubicBezTo>
                  <a:cubicBezTo>
                    <a:pt x="446" y="247"/>
                    <a:pt x="452" y="246"/>
                    <a:pt x="458" y="246"/>
                  </a:cubicBezTo>
                  <a:cubicBezTo>
                    <a:pt x="477" y="246"/>
                    <a:pt x="495" y="251"/>
                    <a:pt x="514" y="260"/>
                  </a:cubicBezTo>
                  <a:cubicBezTo>
                    <a:pt x="534" y="264"/>
                    <a:pt x="555" y="268"/>
                    <a:pt x="575" y="268"/>
                  </a:cubicBezTo>
                  <a:cubicBezTo>
                    <a:pt x="596" y="272"/>
                    <a:pt x="620" y="268"/>
                    <a:pt x="637" y="285"/>
                  </a:cubicBezTo>
                  <a:cubicBezTo>
                    <a:pt x="637" y="287"/>
                    <a:pt x="638" y="288"/>
                    <a:pt x="639" y="288"/>
                  </a:cubicBezTo>
                  <a:cubicBezTo>
                    <a:pt x="641" y="288"/>
                    <a:pt x="643" y="287"/>
                    <a:pt x="645" y="285"/>
                  </a:cubicBezTo>
                  <a:lnTo>
                    <a:pt x="645" y="43"/>
                  </a:lnTo>
                  <a:cubicBezTo>
                    <a:pt x="627" y="28"/>
                    <a:pt x="608" y="0"/>
                    <a:pt x="587"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20" name="Google Shape;220;p29"/>
            <p:cNvSpPr/>
            <p:nvPr/>
          </p:nvSpPr>
          <p:spPr>
            <a:xfrm>
              <a:off x="4822100" y="5445675"/>
              <a:ext cx="13450" cy="7525"/>
            </a:xfrm>
            <a:custGeom>
              <a:avLst/>
              <a:gdLst/>
              <a:ahLst/>
              <a:cxnLst/>
              <a:rect l="l" t="t" r="r" b="b"/>
              <a:pathLst>
                <a:path w="538" h="301" extrusionOk="0">
                  <a:moveTo>
                    <a:pt x="530" y="1"/>
                  </a:moveTo>
                  <a:cubicBezTo>
                    <a:pt x="514" y="8"/>
                    <a:pt x="499" y="21"/>
                    <a:pt x="483" y="21"/>
                  </a:cubicBezTo>
                  <a:cubicBezTo>
                    <a:pt x="474" y="21"/>
                    <a:pt x="465" y="17"/>
                    <a:pt x="456" y="5"/>
                  </a:cubicBezTo>
                  <a:cubicBezTo>
                    <a:pt x="455" y="4"/>
                    <a:pt x="455" y="4"/>
                    <a:pt x="454" y="4"/>
                  </a:cubicBezTo>
                  <a:cubicBezTo>
                    <a:pt x="449" y="4"/>
                    <a:pt x="443" y="13"/>
                    <a:pt x="439" y="13"/>
                  </a:cubicBezTo>
                  <a:cubicBezTo>
                    <a:pt x="433" y="15"/>
                    <a:pt x="427" y="16"/>
                    <a:pt x="421" y="16"/>
                  </a:cubicBezTo>
                  <a:cubicBezTo>
                    <a:pt x="415" y="16"/>
                    <a:pt x="409" y="15"/>
                    <a:pt x="402" y="13"/>
                  </a:cubicBezTo>
                  <a:cubicBezTo>
                    <a:pt x="397" y="10"/>
                    <a:pt x="390" y="9"/>
                    <a:pt x="384" y="9"/>
                  </a:cubicBezTo>
                  <a:cubicBezTo>
                    <a:pt x="373" y="9"/>
                    <a:pt x="361" y="13"/>
                    <a:pt x="353" y="21"/>
                  </a:cubicBezTo>
                  <a:cubicBezTo>
                    <a:pt x="344" y="26"/>
                    <a:pt x="333" y="28"/>
                    <a:pt x="322" y="28"/>
                  </a:cubicBezTo>
                  <a:cubicBezTo>
                    <a:pt x="314" y="28"/>
                    <a:pt x="307" y="27"/>
                    <a:pt x="300" y="25"/>
                  </a:cubicBezTo>
                  <a:cubicBezTo>
                    <a:pt x="290" y="24"/>
                    <a:pt x="281" y="24"/>
                    <a:pt x="271" y="24"/>
                  </a:cubicBezTo>
                  <a:cubicBezTo>
                    <a:pt x="240" y="24"/>
                    <a:pt x="209" y="29"/>
                    <a:pt x="181" y="42"/>
                  </a:cubicBezTo>
                  <a:cubicBezTo>
                    <a:pt x="140" y="54"/>
                    <a:pt x="95" y="66"/>
                    <a:pt x="50" y="70"/>
                  </a:cubicBezTo>
                  <a:cubicBezTo>
                    <a:pt x="45" y="72"/>
                    <a:pt x="41" y="72"/>
                    <a:pt x="38" y="72"/>
                  </a:cubicBezTo>
                  <a:cubicBezTo>
                    <a:pt x="34" y="72"/>
                    <a:pt x="31" y="72"/>
                    <a:pt x="29" y="74"/>
                  </a:cubicBezTo>
                  <a:cubicBezTo>
                    <a:pt x="17" y="83"/>
                    <a:pt x="9" y="95"/>
                    <a:pt x="0" y="107"/>
                  </a:cubicBezTo>
                  <a:lnTo>
                    <a:pt x="0" y="136"/>
                  </a:lnTo>
                  <a:cubicBezTo>
                    <a:pt x="0" y="152"/>
                    <a:pt x="4" y="169"/>
                    <a:pt x="9" y="185"/>
                  </a:cubicBezTo>
                  <a:cubicBezTo>
                    <a:pt x="21" y="198"/>
                    <a:pt x="37" y="202"/>
                    <a:pt x="50" y="206"/>
                  </a:cubicBezTo>
                  <a:cubicBezTo>
                    <a:pt x="58" y="204"/>
                    <a:pt x="66" y="202"/>
                    <a:pt x="74" y="202"/>
                  </a:cubicBezTo>
                  <a:cubicBezTo>
                    <a:pt x="81" y="202"/>
                    <a:pt x="89" y="204"/>
                    <a:pt x="95" y="210"/>
                  </a:cubicBezTo>
                  <a:cubicBezTo>
                    <a:pt x="103" y="219"/>
                    <a:pt x="111" y="224"/>
                    <a:pt x="118" y="224"/>
                  </a:cubicBezTo>
                  <a:cubicBezTo>
                    <a:pt x="124" y="224"/>
                    <a:pt x="130" y="220"/>
                    <a:pt x="136" y="210"/>
                  </a:cubicBezTo>
                  <a:cubicBezTo>
                    <a:pt x="141" y="205"/>
                    <a:pt x="144" y="203"/>
                    <a:pt x="147" y="203"/>
                  </a:cubicBezTo>
                  <a:cubicBezTo>
                    <a:pt x="149" y="203"/>
                    <a:pt x="150" y="204"/>
                    <a:pt x="152" y="206"/>
                  </a:cubicBezTo>
                  <a:cubicBezTo>
                    <a:pt x="170" y="220"/>
                    <a:pt x="188" y="224"/>
                    <a:pt x="205" y="224"/>
                  </a:cubicBezTo>
                  <a:cubicBezTo>
                    <a:pt x="227" y="224"/>
                    <a:pt x="248" y="218"/>
                    <a:pt x="271" y="218"/>
                  </a:cubicBezTo>
                  <a:cubicBezTo>
                    <a:pt x="304" y="226"/>
                    <a:pt x="333" y="234"/>
                    <a:pt x="361" y="247"/>
                  </a:cubicBezTo>
                  <a:cubicBezTo>
                    <a:pt x="390" y="255"/>
                    <a:pt x="419" y="259"/>
                    <a:pt x="448" y="263"/>
                  </a:cubicBezTo>
                  <a:cubicBezTo>
                    <a:pt x="451" y="263"/>
                    <a:pt x="454" y="263"/>
                    <a:pt x="457" y="263"/>
                  </a:cubicBezTo>
                  <a:cubicBezTo>
                    <a:pt x="462" y="263"/>
                    <a:pt x="467" y="264"/>
                    <a:pt x="472" y="271"/>
                  </a:cubicBezTo>
                  <a:cubicBezTo>
                    <a:pt x="487" y="283"/>
                    <a:pt x="512" y="301"/>
                    <a:pt x="532" y="301"/>
                  </a:cubicBezTo>
                  <a:cubicBezTo>
                    <a:pt x="534" y="301"/>
                    <a:pt x="536" y="301"/>
                    <a:pt x="538" y="300"/>
                  </a:cubicBezTo>
                  <a:lnTo>
                    <a:pt x="538" y="9"/>
                  </a:lnTo>
                  <a:cubicBezTo>
                    <a:pt x="538" y="5"/>
                    <a:pt x="534" y="5"/>
                    <a:pt x="530"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21" name="Google Shape;221;p29"/>
            <p:cNvSpPr/>
            <p:nvPr/>
          </p:nvSpPr>
          <p:spPr>
            <a:xfrm>
              <a:off x="4829075" y="5354725"/>
              <a:ext cx="6475" cy="6325"/>
            </a:xfrm>
            <a:custGeom>
              <a:avLst/>
              <a:gdLst/>
              <a:ahLst/>
              <a:cxnLst/>
              <a:rect l="l" t="t" r="r" b="b"/>
              <a:pathLst>
                <a:path w="259" h="253" extrusionOk="0">
                  <a:moveTo>
                    <a:pt x="183" y="1"/>
                  </a:moveTo>
                  <a:cubicBezTo>
                    <a:pt x="161" y="1"/>
                    <a:pt x="139" y="20"/>
                    <a:pt x="119" y="40"/>
                  </a:cubicBezTo>
                  <a:cubicBezTo>
                    <a:pt x="119" y="41"/>
                    <a:pt x="118" y="41"/>
                    <a:pt x="116" y="41"/>
                  </a:cubicBezTo>
                  <a:cubicBezTo>
                    <a:pt x="112" y="41"/>
                    <a:pt x="106" y="36"/>
                    <a:pt x="103" y="36"/>
                  </a:cubicBezTo>
                  <a:cubicBezTo>
                    <a:pt x="99" y="32"/>
                    <a:pt x="91" y="32"/>
                    <a:pt x="87" y="32"/>
                  </a:cubicBezTo>
                  <a:cubicBezTo>
                    <a:pt x="66" y="36"/>
                    <a:pt x="45" y="40"/>
                    <a:pt x="25" y="44"/>
                  </a:cubicBezTo>
                  <a:cubicBezTo>
                    <a:pt x="17" y="48"/>
                    <a:pt x="9" y="48"/>
                    <a:pt x="0" y="52"/>
                  </a:cubicBezTo>
                  <a:cubicBezTo>
                    <a:pt x="0" y="89"/>
                    <a:pt x="0" y="122"/>
                    <a:pt x="4" y="130"/>
                  </a:cubicBezTo>
                  <a:cubicBezTo>
                    <a:pt x="9" y="151"/>
                    <a:pt x="17" y="180"/>
                    <a:pt x="25" y="180"/>
                  </a:cubicBezTo>
                  <a:cubicBezTo>
                    <a:pt x="29" y="178"/>
                    <a:pt x="34" y="177"/>
                    <a:pt x="38" y="177"/>
                  </a:cubicBezTo>
                  <a:cubicBezTo>
                    <a:pt x="53" y="177"/>
                    <a:pt x="66" y="187"/>
                    <a:pt x="78" y="200"/>
                  </a:cubicBezTo>
                  <a:cubicBezTo>
                    <a:pt x="78" y="200"/>
                    <a:pt x="81" y="205"/>
                    <a:pt x="84" y="205"/>
                  </a:cubicBezTo>
                  <a:cubicBezTo>
                    <a:pt x="85" y="205"/>
                    <a:pt x="86" y="205"/>
                    <a:pt x="87" y="204"/>
                  </a:cubicBezTo>
                  <a:cubicBezTo>
                    <a:pt x="91" y="199"/>
                    <a:pt x="95" y="197"/>
                    <a:pt x="100" y="197"/>
                  </a:cubicBezTo>
                  <a:cubicBezTo>
                    <a:pt x="116" y="197"/>
                    <a:pt x="133" y="226"/>
                    <a:pt x="152" y="229"/>
                  </a:cubicBezTo>
                  <a:cubicBezTo>
                    <a:pt x="164" y="233"/>
                    <a:pt x="177" y="233"/>
                    <a:pt x="185" y="233"/>
                  </a:cubicBezTo>
                  <a:cubicBezTo>
                    <a:pt x="186" y="234"/>
                    <a:pt x="188" y="234"/>
                    <a:pt x="190" y="234"/>
                  </a:cubicBezTo>
                  <a:cubicBezTo>
                    <a:pt x="192" y="234"/>
                    <a:pt x="195" y="233"/>
                    <a:pt x="198" y="233"/>
                  </a:cubicBezTo>
                  <a:cubicBezTo>
                    <a:pt x="203" y="233"/>
                    <a:pt x="209" y="236"/>
                    <a:pt x="214" y="249"/>
                  </a:cubicBezTo>
                  <a:cubicBezTo>
                    <a:pt x="217" y="252"/>
                    <a:pt x="220" y="252"/>
                    <a:pt x="223" y="252"/>
                  </a:cubicBezTo>
                  <a:cubicBezTo>
                    <a:pt x="234" y="252"/>
                    <a:pt x="245" y="240"/>
                    <a:pt x="254" y="240"/>
                  </a:cubicBezTo>
                  <a:cubicBezTo>
                    <a:pt x="256" y="240"/>
                    <a:pt x="257" y="240"/>
                    <a:pt x="259" y="241"/>
                  </a:cubicBezTo>
                  <a:lnTo>
                    <a:pt x="259" y="7"/>
                  </a:lnTo>
                  <a:cubicBezTo>
                    <a:pt x="247" y="11"/>
                    <a:pt x="230" y="11"/>
                    <a:pt x="218" y="15"/>
                  </a:cubicBezTo>
                  <a:lnTo>
                    <a:pt x="214" y="15"/>
                  </a:lnTo>
                  <a:cubicBezTo>
                    <a:pt x="203" y="5"/>
                    <a:pt x="193" y="1"/>
                    <a:pt x="183"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22" name="Google Shape;222;p29"/>
            <p:cNvSpPr/>
            <p:nvPr/>
          </p:nvSpPr>
          <p:spPr>
            <a:xfrm>
              <a:off x="4820050" y="5406925"/>
              <a:ext cx="15600" cy="6700"/>
            </a:xfrm>
            <a:custGeom>
              <a:avLst/>
              <a:gdLst/>
              <a:ahLst/>
              <a:cxnLst/>
              <a:rect l="l" t="t" r="r" b="b"/>
              <a:pathLst>
                <a:path w="624" h="268" extrusionOk="0">
                  <a:moveTo>
                    <a:pt x="594" y="1"/>
                  </a:moveTo>
                  <a:cubicBezTo>
                    <a:pt x="578" y="1"/>
                    <a:pt x="563" y="6"/>
                    <a:pt x="550" y="16"/>
                  </a:cubicBezTo>
                  <a:cubicBezTo>
                    <a:pt x="538" y="24"/>
                    <a:pt x="525" y="25"/>
                    <a:pt x="513" y="25"/>
                  </a:cubicBezTo>
                  <a:cubicBezTo>
                    <a:pt x="509" y="25"/>
                    <a:pt x="505" y="25"/>
                    <a:pt x="501" y="25"/>
                  </a:cubicBezTo>
                  <a:cubicBezTo>
                    <a:pt x="493" y="25"/>
                    <a:pt x="484" y="26"/>
                    <a:pt x="476" y="28"/>
                  </a:cubicBezTo>
                  <a:cubicBezTo>
                    <a:pt x="448" y="37"/>
                    <a:pt x="423" y="45"/>
                    <a:pt x="398" y="57"/>
                  </a:cubicBezTo>
                  <a:cubicBezTo>
                    <a:pt x="374" y="69"/>
                    <a:pt x="349" y="61"/>
                    <a:pt x="320" y="73"/>
                  </a:cubicBezTo>
                  <a:lnTo>
                    <a:pt x="304" y="73"/>
                  </a:lnTo>
                  <a:cubicBezTo>
                    <a:pt x="287" y="57"/>
                    <a:pt x="269" y="51"/>
                    <a:pt x="251" y="51"/>
                  </a:cubicBezTo>
                  <a:cubicBezTo>
                    <a:pt x="220" y="51"/>
                    <a:pt x="189" y="66"/>
                    <a:pt x="160" y="66"/>
                  </a:cubicBezTo>
                  <a:cubicBezTo>
                    <a:pt x="156" y="66"/>
                    <a:pt x="152" y="66"/>
                    <a:pt x="148" y="65"/>
                  </a:cubicBezTo>
                  <a:cubicBezTo>
                    <a:pt x="145" y="66"/>
                    <a:pt x="141" y="67"/>
                    <a:pt x="138" y="67"/>
                  </a:cubicBezTo>
                  <a:cubicBezTo>
                    <a:pt x="129" y="67"/>
                    <a:pt x="121" y="63"/>
                    <a:pt x="115" y="57"/>
                  </a:cubicBezTo>
                  <a:cubicBezTo>
                    <a:pt x="95" y="43"/>
                    <a:pt x="72" y="35"/>
                    <a:pt x="48" y="35"/>
                  </a:cubicBezTo>
                  <a:cubicBezTo>
                    <a:pt x="43" y="35"/>
                    <a:pt x="38" y="36"/>
                    <a:pt x="33" y="37"/>
                  </a:cubicBezTo>
                  <a:cubicBezTo>
                    <a:pt x="25" y="37"/>
                    <a:pt x="8" y="37"/>
                    <a:pt x="0" y="110"/>
                  </a:cubicBezTo>
                  <a:cubicBezTo>
                    <a:pt x="8" y="176"/>
                    <a:pt x="21" y="192"/>
                    <a:pt x="33" y="192"/>
                  </a:cubicBezTo>
                  <a:cubicBezTo>
                    <a:pt x="40" y="192"/>
                    <a:pt x="51" y="205"/>
                    <a:pt x="59" y="205"/>
                  </a:cubicBezTo>
                  <a:cubicBezTo>
                    <a:pt x="60" y="205"/>
                    <a:pt x="61" y="205"/>
                    <a:pt x="62" y="205"/>
                  </a:cubicBezTo>
                  <a:cubicBezTo>
                    <a:pt x="70" y="202"/>
                    <a:pt x="78" y="201"/>
                    <a:pt x="86" y="201"/>
                  </a:cubicBezTo>
                  <a:cubicBezTo>
                    <a:pt x="103" y="201"/>
                    <a:pt x="120" y="207"/>
                    <a:pt x="132" y="221"/>
                  </a:cubicBezTo>
                  <a:cubicBezTo>
                    <a:pt x="138" y="207"/>
                    <a:pt x="144" y="202"/>
                    <a:pt x="150" y="202"/>
                  </a:cubicBezTo>
                  <a:cubicBezTo>
                    <a:pt x="160" y="202"/>
                    <a:pt x="168" y="214"/>
                    <a:pt x="173" y="221"/>
                  </a:cubicBezTo>
                  <a:cubicBezTo>
                    <a:pt x="181" y="229"/>
                    <a:pt x="193" y="225"/>
                    <a:pt x="201" y="229"/>
                  </a:cubicBezTo>
                  <a:cubicBezTo>
                    <a:pt x="210" y="242"/>
                    <a:pt x="226" y="250"/>
                    <a:pt x="238" y="258"/>
                  </a:cubicBezTo>
                  <a:cubicBezTo>
                    <a:pt x="247" y="262"/>
                    <a:pt x="257" y="265"/>
                    <a:pt x="266" y="265"/>
                  </a:cubicBezTo>
                  <a:cubicBezTo>
                    <a:pt x="277" y="265"/>
                    <a:pt x="288" y="260"/>
                    <a:pt x="300" y="242"/>
                  </a:cubicBezTo>
                  <a:cubicBezTo>
                    <a:pt x="304" y="238"/>
                    <a:pt x="308" y="229"/>
                    <a:pt x="308" y="229"/>
                  </a:cubicBezTo>
                  <a:cubicBezTo>
                    <a:pt x="314" y="240"/>
                    <a:pt x="321" y="243"/>
                    <a:pt x="327" y="243"/>
                  </a:cubicBezTo>
                  <a:cubicBezTo>
                    <a:pt x="340" y="243"/>
                    <a:pt x="353" y="229"/>
                    <a:pt x="366" y="229"/>
                  </a:cubicBezTo>
                  <a:cubicBezTo>
                    <a:pt x="367" y="229"/>
                    <a:pt x="368" y="229"/>
                    <a:pt x="370" y="229"/>
                  </a:cubicBezTo>
                  <a:cubicBezTo>
                    <a:pt x="390" y="233"/>
                    <a:pt x="406" y="246"/>
                    <a:pt x="423" y="258"/>
                  </a:cubicBezTo>
                  <a:cubicBezTo>
                    <a:pt x="432" y="265"/>
                    <a:pt x="441" y="267"/>
                    <a:pt x="450" y="267"/>
                  </a:cubicBezTo>
                  <a:cubicBezTo>
                    <a:pt x="469" y="267"/>
                    <a:pt x="487" y="257"/>
                    <a:pt x="506" y="257"/>
                  </a:cubicBezTo>
                  <a:cubicBezTo>
                    <a:pt x="510" y="257"/>
                    <a:pt x="513" y="257"/>
                    <a:pt x="517" y="258"/>
                  </a:cubicBezTo>
                  <a:cubicBezTo>
                    <a:pt x="518" y="258"/>
                    <a:pt x="519" y="258"/>
                    <a:pt x="520" y="258"/>
                  </a:cubicBezTo>
                  <a:cubicBezTo>
                    <a:pt x="539" y="258"/>
                    <a:pt x="557" y="222"/>
                    <a:pt x="576" y="222"/>
                  </a:cubicBezTo>
                  <a:cubicBezTo>
                    <a:pt x="583" y="222"/>
                    <a:pt x="591" y="228"/>
                    <a:pt x="599" y="246"/>
                  </a:cubicBezTo>
                  <a:cubicBezTo>
                    <a:pt x="603" y="254"/>
                    <a:pt x="612" y="262"/>
                    <a:pt x="624" y="262"/>
                  </a:cubicBezTo>
                  <a:lnTo>
                    <a:pt x="624" y="8"/>
                  </a:lnTo>
                  <a:cubicBezTo>
                    <a:pt x="614" y="3"/>
                    <a:pt x="604" y="1"/>
                    <a:pt x="594"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23" name="Google Shape;223;p29"/>
            <p:cNvSpPr/>
            <p:nvPr/>
          </p:nvSpPr>
          <p:spPr>
            <a:xfrm>
              <a:off x="4816650" y="5393650"/>
              <a:ext cx="18900" cy="7125"/>
            </a:xfrm>
            <a:custGeom>
              <a:avLst/>
              <a:gdLst/>
              <a:ahLst/>
              <a:cxnLst/>
              <a:rect l="l" t="t" r="r" b="b"/>
              <a:pathLst>
                <a:path w="756" h="285" extrusionOk="0">
                  <a:moveTo>
                    <a:pt x="725" y="0"/>
                  </a:moveTo>
                  <a:cubicBezTo>
                    <a:pt x="695" y="0"/>
                    <a:pt x="666" y="21"/>
                    <a:pt x="637" y="46"/>
                  </a:cubicBezTo>
                  <a:cubicBezTo>
                    <a:pt x="616" y="59"/>
                    <a:pt x="596" y="67"/>
                    <a:pt x="571" y="71"/>
                  </a:cubicBezTo>
                  <a:cubicBezTo>
                    <a:pt x="563" y="71"/>
                    <a:pt x="559" y="75"/>
                    <a:pt x="551" y="75"/>
                  </a:cubicBezTo>
                  <a:cubicBezTo>
                    <a:pt x="542" y="78"/>
                    <a:pt x="531" y="81"/>
                    <a:pt x="520" y="81"/>
                  </a:cubicBezTo>
                  <a:cubicBezTo>
                    <a:pt x="515" y="81"/>
                    <a:pt x="510" y="80"/>
                    <a:pt x="506" y="79"/>
                  </a:cubicBezTo>
                  <a:cubicBezTo>
                    <a:pt x="479" y="76"/>
                    <a:pt x="455" y="73"/>
                    <a:pt x="432" y="73"/>
                  </a:cubicBezTo>
                  <a:cubicBezTo>
                    <a:pt x="422" y="73"/>
                    <a:pt x="413" y="74"/>
                    <a:pt x="403" y="75"/>
                  </a:cubicBezTo>
                  <a:cubicBezTo>
                    <a:pt x="370" y="75"/>
                    <a:pt x="333" y="67"/>
                    <a:pt x="300" y="67"/>
                  </a:cubicBezTo>
                  <a:cubicBezTo>
                    <a:pt x="288" y="67"/>
                    <a:pt x="272" y="71"/>
                    <a:pt x="259" y="75"/>
                  </a:cubicBezTo>
                  <a:cubicBezTo>
                    <a:pt x="239" y="78"/>
                    <a:pt x="218" y="91"/>
                    <a:pt x="198" y="91"/>
                  </a:cubicBezTo>
                  <a:cubicBezTo>
                    <a:pt x="190" y="91"/>
                    <a:pt x="181" y="89"/>
                    <a:pt x="173" y="83"/>
                  </a:cubicBezTo>
                  <a:cubicBezTo>
                    <a:pt x="154" y="68"/>
                    <a:pt x="134" y="64"/>
                    <a:pt x="113" y="64"/>
                  </a:cubicBezTo>
                  <a:cubicBezTo>
                    <a:pt x="94" y="64"/>
                    <a:pt x="73" y="67"/>
                    <a:pt x="52" y="67"/>
                  </a:cubicBezTo>
                  <a:cubicBezTo>
                    <a:pt x="47" y="67"/>
                    <a:pt x="43" y="67"/>
                    <a:pt x="38" y="67"/>
                  </a:cubicBezTo>
                  <a:cubicBezTo>
                    <a:pt x="25" y="67"/>
                    <a:pt x="13" y="79"/>
                    <a:pt x="1" y="137"/>
                  </a:cubicBezTo>
                  <a:cubicBezTo>
                    <a:pt x="9" y="179"/>
                    <a:pt x="18" y="196"/>
                    <a:pt x="26" y="196"/>
                  </a:cubicBezTo>
                  <a:cubicBezTo>
                    <a:pt x="30" y="196"/>
                    <a:pt x="34" y="192"/>
                    <a:pt x="38" y="186"/>
                  </a:cubicBezTo>
                  <a:cubicBezTo>
                    <a:pt x="44" y="180"/>
                    <a:pt x="49" y="178"/>
                    <a:pt x="54" y="178"/>
                  </a:cubicBezTo>
                  <a:cubicBezTo>
                    <a:pt x="63" y="178"/>
                    <a:pt x="71" y="185"/>
                    <a:pt x="79" y="190"/>
                  </a:cubicBezTo>
                  <a:cubicBezTo>
                    <a:pt x="91" y="198"/>
                    <a:pt x="103" y="202"/>
                    <a:pt x="116" y="206"/>
                  </a:cubicBezTo>
                  <a:cubicBezTo>
                    <a:pt x="128" y="211"/>
                    <a:pt x="140" y="218"/>
                    <a:pt x="152" y="218"/>
                  </a:cubicBezTo>
                  <a:cubicBezTo>
                    <a:pt x="161" y="218"/>
                    <a:pt x="169" y="215"/>
                    <a:pt x="177" y="206"/>
                  </a:cubicBezTo>
                  <a:cubicBezTo>
                    <a:pt x="178" y="205"/>
                    <a:pt x="179" y="205"/>
                    <a:pt x="180" y="205"/>
                  </a:cubicBezTo>
                  <a:cubicBezTo>
                    <a:pt x="182" y="205"/>
                    <a:pt x="183" y="209"/>
                    <a:pt x="186" y="215"/>
                  </a:cubicBezTo>
                  <a:cubicBezTo>
                    <a:pt x="190" y="227"/>
                    <a:pt x="194" y="231"/>
                    <a:pt x="198" y="231"/>
                  </a:cubicBezTo>
                  <a:cubicBezTo>
                    <a:pt x="203" y="231"/>
                    <a:pt x="208" y="227"/>
                    <a:pt x="214" y="223"/>
                  </a:cubicBezTo>
                  <a:cubicBezTo>
                    <a:pt x="227" y="211"/>
                    <a:pt x="239" y="215"/>
                    <a:pt x="247" y="211"/>
                  </a:cubicBezTo>
                  <a:cubicBezTo>
                    <a:pt x="253" y="208"/>
                    <a:pt x="257" y="208"/>
                    <a:pt x="262" y="208"/>
                  </a:cubicBezTo>
                  <a:cubicBezTo>
                    <a:pt x="267" y="208"/>
                    <a:pt x="272" y="208"/>
                    <a:pt x="280" y="206"/>
                  </a:cubicBezTo>
                  <a:cubicBezTo>
                    <a:pt x="285" y="205"/>
                    <a:pt x="289" y="204"/>
                    <a:pt x="294" y="204"/>
                  </a:cubicBezTo>
                  <a:cubicBezTo>
                    <a:pt x="305" y="204"/>
                    <a:pt x="316" y="209"/>
                    <a:pt x="325" y="227"/>
                  </a:cubicBezTo>
                  <a:cubicBezTo>
                    <a:pt x="333" y="243"/>
                    <a:pt x="346" y="252"/>
                    <a:pt x="362" y="252"/>
                  </a:cubicBezTo>
                  <a:cubicBezTo>
                    <a:pt x="387" y="256"/>
                    <a:pt x="411" y="256"/>
                    <a:pt x="436" y="260"/>
                  </a:cubicBezTo>
                  <a:cubicBezTo>
                    <a:pt x="485" y="268"/>
                    <a:pt x="534" y="280"/>
                    <a:pt x="584" y="284"/>
                  </a:cubicBezTo>
                  <a:cubicBezTo>
                    <a:pt x="608" y="280"/>
                    <a:pt x="637" y="276"/>
                    <a:pt x="661" y="268"/>
                  </a:cubicBezTo>
                  <a:cubicBezTo>
                    <a:pt x="670" y="266"/>
                    <a:pt x="678" y="265"/>
                    <a:pt x="686" y="265"/>
                  </a:cubicBezTo>
                  <a:cubicBezTo>
                    <a:pt x="694" y="265"/>
                    <a:pt x="703" y="266"/>
                    <a:pt x="711" y="268"/>
                  </a:cubicBezTo>
                  <a:cubicBezTo>
                    <a:pt x="717" y="271"/>
                    <a:pt x="721" y="283"/>
                    <a:pt x="729" y="283"/>
                  </a:cubicBezTo>
                  <a:cubicBezTo>
                    <a:pt x="731" y="283"/>
                    <a:pt x="733" y="282"/>
                    <a:pt x="735" y="280"/>
                  </a:cubicBezTo>
                  <a:cubicBezTo>
                    <a:pt x="739" y="276"/>
                    <a:pt x="748" y="276"/>
                    <a:pt x="756" y="276"/>
                  </a:cubicBezTo>
                  <a:lnTo>
                    <a:pt x="756" y="9"/>
                  </a:lnTo>
                  <a:lnTo>
                    <a:pt x="752" y="5"/>
                  </a:lnTo>
                  <a:cubicBezTo>
                    <a:pt x="743" y="2"/>
                    <a:pt x="734" y="0"/>
                    <a:pt x="725"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24" name="Google Shape;224;p29"/>
            <p:cNvSpPr/>
            <p:nvPr/>
          </p:nvSpPr>
          <p:spPr>
            <a:xfrm>
              <a:off x="4818500" y="5380750"/>
              <a:ext cx="17050" cy="6800"/>
            </a:xfrm>
            <a:custGeom>
              <a:avLst/>
              <a:gdLst/>
              <a:ahLst/>
              <a:cxnLst/>
              <a:rect l="l" t="t" r="r" b="b"/>
              <a:pathLst>
                <a:path w="682" h="272" extrusionOk="0">
                  <a:moveTo>
                    <a:pt x="682" y="0"/>
                  </a:moveTo>
                  <a:cubicBezTo>
                    <a:pt x="675" y="2"/>
                    <a:pt x="669" y="3"/>
                    <a:pt x="662" y="3"/>
                  </a:cubicBezTo>
                  <a:cubicBezTo>
                    <a:pt x="650" y="3"/>
                    <a:pt x="637" y="1"/>
                    <a:pt x="625" y="1"/>
                  </a:cubicBezTo>
                  <a:cubicBezTo>
                    <a:pt x="613" y="1"/>
                    <a:pt x="602" y="2"/>
                    <a:pt x="592" y="8"/>
                  </a:cubicBezTo>
                  <a:cubicBezTo>
                    <a:pt x="575" y="13"/>
                    <a:pt x="563" y="21"/>
                    <a:pt x="555" y="33"/>
                  </a:cubicBezTo>
                  <a:cubicBezTo>
                    <a:pt x="545" y="43"/>
                    <a:pt x="532" y="51"/>
                    <a:pt x="516" y="51"/>
                  </a:cubicBezTo>
                  <a:cubicBezTo>
                    <a:pt x="513" y="51"/>
                    <a:pt x="509" y="50"/>
                    <a:pt x="505" y="49"/>
                  </a:cubicBezTo>
                  <a:cubicBezTo>
                    <a:pt x="491" y="47"/>
                    <a:pt x="474" y="44"/>
                    <a:pt x="457" y="44"/>
                  </a:cubicBezTo>
                  <a:cubicBezTo>
                    <a:pt x="450" y="44"/>
                    <a:pt x="443" y="44"/>
                    <a:pt x="436" y="45"/>
                  </a:cubicBezTo>
                  <a:cubicBezTo>
                    <a:pt x="386" y="49"/>
                    <a:pt x="341" y="49"/>
                    <a:pt x="296" y="49"/>
                  </a:cubicBezTo>
                  <a:lnTo>
                    <a:pt x="235" y="49"/>
                  </a:lnTo>
                  <a:cubicBezTo>
                    <a:pt x="234" y="49"/>
                    <a:pt x="233" y="48"/>
                    <a:pt x="233" y="48"/>
                  </a:cubicBezTo>
                  <a:cubicBezTo>
                    <a:pt x="226" y="48"/>
                    <a:pt x="220" y="89"/>
                    <a:pt x="212" y="89"/>
                  </a:cubicBezTo>
                  <a:cubicBezTo>
                    <a:pt x="210" y="89"/>
                    <a:pt x="208" y="87"/>
                    <a:pt x="206" y="82"/>
                  </a:cubicBezTo>
                  <a:cubicBezTo>
                    <a:pt x="202" y="68"/>
                    <a:pt x="189" y="57"/>
                    <a:pt x="175" y="57"/>
                  </a:cubicBezTo>
                  <a:cubicBezTo>
                    <a:pt x="173" y="57"/>
                    <a:pt x="171" y="57"/>
                    <a:pt x="169" y="58"/>
                  </a:cubicBezTo>
                  <a:cubicBezTo>
                    <a:pt x="124" y="54"/>
                    <a:pt x="79" y="54"/>
                    <a:pt x="29" y="54"/>
                  </a:cubicBezTo>
                  <a:cubicBezTo>
                    <a:pt x="21" y="54"/>
                    <a:pt x="13" y="62"/>
                    <a:pt x="5" y="78"/>
                  </a:cubicBezTo>
                  <a:cubicBezTo>
                    <a:pt x="5" y="91"/>
                    <a:pt x="1" y="107"/>
                    <a:pt x="1" y="123"/>
                  </a:cubicBezTo>
                  <a:cubicBezTo>
                    <a:pt x="1" y="140"/>
                    <a:pt x="1" y="156"/>
                    <a:pt x="5" y="173"/>
                  </a:cubicBezTo>
                  <a:cubicBezTo>
                    <a:pt x="9" y="185"/>
                    <a:pt x="13" y="189"/>
                    <a:pt x="17" y="189"/>
                  </a:cubicBezTo>
                  <a:cubicBezTo>
                    <a:pt x="21" y="191"/>
                    <a:pt x="25" y="192"/>
                    <a:pt x="29" y="192"/>
                  </a:cubicBezTo>
                  <a:cubicBezTo>
                    <a:pt x="33" y="192"/>
                    <a:pt x="36" y="191"/>
                    <a:pt x="38" y="189"/>
                  </a:cubicBezTo>
                  <a:cubicBezTo>
                    <a:pt x="46" y="183"/>
                    <a:pt x="56" y="180"/>
                    <a:pt x="65" y="180"/>
                  </a:cubicBezTo>
                  <a:cubicBezTo>
                    <a:pt x="75" y="180"/>
                    <a:pt x="83" y="183"/>
                    <a:pt x="87" y="189"/>
                  </a:cubicBezTo>
                  <a:cubicBezTo>
                    <a:pt x="88" y="190"/>
                    <a:pt x="90" y="191"/>
                    <a:pt x="91" y="191"/>
                  </a:cubicBezTo>
                  <a:cubicBezTo>
                    <a:pt x="96" y="191"/>
                    <a:pt x="100" y="187"/>
                    <a:pt x="105" y="187"/>
                  </a:cubicBezTo>
                  <a:cubicBezTo>
                    <a:pt x="108" y="187"/>
                    <a:pt x="112" y="188"/>
                    <a:pt x="116" y="193"/>
                  </a:cubicBezTo>
                  <a:cubicBezTo>
                    <a:pt x="125" y="200"/>
                    <a:pt x="133" y="209"/>
                    <a:pt x="140" y="209"/>
                  </a:cubicBezTo>
                  <a:cubicBezTo>
                    <a:pt x="146" y="209"/>
                    <a:pt x="151" y="203"/>
                    <a:pt x="157" y="185"/>
                  </a:cubicBezTo>
                  <a:cubicBezTo>
                    <a:pt x="158" y="183"/>
                    <a:pt x="159" y="182"/>
                    <a:pt x="159" y="182"/>
                  </a:cubicBezTo>
                  <a:cubicBezTo>
                    <a:pt x="162" y="182"/>
                    <a:pt x="164" y="188"/>
                    <a:pt x="173" y="197"/>
                  </a:cubicBezTo>
                  <a:cubicBezTo>
                    <a:pt x="177" y="201"/>
                    <a:pt x="181" y="204"/>
                    <a:pt x="185" y="204"/>
                  </a:cubicBezTo>
                  <a:cubicBezTo>
                    <a:pt x="193" y="204"/>
                    <a:pt x="200" y="192"/>
                    <a:pt x="206" y="156"/>
                  </a:cubicBezTo>
                  <a:cubicBezTo>
                    <a:pt x="218" y="201"/>
                    <a:pt x="231" y="205"/>
                    <a:pt x="247" y="205"/>
                  </a:cubicBezTo>
                  <a:cubicBezTo>
                    <a:pt x="267" y="205"/>
                    <a:pt x="288" y="210"/>
                    <a:pt x="308" y="214"/>
                  </a:cubicBezTo>
                  <a:cubicBezTo>
                    <a:pt x="333" y="218"/>
                    <a:pt x="358" y="218"/>
                    <a:pt x="378" y="218"/>
                  </a:cubicBezTo>
                  <a:cubicBezTo>
                    <a:pt x="383" y="218"/>
                    <a:pt x="387" y="217"/>
                    <a:pt x="390" y="217"/>
                  </a:cubicBezTo>
                  <a:cubicBezTo>
                    <a:pt x="395" y="217"/>
                    <a:pt x="400" y="219"/>
                    <a:pt x="407" y="226"/>
                  </a:cubicBezTo>
                  <a:cubicBezTo>
                    <a:pt x="412" y="233"/>
                    <a:pt x="418" y="237"/>
                    <a:pt x="424" y="237"/>
                  </a:cubicBezTo>
                  <a:cubicBezTo>
                    <a:pt x="428" y="237"/>
                    <a:pt x="432" y="235"/>
                    <a:pt x="436" y="230"/>
                  </a:cubicBezTo>
                  <a:cubicBezTo>
                    <a:pt x="437" y="228"/>
                    <a:pt x="440" y="227"/>
                    <a:pt x="442" y="227"/>
                  </a:cubicBezTo>
                  <a:cubicBezTo>
                    <a:pt x="445" y="227"/>
                    <a:pt x="448" y="229"/>
                    <a:pt x="448" y="234"/>
                  </a:cubicBezTo>
                  <a:cubicBezTo>
                    <a:pt x="458" y="258"/>
                    <a:pt x="466" y="265"/>
                    <a:pt x="474" y="265"/>
                  </a:cubicBezTo>
                  <a:cubicBezTo>
                    <a:pt x="479" y="265"/>
                    <a:pt x="484" y="262"/>
                    <a:pt x="489" y="259"/>
                  </a:cubicBezTo>
                  <a:cubicBezTo>
                    <a:pt x="514" y="255"/>
                    <a:pt x="538" y="246"/>
                    <a:pt x="555" y="238"/>
                  </a:cubicBezTo>
                  <a:cubicBezTo>
                    <a:pt x="575" y="234"/>
                    <a:pt x="596" y="218"/>
                    <a:pt x="608" y="214"/>
                  </a:cubicBezTo>
                  <a:cubicBezTo>
                    <a:pt x="620" y="214"/>
                    <a:pt x="633" y="222"/>
                    <a:pt x="645" y="246"/>
                  </a:cubicBezTo>
                  <a:cubicBezTo>
                    <a:pt x="649" y="263"/>
                    <a:pt x="665" y="271"/>
                    <a:pt x="682" y="271"/>
                  </a:cubicBezTo>
                  <a:lnTo>
                    <a:pt x="682" y="0"/>
                  </a:ln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25" name="Google Shape;225;p29"/>
            <p:cNvSpPr/>
            <p:nvPr/>
          </p:nvSpPr>
          <p:spPr>
            <a:xfrm>
              <a:off x="4831025" y="5328825"/>
              <a:ext cx="4625" cy="6200"/>
            </a:xfrm>
            <a:custGeom>
              <a:avLst/>
              <a:gdLst/>
              <a:ahLst/>
              <a:cxnLst/>
              <a:rect l="l" t="t" r="r" b="b"/>
              <a:pathLst>
                <a:path w="185" h="248" extrusionOk="0">
                  <a:moveTo>
                    <a:pt x="181" y="1"/>
                  </a:moveTo>
                  <a:cubicBezTo>
                    <a:pt x="177" y="1"/>
                    <a:pt x="169" y="5"/>
                    <a:pt x="169" y="5"/>
                  </a:cubicBezTo>
                  <a:lnTo>
                    <a:pt x="91" y="5"/>
                  </a:lnTo>
                  <a:cubicBezTo>
                    <a:pt x="86" y="5"/>
                    <a:pt x="82" y="17"/>
                    <a:pt x="78" y="17"/>
                  </a:cubicBezTo>
                  <a:lnTo>
                    <a:pt x="25" y="42"/>
                  </a:lnTo>
                  <a:lnTo>
                    <a:pt x="21" y="42"/>
                  </a:lnTo>
                  <a:cubicBezTo>
                    <a:pt x="4" y="63"/>
                    <a:pt x="0" y="87"/>
                    <a:pt x="4" y="112"/>
                  </a:cubicBezTo>
                  <a:cubicBezTo>
                    <a:pt x="4" y="157"/>
                    <a:pt x="11" y="199"/>
                    <a:pt x="22" y="199"/>
                  </a:cubicBezTo>
                  <a:cubicBezTo>
                    <a:pt x="23" y="199"/>
                    <a:pt x="24" y="199"/>
                    <a:pt x="25" y="198"/>
                  </a:cubicBezTo>
                  <a:cubicBezTo>
                    <a:pt x="29" y="194"/>
                    <a:pt x="32" y="193"/>
                    <a:pt x="36" y="193"/>
                  </a:cubicBezTo>
                  <a:cubicBezTo>
                    <a:pt x="46" y="193"/>
                    <a:pt x="56" y="207"/>
                    <a:pt x="70" y="207"/>
                  </a:cubicBezTo>
                  <a:cubicBezTo>
                    <a:pt x="71" y="207"/>
                    <a:pt x="73" y="206"/>
                    <a:pt x="74" y="206"/>
                  </a:cubicBezTo>
                  <a:cubicBezTo>
                    <a:pt x="76" y="205"/>
                    <a:pt x="79" y="205"/>
                    <a:pt x="81" y="205"/>
                  </a:cubicBezTo>
                  <a:cubicBezTo>
                    <a:pt x="98" y="205"/>
                    <a:pt x="113" y="232"/>
                    <a:pt x="132" y="243"/>
                  </a:cubicBezTo>
                  <a:cubicBezTo>
                    <a:pt x="132" y="243"/>
                    <a:pt x="133" y="243"/>
                    <a:pt x="134" y="243"/>
                  </a:cubicBezTo>
                  <a:cubicBezTo>
                    <a:pt x="142" y="243"/>
                    <a:pt x="151" y="229"/>
                    <a:pt x="159" y="229"/>
                  </a:cubicBezTo>
                  <a:cubicBezTo>
                    <a:pt x="163" y="229"/>
                    <a:pt x="166" y="233"/>
                    <a:pt x="169" y="243"/>
                  </a:cubicBezTo>
                  <a:cubicBezTo>
                    <a:pt x="173" y="247"/>
                    <a:pt x="177" y="247"/>
                    <a:pt x="185" y="247"/>
                  </a:cubicBezTo>
                  <a:lnTo>
                    <a:pt x="181" y="1"/>
                  </a:ln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26" name="Google Shape;226;p29"/>
            <p:cNvSpPr/>
            <p:nvPr/>
          </p:nvSpPr>
          <p:spPr>
            <a:xfrm>
              <a:off x="4813675" y="5458725"/>
              <a:ext cx="21875" cy="7700"/>
            </a:xfrm>
            <a:custGeom>
              <a:avLst/>
              <a:gdLst/>
              <a:ahLst/>
              <a:cxnLst/>
              <a:rect l="l" t="t" r="r" b="b"/>
              <a:pathLst>
                <a:path w="875" h="308" extrusionOk="0">
                  <a:moveTo>
                    <a:pt x="867" y="1"/>
                  </a:moveTo>
                  <a:cubicBezTo>
                    <a:pt x="864" y="1"/>
                    <a:pt x="861" y="2"/>
                    <a:pt x="858" y="4"/>
                  </a:cubicBezTo>
                  <a:cubicBezTo>
                    <a:pt x="842" y="16"/>
                    <a:pt x="830" y="37"/>
                    <a:pt x="813" y="37"/>
                  </a:cubicBezTo>
                  <a:cubicBezTo>
                    <a:pt x="805" y="36"/>
                    <a:pt x="796" y="35"/>
                    <a:pt x="787" y="35"/>
                  </a:cubicBezTo>
                  <a:cubicBezTo>
                    <a:pt x="763" y="35"/>
                    <a:pt x="740" y="39"/>
                    <a:pt x="719" y="45"/>
                  </a:cubicBezTo>
                  <a:cubicBezTo>
                    <a:pt x="707" y="45"/>
                    <a:pt x="698" y="49"/>
                    <a:pt x="690" y="57"/>
                  </a:cubicBezTo>
                  <a:cubicBezTo>
                    <a:pt x="672" y="72"/>
                    <a:pt x="654" y="77"/>
                    <a:pt x="636" y="77"/>
                  </a:cubicBezTo>
                  <a:cubicBezTo>
                    <a:pt x="605" y="77"/>
                    <a:pt x="575" y="62"/>
                    <a:pt x="547" y="57"/>
                  </a:cubicBezTo>
                  <a:cubicBezTo>
                    <a:pt x="522" y="54"/>
                    <a:pt x="497" y="39"/>
                    <a:pt x="472" y="39"/>
                  </a:cubicBezTo>
                  <a:cubicBezTo>
                    <a:pt x="464" y="39"/>
                    <a:pt x="456" y="41"/>
                    <a:pt x="448" y="45"/>
                  </a:cubicBezTo>
                  <a:cubicBezTo>
                    <a:pt x="443" y="48"/>
                    <a:pt x="439" y="50"/>
                    <a:pt x="434" y="50"/>
                  </a:cubicBezTo>
                  <a:cubicBezTo>
                    <a:pt x="427" y="50"/>
                    <a:pt x="419" y="47"/>
                    <a:pt x="409" y="47"/>
                  </a:cubicBezTo>
                  <a:cubicBezTo>
                    <a:pt x="405" y="47"/>
                    <a:pt x="400" y="47"/>
                    <a:pt x="395" y="49"/>
                  </a:cubicBezTo>
                  <a:cubicBezTo>
                    <a:pt x="374" y="57"/>
                    <a:pt x="346" y="78"/>
                    <a:pt x="321" y="86"/>
                  </a:cubicBezTo>
                  <a:cubicBezTo>
                    <a:pt x="304" y="89"/>
                    <a:pt x="284" y="92"/>
                    <a:pt x="265" y="92"/>
                  </a:cubicBezTo>
                  <a:cubicBezTo>
                    <a:pt x="258" y="92"/>
                    <a:pt x="250" y="91"/>
                    <a:pt x="243" y="90"/>
                  </a:cubicBezTo>
                  <a:cubicBezTo>
                    <a:pt x="227" y="90"/>
                    <a:pt x="202" y="78"/>
                    <a:pt x="186" y="78"/>
                  </a:cubicBezTo>
                  <a:cubicBezTo>
                    <a:pt x="173" y="78"/>
                    <a:pt x="161" y="90"/>
                    <a:pt x="144" y="90"/>
                  </a:cubicBezTo>
                  <a:lnTo>
                    <a:pt x="34" y="90"/>
                  </a:lnTo>
                  <a:cubicBezTo>
                    <a:pt x="31" y="90"/>
                    <a:pt x="28" y="89"/>
                    <a:pt x="25" y="89"/>
                  </a:cubicBezTo>
                  <a:cubicBezTo>
                    <a:pt x="18" y="89"/>
                    <a:pt x="9" y="95"/>
                    <a:pt x="1" y="131"/>
                  </a:cubicBezTo>
                  <a:cubicBezTo>
                    <a:pt x="9" y="184"/>
                    <a:pt x="21" y="205"/>
                    <a:pt x="30" y="205"/>
                  </a:cubicBezTo>
                  <a:cubicBezTo>
                    <a:pt x="35" y="205"/>
                    <a:pt x="41" y="207"/>
                    <a:pt x="46" y="207"/>
                  </a:cubicBezTo>
                  <a:cubicBezTo>
                    <a:pt x="49" y="207"/>
                    <a:pt x="51" y="206"/>
                    <a:pt x="54" y="205"/>
                  </a:cubicBezTo>
                  <a:cubicBezTo>
                    <a:pt x="64" y="201"/>
                    <a:pt x="74" y="199"/>
                    <a:pt x="84" y="199"/>
                  </a:cubicBezTo>
                  <a:cubicBezTo>
                    <a:pt x="113" y="199"/>
                    <a:pt x="141" y="214"/>
                    <a:pt x="169" y="217"/>
                  </a:cubicBezTo>
                  <a:cubicBezTo>
                    <a:pt x="206" y="221"/>
                    <a:pt x="247" y="225"/>
                    <a:pt x="288" y="225"/>
                  </a:cubicBezTo>
                  <a:cubicBezTo>
                    <a:pt x="317" y="225"/>
                    <a:pt x="350" y="217"/>
                    <a:pt x="382" y="205"/>
                  </a:cubicBezTo>
                  <a:cubicBezTo>
                    <a:pt x="410" y="193"/>
                    <a:pt x="439" y="185"/>
                    <a:pt x="470" y="185"/>
                  </a:cubicBezTo>
                  <a:cubicBezTo>
                    <a:pt x="482" y="185"/>
                    <a:pt x="493" y="186"/>
                    <a:pt x="506" y="188"/>
                  </a:cubicBezTo>
                  <a:cubicBezTo>
                    <a:pt x="510" y="193"/>
                    <a:pt x="518" y="197"/>
                    <a:pt x="526" y="205"/>
                  </a:cubicBezTo>
                  <a:cubicBezTo>
                    <a:pt x="534" y="213"/>
                    <a:pt x="543" y="230"/>
                    <a:pt x="555" y="230"/>
                  </a:cubicBezTo>
                  <a:cubicBezTo>
                    <a:pt x="579" y="230"/>
                    <a:pt x="608" y="230"/>
                    <a:pt x="637" y="238"/>
                  </a:cubicBezTo>
                  <a:cubicBezTo>
                    <a:pt x="649" y="242"/>
                    <a:pt x="666" y="234"/>
                    <a:pt x="678" y="250"/>
                  </a:cubicBezTo>
                  <a:cubicBezTo>
                    <a:pt x="684" y="257"/>
                    <a:pt x="691" y="261"/>
                    <a:pt x="698" y="261"/>
                  </a:cubicBezTo>
                  <a:cubicBezTo>
                    <a:pt x="703" y="261"/>
                    <a:pt x="709" y="258"/>
                    <a:pt x="715" y="250"/>
                  </a:cubicBezTo>
                  <a:cubicBezTo>
                    <a:pt x="717" y="245"/>
                    <a:pt x="718" y="243"/>
                    <a:pt x="720" y="243"/>
                  </a:cubicBezTo>
                  <a:cubicBezTo>
                    <a:pt x="723" y="243"/>
                    <a:pt x="727" y="246"/>
                    <a:pt x="731" y="246"/>
                  </a:cubicBezTo>
                  <a:lnTo>
                    <a:pt x="768" y="246"/>
                  </a:lnTo>
                  <a:cubicBezTo>
                    <a:pt x="771" y="245"/>
                    <a:pt x="775" y="245"/>
                    <a:pt x="778" y="245"/>
                  </a:cubicBezTo>
                  <a:cubicBezTo>
                    <a:pt x="804" y="245"/>
                    <a:pt x="834" y="260"/>
                    <a:pt x="863" y="307"/>
                  </a:cubicBezTo>
                  <a:cubicBezTo>
                    <a:pt x="867" y="307"/>
                    <a:pt x="871" y="303"/>
                    <a:pt x="875" y="299"/>
                  </a:cubicBezTo>
                  <a:lnTo>
                    <a:pt x="875" y="4"/>
                  </a:lnTo>
                  <a:cubicBezTo>
                    <a:pt x="873" y="2"/>
                    <a:pt x="870" y="1"/>
                    <a:pt x="867"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27" name="Google Shape;227;p29"/>
            <p:cNvSpPr/>
            <p:nvPr/>
          </p:nvSpPr>
          <p:spPr>
            <a:xfrm>
              <a:off x="4824350" y="5341500"/>
              <a:ext cx="11200" cy="6850"/>
            </a:xfrm>
            <a:custGeom>
              <a:avLst/>
              <a:gdLst/>
              <a:ahLst/>
              <a:cxnLst/>
              <a:rect l="l" t="t" r="r" b="b"/>
              <a:pathLst>
                <a:path w="448" h="274" extrusionOk="0">
                  <a:moveTo>
                    <a:pt x="421" y="0"/>
                  </a:moveTo>
                  <a:cubicBezTo>
                    <a:pt x="410" y="0"/>
                    <a:pt x="398" y="8"/>
                    <a:pt x="385" y="8"/>
                  </a:cubicBezTo>
                  <a:cubicBezTo>
                    <a:pt x="383" y="8"/>
                    <a:pt x="380" y="7"/>
                    <a:pt x="378" y="7"/>
                  </a:cubicBezTo>
                  <a:cubicBezTo>
                    <a:pt x="375" y="6"/>
                    <a:pt x="373" y="5"/>
                    <a:pt x="370" y="5"/>
                  </a:cubicBezTo>
                  <a:cubicBezTo>
                    <a:pt x="358" y="5"/>
                    <a:pt x="346" y="16"/>
                    <a:pt x="333" y="16"/>
                  </a:cubicBezTo>
                  <a:cubicBezTo>
                    <a:pt x="332" y="16"/>
                    <a:pt x="330" y="15"/>
                    <a:pt x="329" y="15"/>
                  </a:cubicBezTo>
                  <a:cubicBezTo>
                    <a:pt x="325" y="14"/>
                    <a:pt x="322" y="14"/>
                    <a:pt x="318" y="14"/>
                  </a:cubicBezTo>
                  <a:cubicBezTo>
                    <a:pt x="294" y="14"/>
                    <a:pt x="272" y="36"/>
                    <a:pt x="247" y="36"/>
                  </a:cubicBezTo>
                  <a:cubicBezTo>
                    <a:pt x="239" y="36"/>
                    <a:pt x="226" y="27"/>
                    <a:pt x="214" y="27"/>
                  </a:cubicBezTo>
                  <a:cubicBezTo>
                    <a:pt x="185" y="36"/>
                    <a:pt x="157" y="52"/>
                    <a:pt x="140" y="81"/>
                  </a:cubicBezTo>
                  <a:cubicBezTo>
                    <a:pt x="139" y="82"/>
                    <a:pt x="138" y="82"/>
                    <a:pt x="137" y="82"/>
                  </a:cubicBezTo>
                  <a:cubicBezTo>
                    <a:pt x="133" y="82"/>
                    <a:pt x="127" y="77"/>
                    <a:pt x="124" y="77"/>
                  </a:cubicBezTo>
                  <a:cubicBezTo>
                    <a:pt x="103" y="60"/>
                    <a:pt x="74" y="48"/>
                    <a:pt x="50" y="40"/>
                  </a:cubicBezTo>
                  <a:cubicBezTo>
                    <a:pt x="49" y="39"/>
                    <a:pt x="48" y="39"/>
                    <a:pt x="47" y="39"/>
                  </a:cubicBezTo>
                  <a:cubicBezTo>
                    <a:pt x="35" y="39"/>
                    <a:pt x="20" y="60"/>
                    <a:pt x="13" y="60"/>
                  </a:cubicBezTo>
                  <a:cubicBezTo>
                    <a:pt x="13" y="60"/>
                    <a:pt x="12" y="60"/>
                    <a:pt x="12" y="60"/>
                  </a:cubicBezTo>
                  <a:cubicBezTo>
                    <a:pt x="4" y="60"/>
                    <a:pt x="1" y="99"/>
                    <a:pt x="1" y="126"/>
                  </a:cubicBezTo>
                  <a:cubicBezTo>
                    <a:pt x="1" y="163"/>
                    <a:pt x="7" y="180"/>
                    <a:pt x="15" y="180"/>
                  </a:cubicBezTo>
                  <a:cubicBezTo>
                    <a:pt x="15" y="180"/>
                    <a:pt x="16" y="180"/>
                    <a:pt x="17" y="179"/>
                  </a:cubicBezTo>
                  <a:cubicBezTo>
                    <a:pt x="29" y="173"/>
                    <a:pt x="41" y="169"/>
                    <a:pt x="53" y="169"/>
                  </a:cubicBezTo>
                  <a:cubicBezTo>
                    <a:pt x="71" y="169"/>
                    <a:pt x="88" y="177"/>
                    <a:pt x="103" y="192"/>
                  </a:cubicBezTo>
                  <a:cubicBezTo>
                    <a:pt x="105" y="193"/>
                    <a:pt x="108" y="194"/>
                    <a:pt x="110" y="194"/>
                  </a:cubicBezTo>
                  <a:cubicBezTo>
                    <a:pt x="117" y="194"/>
                    <a:pt x="123" y="190"/>
                    <a:pt x="130" y="190"/>
                  </a:cubicBezTo>
                  <a:cubicBezTo>
                    <a:pt x="135" y="190"/>
                    <a:pt x="140" y="192"/>
                    <a:pt x="144" y="200"/>
                  </a:cubicBezTo>
                  <a:cubicBezTo>
                    <a:pt x="149" y="207"/>
                    <a:pt x="154" y="210"/>
                    <a:pt x="159" y="210"/>
                  </a:cubicBezTo>
                  <a:cubicBezTo>
                    <a:pt x="170" y="210"/>
                    <a:pt x="181" y="194"/>
                    <a:pt x="189" y="192"/>
                  </a:cubicBezTo>
                  <a:cubicBezTo>
                    <a:pt x="202" y="183"/>
                    <a:pt x="210" y="179"/>
                    <a:pt x="222" y="179"/>
                  </a:cubicBezTo>
                  <a:cubicBezTo>
                    <a:pt x="263" y="179"/>
                    <a:pt x="300" y="187"/>
                    <a:pt x="341" y="204"/>
                  </a:cubicBezTo>
                  <a:cubicBezTo>
                    <a:pt x="349" y="208"/>
                    <a:pt x="362" y="237"/>
                    <a:pt x="374" y="245"/>
                  </a:cubicBezTo>
                  <a:cubicBezTo>
                    <a:pt x="382" y="253"/>
                    <a:pt x="390" y="249"/>
                    <a:pt x="403" y="261"/>
                  </a:cubicBezTo>
                  <a:cubicBezTo>
                    <a:pt x="405" y="263"/>
                    <a:pt x="407" y="264"/>
                    <a:pt x="409" y="264"/>
                  </a:cubicBezTo>
                  <a:cubicBezTo>
                    <a:pt x="416" y="264"/>
                    <a:pt x="425" y="253"/>
                    <a:pt x="433" y="253"/>
                  </a:cubicBezTo>
                  <a:cubicBezTo>
                    <a:pt x="437" y="253"/>
                    <a:pt x="441" y="255"/>
                    <a:pt x="444" y="261"/>
                  </a:cubicBezTo>
                  <a:cubicBezTo>
                    <a:pt x="444" y="265"/>
                    <a:pt x="448" y="270"/>
                    <a:pt x="448" y="274"/>
                  </a:cubicBezTo>
                  <a:lnTo>
                    <a:pt x="448" y="7"/>
                  </a:lnTo>
                  <a:cubicBezTo>
                    <a:pt x="447" y="8"/>
                    <a:pt x="446" y="8"/>
                    <a:pt x="445" y="8"/>
                  </a:cubicBezTo>
                  <a:cubicBezTo>
                    <a:pt x="441" y="8"/>
                    <a:pt x="435" y="3"/>
                    <a:pt x="431" y="3"/>
                  </a:cubicBezTo>
                  <a:cubicBezTo>
                    <a:pt x="428" y="1"/>
                    <a:pt x="425" y="0"/>
                    <a:pt x="42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28" name="Google Shape;228;p29"/>
            <p:cNvSpPr/>
            <p:nvPr/>
          </p:nvSpPr>
          <p:spPr>
            <a:xfrm>
              <a:off x="4821800" y="5368025"/>
              <a:ext cx="13750" cy="6275"/>
            </a:xfrm>
            <a:custGeom>
              <a:avLst/>
              <a:gdLst/>
              <a:ahLst/>
              <a:cxnLst/>
              <a:rect l="l" t="t" r="r" b="b"/>
              <a:pathLst>
                <a:path w="550" h="251" extrusionOk="0">
                  <a:moveTo>
                    <a:pt x="550" y="0"/>
                  </a:moveTo>
                  <a:cubicBezTo>
                    <a:pt x="547" y="2"/>
                    <a:pt x="544" y="3"/>
                    <a:pt x="541" y="3"/>
                  </a:cubicBezTo>
                  <a:cubicBezTo>
                    <a:pt x="536" y="3"/>
                    <a:pt x="531" y="1"/>
                    <a:pt x="526" y="1"/>
                  </a:cubicBezTo>
                  <a:cubicBezTo>
                    <a:pt x="520" y="1"/>
                    <a:pt x="515" y="3"/>
                    <a:pt x="509" y="9"/>
                  </a:cubicBezTo>
                  <a:cubicBezTo>
                    <a:pt x="505" y="13"/>
                    <a:pt x="502" y="15"/>
                    <a:pt x="498" y="15"/>
                  </a:cubicBezTo>
                  <a:cubicBezTo>
                    <a:pt x="489" y="15"/>
                    <a:pt x="481" y="5"/>
                    <a:pt x="472" y="5"/>
                  </a:cubicBezTo>
                  <a:cubicBezTo>
                    <a:pt x="467" y="3"/>
                    <a:pt x="462" y="2"/>
                    <a:pt x="457" y="2"/>
                  </a:cubicBezTo>
                  <a:cubicBezTo>
                    <a:pt x="450" y="2"/>
                    <a:pt x="444" y="4"/>
                    <a:pt x="439" y="9"/>
                  </a:cubicBezTo>
                  <a:cubicBezTo>
                    <a:pt x="413" y="25"/>
                    <a:pt x="390" y="41"/>
                    <a:pt x="365" y="41"/>
                  </a:cubicBezTo>
                  <a:cubicBezTo>
                    <a:pt x="358" y="41"/>
                    <a:pt x="352" y="40"/>
                    <a:pt x="345" y="37"/>
                  </a:cubicBezTo>
                  <a:cubicBezTo>
                    <a:pt x="341" y="37"/>
                    <a:pt x="336" y="41"/>
                    <a:pt x="336" y="46"/>
                  </a:cubicBezTo>
                  <a:cubicBezTo>
                    <a:pt x="330" y="52"/>
                    <a:pt x="324" y="54"/>
                    <a:pt x="318" y="54"/>
                  </a:cubicBezTo>
                  <a:cubicBezTo>
                    <a:pt x="308" y="54"/>
                    <a:pt x="299" y="48"/>
                    <a:pt x="291" y="46"/>
                  </a:cubicBezTo>
                  <a:cubicBezTo>
                    <a:pt x="280" y="42"/>
                    <a:pt x="269" y="41"/>
                    <a:pt x="259" y="41"/>
                  </a:cubicBezTo>
                  <a:cubicBezTo>
                    <a:pt x="241" y="41"/>
                    <a:pt x="225" y="45"/>
                    <a:pt x="209" y="50"/>
                  </a:cubicBezTo>
                  <a:cubicBezTo>
                    <a:pt x="198" y="50"/>
                    <a:pt x="186" y="60"/>
                    <a:pt x="171" y="60"/>
                  </a:cubicBezTo>
                  <a:cubicBezTo>
                    <a:pt x="165" y="60"/>
                    <a:pt x="159" y="58"/>
                    <a:pt x="152" y="54"/>
                  </a:cubicBezTo>
                  <a:cubicBezTo>
                    <a:pt x="137" y="46"/>
                    <a:pt x="122" y="45"/>
                    <a:pt x="108" y="45"/>
                  </a:cubicBezTo>
                  <a:cubicBezTo>
                    <a:pt x="98" y="45"/>
                    <a:pt x="88" y="46"/>
                    <a:pt x="78" y="46"/>
                  </a:cubicBezTo>
                  <a:cubicBezTo>
                    <a:pt x="76" y="46"/>
                    <a:pt x="74" y="45"/>
                    <a:pt x="72" y="45"/>
                  </a:cubicBezTo>
                  <a:cubicBezTo>
                    <a:pt x="70" y="45"/>
                    <a:pt x="68" y="46"/>
                    <a:pt x="66" y="50"/>
                  </a:cubicBezTo>
                  <a:cubicBezTo>
                    <a:pt x="60" y="62"/>
                    <a:pt x="53" y="68"/>
                    <a:pt x="46" y="68"/>
                  </a:cubicBezTo>
                  <a:cubicBezTo>
                    <a:pt x="39" y="68"/>
                    <a:pt x="31" y="60"/>
                    <a:pt x="25" y="46"/>
                  </a:cubicBezTo>
                  <a:cubicBezTo>
                    <a:pt x="25" y="41"/>
                    <a:pt x="21" y="41"/>
                    <a:pt x="21" y="41"/>
                  </a:cubicBezTo>
                  <a:cubicBezTo>
                    <a:pt x="8" y="46"/>
                    <a:pt x="0" y="58"/>
                    <a:pt x="0" y="95"/>
                  </a:cubicBezTo>
                  <a:cubicBezTo>
                    <a:pt x="0" y="130"/>
                    <a:pt x="6" y="163"/>
                    <a:pt x="13" y="163"/>
                  </a:cubicBezTo>
                  <a:cubicBezTo>
                    <a:pt x="14" y="163"/>
                    <a:pt x="15" y="162"/>
                    <a:pt x="16" y="160"/>
                  </a:cubicBezTo>
                  <a:cubicBezTo>
                    <a:pt x="25" y="151"/>
                    <a:pt x="32" y="145"/>
                    <a:pt x="39" y="145"/>
                  </a:cubicBezTo>
                  <a:cubicBezTo>
                    <a:pt x="50" y="145"/>
                    <a:pt x="60" y="158"/>
                    <a:pt x="70" y="185"/>
                  </a:cubicBezTo>
                  <a:cubicBezTo>
                    <a:pt x="87" y="190"/>
                    <a:pt x="104" y="207"/>
                    <a:pt x="123" y="207"/>
                  </a:cubicBezTo>
                  <a:cubicBezTo>
                    <a:pt x="135" y="207"/>
                    <a:pt x="147" y="200"/>
                    <a:pt x="160" y="177"/>
                  </a:cubicBezTo>
                  <a:cubicBezTo>
                    <a:pt x="163" y="172"/>
                    <a:pt x="165" y="168"/>
                    <a:pt x="168" y="168"/>
                  </a:cubicBezTo>
                  <a:cubicBezTo>
                    <a:pt x="169" y="168"/>
                    <a:pt x="171" y="170"/>
                    <a:pt x="172" y="173"/>
                  </a:cubicBezTo>
                  <a:cubicBezTo>
                    <a:pt x="185" y="210"/>
                    <a:pt x="197" y="201"/>
                    <a:pt x="218" y="206"/>
                  </a:cubicBezTo>
                  <a:cubicBezTo>
                    <a:pt x="230" y="206"/>
                    <a:pt x="243" y="218"/>
                    <a:pt x="255" y="218"/>
                  </a:cubicBezTo>
                  <a:cubicBezTo>
                    <a:pt x="259" y="218"/>
                    <a:pt x="263" y="217"/>
                    <a:pt x="267" y="214"/>
                  </a:cubicBezTo>
                  <a:cubicBezTo>
                    <a:pt x="271" y="211"/>
                    <a:pt x="275" y="209"/>
                    <a:pt x="280" y="209"/>
                  </a:cubicBezTo>
                  <a:cubicBezTo>
                    <a:pt x="293" y="209"/>
                    <a:pt x="308" y="222"/>
                    <a:pt x="320" y="247"/>
                  </a:cubicBezTo>
                  <a:cubicBezTo>
                    <a:pt x="320" y="247"/>
                    <a:pt x="322" y="250"/>
                    <a:pt x="323" y="250"/>
                  </a:cubicBezTo>
                  <a:cubicBezTo>
                    <a:pt x="324" y="250"/>
                    <a:pt x="324" y="249"/>
                    <a:pt x="324" y="247"/>
                  </a:cubicBezTo>
                  <a:cubicBezTo>
                    <a:pt x="331" y="230"/>
                    <a:pt x="338" y="226"/>
                    <a:pt x="345" y="226"/>
                  </a:cubicBezTo>
                  <a:cubicBezTo>
                    <a:pt x="355" y="226"/>
                    <a:pt x="366" y="235"/>
                    <a:pt x="376" y="235"/>
                  </a:cubicBezTo>
                  <a:cubicBezTo>
                    <a:pt x="381" y="235"/>
                    <a:pt x="385" y="232"/>
                    <a:pt x="390" y="226"/>
                  </a:cubicBezTo>
                  <a:cubicBezTo>
                    <a:pt x="391" y="224"/>
                    <a:pt x="392" y="223"/>
                    <a:pt x="393" y="223"/>
                  </a:cubicBezTo>
                  <a:cubicBezTo>
                    <a:pt x="396" y="223"/>
                    <a:pt x="399" y="230"/>
                    <a:pt x="402" y="230"/>
                  </a:cubicBezTo>
                  <a:cubicBezTo>
                    <a:pt x="427" y="234"/>
                    <a:pt x="447" y="234"/>
                    <a:pt x="472" y="238"/>
                  </a:cubicBezTo>
                  <a:cubicBezTo>
                    <a:pt x="476" y="239"/>
                    <a:pt x="479" y="239"/>
                    <a:pt x="483" y="239"/>
                  </a:cubicBezTo>
                  <a:cubicBezTo>
                    <a:pt x="498" y="239"/>
                    <a:pt x="514" y="236"/>
                    <a:pt x="530" y="236"/>
                  </a:cubicBezTo>
                  <a:cubicBezTo>
                    <a:pt x="537" y="236"/>
                    <a:pt x="543" y="236"/>
                    <a:pt x="550" y="238"/>
                  </a:cubicBezTo>
                  <a:lnTo>
                    <a:pt x="550" y="0"/>
                  </a:ln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29" name="Google Shape;229;p29"/>
            <p:cNvSpPr/>
            <p:nvPr/>
          </p:nvSpPr>
          <p:spPr>
            <a:xfrm>
              <a:off x="4835625" y="5368100"/>
              <a:ext cx="750" cy="6100"/>
            </a:xfrm>
            <a:custGeom>
              <a:avLst/>
              <a:gdLst/>
              <a:ahLst/>
              <a:cxnLst/>
              <a:rect l="l" t="t" r="r" b="b"/>
              <a:pathLst>
                <a:path w="30" h="244" extrusionOk="0">
                  <a:moveTo>
                    <a:pt x="5" y="0"/>
                  </a:moveTo>
                  <a:cubicBezTo>
                    <a:pt x="4" y="0"/>
                    <a:pt x="2" y="1"/>
                    <a:pt x="1" y="2"/>
                  </a:cubicBezTo>
                  <a:lnTo>
                    <a:pt x="1" y="240"/>
                  </a:lnTo>
                  <a:cubicBezTo>
                    <a:pt x="1" y="244"/>
                    <a:pt x="5" y="244"/>
                    <a:pt x="5" y="244"/>
                  </a:cubicBezTo>
                  <a:cubicBezTo>
                    <a:pt x="21" y="240"/>
                    <a:pt x="30" y="203"/>
                    <a:pt x="30" y="137"/>
                  </a:cubicBezTo>
                  <a:cubicBezTo>
                    <a:pt x="30" y="40"/>
                    <a:pt x="19" y="0"/>
                    <a:pt x="5"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30" name="Google Shape;230;p29"/>
            <p:cNvSpPr/>
            <p:nvPr/>
          </p:nvSpPr>
          <p:spPr>
            <a:xfrm>
              <a:off x="4835625" y="5380850"/>
              <a:ext cx="750" cy="6900"/>
            </a:xfrm>
            <a:custGeom>
              <a:avLst/>
              <a:gdLst/>
              <a:ahLst/>
              <a:cxnLst/>
              <a:rect l="l" t="t" r="r" b="b"/>
              <a:pathLst>
                <a:path w="30" h="276" extrusionOk="0">
                  <a:moveTo>
                    <a:pt x="2" y="0"/>
                  </a:moveTo>
                  <a:cubicBezTo>
                    <a:pt x="2" y="0"/>
                    <a:pt x="1" y="0"/>
                    <a:pt x="1" y="0"/>
                  </a:cubicBezTo>
                  <a:lnTo>
                    <a:pt x="1" y="275"/>
                  </a:lnTo>
                  <a:lnTo>
                    <a:pt x="5" y="275"/>
                  </a:lnTo>
                  <a:cubicBezTo>
                    <a:pt x="6" y="275"/>
                    <a:pt x="6" y="276"/>
                    <a:pt x="7" y="276"/>
                  </a:cubicBezTo>
                  <a:cubicBezTo>
                    <a:pt x="18" y="276"/>
                    <a:pt x="30" y="231"/>
                    <a:pt x="30" y="156"/>
                  </a:cubicBezTo>
                  <a:cubicBezTo>
                    <a:pt x="30" y="72"/>
                    <a:pt x="18" y="0"/>
                    <a:pt x="2"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31" name="Google Shape;231;p29"/>
            <p:cNvSpPr/>
            <p:nvPr/>
          </p:nvSpPr>
          <p:spPr>
            <a:xfrm>
              <a:off x="4835625" y="5341875"/>
              <a:ext cx="850" cy="6750"/>
            </a:xfrm>
            <a:custGeom>
              <a:avLst/>
              <a:gdLst/>
              <a:ahLst/>
              <a:cxnLst/>
              <a:rect l="l" t="t" r="r" b="b"/>
              <a:pathLst>
                <a:path w="34" h="270" extrusionOk="0">
                  <a:moveTo>
                    <a:pt x="1" y="0"/>
                  </a:moveTo>
                  <a:lnTo>
                    <a:pt x="1" y="263"/>
                  </a:lnTo>
                  <a:cubicBezTo>
                    <a:pt x="3" y="267"/>
                    <a:pt x="6" y="270"/>
                    <a:pt x="8" y="270"/>
                  </a:cubicBezTo>
                  <a:cubicBezTo>
                    <a:pt x="14" y="270"/>
                    <a:pt x="20" y="255"/>
                    <a:pt x="26" y="226"/>
                  </a:cubicBezTo>
                  <a:cubicBezTo>
                    <a:pt x="34" y="177"/>
                    <a:pt x="34" y="123"/>
                    <a:pt x="26" y="74"/>
                  </a:cubicBezTo>
                  <a:cubicBezTo>
                    <a:pt x="17" y="33"/>
                    <a:pt x="9" y="0"/>
                    <a:pt x="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32" name="Google Shape;232;p29"/>
            <p:cNvSpPr/>
            <p:nvPr/>
          </p:nvSpPr>
          <p:spPr>
            <a:xfrm>
              <a:off x="4835625" y="5328950"/>
              <a:ext cx="850" cy="6175"/>
            </a:xfrm>
            <a:custGeom>
              <a:avLst/>
              <a:gdLst/>
              <a:ahLst/>
              <a:cxnLst/>
              <a:rect l="l" t="t" r="r" b="b"/>
              <a:pathLst>
                <a:path w="34" h="247" extrusionOk="0">
                  <a:moveTo>
                    <a:pt x="1" y="0"/>
                  </a:moveTo>
                  <a:lnTo>
                    <a:pt x="1" y="246"/>
                  </a:lnTo>
                  <a:cubicBezTo>
                    <a:pt x="13" y="242"/>
                    <a:pt x="21" y="213"/>
                    <a:pt x="30" y="177"/>
                  </a:cubicBezTo>
                  <a:cubicBezTo>
                    <a:pt x="34" y="140"/>
                    <a:pt x="34" y="99"/>
                    <a:pt x="30" y="62"/>
                  </a:cubicBezTo>
                  <a:cubicBezTo>
                    <a:pt x="21" y="4"/>
                    <a:pt x="13" y="0"/>
                    <a:pt x="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33" name="Google Shape;233;p29"/>
            <p:cNvSpPr/>
            <p:nvPr/>
          </p:nvSpPr>
          <p:spPr>
            <a:xfrm>
              <a:off x="4835625" y="5354900"/>
              <a:ext cx="850" cy="5975"/>
            </a:xfrm>
            <a:custGeom>
              <a:avLst/>
              <a:gdLst/>
              <a:ahLst/>
              <a:cxnLst/>
              <a:rect l="l" t="t" r="r" b="b"/>
              <a:pathLst>
                <a:path w="34" h="239" extrusionOk="0">
                  <a:moveTo>
                    <a:pt x="13" y="0"/>
                  </a:moveTo>
                  <a:lnTo>
                    <a:pt x="1" y="4"/>
                  </a:lnTo>
                  <a:lnTo>
                    <a:pt x="1" y="238"/>
                  </a:lnTo>
                  <a:cubicBezTo>
                    <a:pt x="2" y="238"/>
                    <a:pt x="2" y="238"/>
                    <a:pt x="3" y="238"/>
                  </a:cubicBezTo>
                  <a:cubicBezTo>
                    <a:pt x="22" y="238"/>
                    <a:pt x="34" y="181"/>
                    <a:pt x="30" y="82"/>
                  </a:cubicBezTo>
                  <a:cubicBezTo>
                    <a:pt x="30" y="54"/>
                    <a:pt x="21" y="29"/>
                    <a:pt x="13"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34" name="Google Shape;234;p29"/>
            <p:cNvSpPr/>
            <p:nvPr/>
          </p:nvSpPr>
          <p:spPr>
            <a:xfrm>
              <a:off x="4835625" y="5433050"/>
              <a:ext cx="850" cy="7000"/>
            </a:xfrm>
            <a:custGeom>
              <a:avLst/>
              <a:gdLst/>
              <a:ahLst/>
              <a:cxnLst/>
              <a:rect l="l" t="t" r="r" b="b"/>
              <a:pathLst>
                <a:path w="34" h="280" extrusionOk="0">
                  <a:moveTo>
                    <a:pt x="1" y="1"/>
                  </a:moveTo>
                  <a:lnTo>
                    <a:pt x="1" y="280"/>
                  </a:lnTo>
                  <a:cubicBezTo>
                    <a:pt x="17" y="280"/>
                    <a:pt x="30" y="264"/>
                    <a:pt x="30" y="210"/>
                  </a:cubicBezTo>
                  <a:cubicBezTo>
                    <a:pt x="34" y="149"/>
                    <a:pt x="30" y="87"/>
                    <a:pt x="13" y="30"/>
                  </a:cubicBezTo>
                  <a:cubicBezTo>
                    <a:pt x="13" y="17"/>
                    <a:pt x="5" y="9"/>
                    <a:pt x="1"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35" name="Google Shape;235;p29"/>
            <p:cNvSpPr/>
            <p:nvPr/>
          </p:nvSpPr>
          <p:spPr>
            <a:xfrm>
              <a:off x="4835525" y="5446100"/>
              <a:ext cx="950" cy="7200"/>
            </a:xfrm>
            <a:custGeom>
              <a:avLst/>
              <a:gdLst/>
              <a:ahLst/>
              <a:cxnLst/>
              <a:rect l="l" t="t" r="r" b="b"/>
              <a:pathLst>
                <a:path w="38" h="288" extrusionOk="0">
                  <a:moveTo>
                    <a:pt x="1" y="0"/>
                  </a:moveTo>
                  <a:lnTo>
                    <a:pt x="1" y="287"/>
                  </a:lnTo>
                  <a:cubicBezTo>
                    <a:pt x="17" y="279"/>
                    <a:pt x="34" y="263"/>
                    <a:pt x="34" y="222"/>
                  </a:cubicBezTo>
                  <a:cubicBezTo>
                    <a:pt x="38" y="107"/>
                    <a:pt x="34" y="25"/>
                    <a:pt x="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36" name="Google Shape;236;p29"/>
            <p:cNvSpPr/>
            <p:nvPr/>
          </p:nvSpPr>
          <p:spPr>
            <a:xfrm>
              <a:off x="4835625" y="5458800"/>
              <a:ext cx="950" cy="7425"/>
            </a:xfrm>
            <a:custGeom>
              <a:avLst/>
              <a:gdLst/>
              <a:ahLst/>
              <a:cxnLst/>
              <a:rect l="l" t="t" r="r" b="b"/>
              <a:pathLst>
                <a:path w="38" h="297" extrusionOk="0">
                  <a:moveTo>
                    <a:pt x="1" y="1"/>
                  </a:moveTo>
                  <a:lnTo>
                    <a:pt x="1" y="296"/>
                  </a:lnTo>
                  <a:cubicBezTo>
                    <a:pt x="30" y="251"/>
                    <a:pt x="38" y="194"/>
                    <a:pt x="30" y="140"/>
                  </a:cubicBezTo>
                  <a:cubicBezTo>
                    <a:pt x="21" y="54"/>
                    <a:pt x="13" y="13"/>
                    <a:pt x="1"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37" name="Google Shape;237;p29"/>
            <p:cNvSpPr/>
            <p:nvPr/>
          </p:nvSpPr>
          <p:spPr>
            <a:xfrm>
              <a:off x="4835625" y="5407200"/>
              <a:ext cx="750" cy="6400"/>
            </a:xfrm>
            <a:custGeom>
              <a:avLst/>
              <a:gdLst/>
              <a:ahLst/>
              <a:cxnLst/>
              <a:rect l="l" t="t" r="r" b="b"/>
              <a:pathLst>
                <a:path w="30" h="256" extrusionOk="0">
                  <a:moveTo>
                    <a:pt x="1" y="1"/>
                  </a:moveTo>
                  <a:lnTo>
                    <a:pt x="1" y="255"/>
                  </a:lnTo>
                  <a:cubicBezTo>
                    <a:pt x="5" y="251"/>
                    <a:pt x="13" y="247"/>
                    <a:pt x="21" y="227"/>
                  </a:cubicBezTo>
                  <a:cubicBezTo>
                    <a:pt x="30" y="181"/>
                    <a:pt x="30" y="132"/>
                    <a:pt x="30" y="87"/>
                  </a:cubicBezTo>
                  <a:cubicBezTo>
                    <a:pt x="26" y="34"/>
                    <a:pt x="17" y="9"/>
                    <a:pt x="1"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38" name="Google Shape;238;p29"/>
            <p:cNvSpPr/>
            <p:nvPr/>
          </p:nvSpPr>
          <p:spPr>
            <a:xfrm>
              <a:off x="4835525" y="5393975"/>
              <a:ext cx="950" cy="6825"/>
            </a:xfrm>
            <a:custGeom>
              <a:avLst/>
              <a:gdLst/>
              <a:ahLst/>
              <a:cxnLst/>
              <a:rect l="l" t="t" r="r" b="b"/>
              <a:pathLst>
                <a:path w="38" h="273" extrusionOk="0">
                  <a:moveTo>
                    <a:pt x="1" y="1"/>
                  </a:moveTo>
                  <a:lnTo>
                    <a:pt x="1" y="271"/>
                  </a:lnTo>
                  <a:lnTo>
                    <a:pt x="5" y="271"/>
                  </a:lnTo>
                  <a:cubicBezTo>
                    <a:pt x="6" y="272"/>
                    <a:pt x="8" y="272"/>
                    <a:pt x="9" y="272"/>
                  </a:cubicBezTo>
                  <a:cubicBezTo>
                    <a:pt x="27" y="272"/>
                    <a:pt x="38" y="223"/>
                    <a:pt x="34" y="128"/>
                  </a:cubicBezTo>
                  <a:cubicBezTo>
                    <a:pt x="25" y="42"/>
                    <a:pt x="21" y="13"/>
                    <a:pt x="1"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39" name="Google Shape;239;p29"/>
            <p:cNvSpPr/>
            <p:nvPr/>
          </p:nvSpPr>
          <p:spPr>
            <a:xfrm>
              <a:off x="4835625" y="5420950"/>
              <a:ext cx="750" cy="6075"/>
            </a:xfrm>
            <a:custGeom>
              <a:avLst/>
              <a:gdLst/>
              <a:ahLst/>
              <a:cxnLst/>
              <a:rect l="l" t="t" r="r" b="b"/>
              <a:pathLst>
                <a:path w="30" h="243" extrusionOk="0">
                  <a:moveTo>
                    <a:pt x="1" y="1"/>
                  </a:moveTo>
                  <a:lnTo>
                    <a:pt x="1" y="243"/>
                  </a:lnTo>
                  <a:cubicBezTo>
                    <a:pt x="30" y="231"/>
                    <a:pt x="30" y="157"/>
                    <a:pt x="30" y="124"/>
                  </a:cubicBezTo>
                  <a:cubicBezTo>
                    <a:pt x="30" y="62"/>
                    <a:pt x="26" y="13"/>
                    <a:pt x="13" y="9"/>
                  </a:cubicBezTo>
                  <a:cubicBezTo>
                    <a:pt x="9" y="5"/>
                    <a:pt x="5" y="1"/>
                    <a:pt x="1"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40" name="Google Shape;240;p29"/>
            <p:cNvSpPr/>
            <p:nvPr/>
          </p:nvSpPr>
          <p:spPr>
            <a:xfrm>
              <a:off x="3017475" y="4529075"/>
              <a:ext cx="850" cy="6100"/>
            </a:xfrm>
            <a:custGeom>
              <a:avLst/>
              <a:gdLst/>
              <a:ahLst/>
              <a:cxnLst/>
              <a:rect l="l" t="t" r="r" b="b"/>
              <a:pathLst>
                <a:path w="34" h="244" extrusionOk="0">
                  <a:moveTo>
                    <a:pt x="28" y="1"/>
                  </a:moveTo>
                  <a:cubicBezTo>
                    <a:pt x="12" y="1"/>
                    <a:pt x="4" y="37"/>
                    <a:pt x="1" y="137"/>
                  </a:cubicBezTo>
                  <a:cubicBezTo>
                    <a:pt x="1" y="203"/>
                    <a:pt x="9" y="236"/>
                    <a:pt x="25" y="244"/>
                  </a:cubicBezTo>
                  <a:cubicBezTo>
                    <a:pt x="25" y="244"/>
                    <a:pt x="29" y="244"/>
                    <a:pt x="34" y="240"/>
                  </a:cubicBezTo>
                  <a:lnTo>
                    <a:pt x="34" y="2"/>
                  </a:lnTo>
                  <a:cubicBezTo>
                    <a:pt x="32" y="1"/>
                    <a:pt x="30" y="1"/>
                    <a:pt x="28"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41" name="Google Shape;241;p29"/>
            <p:cNvSpPr/>
            <p:nvPr/>
          </p:nvSpPr>
          <p:spPr>
            <a:xfrm>
              <a:off x="3017475" y="4541825"/>
              <a:ext cx="850" cy="6825"/>
            </a:xfrm>
            <a:custGeom>
              <a:avLst/>
              <a:gdLst/>
              <a:ahLst/>
              <a:cxnLst/>
              <a:rect l="l" t="t" r="r" b="b"/>
              <a:pathLst>
                <a:path w="34" h="273" extrusionOk="0">
                  <a:moveTo>
                    <a:pt x="31" y="0"/>
                  </a:moveTo>
                  <a:cubicBezTo>
                    <a:pt x="12" y="0"/>
                    <a:pt x="1" y="71"/>
                    <a:pt x="1" y="153"/>
                  </a:cubicBezTo>
                  <a:cubicBezTo>
                    <a:pt x="1" y="225"/>
                    <a:pt x="11" y="272"/>
                    <a:pt x="26" y="272"/>
                  </a:cubicBezTo>
                  <a:cubicBezTo>
                    <a:pt x="27" y="272"/>
                    <a:pt x="28" y="272"/>
                    <a:pt x="29" y="271"/>
                  </a:cubicBezTo>
                  <a:lnTo>
                    <a:pt x="34" y="271"/>
                  </a:lnTo>
                  <a:lnTo>
                    <a:pt x="34" y="1"/>
                  </a:lnTo>
                  <a:cubicBezTo>
                    <a:pt x="33" y="0"/>
                    <a:pt x="32" y="0"/>
                    <a:pt x="3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42" name="Google Shape;242;p29"/>
            <p:cNvSpPr/>
            <p:nvPr/>
          </p:nvSpPr>
          <p:spPr>
            <a:xfrm>
              <a:off x="3017375" y="4502750"/>
              <a:ext cx="850" cy="6850"/>
            </a:xfrm>
            <a:custGeom>
              <a:avLst/>
              <a:gdLst/>
              <a:ahLst/>
              <a:cxnLst/>
              <a:rect l="l" t="t" r="r" b="b"/>
              <a:pathLst>
                <a:path w="34" h="274" extrusionOk="0">
                  <a:moveTo>
                    <a:pt x="33" y="0"/>
                  </a:moveTo>
                  <a:cubicBezTo>
                    <a:pt x="29" y="0"/>
                    <a:pt x="17" y="37"/>
                    <a:pt x="13" y="78"/>
                  </a:cubicBezTo>
                  <a:cubicBezTo>
                    <a:pt x="1" y="128"/>
                    <a:pt x="1" y="181"/>
                    <a:pt x="13" y="230"/>
                  </a:cubicBezTo>
                  <a:cubicBezTo>
                    <a:pt x="16" y="257"/>
                    <a:pt x="21" y="273"/>
                    <a:pt x="27" y="273"/>
                  </a:cubicBezTo>
                  <a:cubicBezTo>
                    <a:pt x="29" y="273"/>
                    <a:pt x="31" y="271"/>
                    <a:pt x="33" y="267"/>
                  </a:cubicBezTo>
                  <a:lnTo>
                    <a:pt x="33" y="0"/>
                  </a:ln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43" name="Google Shape;243;p29"/>
            <p:cNvSpPr/>
            <p:nvPr/>
          </p:nvSpPr>
          <p:spPr>
            <a:xfrm>
              <a:off x="3017475" y="4489925"/>
              <a:ext cx="850" cy="6175"/>
            </a:xfrm>
            <a:custGeom>
              <a:avLst/>
              <a:gdLst/>
              <a:ahLst/>
              <a:cxnLst/>
              <a:rect l="l" t="t" r="r" b="b"/>
              <a:pathLst>
                <a:path w="34" h="247" extrusionOk="0">
                  <a:moveTo>
                    <a:pt x="34" y="0"/>
                  </a:moveTo>
                  <a:cubicBezTo>
                    <a:pt x="17" y="0"/>
                    <a:pt x="9" y="0"/>
                    <a:pt x="5" y="62"/>
                  </a:cubicBezTo>
                  <a:cubicBezTo>
                    <a:pt x="1" y="99"/>
                    <a:pt x="1" y="140"/>
                    <a:pt x="5" y="177"/>
                  </a:cubicBezTo>
                  <a:cubicBezTo>
                    <a:pt x="13" y="214"/>
                    <a:pt x="21" y="243"/>
                    <a:pt x="34" y="247"/>
                  </a:cubicBezTo>
                  <a:lnTo>
                    <a:pt x="34" y="0"/>
                  </a:ln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44" name="Google Shape;244;p29"/>
            <p:cNvSpPr/>
            <p:nvPr/>
          </p:nvSpPr>
          <p:spPr>
            <a:xfrm>
              <a:off x="3017400" y="4515875"/>
              <a:ext cx="825" cy="6000"/>
            </a:xfrm>
            <a:custGeom>
              <a:avLst/>
              <a:gdLst/>
              <a:ahLst/>
              <a:cxnLst/>
              <a:rect l="l" t="t" r="r" b="b"/>
              <a:pathLst>
                <a:path w="33" h="240" extrusionOk="0">
                  <a:moveTo>
                    <a:pt x="20" y="1"/>
                  </a:moveTo>
                  <a:cubicBezTo>
                    <a:pt x="12" y="29"/>
                    <a:pt x="8" y="54"/>
                    <a:pt x="8" y="83"/>
                  </a:cubicBezTo>
                  <a:cubicBezTo>
                    <a:pt x="0" y="179"/>
                    <a:pt x="11" y="239"/>
                    <a:pt x="29" y="239"/>
                  </a:cubicBezTo>
                  <a:cubicBezTo>
                    <a:pt x="30" y="239"/>
                    <a:pt x="31" y="239"/>
                    <a:pt x="32" y="239"/>
                  </a:cubicBezTo>
                  <a:lnTo>
                    <a:pt x="32" y="5"/>
                  </a:lnTo>
                  <a:lnTo>
                    <a:pt x="20" y="1"/>
                  </a:ln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45" name="Google Shape;245;p29"/>
            <p:cNvSpPr/>
            <p:nvPr/>
          </p:nvSpPr>
          <p:spPr>
            <a:xfrm>
              <a:off x="3017375" y="4594050"/>
              <a:ext cx="950" cy="7000"/>
            </a:xfrm>
            <a:custGeom>
              <a:avLst/>
              <a:gdLst/>
              <a:ahLst/>
              <a:cxnLst/>
              <a:rect l="l" t="t" r="r" b="b"/>
              <a:pathLst>
                <a:path w="38" h="280" extrusionOk="0">
                  <a:moveTo>
                    <a:pt x="38" y="0"/>
                  </a:moveTo>
                  <a:cubicBezTo>
                    <a:pt x="29" y="4"/>
                    <a:pt x="25" y="17"/>
                    <a:pt x="21" y="25"/>
                  </a:cubicBezTo>
                  <a:cubicBezTo>
                    <a:pt x="9" y="86"/>
                    <a:pt x="1" y="144"/>
                    <a:pt x="5" y="205"/>
                  </a:cubicBezTo>
                  <a:cubicBezTo>
                    <a:pt x="5" y="259"/>
                    <a:pt x="21" y="275"/>
                    <a:pt x="38" y="279"/>
                  </a:cubicBezTo>
                  <a:lnTo>
                    <a:pt x="38" y="0"/>
                  </a:ln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46" name="Google Shape;246;p29"/>
            <p:cNvSpPr/>
            <p:nvPr/>
          </p:nvSpPr>
          <p:spPr>
            <a:xfrm>
              <a:off x="3017475" y="4606975"/>
              <a:ext cx="850" cy="7200"/>
            </a:xfrm>
            <a:custGeom>
              <a:avLst/>
              <a:gdLst/>
              <a:ahLst/>
              <a:cxnLst/>
              <a:rect l="l" t="t" r="r" b="b"/>
              <a:pathLst>
                <a:path w="34" h="288" extrusionOk="0">
                  <a:moveTo>
                    <a:pt x="34" y="0"/>
                  </a:moveTo>
                  <a:cubicBezTo>
                    <a:pt x="5" y="29"/>
                    <a:pt x="1" y="107"/>
                    <a:pt x="1" y="222"/>
                  </a:cubicBezTo>
                  <a:cubicBezTo>
                    <a:pt x="1" y="267"/>
                    <a:pt x="17" y="283"/>
                    <a:pt x="34" y="287"/>
                  </a:cubicBezTo>
                  <a:lnTo>
                    <a:pt x="34" y="0"/>
                  </a:ln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47" name="Google Shape;247;p29"/>
            <p:cNvSpPr/>
            <p:nvPr/>
          </p:nvSpPr>
          <p:spPr>
            <a:xfrm>
              <a:off x="3017275" y="4619800"/>
              <a:ext cx="1050" cy="7400"/>
            </a:xfrm>
            <a:custGeom>
              <a:avLst/>
              <a:gdLst/>
              <a:ahLst/>
              <a:cxnLst/>
              <a:rect l="l" t="t" r="r" b="b"/>
              <a:pathLst>
                <a:path w="42" h="296" extrusionOk="0">
                  <a:moveTo>
                    <a:pt x="42" y="0"/>
                  </a:moveTo>
                  <a:cubicBezTo>
                    <a:pt x="25" y="12"/>
                    <a:pt x="17" y="54"/>
                    <a:pt x="13" y="140"/>
                  </a:cubicBezTo>
                  <a:cubicBezTo>
                    <a:pt x="1" y="193"/>
                    <a:pt x="9" y="250"/>
                    <a:pt x="42" y="296"/>
                  </a:cubicBezTo>
                  <a:lnTo>
                    <a:pt x="42" y="0"/>
                  </a:ln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48" name="Google Shape;248;p29"/>
            <p:cNvSpPr/>
            <p:nvPr/>
          </p:nvSpPr>
          <p:spPr>
            <a:xfrm>
              <a:off x="3017475" y="4568200"/>
              <a:ext cx="850" cy="6275"/>
            </a:xfrm>
            <a:custGeom>
              <a:avLst/>
              <a:gdLst/>
              <a:ahLst/>
              <a:cxnLst/>
              <a:rect l="l" t="t" r="r" b="b"/>
              <a:pathLst>
                <a:path w="34" h="251" extrusionOk="0">
                  <a:moveTo>
                    <a:pt x="29" y="0"/>
                  </a:moveTo>
                  <a:cubicBezTo>
                    <a:pt x="13" y="8"/>
                    <a:pt x="9" y="33"/>
                    <a:pt x="5" y="82"/>
                  </a:cubicBezTo>
                  <a:cubicBezTo>
                    <a:pt x="1" y="132"/>
                    <a:pt x="1" y="177"/>
                    <a:pt x="9" y="226"/>
                  </a:cubicBezTo>
                  <a:cubicBezTo>
                    <a:pt x="17" y="242"/>
                    <a:pt x="25" y="251"/>
                    <a:pt x="34" y="251"/>
                  </a:cubicBezTo>
                  <a:lnTo>
                    <a:pt x="34" y="0"/>
                  </a:ln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49" name="Google Shape;249;p29"/>
            <p:cNvSpPr/>
            <p:nvPr/>
          </p:nvSpPr>
          <p:spPr>
            <a:xfrm>
              <a:off x="3017400" y="4554950"/>
              <a:ext cx="925" cy="6750"/>
            </a:xfrm>
            <a:custGeom>
              <a:avLst/>
              <a:gdLst/>
              <a:ahLst/>
              <a:cxnLst/>
              <a:rect l="l" t="t" r="r" b="b"/>
              <a:pathLst>
                <a:path w="37" h="270" extrusionOk="0">
                  <a:moveTo>
                    <a:pt x="37" y="1"/>
                  </a:moveTo>
                  <a:cubicBezTo>
                    <a:pt x="20" y="13"/>
                    <a:pt x="12" y="42"/>
                    <a:pt x="8" y="128"/>
                  </a:cubicBezTo>
                  <a:cubicBezTo>
                    <a:pt x="0" y="220"/>
                    <a:pt x="10" y="269"/>
                    <a:pt x="27" y="269"/>
                  </a:cubicBezTo>
                  <a:cubicBezTo>
                    <a:pt x="28" y="269"/>
                    <a:pt x="30" y="269"/>
                    <a:pt x="32" y="268"/>
                  </a:cubicBezTo>
                  <a:lnTo>
                    <a:pt x="37" y="268"/>
                  </a:lnTo>
                  <a:lnTo>
                    <a:pt x="37" y="1"/>
                  </a:ln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50" name="Google Shape;250;p29"/>
            <p:cNvSpPr/>
            <p:nvPr/>
          </p:nvSpPr>
          <p:spPr>
            <a:xfrm>
              <a:off x="3017475" y="4581825"/>
              <a:ext cx="850" cy="6100"/>
            </a:xfrm>
            <a:custGeom>
              <a:avLst/>
              <a:gdLst/>
              <a:ahLst/>
              <a:cxnLst/>
              <a:rect l="l" t="t" r="r" b="b"/>
              <a:pathLst>
                <a:path w="34" h="244" extrusionOk="0">
                  <a:moveTo>
                    <a:pt x="34" y="1"/>
                  </a:moveTo>
                  <a:cubicBezTo>
                    <a:pt x="29" y="5"/>
                    <a:pt x="21" y="9"/>
                    <a:pt x="17" y="9"/>
                  </a:cubicBezTo>
                  <a:cubicBezTo>
                    <a:pt x="9" y="13"/>
                    <a:pt x="1" y="67"/>
                    <a:pt x="1" y="124"/>
                  </a:cubicBezTo>
                  <a:cubicBezTo>
                    <a:pt x="1" y="157"/>
                    <a:pt x="1" y="235"/>
                    <a:pt x="34" y="243"/>
                  </a:cubicBezTo>
                  <a:lnTo>
                    <a:pt x="34" y="1"/>
                  </a:ln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51" name="Google Shape;251;p29"/>
            <p:cNvSpPr/>
            <p:nvPr/>
          </p:nvSpPr>
          <p:spPr>
            <a:xfrm>
              <a:off x="3048150" y="4556525"/>
              <a:ext cx="4750" cy="3825"/>
            </a:xfrm>
            <a:custGeom>
              <a:avLst/>
              <a:gdLst/>
              <a:ahLst/>
              <a:cxnLst/>
              <a:rect l="l" t="t" r="r" b="b"/>
              <a:pathLst>
                <a:path w="190" h="153" extrusionOk="0">
                  <a:moveTo>
                    <a:pt x="149" y="1"/>
                  </a:moveTo>
                  <a:cubicBezTo>
                    <a:pt x="145" y="1"/>
                    <a:pt x="140" y="2"/>
                    <a:pt x="136" y="4"/>
                  </a:cubicBezTo>
                  <a:cubicBezTo>
                    <a:pt x="133" y="7"/>
                    <a:pt x="127" y="15"/>
                    <a:pt x="123" y="15"/>
                  </a:cubicBezTo>
                  <a:cubicBezTo>
                    <a:pt x="122" y="15"/>
                    <a:pt x="121" y="14"/>
                    <a:pt x="120" y="12"/>
                  </a:cubicBezTo>
                  <a:cubicBezTo>
                    <a:pt x="112" y="4"/>
                    <a:pt x="104" y="1"/>
                    <a:pt x="96" y="1"/>
                  </a:cubicBezTo>
                  <a:cubicBezTo>
                    <a:pt x="72" y="1"/>
                    <a:pt x="48" y="28"/>
                    <a:pt x="21" y="28"/>
                  </a:cubicBezTo>
                  <a:cubicBezTo>
                    <a:pt x="20" y="28"/>
                    <a:pt x="18" y="28"/>
                    <a:pt x="17" y="28"/>
                  </a:cubicBezTo>
                  <a:cubicBezTo>
                    <a:pt x="13" y="28"/>
                    <a:pt x="9" y="28"/>
                    <a:pt x="9" y="36"/>
                  </a:cubicBezTo>
                  <a:cubicBezTo>
                    <a:pt x="1" y="61"/>
                    <a:pt x="1" y="86"/>
                    <a:pt x="5" y="114"/>
                  </a:cubicBezTo>
                  <a:cubicBezTo>
                    <a:pt x="10" y="136"/>
                    <a:pt x="18" y="147"/>
                    <a:pt x="24" y="147"/>
                  </a:cubicBezTo>
                  <a:cubicBezTo>
                    <a:pt x="28" y="147"/>
                    <a:pt x="31" y="144"/>
                    <a:pt x="33" y="139"/>
                  </a:cubicBezTo>
                  <a:cubicBezTo>
                    <a:pt x="39" y="125"/>
                    <a:pt x="45" y="120"/>
                    <a:pt x="51" y="120"/>
                  </a:cubicBezTo>
                  <a:cubicBezTo>
                    <a:pt x="59" y="120"/>
                    <a:pt x="67" y="129"/>
                    <a:pt x="74" y="139"/>
                  </a:cubicBezTo>
                  <a:cubicBezTo>
                    <a:pt x="81" y="147"/>
                    <a:pt x="86" y="151"/>
                    <a:pt x="90" y="151"/>
                  </a:cubicBezTo>
                  <a:cubicBezTo>
                    <a:pt x="95" y="151"/>
                    <a:pt x="99" y="147"/>
                    <a:pt x="103" y="139"/>
                  </a:cubicBezTo>
                  <a:cubicBezTo>
                    <a:pt x="111" y="121"/>
                    <a:pt x="119" y="113"/>
                    <a:pt x="127" y="113"/>
                  </a:cubicBezTo>
                  <a:cubicBezTo>
                    <a:pt x="135" y="113"/>
                    <a:pt x="142" y="122"/>
                    <a:pt x="148" y="139"/>
                  </a:cubicBezTo>
                  <a:cubicBezTo>
                    <a:pt x="153" y="148"/>
                    <a:pt x="157" y="153"/>
                    <a:pt x="161" y="153"/>
                  </a:cubicBezTo>
                  <a:cubicBezTo>
                    <a:pt x="172" y="153"/>
                    <a:pt x="181" y="124"/>
                    <a:pt x="189" y="73"/>
                  </a:cubicBezTo>
                  <a:cubicBezTo>
                    <a:pt x="185" y="57"/>
                    <a:pt x="181" y="40"/>
                    <a:pt x="177" y="28"/>
                  </a:cubicBezTo>
                  <a:cubicBezTo>
                    <a:pt x="169" y="6"/>
                    <a:pt x="159" y="1"/>
                    <a:pt x="149"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52" name="Google Shape;252;p29"/>
            <p:cNvSpPr/>
            <p:nvPr/>
          </p:nvSpPr>
          <p:spPr>
            <a:xfrm>
              <a:off x="3040450" y="4556400"/>
              <a:ext cx="3100" cy="3900"/>
            </a:xfrm>
            <a:custGeom>
              <a:avLst/>
              <a:gdLst/>
              <a:ahLst/>
              <a:cxnLst/>
              <a:rect l="l" t="t" r="r" b="b"/>
              <a:pathLst>
                <a:path w="124" h="156" extrusionOk="0">
                  <a:moveTo>
                    <a:pt x="21" y="0"/>
                  </a:moveTo>
                  <a:cubicBezTo>
                    <a:pt x="13" y="0"/>
                    <a:pt x="5" y="9"/>
                    <a:pt x="5" y="50"/>
                  </a:cubicBezTo>
                  <a:cubicBezTo>
                    <a:pt x="1" y="70"/>
                    <a:pt x="5" y="95"/>
                    <a:pt x="17" y="111"/>
                  </a:cubicBezTo>
                  <a:cubicBezTo>
                    <a:pt x="21" y="121"/>
                    <a:pt x="27" y="134"/>
                    <a:pt x="31" y="134"/>
                  </a:cubicBezTo>
                  <a:cubicBezTo>
                    <a:pt x="32" y="134"/>
                    <a:pt x="33" y="133"/>
                    <a:pt x="34" y="132"/>
                  </a:cubicBezTo>
                  <a:cubicBezTo>
                    <a:pt x="38" y="126"/>
                    <a:pt x="41" y="123"/>
                    <a:pt x="45" y="123"/>
                  </a:cubicBezTo>
                  <a:cubicBezTo>
                    <a:pt x="56" y="123"/>
                    <a:pt x="65" y="146"/>
                    <a:pt x="75" y="152"/>
                  </a:cubicBezTo>
                  <a:cubicBezTo>
                    <a:pt x="79" y="155"/>
                    <a:pt x="83" y="156"/>
                    <a:pt x="87" y="156"/>
                  </a:cubicBezTo>
                  <a:cubicBezTo>
                    <a:pt x="96" y="156"/>
                    <a:pt x="106" y="151"/>
                    <a:pt x="112" y="148"/>
                  </a:cubicBezTo>
                  <a:cubicBezTo>
                    <a:pt x="120" y="144"/>
                    <a:pt x="124" y="107"/>
                    <a:pt x="124" y="70"/>
                  </a:cubicBezTo>
                  <a:cubicBezTo>
                    <a:pt x="124" y="33"/>
                    <a:pt x="120" y="21"/>
                    <a:pt x="112" y="13"/>
                  </a:cubicBezTo>
                  <a:lnTo>
                    <a:pt x="108" y="13"/>
                  </a:lnTo>
                  <a:lnTo>
                    <a:pt x="42" y="0"/>
                  </a:lnTo>
                  <a:lnTo>
                    <a:pt x="42" y="4"/>
                  </a:lnTo>
                  <a:cubicBezTo>
                    <a:pt x="34" y="4"/>
                    <a:pt x="26" y="0"/>
                    <a:pt x="2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53" name="Google Shape;253;p29"/>
            <p:cNvSpPr/>
            <p:nvPr/>
          </p:nvSpPr>
          <p:spPr>
            <a:xfrm>
              <a:off x="3038825" y="4556575"/>
              <a:ext cx="1550" cy="2650"/>
            </a:xfrm>
            <a:custGeom>
              <a:avLst/>
              <a:gdLst/>
              <a:ahLst/>
              <a:cxnLst/>
              <a:rect l="l" t="t" r="r" b="b"/>
              <a:pathLst>
                <a:path w="62" h="106" extrusionOk="0">
                  <a:moveTo>
                    <a:pt x="32" y="1"/>
                  </a:moveTo>
                  <a:cubicBezTo>
                    <a:pt x="23" y="1"/>
                    <a:pt x="16" y="11"/>
                    <a:pt x="8" y="18"/>
                  </a:cubicBezTo>
                  <a:cubicBezTo>
                    <a:pt x="4" y="30"/>
                    <a:pt x="0" y="43"/>
                    <a:pt x="4" y="59"/>
                  </a:cubicBezTo>
                  <a:cubicBezTo>
                    <a:pt x="0" y="71"/>
                    <a:pt x="4" y="84"/>
                    <a:pt x="8" y="96"/>
                  </a:cubicBezTo>
                  <a:cubicBezTo>
                    <a:pt x="14" y="102"/>
                    <a:pt x="20" y="105"/>
                    <a:pt x="26" y="105"/>
                  </a:cubicBezTo>
                  <a:cubicBezTo>
                    <a:pt x="37" y="105"/>
                    <a:pt x="49" y="95"/>
                    <a:pt x="62" y="71"/>
                  </a:cubicBezTo>
                  <a:cubicBezTo>
                    <a:pt x="54" y="5"/>
                    <a:pt x="47" y="2"/>
                    <a:pt x="40" y="2"/>
                  </a:cubicBezTo>
                  <a:cubicBezTo>
                    <a:pt x="39" y="2"/>
                    <a:pt x="38" y="2"/>
                    <a:pt x="37" y="2"/>
                  </a:cubicBezTo>
                  <a:cubicBezTo>
                    <a:pt x="35" y="1"/>
                    <a:pt x="34" y="1"/>
                    <a:pt x="32"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54" name="Google Shape;254;p29"/>
            <p:cNvSpPr/>
            <p:nvPr/>
          </p:nvSpPr>
          <p:spPr>
            <a:xfrm>
              <a:off x="3037375" y="4556275"/>
              <a:ext cx="1275" cy="3325"/>
            </a:xfrm>
            <a:custGeom>
              <a:avLst/>
              <a:gdLst/>
              <a:ahLst/>
              <a:cxnLst/>
              <a:rect l="l" t="t" r="r" b="b"/>
              <a:pathLst>
                <a:path w="51" h="133" extrusionOk="0">
                  <a:moveTo>
                    <a:pt x="22" y="0"/>
                  </a:moveTo>
                  <a:cubicBezTo>
                    <a:pt x="18" y="0"/>
                    <a:pt x="14" y="4"/>
                    <a:pt x="9" y="9"/>
                  </a:cubicBezTo>
                  <a:cubicBezTo>
                    <a:pt x="5" y="22"/>
                    <a:pt x="1" y="38"/>
                    <a:pt x="1" y="50"/>
                  </a:cubicBezTo>
                  <a:cubicBezTo>
                    <a:pt x="1" y="71"/>
                    <a:pt x="5" y="87"/>
                    <a:pt x="9" y="108"/>
                  </a:cubicBezTo>
                  <a:cubicBezTo>
                    <a:pt x="14" y="125"/>
                    <a:pt x="19" y="132"/>
                    <a:pt x="24" y="132"/>
                  </a:cubicBezTo>
                  <a:cubicBezTo>
                    <a:pt x="33" y="132"/>
                    <a:pt x="42" y="110"/>
                    <a:pt x="50" y="71"/>
                  </a:cubicBezTo>
                  <a:cubicBezTo>
                    <a:pt x="41" y="21"/>
                    <a:pt x="32" y="0"/>
                    <a:pt x="22"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55" name="Google Shape;255;p29"/>
            <p:cNvSpPr/>
            <p:nvPr/>
          </p:nvSpPr>
          <p:spPr>
            <a:xfrm>
              <a:off x="3045275" y="4556825"/>
              <a:ext cx="950" cy="3400"/>
            </a:xfrm>
            <a:custGeom>
              <a:avLst/>
              <a:gdLst/>
              <a:ahLst/>
              <a:cxnLst/>
              <a:rect l="l" t="t" r="r" b="b"/>
              <a:pathLst>
                <a:path w="38" h="136" extrusionOk="0">
                  <a:moveTo>
                    <a:pt x="21" y="1"/>
                  </a:moveTo>
                  <a:cubicBezTo>
                    <a:pt x="16" y="1"/>
                    <a:pt x="11" y="18"/>
                    <a:pt x="1" y="53"/>
                  </a:cubicBezTo>
                  <a:cubicBezTo>
                    <a:pt x="5" y="110"/>
                    <a:pt x="12" y="136"/>
                    <a:pt x="20" y="136"/>
                  </a:cubicBezTo>
                  <a:cubicBezTo>
                    <a:pt x="20" y="136"/>
                    <a:pt x="21" y="135"/>
                    <a:pt x="21" y="135"/>
                  </a:cubicBezTo>
                  <a:cubicBezTo>
                    <a:pt x="29" y="127"/>
                    <a:pt x="38" y="98"/>
                    <a:pt x="38" y="53"/>
                  </a:cubicBezTo>
                  <a:cubicBezTo>
                    <a:pt x="29" y="18"/>
                    <a:pt x="25" y="1"/>
                    <a:pt x="21"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56" name="Google Shape;256;p29"/>
            <p:cNvSpPr/>
            <p:nvPr/>
          </p:nvSpPr>
          <p:spPr>
            <a:xfrm>
              <a:off x="3043850" y="4556800"/>
              <a:ext cx="1050" cy="3425"/>
            </a:xfrm>
            <a:custGeom>
              <a:avLst/>
              <a:gdLst/>
              <a:ahLst/>
              <a:cxnLst/>
              <a:rect l="l" t="t" r="r" b="b"/>
              <a:pathLst>
                <a:path w="42" h="137" extrusionOk="0">
                  <a:moveTo>
                    <a:pt x="17" y="1"/>
                  </a:moveTo>
                  <a:cubicBezTo>
                    <a:pt x="13" y="9"/>
                    <a:pt x="9" y="21"/>
                    <a:pt x="4" y="29"/>
                  </a:cubicBezTo>
                  <a:cubicBezTo>
                    <a:pt x="0" y="46"/>
                    <a:pt x="0" y="58"/>
                    <a:pt x="4" y="71"/>
                  </a:cubicBezTo>
                  <a:cubicBezTo>
                    <a:pt x="4" y="109"/>
                    <a:pt x="12" y="137"/>
                    <a:pt x="19" y="137"/>
                  </a:cubicBezTo>
                  <a:cubicBezTo>
                    <a:pt x="20" y="137"/>
                    <a:pt x="20" y="136"/>
                    <a:pt x="21" y="136"/>
                  </a:cubicBezTo>
                  <a:cubicBezTo>
                    <a:pt x="37" y="112"/>
                    <a:pt x="41" y="87"/>
                    <a:pt x="41" y="58"/>
                  </a:cubicBezTo>
                  <a:cubicBezTo>
                    <a:pt x="41" y="25"/>
                    <a:pt x="33" y="5"/>
                    <a:pt x="21"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57" name="Google Shape;257;p29"/>
            <p:cNvSpPr/>
            <p:nvPr/>
          </p:nvSpPr>
          <p:spPr>
            <a:xfrm>
              <a:off x="3046500" y="4556600"/>
              <a:ext cx="950" cy="3175"/>
            </a:xfrm>
            <a:custGeom>
              <a:avLst/>
              <a:gdLst/>
              <a:ahLst/>
              <a:cxnLst/>
              <a:rect l="l" t="t" r="r" b="b"/>
              <a:pathLst>
                <a:path w="38" h="127" extrusionOk="0">
                  <a:moveTo>
                    <a:pt x="21" y="1"/>
                  </a:moveTo>
                  <a:cubicBezTo>
                    <a:pt x="17" y="5"/>
                    <a:pt x="13" y="5"/>
                    <a:pt x="9" y="13"/>
                  </a:cubicBezTo>
                  <a:cubicBezTo>
                    <a:pt x="5" y="21"/>
                    <a:pt x="5" y="33"/>
                    <a:pt x="1" y="46"/>
                  </a:cubicBezTo>
                  <a:cubicBezTo>
                    <a:pt x="1" y="66"/>
                    <a:pt x="5" y="87"/>
                    <a:pt x="9" y="107"/>
                  </a:cubicBezTo>
                  <a:cubicBezTo>
                    <a:pt x="11" y="120"/>
                    <a:pt x="14" y="126"/>
                    <a:pt x="18" y="126"/>
                  </a:cubicBezTo>
                  <a:cubicBezTo>
                    <a:pt x="24" y="126"/>
                    <a:pt x="31" y="112"/>
                    <a:pt x="34" y="87"/>
                  </a:cubicBezTo>
                  <a:cubicBezTo>
                    <a:pt x="38" y="70"/>
                    <a:pt x="38" y="54"/>
                    <a:pt x="34" y="33"/>
                  </a:cubicBezTo>
                  <a:cubicBezTo>
                    <a:pt x="34" y="21"/>
                    <a:pt x="26" y="13"/>
                    <a:pt x="21"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58" name="Google Shape;258;p29"/>
            <p:cNvSpPr/>
            <p:nvPr/>
          </p:nvSpPr>
          <p:spPr>
            <a:xfrm>
              <a:off x="3037700" y="4595075"/>
              <a:ext cx="9350" cy="4425"/>
            </a:xfrm>
            <a:custGeom>
              <a:avLst/>
              <a:gdLst/>
              <a:ahLst/>
              <a:cxnLst/>
              <a:rect l="l" t="t" r="r" b="b"/>
              <a:pathLst>
                <a:path w="374" h="177" extrusionOk="0">
                  <a:moveTo>
                    <a:pt x="17" y="0"/>
                  </a:moveTo>
                  <a:cubicBezTo>
                    <a:pt x="12" y="0"/>
                    <a:pt x="8" y="4"/>
                    <a:pt x="8" y="8"/>
                  </a:cubicBezTo>
                  <a:cubicBezTo>
                    <a:pt x="4" y="33"/>
                    <a:pt x="0" y="58"/>
                    <a:pt x="4" y="86"/>
                  </a:cubicBezTo>
                  <a:cubicBezTo>
                    <a:pt x="7" y="131"/>
                    <a:pt x="14" y="165"/>
                    <a:pt x="24" y="165"/>
                  </a:cubicBezTo>
                  <a:cubicBezTo>
                    <a:pt x="28" y="165"/>
                    <a:pt x="32" y="159"/>
                    <a:pt x="37" y="148"/>
                  </a:cubicBezTo>
                  <a:cubicBezTo>
                    <a:pt x="46" y="129"/>
                    <a:pt x="55" y="123"/>
                    <a:pt x="63" y="123"/>
                  </a:cubicBezTo>
                  <a:cubicBezTo>
                    <a:pt x="73" y="123"/>
                    <a:pt x="82" y="131"/>
                    <a:pt x="90" y="136"/>
                  </a:cubicBezTo>
                  <a:cubicBezTo>
                    <a:pt x="94" y="140"/>
                    <a:pt x="103" y="140"/>
                    <a:pt x="111" y="144"/>
                  </a:cubicBezTo>
                  <a:lnTo>
                    <a:pt x="222" y="160"/>
                  </a:lnTo>
                  <a:cubicBezTo>
                    <a:pt x="234" y="160"/>
                    <a:pt x="246" y="167"/>
                    <a:pt x="259" y="167"/>
                  </a:cubicBezTo>
                  <a:cubicBezTo>
                    <a:pt x="263" y="167"/>
                    <a:pt x="267" y="166"/>
                    <a:pt x="271" y="164"/>
                  </a:cubicBezTo>
                  <a:cubicBezTo>
                    <a:pt x="278" y="163"/>
                    <a:pt x="286" y="161"/>
                    <a:pt x="293" y="161"/>
                  </a:cubicBezTo>
                  <a:cubicBezTo>
                    <a:pt x="303" y="161"/>
                    <a:pt x="313" y="164"/>
                    <a:pt x="324" y="173"/>
                  </a:cubicBezTo>
                  <a:cubicBezTo>
                    <a:pt x="327" y="175"/>
                    <a:pt x="329" y="176"/>
                    <a:pt x="331" y="176"/>
                  </a:cubicBezTo>
                  <a:cubicBezTo>
                    <a:pt x="337" y="176"/>
                    <a:pt x="343" y="170"/>
                    <a:pt x="349" y="164"/>
                  </a:cubicBezTo>
                  <a:cubicBezTo>
                    <a:pt x="357" y="156"/>
                    <a:pt x="369" y="156"/>
                    <a:pt x="373" y="91"/>
                  </a:cubicBezTo>
                  <a:cubicBezTo>
                    <a:pt x="361" y="50"/>
                    <a:pt x="349" y="50"/>
                    <a:pt x="337" y="50"/>
                  </a:cubicBezTo>
                  <a:cubicBezTo>
                    <a:pt x="324" y="52"/>
                    <a:pt x="312" y="53"/>
                    <a:pt x="300" y="53"/>
                  </a:cubicBezTo>
                  <a:cubicBezTo>
                    <a:pt x="287" y="53"/>
                    <a:pt x="275" y="52"/>
                    <a:pt x="263" y="50"/>
                  </a:cubicBezTo>
                  <a:cubicBezTo>
                    <a:pt x="209" y="29"/>
                    <a:pt x="156" y="17"/>
                    <a:pt x="103" y="4"/>
                  </a:cubicBezTo>
                  <a:cubicBezTo>
                    <a:pt x="74" y="0"/>
                    <a:pt x="45" y="0"/>
                    <a:pt x="17"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59" name="Google Shape;259;p29"/>
            <p:cNvSpPr/>
            <p:nvPr/>
          </p:nvSpPr>
          <p:spPr>
            <a:xfrm>
              <a:off x="3036350" y="4594950"/>
              <a:ext cx="1250" cy="3425"/>
            </a:xfrm>
            <a:custGeom>
              <a:avLst/>
              <a:gdLst/>
              <a:ahLst/>
              <a:cxnLst/>
              <a:rect l="l" t="t" r="r" b="b"/>
              <a:pathLst>
                <a:path w="50" h="137" extrusionOk="0">
                  <a:moveTo>
                    <a:pt x="27" y="0"/>
                  </a:moveTo>
                  <a:cubicBezTo>
                    <a:pt x="19" y="0"/>
                    <a:pt x="11" y="15"/>
                    <a:pt x="5" y="34"/>
                  </a:cubicBezTo>
                  <a:cubicBezTo>
                    <a:pt x="1" y="91"/>
                    <a:pt x="1" y="112"/>
                    <a:pt x="13" y="128"/>
                  </a:cubicBezTo>
                  <a:cubicBezTo>
                    <a:pt x="18" y="132"/>
                    <a:pt x="23" y="136"/>
                    <a:pt x="28" y="136"/>
                  </a:cubicBezTo>
                  <a:cubicBezTo>
                    <a:pt x="37" y="136"/>
                    <a:pt x="44" y="119"/>
                    <a:pt x="50" y="46"/>
                  </a:cubicBezTo>
                  <a:cubicBezTo>
                    <a:pt x="42" y="13"/>
                    <a:pt x="34" y="0"/>
                    <a:pt x="27"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60" name="Google Shape;260;p29"/>
            <p:cNvSpPr/>
            <p:nvPr/>
          </p:nvSpPr>
          <p:spPr>
            <a:xfrm>
              <a:off x="3034725" y="4595450"/>
              <a:ext cx="1150" cy="3375"/>
            </a:xfrm>
            <a:custGeom>
              <a:avLst/>
              <a:gdLst/>
              <a:ahLst/>
              <a:cxnLst/>
              <a:rect l="l" t="t" r="r" b="b"/>
              <a:pathLst>
                <a:path w="46" h="135" extrusionOk="0">
                  <a:moveTo>
                    <a:pt x="19" y="1"/>
                  </a:moveTo>
                  <a:cubicBezTo>
                    <a:pt x="12" y="1"/>
                    <a:pt x="6" y="8"/>
                    <a:pt x="0" y="30"/>
                  </a:cubicBezTo>
                  <a:cubicBezTo>
                    <a:pt x="0" y="88"/>
                    <a:pt x="8" y="125"/>
                    <a:pt x="17" y="133"/>
                  </a:cubicBezTo>
                  <a:cubicBezTo>
                    <a:pt x="18" y="134"/>
                    <a:pt x="20" y="135"/>
                    <a:pt x="21" y="135"/>
                  </a:cubicBezTo>
                  <a:cubicBezTo>
                    <a:pt x="31" y="135"/>
                    <a:pt x="38" y="112"/>
                    <a:pt x="41" y="80"/>
                  </a:cubicBezTo>
                  <a:cubicBezTo>
                    <a:pt x="45" y="59"/>
                    <a:pt x="45" y="35"/>
                    <a:pt x="37" y="14"/>
                  </a:cubicBezTo>
                  <a:cubicBezTo>
                    <a:pt x="31" y="8"/>
                    <a:pt x="25" y="1"/>
                    <a:pt x="19"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61" name="Google Shape;261;p29"/>
            <p:cNvSpPr/>
            <p:nvPr/>
          </p:nvSpPr>
          <p:spPr>
            <a:xfrm>
              <a:off x="3050725" y="4596300"/>
              <a:ext cx="725" cy="2600"/>
            </a:xfrm>
            <a:custGeom>
              <a:avLst/>
              <a:gdLst/>
              <a:ahLst/>
              <a:cxnLst/>
              <a:rect l="l" t="t" r="r" b="b"/>
              <a:pathLst>
                <a:path w="29" h="104" extrusionOk="0">
                  <a:moveTo>
                    <a:pt x="17" y="1"/>
                  </a:moveTo>
                  <a:cubicBezTo>
                    <a:pt x="13" y="5"/>
                    <a:pt x="8" y="1"/>
                    <a:pt x="8" y="9"/>
                  </a:cubicBezTo>
                  <a:cubicBezTo>
                    <a:pt x="4" y="21"/>
                    <a:pt x="4" y="37"/>
                    <a:pt x="4" y="54"/>
                  </a:cubicBezTo>
                  <a:cubicBezTo>
                    <a:pt x="0" y="66"/>
                    <a:pt x="4" y="78"/>
                    <a:pt x="8" y="87"/>
                  </a:cubicBezTo>
                  <a:cubicBezTo>
                    <a:pt x="13" y="95"/>
                    <a:pt x="21" y="99"/>
                    <a:pt x="29" y="103"/>
                  </a:cubicBezTo>
                  <a:cubicBezTo>
                    <a:pt x="29" y="74"/>
                    <a:pt x="29" y="50"/>
                    <a:pt x="29" y="33"/>
                  </a:cubicBezTo>
                  <a:cubicBezTo>
                    <a:pt x="29" y="1"/>
                    <a:pt x="21" y="1"/>
                    <a:pt x="17"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62" name="Google Shape;262;p29"/>
            <p:cNvSpPr/>
            <p:nvPr/>
          </p:nvSpPr>
          <p:spPr>
            <a:xfrm>
              <a:off x="3026000" y="4516750"/>
              <a:ext cx="14900" cy="5650"/>
            </a:xfrm>
            <a:custGeom>
              <a:avLst/>
              <a:gdLst/>
              <a:ahLst/>
              <a:cxnLst/>
              <a:rect l="l" t="t" r="r" b="b"/>
              <a:pathLst>
                <a:path w="596" h="226" extrusionOk="0">
                  <a:moveTo>
                    <a:pt x="82" y="1"/>
                  </a:moveTo>
                  <a:cubicBezTo>
                    <a:pt x="81" y="1"/>
                    <a:pt x="79" y="1"/>
                    <a:pt x="78" y="2"/>
                  </a:cubicBezTo>
                  <a:cubicBezTo>
                    <a:pt x="67" y="13"/>
                    <a:pt x="53" y="19"/>
                    <a:pt x="38" y="19"/>
                  </a:cubicBezTo>
                  <a:cubicBezTo>
                    <a:pt x="31" y="19"/>
                    <a:pt x="24" y="18"/>
                    <a:pt x="17" y="15"/>
                  </a:cubicBezTo>
                  <a:cubicBezTo>
                    <a:pt x="16" y="14"/>
                    <a:pt x="15" y="14"/>
                    <a:pt x="14" y="14"/>
                  </a:cubicBezTo>
                  <a:cubicBezTo>
                    <a:pt x="7" y="14"/>
                    <a:pt x="0" y="32"/>
                    <a:pt x="0" y="72"/>
                  </a:cubicBezTo>
                  <a:cubicBezTo>
                    <a:pt x="0" y="123"/>
                    <a:pt x="7" y="152"/>
                    <a:pt x="17" y="152"/>
                  </a:cubicBezTo>
                  <a:cubicBezTo>
                    <a:pt x="18" y="152"/>
                    <a:pt x="19" y="151"/>
                    <a:pt x="21" y="150"/>
                  </a:cubicBezTo>
                  <a:cubicBezTo>
                    <a:pt x="23" y="149"/>
                    <a:pt x="26" y="149"/>
                    <a:pt x="28" y="149"/>
                  </a:cubicBezTo>
                  <a:cubicBezTo>
                    <a:pt x="43" y="149"/>
                    <a:pt x="60" y="163"/>
                    <a:pt x="71" y="163"/>
                  </a:cubicBezTo>
                  <a:cubicBezTo>
                    <a:pt x="72" y="163"/>
                    <a:pt x="73" y="163"/>
                    <a:pt x="74" y="163"/>
                  </a:cubicBezTo>
                  <a:cubicBezTo>
                    <a:pt x="86" y="158"/>
                    <a:pt x="99" y="154"/>
                    <a:pt x="107" y="121"/>
                  </a:cubicBezTo>
                  <a:lnTo>
                    <a:pt x="181" y="216"/>
                  </a:lnTo>
                  <a:cubicBezTo>
                    <a:pt x="187" y="196"/>
                    <a:pt x="193" y="189"/>
                    <a:pt x="200" y="189"/>
                  </a:cubicBezTo>
                  <a:cubicBezTo>
                    <a:pt x="213" y="189"/>
                    <a:pt x="225" y="212"/>
                    <a:pt x="230" y="212"/>
                  </a:cubicBezTo>
                  <a:cubicBezTo>
                    <a:pt x="231" y="211"/>
                    <a:pt x="232" y="211"/>
                    <a:pt x="233" y="211"/>
                  </a:cubicBezTo>
                  <a:cubicBezTo>
                    <a:pt x="242" y="211"/>
                    <a:pt x="249" y="226"/>
                    <a:pt x="255" y="226"/>
                  </a:cubicBezTo>
                  <a:cubicBezTo>
                    <a:pt x="256" y="226"/>
                    <a:pt x="258" y="225"/>
                    <a:pt x="259" y="224"/>
                  </a:cubicBezTo>
                  <a:cubicBezTo>
                    <a:pt x="288" y="204"/>
                    <a:pt x="312" y="183"/>
                    <a:pt x="345" y="167"/>
                  </a:cubicBezTo>
                  <a:cubicBezTo>
                    <a:pt x="370" y="158"/>
                    <a:pt x="398" y="142"/>
                    <a:pt x="427" y="134"/>
                  </a:cubicBezTo>
                  <a:cubicBezTo>
                    <a:pt x="431" y="132"/>
                    <a:pt x="436" y="131"/>
                    <a:pt x="441" y="131"/>
                  </a:cubicBezTo>
                  <a:cubicBezTo>
                    <a:pt x="454" y="131"/>
                    <a:pt x="466" y="138"/>
                    <a:pt x="472" y="150"/>
                  </a:cubicBezTo>
                  <a:cubicBezTo>
                    <a:pt x="474" y="154"/>
                    <a:pt x="476" y="156"/>
                    <a:pt x="478" y="156"/>
                  </a:cubicBezTo>
                  <a:cubicBezTo>
                    <a:pt x="483" y="156"/>
                    <a:pt x="490" y="149"/>
                    <a:pt x="493" y="146"/>
                  </a:cubicBezTo>
                  <a:cubicBezTo>
                    <a:pt x="497" y="146"/>
                    <a:pt x="501" y="142"/>
                    <a:pt x="505" y="142"/>
                  </a:cubicBezTo>
                  <a:cubicBezTo>
                    <a:pt x="530" y="142"/>
                    <a:pt x="554" y="150"/>
                    <a:pt x="583" y="154"/>
                  </a:cubicBezTo>
                  <a:cubicBezTo>
                    <a:pt x="583" y="154"/>
                    <a:pt x="587" y="150"/>
                    <a:pt x="591" y="146"/>
                  </a:cubicBezTo>
                  <a:cubicBezTo>
                    <a:pt x="595" y="130"/>
                    <a:pt x="595" y="113"/>
                    <a:pt x="595" y="93"/>
                  </a:cubicBezTo>
                  <a:cubicBezTo>
                    <a:pt x="595" y="85"/>
                    <a:pt x="595" y="76"/>
                    <a:pt x="595" y="72"/>
                  </a:cubicBezTo>
                  <a:cubicBezTo>
                    <a:pt x="591" y="60"/>
                    <a:pt x="591" y="48"/>
                    <a:pt x="583" y="35"/>
                  </a:cubicBezTo>
                  <a:cubicBezTo>
                    <a:pt x="579" y="31"/>
                    <a:pt x="571" y="27"/>
                    <a:pt x="558" y="27"/>
                  </a:cubicBezTo>
                  <a:cubicBezTo>
                    <a:pt x="547" y="27"/>
                    <a:pt x="535" y="36"/>
                    <a:pt x="523" y="36"/>
                  </a:cubicBezTo>
                  <a:cubicBezTo>
                    <a:pt x="516" y="36"/>
                    <a:pt x="510" y="34"/>
                    <a:pt x="505" y="27"/>
                  </a:cubicBezTo>
                  <a:cubicBezTo>
                    <a:pt x="494" y="16"/>
                    <a:pt x="483" y="12"/>
                    <a:pt x="472" y="12"/>
                  </a:cubicBezTo>
                  <a:cubicBezTo>
                    <a:pt x="456" y="12"/>
                    <a:pt x="440" y="21"/>
                    <a:pt x="423" y="23"/>
                  </a:cubicBezTo>
                  <a:cubicBezTo>
                    <a:pt x="419" y="23"/>
                    <a:pt x="411" y="27"/>
                    <a:pt x="402" y="27"/>
                  </a:cubicBezTo>
                  <a:cubicBezTo>
                    <a:pt x="391" y="27"/>
                    <a:pt x="379" y="18"/>
                    <a:pt x="367" y="18"/>
                  </a:cubicBezTo>
                  <a:cubicBezTo>
                    <a:pt x="362" y="18"/>
                    <a:pt x="358" y="20"/>
                    <a:pt x="353" y="23"/>
                  </a:cubicBezTo>
                  <a:cubicBezTo>
                    <a:pt x="338" y="31"/>
                    <a:pt x="324" y="34"/>
                    <a:pt x="309" y="34"/>
                  </a:cubicBezTo>
                  <a:cubicBezTo>
                    <a:pt x="280" y="34"/>
                    <a:pt x="252" y="23"/>
                    <a:pt x="222" y="23"/>
                  </a:cubicBezTo>
                  <a:cubicBezTo>
                    <a:pt x="209" y="20"/>
                    <a:pt x="195" y="8"/>
                    <a:pt x="184" y="8"/>
                  </a:cubicBezTo>
                  <a:cubicBezTo>
                    <a:pt x="182" y="8"/>
                    <a:pt x="179" y="9"/>
                    <a:pt x="177" y="11"/>
                  </a:cubicBezTo>
                  <a:cubicBezTo>
                    <a:pt x="174" y="12"/>
                    <a:pt x="172" y="12"/>
                    <a:pt x="169" y="12"/>
                  </a:cubicBezTo>
                  <a:cubicBezTo>
                    <a:pt x="160" y="12"/>
                    <a:pt x="151" y="8"/>
                    <a:pt x="143" y="8"/>
                  </a:cubicBezTo>
                  <a:cubicBezTo>
                    <a:pt x="131" y="8"/>
                    <a:pt x="120" y="16"/>
                    <a:pt x="111" y="60"/>
                  </a:cubicBezTo>
                  <a:cubicBezTo>
                    <a:pt x="97" y="21"/>
                    <a:pt x="89" y="1"/>
                    <a:pt x="82"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63" name="Google Shape;263;p29"/>
            <p:cNvSpPr/>
            <p:nvPr/>
          </p:nvSpPr>
          <p:spPr>
            <a:xfrm>
              <a:off x="3046500" y="4516725"/>
              <a:ext cx="2400" cy="3175"/>
            </a:xfrm>
            <a:custGeom>
              <a:avLst/>
              <a:gdLst/>
              <a:ahLst/>
              <a:cxnLst/>
              <a:rect l="l" t="t" r="r" b="b"/>
              <a:pathLst>
                <a:path w="96" h="127" extrusionOk="0">
                  <a:moveTo>
                    <a:pt x="47" y="0"/>
                  </a:moveTo>
                  <a:cubicBezTo>
                    <a:pt x="38" y="0"/>
                    <a:pt x="30" y="1"/>
                    <a:pt x="21" y="3"/>
                  </a:cubicBezTo>
                  <a:cubicBezTo>
                    <a:pt x="13" y="3"/>
                    <a:pt x="5" y="20"/>
                    <a:pt x="5" y="53"/>
                  </a:cubicBezTo>
                  <a:cubicBezTo>
                    <a:pt x="1" y="77"/>
                    <a:pt x="9" y="102"/>
                    <a:pt x="21" y="122"/>
                  </a:cubicBezTo>
                  <a:cubicBezTo>
                    <a:pt x="21" y="127"/>
                    <a:pt x="26" y="127"/>
                    <a:pt x="26" y="127"/>
                  </a:cubicBezTo>
                  <a:cubicBezTo>
                    <a:pt x="31" y="115"/>
                    <a:pt x="37" y="112"/>
                    <a:pt x="43" y="112"/>
                  </a:cubicBezTo>
                  <a:cubicBezTo>
                    <a:pt x="52" y="112"/>
                    <a:pt x="60" y="120"/>
                    <a:pt x="69" y="120"/>
                  </a:cubicBezTo>
                  <a:cubicBezTo>
                    <a:pt x="71" y="120"/>
                    <a:pt x="73" y="119"/>
                    <a:pt x="75" y="118"/>
                  </a:cubicBezTo>
                  <a:cubicBezTo>
                    <a:pt x="83" y="118"/>
                    <a:pt x="91" y="110"/>
                    <a:pt x="95" y="69"/>
                  </a:cubicBezTo>
                  <a:cubicBezTo>
                    <a:pt x="87" y="12"/>
                    <a:pt x="87" y="8"/>
                    <a:pt x="75" y="3"/>
                  </a:cubicBezTo>
                  <a:cubicBezTo>
                    <a:pt x="65" y="1"/>
                    <a:pt x="55" y="0"/>
                    <a:pt x="47"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64" name="Google Shape;264;p29"/>
            <p:cNvSpPr/>
            <p:nvPr/>
          </p:nvSpPr>
          <p:spPr>
            <a:xfrm>
              <a:off x="3043750" y="4516450"/>
              <a:ext cx="1050" cy="3350"/>
            </a:xfrm>
            <a:custGeom>
              <a:avLst/>
              <a:gdLst/>
              <a:ahLst/>
              <a:cxnLst/>
              <a:rect l="l" t="t" r="r" b="b"/>
              <a:pathLst>
                <a:path w="42" h="134" extrusionOk="0">
                  <a:moveTo>
                    <a:pt x="11" y="1"/>
                  </a:moveTo>
                  <a:cubicBezTo>
                    <a:pt x="7" y="1"/>
                    <a:pt x="4" y="25"/>
                    <a:pt x="0" y="68"/>
                  </a:cubicBezTo>
                  <a:cubicBezTo>
                    <a:pt x="0" y="88"/>
                    <a:pt x="4" y="109"/>
                    <a:pt x="13" y="129"/>
                  </a:cubicBezTo>
                  <a:cubicBezTo>
                    <a:pt x="14" y="132"/>
                    <a:pt x="16" y="134"/>
                    <a:pt x="18" y="134"/>
                  </a:cubicBezTo>
                  <a:cubicBezTo>
                    <a:pt x="22" y="134"/>
                    <a:pt x="28" y="129"/>
                    <a:pt x="33" y="121"/>
                  </a:cubicBezTo>
                  <a:cubicBezTo>
                    <a:pt x="41" y="92"/>
                    <a:pt x="41" y="64"/>
                    <a:pt x="37" y="35"/>
                  </a:cubicBezTo>
                  <a:cubicBezTo>
                    <a:pt x="33" y="23"/>
                    <a:pt x="25" y="10"/>
                    <a:pt x="13" y="2"/>
                  </a:cubicBezTo>
                  <a:cubicBezTo>
                    <a:pt x="12" y="1"/>
                    <a:pt x="11" y="1"/>
                    <a:pt x="11"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65" name="Google Shape;265;p29"/>
            <p:cNvSpPr/>
            <p:nvPr/>
          </p:nvSpPr>
          <p:spPr>
            <a:xfrm>
              <a:off x="3042100" y="4516875"/>
              <a:ext cx="1150" cy="3475"/>
            </a:xfrm>
            <a:custGeom>
              <a:avLst/>
              <a:gdLst/>
              <a:ahLst/>
              <a:cxnLst/>
              <a:rect l="l" t="t" r="r" b="b"/>
              <a:pathLst>
                <a:path w="46" h="139" extrusionOk="0">
                  <a:moveTo>
                    <a:pt x="22" y="0"/>
                  </a:moveTo>
                  <a:cubicBezTo>
                    <a:pt x="15" y="0"/>
                    <a:pt x="9" y="11"/>
                    <a:pt x="5" y="43"/>
                  </a:cubicBezTo>
                  <a:cubicBezTo>
                    <a:pt x="1" y="75"/>
                    <a:pt x="5" y="108"/>
                    <a:pt x="17" y="137"/>
                  </a:cubicBezTo>
                  <a:cubicBezTo>
                    <a:pt x="18" y="138"/>
                    <a:pt x="19" y="138"/>
                    <a:pt x="20" y="138"/>
                  </a:cubicBezTo>
                  <a:cubicBezTo>
                    <a:pt x="28" y="138"/>
                    <a:pt x="38" y="108"/>
                    <a:pt x="42" y="71"/>
                  </a:cubicBezTo>
                  <a:cubicBezTo>
                    <a:pt x="46" y="51"/>
                    <a:pt x="42" y="30"/>
                    <a:pt x="37" y="14"/>
                  </a:cubicBezTo>
                  <a:cubicBezTo>
                    <a:pt x="32" y="7"/>
                    <a:pt x="27" y="0"/>
                    <a:pt x="22"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66" name="Google Shape;266;p29"/>
            <p:cNvSpPr/>
            <p:nvPr/>
          </p:nvSpPr>
          <p:spPr>
            <a:xfrm>
              <a:off x="3041075" y="4516950"/>
              <a:ext cx="950" cy="3575"/>
            </a:xfrm>
            <a:custGeom>
              <a:avLst/>
              <a:gdLst/>
              <a:ahLst/>
              <a:cxnLst/>
              <a:rect l="l" t="t" r="r" b="b"/>
              <a:pathLst>
                <a:path w="38" h="143" extrusionOk="0">
                  <a:moveTo>
                    <a:pt x="16" y="0"/>
                  </a:moveTo>
                  <a:cubicBezTo>
                    <a:pt x="11" y="0"/>
                    <a:pt x="7" y="19"/>
                    <a:pt x="1" y="56"/>
                  </a:cubicBezTo>
                  <a:cubicBezTo>
                    <a:pt x="4" y="107"/>
                    <a:pt x="8" y="143"/>
                    <a:pt x="16" y="143"/>
                  </a:cubicBezTo>
                  <a:cubicBezTo>
                    <a:pt x="16" y="143"/>
                    <a:pt x="17" y="142"/>
                    <a:pt x="17" y="142"/>
                  </a:cubicBezTo>
                  <a:cubicBezTo>
                    <a:pt x="29" y="134"/>
                    <a:pt x="37" y="113"/>
                    <a:pt x="37" y="52"/>
                  </a:cubicBezTo>
                  <a:cubicBezTo>
                    <a:pt x="27" y="18"/>
                    <a:pt x="21" y="0"/>
                    <a:pt x="16"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67" name="Google Shape;267;p29"/>
            <p:cNvSpPr/>
            <p:nvPr/>
          </p:nvSpPr>
          <p:spPr>
            <a:xfrm>
              <a:off x="3045075" y="4516675"/>
              <a:ext cx="850" cy="2800"/>
            </a:xfrm>
            <a:custGeom>
              <a:avLst/>
              <a:gdLst/>
              <a:ahLst/>
              <a:cxnLst/>
              <a:rect l="l" t="t" r="r" b="b"/>
              <a:pathLst>
                <a:path w="34" h="112" extrusionOk="0">
                  <a:moveTo>
                    <a:pt x="16" y="1"/>
                  </a:moveTo>
                  <a:cubicBezTo>
                    <a:pt x="14" y="1"/>
                    <a:pt x="11" y="3"/>
                    <a:pt x="9" y="10"/>
                  </a:cubicBezTo>
                  <a:cubicBezTo>
                    <a:pt x="5" y="22"/>
                    <a:pt x="1" y="34"/>
                    <a:pt x="1" y="47"/>
                  </a:cubicBezTo>
                  <a:cubicBezTo>
                    <a:pt x="1" y="67"/>
                    <a:pt x="5" y="88"/>
                    <a:pt x="9" y="108"/>
                  </a:cubicBezTo>
                  <a:cubicBezTo>
                    <a:pt x="11" y="110"/>
                    <a:pt x="13" y="112"/>
                    <a:pt x="15" y="112"/>
                  </a:cubicBezTo>
                  <a:cubicBezTo>
                    <a:pt x="23" y="112"/>
                    <a:pt x="30" y="98"/>
                    <a:pt x="33" y="42"/>
                  </a:cubicBezTo>
                  <a:cubicBezTo>
                    <a:pt x="28" y="16"/>
                    <a:pt x="22" y="1"/>
                    <a:pt x="16"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68" name="Google Shape;268;p29"/>
            <p:cNvSpPr/>
            <p:nvPr/>
          </p:nvSpPr>
          <p:spPr>
            <a:xfrm>
              <a:off x="3025075" y="4516975"/>
              <a:ext cx="850" cy="2825"/>
            </a:xfrm>
            <a:custGeom>
              <a:avLst/>
              <a:gdLst/>
              <a:ahLst/>
              <a:cxnLst/>
              <a:rect l="l" t="t" r="r" b="b"/>
              <a:pathLst>
                <a:path w="34" h="113" extrusionOk="0">
                  <a:moveTo>
                    <a:pt x="14" y="0"/>
                  </a:moveTo>
                  <a:cubicBezTo>
                    <a:pt x="11" y="0"/>
                    <a:pt x="7" y="4"/>
                    <a:pt x="5" y="14"/>
                  </a:cubicBezTo>
                  <a:cubicBezTo>
                    <a:pt x="0" y="47"/>
                    <a:pt x="0" y="80"/>
                    <a:pt x="9" y="112"/>
                  </a:cubicBezTo>
                  <a:lnTo>
                    <a:pt x="29" y="96"/>
                  </a:lnTo>
                  <a:cubicBezTo>
                    <a:pt x="33" y="67"/>
                    <a:pt x="29" y="35"/>
                    <a:pt x="21" y="6"/>
                  </a:cubicBezTo>
                  <a:cubicBezTo>
                    <a:pt x="19" y="2"/>
                    <a:pt x="17" y="0"/>
                    <a:pt x="14"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69" name="Google Shape;269;p29"/>
            <p:cNvSpPr/>
            <p:nvPr/>
          </p:nvSpPr>
          <p:spPr>
            <a:xfrm>
              <a:off x="3032050" y="4608600"/>
              <a:ext cx="10700" cy="3775"/>
            </a:xfrm>
            <a:custGeom>
              <a:avLst/>
              <a:gdLst/>
              <a:ahLst/>
              <a:cxnLst/>
              <a:rect l="l" t="t" r="r" b="b"/>
              <a:pathLst>
                <a:path w="428" h="151" extrusionOk="0">
                  <a:moveTo>
                    <a:pt x="50" y="9"/>
                  </a:moveTo>
                  <a:cubicBezTo>
                    <a:pt x="33" y="13"/>
                    <a:pt x="17" y="1"/>
                    <a:pt x="0" y="38"/>
                  </a:cubicBezTo>
                  <a:lnTo>
                    <a:pt x="0" y="95"/>
                  </a:lnTo>
                  <a:cubicBezTo>
                    <a:pt x="13" y="136"/>
                    <a:pt x="25" y="140"/>
                    <a:pt x="41" y="140"/>
                  </a:cubicBezTo>
                  <a:cubicBezTo>
                    <a:pt x="119" y="140"/>
                    <a:pt x="193" y="149"/>
                    <a:pt x="271" y="149"/>
                  </a:cubicBezTo>
                  <a:cubicBezTo>
                    <a:pt x="276" y="150"/>
                    <a:pt x="281" y="150"/>
                    <a:pt x="286" y="150"/>
                  </a:cubicBezTo>
                  <a:cubicBezTo>
                    <a:pt x="301" y="150"/>
                    <a:pt x="316" y="145"/>
                    <a:pt x="329" y="132"/>
                  </a:cubicBezTo>
                  <a:cubicBezTo>
                    <a:pt x="339" y="125"/>
                    <a:pt x="347" y="119"/>
                    <a:pt x="356" y="119"/>
                  </a:cubicBezTo>
                  <a:cubicBezTo>
                    <a:pt x="361" y="119"/>
                    <a:pt x="367" y="122"/>
                    <a:pt x="374" y="128"/>
                  </a:cubicBezTo>
                  <a:cubicBezTo>
                    <a:pt x="378" y="133"/>
                    <a:pt x="383" y="135"/>
                    <a:pt x="387" y="135"/>
                  </a:cubicBezTo>
                  <a:cubicBezTo>
                    <a:pt x="399" y="135"/>
                    <a:pt x="412" y="118"/>
                    <a:pt x="427" y="79"/>
                  </a:cubicBezTo>
                  <a:cubicBezTo>
                    <a:pt x="411" y="37"/>
                    <a:pt x="397" y="20"/>
                    <a:pt x="384" y="20"/>
                  </a:cubicBezTo>
                  <a:cubicBezTo>
                    <a:pt x="376" y="20"/>
                    <a:pt x="369" y="25"/>
                    <a:pt x="362" y="34"/>
                  </a:cubicBezTo>
                  <a:cubicBezTo>
                    <a:pt x="358" y="37"/>
                    <a:pt x="354" y="47"/>
                    <a:pt x="351" y="47"/>
                  </a:cubicBezTo>
                  <a:cubicBezTo>
                    <a:pt x="350" y="47"/>
                    <a:pt x="350" y="47"/>
                    <a:pt x="349" y="46"/>
                  </a:cubicBezTo>
                  <a:cubicBezTo>
                    <a:pt x="334" y="26"/>
                    <a:pt x="320" y="20"/>
                    <a:pt x="306" y="20"/>
                  </a:cubicBezTo>
                  <a:cubicBezTo>
                    <a:pt x="292" y="20"/>
                    <a:pt x="277" y="26"/>
                    <a:pt x="262" y="26"/>
                  </a:cubicBezTo>
                  <a:cubicBezTo>
                    <a:pt x="259" y="26"/>
                    <a:pt x="257" y="26"/>
                    <a:pt x="255" y="26"/>
                  </a:cubicBezTo>
                  <a:cubicBezTo>
                    <a:pt x="210" y="17"/>
                    <a:pt x="165" y="21"/>
                    <a:pt x="119" y="17"/>
                  </a:cubicBezTo>
                  <a:cubicBezTo>
                    <a:pt x="95" y="13"/>
                    <a:pt x="74" y="9"/>
                    <a:pt x="50" y="9"/>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70" name="Google Shape;270;p29"/>
            <p:cNvSpPr/>
            <p:nvPr/>
          </p:nvSpPr>
          <p:spPr>
            <a:xfrm>
              <a:off x="3042825" y="4609575"/>
              <a:ext cx="950" cy="2025"/>
            </a:xfrm>
            <a:custGeom>
              <a:avLst/>
              <a:gdLst/>
              <a:ahLst/>
              <a:cxnLst/>
              <a:rect l="l" t="t" r="r" b="b"/>
              <a:pathLst>
                <a:path w="38" h="81" extrusionOk="0">
                  <a:moveTo>
                    <a:pt x="21" y="0"/>
                  </a:moveTo>
                  <a:cubicBezTo>
                    <a:pt x="15" y="0"/>
                    <a:pt x="9" y="11"/>
                    <a:pt x="0" y="23"/>
                  </a:cubicBezTo>
                  <a:cubicBezTo>
                    <a:pt x="7" y="62"/>
                    <a:pt x="12" y="81"/>
                    <a:pt x="18" y="81"/>
                  </a:cubicBezTo>
                  <a:cubicBezTo>
                    <a:pt x="23" y="81"/>
                    <a:pt x="29" y="65"/>
                    <a:pt x="37" y="36"/>
                  </a:cubicBezTo>
                  <a:cubicBezTo>
                    <a:pt x="31" y="10"/>
                    <a:pt x="26" y="0"/>
                    <a:pt x="2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71" name="Google Shape;271;p29"/>
            <p:cNvSpPr/>
            <p:nvPr/>
          </p:nvSpPr>
          <p:spPr>
            <a:xfrm>
              <a:off x="3040550" y="4621775"/>
              <a:ext cx="10200" cy="3575"/>
            </a:xfrm>
            <a:custGeom>
              <a:avLst/>
              <a:gdLst/>
              <a:ahLst/>
              <a:cxnLst/>
              <a:rect l="l" t="t" r="r" b="b"/>
              <a:pathLst>
                <a:path w="408" h="143" extrusionOk="0">
                  <a:moveTo>
                    <a:pt x="338" y="1"/>
                  </a:moveTo>
                  <a:cubicBezTo>
                    <a:pt x="310" y="1"/>
                    <a:pt x="282" y="13"/>
                    <a:pt x="251" y="16"/>
                  </a:cubicBezTo>
                  <a:cubicBezTo>
                    <a:pt x="210" y="20"/>
                    <a:pt x="169" y="24"/>
                    <a:pt x="128" y="24"/>
                  </a:cubicBezTo>
                  <a:cubicBezTo>
                    <a:pt x="91" y="24"/>
                    <a:pt x="58" y="11"/>
                    <a:pt x="26" y="7"/>
                  </a:cubicBezTo>
                  <a:cubicBezTo>
                    <a:pt x="22" y="7"/>
                    <a:pt x="13" y="11"/>
                    <a:pt x="9" y="20"/>
                  </a:cubicBezTo>
                  <a:cubicBezTo>
                    <a:pt x="5" y="32"/>
                    <a:pt x="1" y="48"/>
                    <a:pt x="5" y="61"/>
                  </a:cubicBezTo>
                  <a:cubicBezTo>
                    <a:pt x="1" y="77"/>
                    <a:pt x="5" y="94"/>
                    <a:pt x="9" y="106"/>
                  </a:cubicBezTo>
                  <a:cubicBezTo>
                    <a:pt x="17" y="118"/>
                    <a:pt x="26" y="126"/>
                    <a:pt x="30" y="126"/>
                  </a:cubicBezTo>
                  <a:lnTo>
                    <a:pt x="83" y="126"/>
                  </a:lnTo>
                  <a:cubicBezTo>
                    <a:pt x="108" y="135"/>
                    <a:pt x="136" y="139"/>
                    <a:pt x="161" y="143"/>
                  </a:cubicBezTo>
                  <a:cubicBezTo>
                    <a:pt x="218" y="143"/>
                    <a:pt x="272" y="135"/>
                    <a:pt x="329" y="130"/>
                  </a:cubicBezTo>
                  <a:cubicBezTo>
                    <a:pt x="346" y="126"/>
                    <a:pt x="366" y="126"/>
                    <a:pt x="374" y="126"/>
                  </a:cubicBezTo>
                  <a:cubicBezTo>
                    <a:pt x="387" y="122"/>
                    <a:pt x="399" y="114"/>
                    <a:pt x="407" y="40"/>
                  </a:cubicBezTo>
                  <a:cubicBezTo>
                    <a:pt x="399" y="28"/>
                    <a:pt x="387" y="20"/>
                    <a:pt x="378" y="11"/>
                  </a:cubicBezTo>
                  <a:cubicBezTo>
                    <a:pt x="365" y="3"/>
                    <a:pt x="352" y="1"/>
                    <a:pt x="338"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72" name="Google Shape;272;p29"/>
            <p:cNvSpPr/>
            <p:nvPr/>
          </p:nvSpPr>
          <p:spPr>
            <a:xfrm>
              <a:off x="3050925" y="4621925"/>
              <a:ext cx="1775" cy="2925"/>
            </a:xfrm>
            <a:custGeom>
              <a:avLst/>
              <a:gdLst/>
              <a:ahLst/>
              <a:cxnLst/>
              <a:rect l="l" t="t" r="r" b="b"/>
              <a:pathLst>
                <a:path w="71" h="117" extrusionOk="0">
                  <a:moveTo>
                    <a:pt x="38" y="0"/>
                  </a:moveTo>
                  <a:cubicBezTo>
                    <a:pt x="28" y="0"/>
                    <a:pt x="18" y="8"/>
                    <a:pt x="9" y="14"/>
                  </a:cubicBezTo>
                  <a:cubicBezTo>
                    <a:pt x="5" y="30"/>
                    <a:pt x="0" y="46"/>
                    <a:pt x="5" y="59"/>
                  </a:cubicBezTo>
                  <a:cubicBezTo>
                    <a:pt x="0" y="75"/>
                    <a:pt x="5" y="92"/>
                    <a:pt x="9" y="108"/>
                  </a:cubicBezTo>
                  <a:cubicBezTo>
                    <a:pt x="17" y="111"/>
                    <a:pt x="25" y="117"/>
                    <a:pt x="32" y="117"/>
                  </a:cubicBezTo>
                  <a:cubicBezTo>
                    <a:pt x="45" y="117"/>
                    <a:pt x="58" y="103"/>
                    <a:pt x="70" y="42"/>
                  </a:cubicBezTo>
                  <a:cubicBezTo>
                    <a:pt x="59" y="10"/>
                    <a:pt x="48" y="0"/>
                    <a:pt x="38"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73" name="Google Shape;273;p29"/>
            <p:cNvSpPr/>
            <p:nvPr/>
          </p:nvSpPr>
          <p:spPr>
            <a:xfrm>
              <a:off x="3053500" y="4622150"/>
              <a:ext cx="1750" cy="3000"/>
            </a:xfrm>
            <a:custGeom>
              <a:avLst/>
              <a:gdLst/>
              <a:ahLst/>
              <a:cxnLst/>
              <a:rect l="l" t="t" r="r" b="b"/>
              <a:pathLst>
                <a:path w="70" h="120" extrusionOk="0">
                  <a:moveTo>
                    <a:pt x="21" y="1"/>
                  </a:moveTo>
                  <a:cubicBezTo>
                    <a:pt x="12" y="1"/>
                    <a:pt x="8" y="21"/>
                    <a:pt x="0" y="33"/>
                  </a:cubicBezTo>
                  <a:cubicBezTo>
                    <a:pt x="8" y="111"/>
                    <a:pt x="8" y="111"/>
                    <a:pt x="12" y="111"/>
                  </a:cubicBezTo>
                  <a:cubicBezTo>
                    <a:pt x="29" y="115"/>
                    <a:pt x="41" y="120"/>
                    <a:pt x="57" y="120"/>
                  </a:cubicBezTo>
                  <a:cubicBezTo>
                    <a:pt x="62" y="120"/>
                    <a:pt x="66" y="103"/>
                    <a:pt x="70" y="87"/>
                  </a:cubicBezTo>
                  <a:cubicBezTo>
                    <a:pt x="66" y="66"/>
                    <a:pt x="62" y="46"/>
                    <a:pt x="57" y="25"/>
                  </a:cubicBezTo>
                  <a:cubicBezTo>
                    <a:pt x="49" y="13"/>
                    <a:pt x="33" y="5"/>
                    <a:pt x="21"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74" name="Google Shape;274;p29"/>
            <p:cNvSpPr/>
            <p:nvPr/>
          </p:nvSpPr>
          <p:spPr>
            <a:xfrm>
              <a:off x="3056150" y="4622425"/>
              <a:ext cx="850" cy="2100"/>
            </a:xfrm>
            <a:custGeom>
              <a:avLst/>
              <a:gdLst/>
              <a:ahLst/>
              <a:cxnLst/>
              <a:rect l="l" t="t" r="r" b="b"/>
              <a:pathLst>
                <a:path w="34" h="84" extrusionOk="0">
                  <a:moveTo>
                    <a:pt x="16" y="1"/>
                  </a:moveTo>
                  <a:cubicBezTo>
                    <a:pt x="11" y="1"/>
                    <a:pt x="7" y="16"/>
                    <a:pt x="1" y="47"/>
                  </a:cubicBezTo>
                  <a:cubicBezTo>
                    <a:pt x="7" y="72"/>
                    <a:pt x="12" y="84"/>
                    <a:pt x="17" y="84"/>
                  </a:cubicBezTo>
                  <a:cubicBezTo>
                    <a:pt x="22" y="84"/>
                    <a:pt x="27" y="72"/>
                    <a:pt x="34" y="47"/>
                  </a:cubicBezTo>
                  <a:cubicBezTo>
                    <a:pt x="25" y="16"/>
                    <a:pt x="20" y="1"/>
                    <a:pt x="16"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75" name="Google Shape;275;p29"/>
            <p:cNvSpPr/>
            <p:nvPr/>
          </p:nvSpPr>
          <p:spPr>
            <a:xfrm>
              <a:off x="3042100" y="4503175"/>
              <a:ext cx="1050" cy="2875"/>
            </a:xfrm>
            <a:custGeom>
              <a:avLst/>
              <a:gdLst/>
              <a:ahLst/>
              <a:cxnLst/>
              <a:rect l="l" t="t" r="r" b="b"/>
              <a:pathLst>
                <a:path w="42" h="115" extrusionOk="0">
                  <a:moveTo>
                    <a:pt x="18" y="1"/>
                  </a:moveTo>
                  <a:cubicBezTo>
                    <a:pt x="12" y="1"/>
                    <a:pt x="6" y="11"/>
                    <a:pt x="1" y="41"/>
                  </a:cubicBezTo>
                  <a:cubicBezTo>
                    <a:pt x="5" y="94"/>
                    <a:pt x="13" y="115"/>
                    <a:pt x="17" y="115"/>
                  </a:cubicBezTo>
                  <a:cubicBezTo>
                    <a:pt x="25" y="115"/>
                    <a:pt x="29" y="111"/>
                    <a:pt x="37" y="98"/>
                  </a:cubicBezTo>
                  <a:cubicBezTo>
                    <a:pt x="42" y="74"/>
                    <a:pt x="42" y="53"/>
                    <a:pt x="37" y="28"/>
                  </a:cubicBezTo>
                  <a:cubicBezTo>
                    <a:pt x="31" y="13"/>
                    <a:pt x="25" y="1"/>
                    <a:pt x="18"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76" name="Google Shape;276;p29"/>
            <p:cNvSpPr/>
            <p:nvPr/>
          </p:nvSpPr>
          <p:spPr>
            <a:xfrm>
              <a:off x="3035025" y="4503325"/>
              <a:ext cx="850" cy="2775"/>
            </a:xfrm>
            <a:custGeom>
              <a:avLst/>
              <a:gdLst/>
              <a:ahLst/>
              <a:cxnLst/>
              <a:rect l="l" t="t" r="r" b="b"/>
              <a:pathLst>
                <a:path w="34" h="111" extrusionOk="0">
                  <a:moveTo>
                    <a:pt x="21" y="0"/>
                  </a:moveTo>
                  <a:cubicBezTo>
                    <a:pt x="13" y="0"/>
                    <a:pt x="7" y="9"/>
                    <a:pt x="0" y="47"/>
                  </a:cubicBezTo>
                  <a:cubicBezTo>
                    <a:pt x="9" y="89"/>
                    <a:pt x="15" y="110"/>
                    <a:pt x="21" y="110"/>
                  </a:cubicBezTo>
                  <a:cubicBezTo>
                    <a:pt x="24" y="110"/>
                    <a:pt x="27" y="105"/>
                    <a:pt x="29" y="96"/>
                  </a:cubicBezTo>
                  <a:cubicBezTo>
                    <a:pt x="33" y="76"/>
                    <a:pt x="33" y="59"/>
                    <a:pt x="33" y="39"/>
                  </a:cubicBezTo>
                  <a:cubicBezTo>
                    <a:pt x="33" y="27"/>
                    <a:pt x="33" y="14"/>
                    <a:pt x="29" y="2"/>
                  </a:cubicBezTo>
                  <a:cubicBezTo>
                    <a:pt x="26" y="1"/>
                    <a:pt x="24" y="0"/>
                    <a:pt x="2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77" name="Google Shape;277;p29"/>
            <p:cNvSpPr/>
            <p:nvPr/>
          </p:nvSpPr>
          <p:spPr>
            <a:xfrm>
              <a:off x="3036450" y="4503300"/>
              <a:ext cx="5275" cy="3625"/>
            </a:xfrm>
            <a:custGeom>
              <a:avLst/>
              <a:gdLst/>
              <a:ahLst/>
              <a:cxnLst/>
              <a:rect l="l" t="t" r="r" b="b"/>
              <a:pathLst>
                <a:path w="211" h="145" extrusionOk="0">
                  <a:moveTo>
                    <a:pt x="190" y="1"/>
                  </a:moveTo>
                  <a:cubicBezTo>
                    <a:pt x="188" y="1"/>
                    <a:pt x="187" y="2"/>
                    <a:pt x="186" y="3"/>
                  </a:cubicBezTo>
                  <a:lnTo>
                    <a:pt x="103" y="7"/>
                  </a:lnTo>
                  <a:lnTo>
                    <a:pt x="17" y="7"/>
                  </a:lnTo>
                  <a:cubicBezTo>
                    <a:pt x="13" y="7"/>
                    <a:pt x="13" y="7"/>
                    <a:pt x="9" y="11"/>
                  </a:cubicBezTo>
                  <a:cubicBezTo>
                    <a:pt x="1" y="40"/>
                    <a:pt x="1" y="69"/>
                    <a:pt x="5" y="97"/>
                  </a:cubicBezTo>
                  <a:cubicBezTo>
                    <a:pt x="8" y="131"/>
                    <a:pt x="14" y="140"/>
                    <a:pt x="21" y="140"/>
                  </a:cubicBezTo>
                  <a:cubicBezTo>
                    <a:pt x="22" y="140"/>
                    <a:pt x="24" y="139"/>
                    <a:pt x="25" y="138"/>
                  </a:cubicBezTo>
                  <a:cubicBezTo>
                    <a:pt x="29" y="131"/>
                    <a:pt x="35" y="116"/>
                    <a:pt x="40" y="116"/>
                  </a:cubicBezTo>
                  <a:cubicBezTo>
                    <a:pt x="40" y="116"/>
                    <a:pt x="41" y="117"/>
                    <a:pt x="42" y="118"/>
                  </a:cubicBezTo>
                  <a:cubicBezTo>
                    <a:pt x="52" y="138"/>
                    <a:pt x="61" y="142"/>
                    <a:pt x="71" y="142"/>
                  </a:cubicBezTo>
                  <a:cubicBezTo>
                    <a:pt x="78" y="142"/>
                    <a:pt x="84" y="141"/>
                    <a:pt x="92" y="141"/>
                  </a:cubicBezTo>
                  <a:cubicBezTo>
                    <a:pt x="95" y="141"/>
                    <a:pt x="99" y="141"/>
                    <a:pt x="103" y="142"/>
                  </a:cubicBezTo>
                  <a:cubicBezTo>
                    <a:pt x="105" y="143"/>
                    <a:pt x="107" y="143"/>
                    <a:pt x="109" y="143"/>
                  </a:cubicBezTo>
                  <a:cubicBezTo>
                    <a:pt x="124" y="143"/>
                    <a:pt x="139" y="132"/>
                    <a:pt x="155" y="132"/>
                  </a:cubicBezTo>
                  <a:cubicBezTo>
                    <a:pt x="162" y="132"/>
                    <a:pt x="170" y="135"/>
                    <a:pt x="177" y="142"/>
                  </a:cubicBezTo>
                  <a:cubicBezTo>
                    <a:pt x="179" y="144"/>
                    <a:pt x="181" y="144"/>
                    <a:pt x="183" y="144"/>
                  </a:cubicBezTo>
                  <a:cubicBezTo>
                    <a:pt x="193" y="144"/>
                    <a:pt x="203" y="121"/>
                    <a:pt x="210" y="40"/>
                  </a:cubicBezTo>
                  <a:cubicBezTo>
                    <a:pt x="203" y="16"/>
                    <a:pt x="197" y="1"/>
                    <a:pt x="190"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78" name="Google Shape;278;p29"/>
            <p:cNvSpPr/>
            <p:nvPr/>
          </p:nvSpPr>
          <p:spPr>
            <a:xfrm>
              <a:off x="3044875" y="4503675"/>
              <a:ext cx="1150" cy="3000"/>
            </a:xfrm>
            <a:custGeom>
              <a:avLst/>
              <a:gdLst/>
              <a:ahLst/>
              <a:cxnLst/>
              <a:rect l="l" t="t" r="r" b="b"/>
              <a:pathLst>
                <a:path w="46" h="120" extrusionOk="0">
                  <a:moveTo>
                    <a:pt x="19" y="0"/>
                  </a:moveTo>
                  <a:cubicBezTo>
                    <a:pt x="12" y="0"/>
                    <a:pt x="7" y="20"/>
                    <a:pt x="0" y="58"/>
                  </a:cubicBezTo>
                  <a:cubicBezTo>
                    <a:pt x="4" y="119"/>
                    <a:pt x="17" y="115"/>
                    <a:pt x="25" y="119"/>
                  </a:cubicBezTo>
                  <a:cubicBezTo>
                    <a:pt x="26" y="120"/>
                    <a:pt x="28" y="120"/>
                    <a:pt x="29" y="120"/>
                  </a:cubicBezTo>
                  <a:cubicBezTo>
                    <a:pt x="38" y="120"/>
                    <a:pt x="42" y="105"/>
                    <a:pt x="45" y="54"/>
                  </a:cubicBezTo>
                  <a:cubicBezTo>
                    <a:pt x="33" y="18"/>
                    <a:pt x="25" y="0"/>
                    <a:pt x="19"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79" name="Google Shape;279;p29"/>
            <p:cNvSpPr/>
            <p:nvPr/>
          </p:nvSpPr>
          <p:spPr>
            <a:xfrm>
              <a:off x="3030000" y="4503750"/>
              <a:ext cx="850" cy="3050"/>
            </a:xfrm>
            <a:custGeom>
              <a:avLst/>
              <a:gdLst/>
              <a:ahLst/>
              <a:cxnLst/>
              <a:rect l="l" t="t" r="r" b="b"/>
              <a:pathLst>
                <a:path w="34" h="122" extrusionOk="0">
                  <a:moveTo>
                    <a:pt x="26" y="1"/>
                  </a:moveTo>
                  <a:cubicBezTo>
                    <a:pt x="26" y="1"/>
                    <a:pt x="25" y="1"/>
                    <a:pt x="25" y="1"/>
                  </a:cubicBezTo>
                  <a:cubicBezTo>
                    <a:pt x="17" y="5"/>
                    <a:pt x="9" y="14"/>
                    <a:pt x="0" y="26"/>
                  </a:cubicBezTo>
                  <a:cubicBezTo>
                    <a:pt x="6" y="93"/>
                    <a:pt x="10" y="122"/>
                    <a:pt x="17" y="122"/>
                  </a:cubicBezTo>
                  <a:cubicBezTo>
                    <a:pt x="19" y="122"/>
                    <a:pt x="22" y="118"/>
                    <a:pt x="25" y="112"/>
                  </a:cubicBezTo>
                  <a:cubicBezTo>
                    <a:pt x="29" y="92"/>
                    <a:pt x="33" y="71"/>
                    <a:pt x="33" y="51"/>
                  </a:cubicBezTo>
                  <a:cubicBezTo>
                    <a:pt x="33" y="21"/>
                    <a:pt x="30" y="1"/>
                    <a:pt x="26"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80" name="Google Shape;280;p29"/>
            <p:cNvSpPr/>
            <p:nvPr/>
          </p:nvSpPr>
          <p:spPr>
            <a:xfrm>
              <a:off x="3043525" y="4503525"/>
              <a:ext cx="850" cy="3050"/>
            </a:xfrm>
            <a:custGeom>
              <a:avLst/>
              <a:gdLst/>
              <a:ahLst/>
              <a:cxnLst/>
              <a:rect l="l" t="t" r="r" b="b"/>
              <a:pathLst>
                <a:path w="34" h="122" extrusionOk="0">
                  <a:moveTo>
                    <a:pt x="16" y="0"/>
                  </a:moveTo>
                  <a:cubicBezTo>
                    <a:pt x="10" y="0"/>
                    <a:pt x="6" y="11"/>
                    <a:pt x="1" y="39"/>
                  </a:cubicBezTo>
                  <a:cubicBezTo>
                    <a:pt x="9" y="117"/>
                    <a:pt x="5" y="121"/>
                    <a:pt x="13" y="121"/>
                  </a:cubicBezTo>
                  <a:cubicBezTo>
                    <a:pt x="17" y="117"/>
                    <a:pt x="26" y="109"/>
                    <a:pt x="30" y="92"/>
                  </a:cubicBezTo>
                  <a:cubicBezTo>
                    <a:pt x="34" y="68"/>
                    <a:pt x="34" y="39"/>
                    <a:pt x="30" y="14"/>
                  </a:cubicBezTo>
                  <a:cubicBezTo>
                    <a:pt x="24" y="6"/>
                    <a:pt x="20" y="0"/>
                    <a:pt x="16"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81" name="Google Shape;281;p29"/>
            <p:cNvSpPr/>
            <p:nvPr/>
          </p:nvSpPr>
          <p:spPr>
            <a:xfrm>
              <a:off x="3033475" y="4503650"/>
              <a:ext cx="850" cy="3025"/>
            </a:xfrm>
            <a:custGeom>
              <a:avLst/>
              <a:gdLst/>
              <a:ahLst/>
              <a:cxnLst/>
              <a:rect l="l" t="t" r="r" b="b"/>
              <a:pathLst>
                <a:path w="34" h="121" extrusionOk="0">
                  <a:moveTo>
                    <a:pt x="17" y="0"/>
                  </a:moveTo>
                  <a:cubicBezTo>
                    <a:pt x="15" y="0"/>
                    <a:pt x="14" y="2"/>
                    <a:pt x="13" y="5"/>
                  </a:cubicBezTo>
                  <a:cubicBezTo>
                    <a:pt x="9" y="22"/>
                    <a:pt x="5" y="38"/>
                    <a:pt x="5" y="55"/>
                  </a:cubicBezTo>
                  <a:cubicBezTo>
                    <a:pt x="1" y="75"/>
                    <a:pt x="5" y="100"/>
                    <a:pt x="13" y="120"/>
                  </a:cubicBezTo>
                  <a:cubicBezTo>
                    <a:pt x="14" y="121"/>
                    <a:pt x="15" y="121"/>
                    <a:pt x="16" y="121"/>
                  </a:cubicBezTo>
                  <a:cubicBezTo>
                    <a:pt x="26" y="121"/>
                    <a:pt x="30" y="96"/>
                    <a:pt x="34" y="42"/>
                  </a:cubicBezTo>
                  <a:cubicBezTo>
                    <a:pt x="25" y="13"/>
                    <a:pt x="20" y="0"/>
                    <a:pt x="17"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82" name="Google Shape;282;p29"/>
            <p:cNvSpPr/>
            <p:nvPr/>
          </p:nvSpPr>
          <p:spPr>
            <a:xfrm>
              <a:off x="3031225" y="4503675"/>
              <a:ext cx="750" cy="3150"/>
            </a:xfrm>
            <a:custGeom>
              <a:avLst/>
              <a:gdLst/>
              <a:ahLst/>
              <a:cxnLst/>
              <a:rect l="l" t="t" r="r" b="b"/>
              <a:pathLst>
                <a:path w="30" h="126" extrusionOk="0">
                  <a:moveTo>
                    <a:pt x="13" y="0"/>
                  </a:moveTo>
                  <a:cubicBezTo>
                    <a:pt x="9" y="0"/>
                    <a:pt x="5" y="17"/>
                    <a:pt x="5" y="33"/>
                  </a:cubicBezTo>
                  <a:cubicBezTo>
                    <a:pt x="1" y="54"/>
                    <a:pt x="5" y="78"/>
                    <a:pt x="5" y="99"/>
                  </a:cubicBezTo>
                  <a:cubicBezTo>
                    <a:pt x="8" y="119"/>
                    <a:pt x="12" y="126"/>
                    <a:pt x="16" y="126"/>
                  </a:cubicBezTo>
                  <a:cubicBezTo>
                    <a:pt x="20" y="126"/>
                    <a:pt x="25" y="114"/>
                    <a:pt x="29" y="103"/>
                  </a:cubicBezTo>
                  <a:cubicBezTo>
                    <a:pt x="25" y="25"/>
                    <a:pt x="17" y="0"/>
                    <a:pt x="13"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83" name="Google Shape;283;p29"/>
            <p:cNvSpPr/>
            <p:nvPr/>
          </p:nvSpPr>
          <p:spPr>
            <a:xfrm>
              <a:off x="3046725" y="4504300"/>
              <a:ext cx="850" cy="2375"/>
            </a:xfrm>
            <a:custGeom>
              <a:avLst/>
              <a:gdLst/>
              <a:ahLst/>
              <a:cxnLst/>
              <a:rect l="l" t="t" r="r" b="b"/>
              <a:pathLst>
                <a:path w="34" h="95" extrusionOk="0">
                  <a:moveTo>
                    <a:pt x="17" y="1"/>
                  </a:moveTo>
                  <a:cubicBezTo>
                    <a:pt x="14" y="1"/>
                    <a:pt x="11" y="3"/>
                    <a:pt x="8" y="4"/>
                  </a:cubicBezTo>
                  <a:cubicBezTo>
                    <a:pt x="4" y="16"/>
                    <a:pt x="0" y="29"/>
                    <a:pt x="4" y="41"/>
                  </a:cubicBezTo>
                  <a:cubicBezTo>
                    <a:pt x="0" y="57"/>
                    <a:pt x="4" y="70"/>
                    <a:pt x="8" y="86"/>
                  </a:cubicBezTo>
                  <a:cubicBezTo>
                    <a:pt x="11" y="91"/>
                    <a:pt x="14" y="94"/>
                    <a:pt x="17" y="94"/>
                  </a:cubicBezTo>
                  <a:cubicBezTo>
                    <a:pt x="24" y="94"/>
                    <a:pt x="30" y="80"/>
                    <a:pt x="33" y="41"/>
                  </a:cubicBezTo>
                  <a:cubicBezTo>
                    <a:pt x="28" y="8"/>
                    <a:pt x="22" y="1"/>
                    <a:pt x="17"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84" name="Google Shape;284;p29"/>
            <p:cNvSpPr/>
            <p:nvPr/>
          </p:nvSpPr>
          <p:spPr>
            <a:xfrm>
              <a:off x="3032675" y="4503875"/>
              <a:ext cx="525" cy="2700"/>
            </a:xfrm>
            <a:custGeom>
              <a:avLst/>
              <a:gdLst/>
              <a:ahLst/>
              <a:cxnLst/>
              <a:rect l="l" t="t" r="r" b="b"/>
              <a:pathLst>
                <a:path w="21" h="108" extrusionOk="0">
                  <a:moveTo>
                    <a:pt x="8" y="0"/>
                  </a:moveTo>
                  <a:cubicBezTo>
                    <a:pt x="0" y="0"/>
                    <a:pt x="0" y="25"/>
                    <a:pt x="0" y="46"/>
                  </a:cubicBezTo>
                  <a:cubicBezTo>
                    <a:pt x="0" y="87"/>
                    <a:pt x="0" y="107"/>
                    <a:pt x="8" y="107"/>
                  </a:cubicBezTo>
                  <a:cubicBezTo>
                    <a:pt x="12" y="107"/>
                    <a:pt x="21" y="78"/>
                    <a:pt x="21" y="50"/>
                  </a:cubicBezTo>
                  <a:cubicBezTo>
                    <a:pt x="21" y="25"/>
                    <a:pt x="12" y="0"/>
                    <a:pt x="8"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85" name="Google Shape;285;p29"/>
            <p:cNvSpPr/>
            <p:nvPr/>
          </p:nvSpPr>
          <p:spPr>
            <a:xfrm>
              <a:off x="3045475" y="4543150"/>
              <a:ext cx="3825" cy="3450"/>
            </a:xfrm>
            <a:custGeom>
              <a:avLst/>
              <a:gdLst/>
              <a:ahLst/>
              <a:cxnLst/>
              <a:rect l="l" t="t" r="r" b="b"/>
              <a:pathLst>
                <a:path w="153" h="138" extrusionOk="0">
                  <a:moveTo>
                    <a:pt x="106" y="0"/>
                  </a:moveTo>
                  <a:cubicBezTo>
                    <a:pt x="104" y="0"/>
                    <a:pt x="102" y="1"/>
                    <a:pt x="99" y="1"/>
                  </a:cubicBezTo>
                  <a:cubicBezTo>
                    <a:pt x="83" y="5"/>
                    <a:pt x="67" y="9"/>
                    <a:pt x="50" y="9"/>
                  </a:cubicBezTo>
                  <a:cubicBezTo>
                    <a:pt x="38" y="9"/>
                    <a:pt x="26" y="13"/>
                    <a:pt x="17" y="22"/>
                  </a:cubicBezTo>
                  <a:cubicBezTo>
                    <a:pt x="9" y="26"/>
                    <a:pt x="1" y="50"/>
                    <a:pt x="5" y="116"/>
                  </a:cubicBezTo>
                  <a:cubicBezTo>
                    <a:pt x="13" y="120"/>
                    <a:pt x="21" y="132"/>
                    <a:pt x="30" y="132"/>
                  </a:cubicBezTo>
                  <a:cubicBezTo>
                    <a:pt x="49" y="132"/>
                    <a:pt x="68" y="116"/>
                    <a:pt x="87" y="116"/>
                  </a:cubicBezTo>
                  <a:cubicBezTo>
                    <a:pt x="97" y="116"/>
                    <a:pt x="106" y="120"/>
                    <a:pt x="116" y="132"/>
                  </a:cubicBezTo>
                  <a:cubicBezTo>
                    <a:pt x="118" y="136"/>
                    <a:pt x="121" y="138"/>
                    <a:pt x="124" y="138"/>
                  </a:cubicBezTo>
                  <a:cubicBezTo>
                    <a:pt x="133" y="138"/>
                    <a:pt x="143" y="113"/>
                    <a:pt x="153" y="58"/>
                  </a:cubicBezTo>
                  <a:cubicBezTo>
                    <a:pt x="138" y="15"/>
                    <a:pt x="124" y="0"/>
                    <a:pt x="106"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86" name="Google Shape;286;p29"/>
            <p:cNvSpPr/>
            <p:nvPr/>
          </p:nvSpPr>
          <p:spPr>
            <a:xfrm>
              <a:off x="3050100" y="4544000"/>
              <a:ext cx="1875" cy="2800"/>
            </a:xfrm>
            <a:custGeom>
              <a:avLst/>
              <a:gdLst/>
              <a:ahLst/>
              <a:cxnLst/>
              <a:rect l="l" t="t" r="r" b="b"/>
              <a:pathLst>
                <a:path w="75" h="112" extrusionOk="0">
                  <a:moveTo>
                    <a:pt x="23" y="1"/>
                  </a:moveTo>
                  <a:cubicBezTo>
                    <a:pt x="16" y="1"/>
                    <a:pt x="9" y="8"/>
                    <a:pt x="1" y="33"/>
                  </a:cubicBezTo>
                  <a:cubicBezTo>
                    <a:pt x="1" y="53"/>
                    <a:pt x="5" y="74"/>
                    <a:pt x="9" y="90"/>
                  </a:cubicBezTo>
                  <a:cubicBezTo>
                    <a:pt x="19" y="102"/>
                    <a:pt x="29" y="111"/>
                    <a:pt x="39" y="111"/>
                  </a:cubicBezTo>
                  <a:cubicBezTo>
                    <a:pt x="50" y="111"/>
                    <a:pt x="62" y="101"/>
                    <a:pt x="74" y="74"/>
                  </a:cubicBezTo>
                  <a:cubicBezTo>
                    <a:pt x="66" y="12"/>
                    <a:pt x="58" y="16"/>
                    <a:pt x="42" y="12"/>
                  </a:cubicBezTo>
                  <a:cubicBezTo>
                    <a:pt x="35" y="8"/>
                    <a:pt x="29" y="1"/>
                    <a:pt x="23"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87" name="Google Shape;287;p29"/>
            <p:cNvSpPr/>
            <p:nvPr/>
          </p:nvSpPr>
          <p:spPr>
            <a:xfrm>
              <a:off x="3052875" y="4543850"/>
              <a:ext cx="1550" cy="2925"/>
            </a:xfrm>
            <a:custGeom>
              <a:avLst/>
              <a:gdLst/>
              <a:ahLst/>
              <a:cxnLst/>
              <a:rect l="l" t="t" r="r" b="b"/>
              <a:pathLst>
                <a:path w="62" h="117" extrusionOk="0">
                  <a:moveTo>
                    <a:pt x="31" y="1"/>
                  </a:moveTo>
                  <a:cubicBezTo>
                    <a:pt x="26" y="1"/>
                    <a:pt x="22" y="2"/>
                    <a:pt x="19" y="2"/>
                  </a:cubicBezTo>
                  <a:cubicBezTo>
                    <a:pt x="18" y="2"/>
                    <a:pt x="18" y="2"/>
                    <a:pt x="17" y="2"/>
                  </a:cubicBezTo>
                  <a:cubicBezTo>
                    <a:pt x="16" y="1"/>
                    <a:pt x="15" y="1"/>
                    <a:pt x="14" y="1"/>
                  </a:cubicBezTo>
                  <a:cubicBezTo>
                    <a:pt x="8" y="1"/>
                    <a:pt x="4" y="16"/>
                    <a:pt x="0" y="63"/>
                  </a:cubicBezTo>
                  <a:cubicBezTo>
                    <a:pt x="13" y="117"/>
                    <a:pt x="33" y="117"/>
                    <a:pt x="41" y="117"/>
                  </a:cubicBezTo>
                  <a:cubicBezTo>
                    <a:pt x="50" y="117"/>
                    <a:pt x="58" y="108"/>
                    <a:pt x="62" y="55"/>
                  </a:cubicBezTo>
                  <a:cubicBezTo>
                    <a:pt x="54" y="8"/>
                    <a:pt x="41" y="1"/>
                    <a:pt x="31"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88" name="Google Shape;288;p29"/>
            <p:cNvSpPr/>
            <p:nvPr/>
          </p:nvSpPr>
          <p:spPr>
            <a:xfrm>
              <a:off x="3035525" y="4543450"/>
              <a:ext cx="1175" cy="3650"/>
            </a:xfrm>
            <a:custGeom>
              <a:avLst/>
              <a:gdLst/>
              <a:ahLst/>
              <a:cxnLst/>
              <a:rect l="l" t="t" r="r" b="b"/>
              <a:pathLst>
                <a:path w="47" h="146" extrusionOk="0">
                  <a:moveTo>
                    <a:pt x="18" y="1"/>
                  </a:moveTo>
                  <a:cubicBezTo>
                    <a:pt x="16" y="1"/>
                    <a:pt x="14" y="1"/>
                    <a:pt x="13" y="1"/>
                  </a:cubicBezTo>
                  <a:cubicBezTo>
                    <a:pt x="9" y="5"/>
                    <a:pt x="1" y="14"/>
                    <a:pt x="1" y="51"/>
                  </a:cubicBezTo>
                  <a:cubicBezTo>
                    <a:pt x="5" y="71"/>
                    <a:pt x="5" y="96"/>
                    <a:pt x="9" y="120"/>
                  </a:cubicBezTo>
                  <a:cubicBezTo>
                    <a:pt x="15" y="137"/>
                    <a:pt x="20" y="145"/>
                    <a:pt x="24" y="145"/>
                  </a:cubicBezTo>
                  <a:cubicBezTo>
                    <a:pt x="33" y="145"/>
                    <a:pt x="41" y="113"/>
                    <a:pt x="46" y="51"/>
                  </a:cubicBezTo>
                  <a:cubicBezTo>
                    <a:pt x="40" y="6"/>
                    <a:pt x="26" y="1"/>
                    <a:pt x="18"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89" name="Google Shape;289;p29"/>
            <p:cNvSpPr/>
            <p:nvPr/>
          </p:nvSpPr>
          <p:spPr>
            <a:xfrm>
              <a:off x="3037375" y="4543575"/>
              <a:ext cx="950" cy="2825"/>
            </a:xfrm>
            <a:custGeom>
              <a:avLst/>
              <a:gdLst/>
              <a:ahLst/>
              <a:cxnLst/>
              <a:rect l="l" t="t" r="r" b="b"/>
              <a:pathLst>
                <a:path w="38" h="113" extrusionOk="0">
                  <a:moveTo>
                    <a:pt x="21" y="0"/>
                  </a:moveTo>
                  <a:cubicBezTo>
                    <a:pt x="17" y="0"/>
                    <a:pt x="17" y="0"/>
                    <a:pt x="13" y="5"/>
                  </a:cubicBezTo>
                  <a:cubicBezTo>
                    <a:pt x="5" y="21"/>
                    <a:pt x="1" y="41"/>
                    <a:pt x="5" y="58"/>
                  </a:cubicBezTo>
                  <a:cubicBezTo>
                    <a:pt x="5" y="78"/>
                    <a:pt x="9" y="95"/>
                    <a:pt x="13" y="111"/>
                  </a:cubicBezTo>
                  <a:cubicBezTo>
                    <a:pt x="14" y="112"/>
                    <a:pt x="15" y="112"/>
                    <a:pt x="16" y="112"/>
                  </a:cubicBezTo>
                  <a:cubicBezTo>
                    <a:pt x="22" y="112"/>
                    <a:pt x="27" y="101"/>
                    <a:pt x="34" y="91"/>
                  </a:cubicBezTo>
                  <a:cubicBezTo>
                    <a:pt x="38" y="66"/>
                    <a:pt x="38" y="37"/>
                    <a:pt x="34" y="13"/>
                  </a:cubicBezTo>
                  <a:cubicBezTo>
                    <a:pt x="30" y="9"/>
                    <a:pt x="25" y="5"/>
                    <a:pt x="2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90" name="Google Shape;290;p29"/>
            <p:cNvSpPr/>
            <p:nvPr/>
          </p:nvSpPr>
          <p:spPr>
            <a:xfrm>
              <a:off x="3044350" y="4543850"/>
              <a:ext cx="850" cy="2525"/>
            </a:xfrm>
            <a:custGeom>
              <a:avLst/>
              <a:gdLst/>
              <a:ahLst/>
              <a:cxnLst/>
              <a:rect l="l" t="t" r="r" b="b"/>
              <a:pathLst>
                <a:path w="34" h="101" extrusionOk="0">
                  <a:moveTo>
                    <a:pt x="17" y="1"/>
                  </a:moveTo>
                  <a:cubicBezTo>
                    <a:pt x="13" y="1"/>
                    <a:pt x="9" y="12"/>
                    <a:pt x="1" y="35"/>
                  </a:cubicBezTo>
                  <a:cubicBezTo>
                    <a:pt x="4" y="97"/>
                    <a:pt x="11" y="100"/>
                    <a:pt x="19" y="100"/>
                  </a:cubicBezTo>
                  <a:cubicBezTo>
                    <a:pt x="20" y="100"/>
                    <a:pt x="20" y="100"/>
                    <a:pt x="21" y="100"/>
                  </a:cubicBezTo>
                  <a:cubicBezTo>
                    <a:pt x="30" y="96"/>
                    <a:pt x="34" y="72"/>
                    <a:pt x="34" y="35"/>
                  </a:cubicBezTo>
                  <a:cubicBezTo>
                    <a:pt x="25" y="12"/>
                    <a:pt x="21" y="1"/>
                    <a:pt x="17"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91" name="Google Shape;291;p29"/>
            <p:cNvSpPr/>
            <p:nvPr/>
          </p:nvSpPr>
          <p:spPr>
            <a:xfrm>
              <a:off x="3040975" y="4543675"/>
              <a:ext cx="650" cy="2600"/>
            </a:xfrm>
            <a:custGeom>
              <a:avLst/>
              <a:gdLst/>
              <a:ahLst/>
              <a:cxnLst/>
              <a:rect l="l" t="t" r="r" b="b"/>
              <a:pathLst>
                <a:path w="26" h="104" extrusionOk="0">
                  <a:moveTo>
                    <a:pt x="17" y="1"/>
                  </a:moveTo>
                  <a:cubicBezTo>
                    <a:pt x="13" y="1"/>
                    <a:pt x="5" y="13"/>
                    <a:pt x="0" y="21"/>
                  </a:cubicBezTo>
                  <a:cubicBezTo>
                    <a:pt x="4" y="81"/>
                    <a:pt x="8" y="104"/>
                    <a:pt x="15" y="104"/>
                  </a:cubicBezTo>
                  <a:cubicBezTo>
                    <a:pt x="16" y="104"/>
                    <a:pt x="16" y="103"/>
                    <a:pt x="17" y="103"/>
                  </a:cubicBezTo>
                  <a:cubicBezTo>
                    <a:pt x="21" y="95"/>
                    <a:pt x="25" y="79"/>
                    <a:pt x="25" y="46"/>
                  </a:cubicBezTo>
                  <a:cubicBezTo>
                    <a:pt x="25" y="29"/>
                    <a:pt x="21" y="13"/>
                    <a:pt x="17"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92" name="Google Shape;292;p29"/>
            <p:cNvSpPr/>
            <p:nvPr/>
          </p:nvSpPr>
          <p:spPr>
            <a:xfrm>
              <a:off x="3042625" y="4543750"/>
              <a:ext cx="525" cy="2425"/>
            </a:xfrm>
            <a:custGeom>
              <a:avLst/>
              <a:gdLst/>
              <a:ahLst/>
              <a:cxnLst/>
              <a:rect l="l" t="t" r="r" b="b"/>
              <a:pathLst>
                <a:path w="21" h="97" extrusionOk="0">
                  <a:moveTo>
                    <a:pt x="10" y="1"/>
                  </a:moveTo>
                  <a:cubicBezTo>
                    <a:pt x="9" y="1"/>
                    <a:pt x="9" y="1"/>
                    <a:pt x="8" y="2"/>
                  </a:cubicBezTo>
                  <a:cubicBezTo>
                    <a:pt x="0" y="10"/>
                    <a:pt x="0" y="22"/>
                    <a:pt x="0" y="34"/>
                  </a:cubicBezTo>
                  <a:cubicBezTo>
                    <a:pt x="0" y="51"/>
                    <a:pt x="0" y="71"/>
                    <a:pt x="4" y="92"/>
                  </a:cubicBezTo>
                  <a:cubicBezTo>
                    <a:pt x="6" y="95"/>
                    <a:pt x="9" y="97"/>
                    <a:pt x="11" y="97"/>
                  </a:cubicBezTo>
                  <a:cubicBezTo>
                    <a:pt x="16" y="97"/>
                    <a:pt x="21" y="83"/>
                    <a:pt x="21" y="47"/>
                  </a:cubicBezTo>
                  <a:cubicBezTo>
                    <a:pt x="17" y="12"/>
                    <a:pt x="14" y="1"/>
                    <a:pt x="10"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93" name="Google Shape;293;p29"/>
            <p:cNvSpPr/>
            <p:nvPr/>
          </p:nvSpPr>
          <p:spPr>
            <a:xfrm>
              <a:off x="3039225" y="4543975"/>
              <a:ext cx="650" cy="2700"/>
            </a:xfrm>
            <a:custGeom>
              <a:avLst/>
              <a:gdLst/>
              <a:ahLst/>
              <a:cxnLst/>
              <a:rect l="l" t="t" r="r" b="b"/>
              <a:pathLst>
                <a:path w="26" h="108" extrusionOk="0">
                  <a:moveTo>
                    <a:pt x="13" y="1"/>
                  </a:moveTo>
                  <a:cubicBezTo>
                    <a:pt x="1" y="1"/>
                    <a:pt x="1" y="34"/>
                    <a:pt x="9" y="108"/>
                  </a:cubicBezTo>
                  <a:cubicBezTo>
                    <a:pt x="13" y="103"/>
                    <a:pt x="13" y="99"/>
                    <a:pt x="17" y="95"/>
                  </a:cubicBezTo>
                  <a:cubicBezTo>
                    <a:pt x="21" y="91"/>
                    <a:pt x="21" y="83"/>
                    <a:pt x="21" y="75"/>
                  </a:cubicBezTo>
                  <a:cubicBezTo>
                    <a:pt x="25" y="58"/>
                    <a:pt x="25" y="42"/>
                    <a:pt x="21" y="25"/>
                  </a:cubicBezTo>
                  <a:cubicBezTo>
                    <a:pt x="21" y="13"/>
                    <a:pt x="17" y="1"/>
                    <a:pt x="13"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94" name="Google Shape;294;p29"/>
            <p:cNvSpPr/>
            <p:nvPr/>
          </p:nvSpPr>
          <p:spPr>
            <a:xfrm>
              <a:off x="3046400" y="4530775"/>
              <a:ext cx="1275" cy="2775"/>
            </a:xfrm>
            <a:custGeom>
              <a:avLst/>
              <a:gdLst/>
              <a:ahLst/>
              <a:cxnLst/>
              <a:rect l="l" t="t" r="r" b="b"/>
              <a:pathLst>
                <a:path w="51" h="111" extrusionOk="0">
                  <a:moveTo>
                    <a:pt x="24" y="1"/>
                  </a:moveTo>
                  <a:cubicBezTo>
                    <a:pt x="18" y="1"/>
                    <a:pt x="12" y="8"/>
                    <a:pt x="5" y="20"/>
                  </a:cubicBezTo>
                  <a:cubicBezTo>
                    <a:pt x="1" y="45"/>
                    <a:pt x="5" y="73"/>
                    <a:pt x="9" y="98"/>
                  </a:cubicBezTo>
                  <a:cubicBezTo>
                    <a:pt x="14" y="106"/>
                    <a:pt x="19" y="111"/>
                    <a:pt x="24" y="111"/>
                  </a:cubicBezTo>
                  <a:cubicBezTo>
                    <a:pt x="34" y="111"/>
                    <a:pt x="42" y="92"/>
                    <a:pt x="50" y="45"/>
                  </a:cubicBezTo>
                  <a:cubicBezTo>
                    <a:pt x="41" y="14"/>
                    <a:pt x="33" y="1"/>
                    <a:pt x="24"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95" name="Google Shape;295;p29"/>
            <p:cNvSpPr/>
            <p:nvPr/>
          </p:nvSpPr>
          <p:spPr>
            <a:xfrm>
              <a:off x="3044575" y="4530875"/>
              <a:ext cx="825" cy="2450"/>
            </a:xfrm>
            <a:custGeom>
              <a:avLst/>
              <a:gdLst/>
              <a:ahLst/>
              <a:cxnLst/>
              <a:rect l="l" t="t" r="r" b="b"/>
              <a:pathLst>
                <a:path w="33" h="98" extrusionOk="0">
                  <a:moveTo>
                    <a:pt x="17" y="1"/>
                  </a:moveTo>
                  <a:cubicBezTo>
                    <a:pt x="13" y="1"/>
                    <a:pt x="9" y="15"/>
                    <a:pt x="0" y="45"/>
                  </a:cubicBezTo>
                  <a:cubicBezTo>
                    <a:pt x="3" y="89"/>
                    <a:pt x="9" y="98"/>
                    <a:pt x="16" y="98"/>
                  </a:cubicBezTo>
                  <a:cubicBezTo>
                    <a:pt x="19" y="98"/>
                    <a:pt x="22" y="95"/>
                    <a:pt x="25" y="94"/>
                  </a:cubicBezTo>
                  <a:cubicBezTo>
                    <a:pt x="29" y="94"/>
                    <a:pt x="33" y="78"/>
                    <a:pt x="33" y="37"/>
                  </a:cubicBezTo>
                  <a:cubicBezTo>
                    <a:pt x="25" y="13"/>
                    <a:pt x="21" y="1"/>
                    <a:pt x="17"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96" name="Google Shape;296;p29"/>
            <p:cNvSpPr/>
            <p:nvPr/>
          </p:nvSpPr>
          <p:spPr>
            <a:xfrm>
              <a:off x="3036975" y="4531000"/>
              <a:ext cx="625" cy="2525"/>
            </a:xfrm>
            <a:custGeom>
              <a:avLst/>
              <a:gdLst/>
              <a:ahLst/>
              <a:cxnLst/>
              <a:rect l="l" t="t" r="r" b="b"/>
              <a:pathLst>
                <a:path w="25" h="101" extrusionOk="0">
                  <a:moveTo>
                    <a:pt x="9" y="1"/>
                  </a:moveTo>
                  <a:cubicBezTo>
                    <a:pt x="3" y="1"/>
                    <a:pt x="0" y="23"/>
                    <a:pt x="0" y="93"/>
                  </a:cubicBezTo>
                  <a:cubicBezTo>
                    <a:pt x="5" y="98"/>
                    <a:pt x="9" y="100"/>
                    <a:pt x="12" y="100"/>
                  </a:cubicBezTo>
                  <a:cubicBezTo>
                    <a:pt x="19" y="100"/>
                    <a:pt x="21" y="86"/>
                    <a:pt x="21" y="60"/>
                  </a:cubicBezTo>
                  <a:cubicBezTo>
                    <a:pt x="25" y="40"/>
                    <a:pt x="21" y="23"/>
                    <a:pt x="13" y="3"/>
                  </a:cubicBezTo>
                  <a:cubicBezTo>
                    <a:pt x="11" y="2"/>
                    <a:pt x="10" y="1"/>
                    <a:pt x="9"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97" name="Google Shape;297;p29"/>
            <p:cNvSpPr/>
            <p:nvPr/>
          </p:nvSpPr>
          <p:spPr>
            <a:xfrm>
              <a:off x="3034500" y="4582750"/>
              <a:ext cx="1275" cy="2725"/>
            </a:xfrm>
            <a:custGeom>
              <a:avLst/>
              <a:gdLst/>
              <a:ahLst/>
              <a:cxnLst/>
              <a:rect l="l" t="t" r="r" b="b"/>
              <a:pathLst>
                <a:path w="51" h="109" extrusionOk="0">
                  <a:moveTo>
                    <a:pt x="23" y="0"/>
                  </a:moveTo>
                  <a:cubicBezTo>
                    <a:pt x="16" y="0"/>
                    <a:pt x="8" y="11"/>
                    <a:pt x="1" y="34"/>
                  </a:cubicBezTo>
                  <a:cubicBezTo>
                    <a:pt x="5" y="84"/>
                    <a:pt x="11" y="108"/>
                    <a:pt x="19" y="108"/>
                  </a:cubicBezTo>
                  <a:cubicBezTo>
                    <a:pt x="27" y="108"/>
                    <a:pt x="37" y="89"/>
                    <a:pt x="50" y="50"/>
                  </a:cubicBezTo>
                  <a:cubicBezTo>
                    <a:pt x="41" y="16"/>
                    <a:pt x="32" y="0"/>
                    <a:pt x="23"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98" name="Google Shape;298;p29"/>
            <p:cNvSpPr/>
            <p:nvPr/>
          </p:nvSpPr>
          <p:spPr>
            <a:xfrm>
              <a:off x="3038925" y="4583125"/>
              <a:ext cx="950" cy="2500"/>
            </a:xfrm>
            <a:custGeom>
              <a:avLst/>
              <a:gdLst/>
              <a:ahLst/>
              <a:cxnLst/>
              <a:rect l="l" t="t" r="r" b="b"/>
              <a:pathLst>
                <a:path w="38" h="100" extrusionOk="0">
                  <a:moveTo>
                    <a:pt x="18" y="0"/>
                  </a:moveTo>
                  <a:cubicBezTo>
                    <a:pt x="12" y="0"/>
                    <a:pt x="7" y="16"/>
                    <a:pt x="0" y="47"/>
                  </a:cubicBezTo>
                  <a:cubicBezTo>
                    <a:pt x="7" y="86"/>
                    <a:pt x="13" y="99"/>
                    <a:pt x="20" y="99"/>
                  </a:cubicBezTo>
                  <a:cubicBezTo>
                    <a:pt x="21" y="99"/>
                    <a:pt x="23" y="98"/>
                    <a:pt x="25" y="97"/>
                  </a:cubicBezTo>
                  <a:cubicBezTo>
                    <a:pt x="29" y="93"/>
                    <a:pt x="37" y="80"/>
                    <a:pt x="37" y="39"/>
                  </a:cubicBezTo>
                  <a:cubicBezTo>
                    <a:pt x="29" y="14"/>
                    <a:pt x="23" y="0"/>
                    <a:pt x="18"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99" name="Google Shape;299;p29"/>
            <p:cNvSpPr/>
            <p:nvPr/>
          </p:nvSpPr>
          <p:spPr>
            <a:xfrm>
              <a:off x="3051850" y="4582800"/>
              <a:ext cx="750" cy="2350"/>
            </a:xfrm>
            <a:custGeom>
              <a:avLst/>
              <a:gdLst/>
              <a:ahLst/>
              <a:cxnLst/>
              <a:rect l="l" t="t" r="r" b="b"/>
              <a:pathLst>
                <a:path w="30" h="94" extrusionOk="0">
                  <a:moveTo>
                    <a:pt x="13" y="1"/>
                  </a:moveTo>
                  <a:cubicBezTo>
                    <a:pt x="11" y="1"/>
                    <a:pt x="10" y="1"/>
                    <a:pt x="9" y="3"/>
                  </a:cubicBezTo>
                  <a:cubicBezTo>
                    <a:pt x="4" y="15"/>
                    <a:pt x="0" y="40"/>
                    <a:pt x="4" y="93"/>
                  </a:cubicBezTo>
                  <a:lnTo>
                    <a:pt x="29" y="93"/>
                  </a:lnTo>
                  <a:cubicBezTo>
                    <a:pt x="22" y="20"/>
                    <a:pt x="18" y="1"/>
                    <a:pt x="13"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00" name="Google Shape;300;p29"/>
            <p:cNvSpPr/>
            <p:nvPr/>
          </p:nvSpPr>
          <p:spPr>
            <a:xfrm>
              <a:off x="3050100" y="4583100"/>
              <a:ext cx="650" cy="2350"/>
            </a:xfrm>
            <a:custGeom>
              <a:avLst/>
              <a:gdLst/>
              <a:ahLst/>
              <a:cxnLst/>
              <a:rect l="l" t="t" r="r" b="b"/>
              <a:pathLst>
                <a:path w="26" h="94" extrusionOk="0">
                  <a:moveTo>
                    <a:pt x="12" y="0"/>
                  </a:moveTo>
                  <a:cubicBezTo>
                    <a:pt x="11" y="0"/>
                    <a:pt x="10" y="1"/>
                    <a:pt x="9" y="3"/>
                  </a:cubicBezTo>
                  <a:cubicBezTo>
                    <a:pt x="5" y="20"/>
                    <a:pt x="1" y="32"/>
                    <a:pt x="5" y="48"/>
                  </a:cubicBezTo>
                  <a:cubicBezTo>
                    <a:pt x="1" y="61"/>
                    <a:pt x="5" y="73"/>
                    <a:pt x="9" y="85"/>
                  </a:cubicBezTo>
                  <a:cubicBezTo>
                    <a:pt x="11" y="91"/>
                    <a:pt x="14" y="94"/>
                    <a:pt x="16" y="94"/>
                  </a:cubicBezTo>
                  <a:cubicBezTo>
                    <a:pt x="20" y="94"/>
                    <a:pt x="22" y="79"/>
                    <a:pt x="25" y="40"/>
                  </a:cubicBezTo>
                  <a:cubicBezTo>
                    <a:pt x="22" y="12"/>
                    <a:pt x="16" y="0"/>
                    <a:pt x="12"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01" name="Google Shape;301;p29"/>
            <p:cNvSpPr/>
            <p:nvPr/>
          </p:nvSpPr>
          <p:spPr>
            <a:xfrm>
              <a:off x="3048450" y="4582850"/>
              <a:ext cx="650" cy="2350"/>
            </a:xfrm>
            <a:custGeom>
              <a:avLst/>
              <a:gdLst/>
              <a:ahLst/>
              <a:cxnLst/>
              <a:rect l="l" t="t" r="r" b="b"/>
              <a:pathLst>
                <a:path w="26" h="94" extrusionOk="0">
                  <a:moveTo>
                    <a:pt x="13" y="1"/>
                  </a:moveTo>
                  <a:cubicBezTo>
                    <a:pt x="5" y="1"/>
                    <a:pt x="1" y="26"/>
                    <a:pt x="1" y="79"/>
                  </a:cubicBezTo>
                  <a:cubicBezTo>
                    <a:pt x="7" y="89"/>
                    <a:pt x="11" y="94"/>
                    <a:pt x="14" y="94"/>
                  </a:cubicBezTo>
                  <a:cubicBezTo>
                    <a:pt x="18" y="94"/>
                    <a:pt x="21" y="88"/>
                    <a:pt x="26" y="75"/>
                  </a:cubicBezTo>
                  <a:cubicBezTo>
                    <a:pt x="26" y="26"/>
                    <a:pt x="21" y="1"/>
                    <a:pt x="13"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02" name="Google Shape;302;p29"/>
            <p:cNvSpPr/>
            <p:nvPr/>
          </p:nvSpPr>
          <p:spPr>
            <a:xfrm>
              <a:off x="3049700" y="4569325"/>
              <a:ext cx="3300" cy="3525"/>
            </a:xfrm>
            <a:custGeom>
              <a:avLst/>
              <a:gdLst/>
              <a:ahLst/>
              <a:cxnLst/>
              <a:rect l="l" t="t" r="r" b="b"/>
              <a:pathLst>
                <a:path w="132" h="141" extrusionOk="0">
                  <a:moveTo>
                    <a:pt x="67" y="1"/>
                  </a:moveTo>
                  <a:cubicBezTo>
                    <a:pt x="47" y="1"/>
                    <a:pt x="27" y="11"/>
                    <a:pt x="8" y="13"/>
                  </a:cubicBezTo>
                  <a:cubicBezTo>
                    <a:pt x="4" y="13"/>
                    <a:pt x="0" y="37"/>
                    <a:pt x="0" y="91"/>
                  </a:cubicBezTo>
                  <a:cubicBezTo>
                    <a:pt x="6" y="125"/>
                    <a:pt x="17" y="140"/>
                    <a:pt x="28" y="140"/>
                  </a:cubicBezTo>
                  <a:cubicBezTo>
                    <a:pt x="31" y="140"/>
                    <a:pt x="34" y="139"/>
                    <a:pt x="37" y="136"/>
                  </a:cubicBezTo>
                  <a:cubicBezTo>
                    <a:pt x="45" y="132"/>
                    <a:pt x="56" y="130"/>
                    <a:pt x="66" y="130"/>
                  </a:cubicBezTo>
                  <a:cubicBezTo>
                    <a:pt x="77" y="130"/>
                    <a:pt x="88" y="132"/>
                    <a:pt x="99" y="136"/>
                  </a:cubicBezTo>
                  <a:cubicBezTo>
                    <a:pt x="100" y="136"/>
                    <a:pt x="102" y="137"/>
                    <a:pt x="103" y="137"/>
                  </a:cubicBezTo>
                  <a:cubicBezTo>
                    <a:pt x="111" y="137"/>
                    <a:pt x="121" y="126"/>
                    <a:pt x="131" y="74"/>
                  </a:cubicBezTo>
                  <a:cubicBezTo>
                    <a:pt x="127" y="62"/>
                    <a:pt x="123" y="50"/>
                    <a:pt x="119" y="41"/>
                  </a:cubicBezTo>
                  <a:cubicBezTo>
                    <a:pt x="103" y="10"/>
                    <a:pt x="85" y="1"/>
                    <a:pt x="67"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03" name="Google Shape;303;p29"/>
            <p:cNvSpPr/>
            <p:nvPr/>
          </p:nvSpPr>
          <p:spPr>
            <a:xfrm>
              <a:off x="3038725" y="4569500"/>
              <a:ext cx="2475" cy="3550"/>
            </a:xfrm>
            <a:custGeom>
              <a:avLst/>
              <a:gdLst/>
              <a:ahLst/>
              <a:cxnLst/>
              <a:rect l="l" t="t" r="r" b="b"/>
              <a:pathLst>
                <a:path w="99" h="142" extrusionOk="0">
                  <a:moveTo>
                    <a:pt x="75" y="1"/>
                  </a:moveTo>
                  <a:cubicBezTo>
                    <a:pt x="61" y="1"/>
                    <a:pt x="46" y="6"/>
                    <a:pt x="30" y="6"/>
                  </a:cubicBezTo>
                  <a:cubicBezTo>
                    <a:pt x="23" y="6"/>
                    <a:pt x="15" y="5"/>
                    <a:pt x="8" y="2"/>
                  </a:cubicBezTo>
                  <a:cubicBezTo>
                    <a:pt x="8" y="1"/>
                    <a:pt x="7" y="1"/>
                    <a:pt x="7" y="1"/>
                  </a:cubicBezTo>
                  <a:cubicBezTo>
                    <a:pt x="0" y="1"/>
                    <a:pt x="0" y="24"/>
                    <a:pt x="0" y="92"/>
                  </a:cubicBezTo>
                  <a:cubicBezTo>
                    <a:pt x="7" y="120"/>
                    <a:pt x="16" y="136"/>
                    <a:pt x="24" y="136"/>
                  </a:cubicBezTo>
                  <a:cubicBezTo>
                    <a:pt x="30" y="136"/>
                    <a:pt x="36" y="127"/>
                    <a:pt x="41" y="108"/>
                  </a:cubicBezTo>
                  <a:cubicBezTo>
                    <a:pt x="42" y="107"/>
                    <a:pt x="43" y="106"/>
                    <a:pt x="44" y="106"/>
                  </a:cubicBezTo>
                  <a:cubicBezTo>
                    <a:pt x="47" y="106"/>
                    <a:pt x="50" y="117"/>
                    <a:pt x="53" y="121"/>
                  </a:cubicBezTo>
                  <a:cubicBezTo>
                    <a:pt x="60" y="134"/>
                    <a:pt x="66" y="141"/>
                    <a:pt x="71" y="141"/>
                  </a:cubicBezTo>
                  <a:cubicBezTo>
                    <a:pt x="82" y="141"/>
                    <a:pt x="90" y="111"/>
                    <a:pt x="99" y="43"/>
                  </a:cubicBezTo>
                  <a:cubicBezTo>
                    <a:pt x="90" y="30"/>
                    <a:pt x="86" y="6"/>
                    <a:pt x="82" y="2"/>
                  </a:cubicBezTo>
                  <a:cubicBezTo>
                    <a:pt x="80" y="1"/>
                    <a:pt x="77" y="1"/>
                    <a:pt x="75"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04" name="Google Shape;304;p29"/>
            <p:cNvSpPr/>
            <p:nvPr/>
          </p:nvSpPr>
          <p:spPr>
            <a:xfrm>
              <a:off x="3043325" y="4569125"/>
              <a:ext cx="1675" cy="3575"/>
            </a:xfrm>
            <a:custGeom>
              <a:avLst/>
              <a:gdLst/>
              <a:ahLst/>
              <a:cxnLst/>
              <a:rect l="l" t="t" r="r" b="b"/>
              <a:pathLst>
                <a:path w="67" h="143" extrusionOk="0">
                  <a:moveTo>
                    <a:pt x="14" y="4"/>
                  </a:moveTo>
                  <a:cubicBezTo>
                    <a:pt x="8" y="4"/>
                    <a:pt x="4" y="17"/>
                    <a:pt x="1" y="53"/>
                  </a:cubicBezTo>
                  <a:cubicBezTo>
                    <a:pt x="5" y="111"/>
                    <a:pt x="5" y="136"/>
                    <a:pt x="21" y="140"/>
                  </a:cubicBezTo>
                  <a:cubicBezTo>
                    <a:pt x="27" y="140"/>
                    <a:pt x="33" y="143"/>
                    <a:pt x="39" y="143"/>
                  </a:cubicBezTo>
                  <a:cubicBezTo>
                    <a:pt x="49" y="143"/>
                    <a:pt x="59" y="133"/>
                    <a:pt x="66" y="78"/>
                  </a:cubicBezTo>
                  <a:cubicBezTo>
                    <a:pt x="50" y="0"/>
                    <a:pt x="30" y="21"/>
                    <a:pt x="17" y="4"/>
                  </a:cubicBezTo>
                  <a:cubicBezTo>
                    <a:pt x="16" y="4"/>
                    <a:pt x="15" y="4"/>
                    <a:pt x="14" y="4"/>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05" name="Google Shape;305;p29"/>
            <p:cNvSpPr/>
            <p:nvPr/>
          </p:nvSpPr>
          <p:spPr>
            <a:xfrm>
              <a:off x="3045600" y="4569475"/>
              <a:ext cx="1450" cy="3075"/>
            </a:xfrm>
            <a:custGeom>
              <a:avLst/>
              <a:gdLst/>
              <a:ahLst/>
              <a:cxnLst/>
              <a:rect l="l" t="t" r="r" b="b"/>
              <a:pathLst>
                <a:path w="58" h="123" extrusionOk="0">
                  <a:moveTo>
                    <a:pt x="22" y="1"/>
                  </a:moveTo>
                  <a:cubicBezTo>
                    <a:pt x="18" y="1"/>
                    <a:pt x="13" y="2"/>
                    <a:pt x="8" y="3"/>
                  </a:cubicBezTo>
                  <a:cubicBezTo>
                    <a:pt x="4" y="15"/>
                    <a:pt x="4" y="27"/>
                    <a:pt x="4" y="39"/>
                  </a:cubicBezTo>
                  <a:cubicBezTo>
                    <a:pt x="0" y="60"/>
                    <a:pt x="4" y="76"/>
                    <a:pt x="8" y="93"/>
                  </a:cubicBezTo>
                  <a:cubicBezTo>
                    <a:pt x="13" y="113"/>
                    <a:pt x="20" y="123"/>
                    <a:pt x="26" y="123"/>
                  </a:cubicBezTo>
                  <a:cubicBezTo>
                    <a:pt x="37" y="123"/>
                    <a:pt x="48" y="101"/>
                    <a:pt x="57" y="60"/>
                  </a:cubicBezTo>
                  <a:cubicBezTo>
                    <a:pt x="45" y="10"/>
                    <a:pt x="35" y="1"/>
                    <a:pt x="22"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06" name="Google Shape;306;p29"/>
            <p:cNvSpPr/>
            <p:nvPr/>
          </p:nvSpPr>
          <p:spPr>
            <a:xfrm>
              <a:off x="3047750" y="4569625"/>
              <a:ext cx="1250" cy="3300"/>
            </a:xfrm>
            <a:custGeom>
              <a:avLst/>
              <a:gdLst/>
              <a:ahLst/>
              <a:cxnLst/>
              <a:rect l="l" t="t" r="r" b="b"/>
              <a:pathLst>
                <a:path w="50" h="132" extrusionOk="0">
                  <a:moveTo>
                    <a:pt x="29" y="1"/>
                  </a:moveTo>
                  <a:cubicBezTo>
                    <a:pt x="21" y="1"/>
                    <a:pt x="8" y="9"/>
                    <a:pt x="4" y="21"/>
                  </a:cubicBezTo>
                  <a:cubicBezTo>
                    <a:pt x="0" y="38"/>
                    <a:pt x="0" y="58"/>
                    <a:pt x="4" y="79"/>
                  </a:cubicBezTo>
                  <a:cubicBezTo>
                    <a:pt x="10" y="112"/>
                    <a:pt x="16" y="132"/>
                    <a:pt x="22" y="132"/>
                  </a:cubicBezTo>
                  <a:cubicBezTo>
                    <a:pt x="25" y="132"/>
                    <a:pt x="27" y="129"/>
                    <a:pt x="29" y="124"/>
                  </a:cubicBezTo>
                  <a:lnTo>
                    <a:pt x="49" y="79"/>
                  </a:lnTo>
                  <a:cubicBezTo>
                    <a:pt x="45" y="17"/>
                    <a:pt x="41" y="1"/>
                    <a:pt x="29"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07" name="Google Shape;307;p29"/>
            <p:cNvSpPr/>
            <p:nvPr/>
          </p:nvSpPr>
          <p:spPr>
            <a:xfrm>
              <a:off x="3041475" y="4569450"/>
              <a:ext cx="1175" cy="3275"/>
            </a:xfrm>
            <a:custGeom>
              <a:avLst/>
              <a:gdLst/>
              <a:ahLst/>
              <a:cxnLst/>
              <a:rect l="l" t="t" r="r" b="b"/>
              <a:pathLst>
                <a:path w="47" h="131" extrusionOk="0">
                  <a:moveTo>
                    <a:pt x="22" y="1"/>
                  </a:moveTo>
                  <a:cubicBezTo>
                    <a:pt x="18" y="1"/>
                    <a:pt x="16" y="2"/>
                    <a:pt x="13" y="4"/>
                  </a:cubicBezTo>
                  <a:cubicBezTo>
                    <a:pt x="9" y="4"/>
                    <a:pt x="5" y="12"/>
                    <a:pt x="5" y="49"/>
                  </a:cubicBezTo>
                  <a:cubicBezTo>
                    <a:pt x="1" y="73"/>
                    <a:pt x="5" y="98"/>
                    <a:pt x="13" y="123"/>
                  </a:cubicBezTo>
                  <a:cubicBezTo>
                    <a:pt x="17" y="128"/>
                    <a:pt x="20" y="131"/>
                    <a:pt x="23" y="131"/>
                  </a:cubicBezTo>
                  <a:cubicBezTo>
                    <a:pt x="32" y="131"/>
                    <a:pt x="40" y="109"/>
                    <a:pt x="46" y="61"/>
                  </a:cubicBezTo>
                  <a:cubicBezTo>
                    <a:pt x="40" y="11"/>
                    <a:pt x="30" y="1"/>
                    <a:pt x="22"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08" name="Google Shape;308;p29"/>
            <p:cNvSpPr/>
            <p:nvPr/>
          </p:nvSpPr>
          <p:spPr>
            <a:xfrm>
              <a:off x="3035525" y="4569425"/>
              <a:ext cx="850" cy="3050"/>
            </a:xfrm>
            <a:custGeom>
              <a:avLst/>
              <a:gdLst/>
              <a:ahLst/>
              <a:cxnLst/>
              <a:rect l="l" t="t" r="r" b="b"/>
              <a:pathLst>
                <a:path w="34" h="122" extrusionOk="0">
                  <a:moveTo>
                    <a:pt x="17" y="0"/>
                  </a:moveTo>
                  <a:cubicBezTo>
                    <a:pt x="12" y="0"/>
                    <a:pt x="6" y="13"/>
                    <a:pt x="1" y="46"/>
                  </a:cubicBezTo>
                  <a:cubicBezTo>
                    <a:pt x="7" y="97"/>
                    <a:pt x="13" y="121"/>
                    <a:pt x="19" y="121"/>
                  </a:cubicBezTo>
                  <a:cubicBezTo>
                    <a:pt x="21" y="121"/>
                    <a:pt x="23" y="118"/>
                    <a:pt x="26" y="111"/>
                  </a:cubicBezTo>
                  <a:cubicBezTo>
                    <a:pt x="30" y="95"/>
                    <a:pt x="34" y="78"/>
                    <a:pt x="34" y="58"/>
                  </a:cubicBezTo>
                  <a:cubicBezTo>
                    <a:pt x="34" y="41"/>
                    <a:pt x="30" y="25"/>
                    <a:pt x="26" y="9"/>
                  </a:cubicBezTo>
                  <a:cubicBezTo>
                    <a:pt x="23" y="3"/>
                    <a:pt x="20" y="0"/>
                    <a:pt x="17"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09" name="Google Shape;309;p29"/>
            <p:cNvSpPr/>
            <p:nvPr/>
          </p:nvSpPr>
          <p:spPr>
            <a:xfrm>
              <a:off x="3034625" y="4569525"/>
              <a:ext cx="625" cy="2800"/>
            </a:xfrm>
            <a:custGeom>
              <a:avLst/>
              <a:gdLst/>
              <a:ahLst/>
              <a:cxnLst/>
              <a:rect l="l" t="t" r="r" b="b"/>
              <a:pathLst>
                <a:path w="25" h="112" extrusionOk="0">
                  <a:moveTo>
                    <a:pt x="16" y="1"/>
                  </a:moveTo>
                  <a:cubicBezTo>
                    <a:pt x="4" y="1"/>
                    <a:pt x="0" y="21"/>
                    <a:pt x="0" y="50"/>
                  </a:cubicBezTo>
                  <a:cubicBezTo>
                    <a:pt x="0" y="79"/>
                    <a:pt x="4" y="111"/>
                    <a:pt x="8" y="111"/>
                  </a:cubicBezTo>
                  <a:cubicBezTo>
                    <a:pt x="21" y="91"/>
                    <a:pt x="25" y="66"/>
                    <a:pt x="25" y="42"/>
                  </a:cubicBezTo>
                  <a:cubicBezTo>
                    <a:pt x="21" y="25"/>
                    <a:pt x="16" y="13"/>
                    <a:pt x="16"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10" name="Google Shape;310;p29"/>
            <p:cNvSpPr/>
            <p:nvPr/>
          </p:nvSpPr>
          <p:spPr>
            <a:xfrm>
              <a:off x="3037075" y="4569800"/>
              <a:ext cx="650" cy="1950"/>
            </a:xfrm>
            <a:custGeom>
              <a:avLst/>
              <a:gdLst/>
              <a:ahLst/>
              <a:cxnLst/>
              <a:rect l="l" t="t" r="r" b="b"/>
              <a:pathLst>
                <a:path w="26" h="78" extrusionOk="0">
                  <a:moveTo>
                    <a:pt x="13" y="1"/>
                  </a:moveTo>
                  <a:cubicBezTo>
                    <a:pt x="10" y="1"/>
                    <a:pt x="7" y="12"/>
                    <a:pt x="0" y="35"/>
                  </a:cubicBezTo>
                  <a:cubicBezTo>
                    <a:pt x="9" y="63"/>
                    <a:pt x="13" y="78"/>
                    <a:pt x="16" y="78"/>
                  </a:cubicBezTo>
                  <a:cubicBezTo>
                    <a:pt x="19" y="78"/>
                    <a:pt x="21" y="63"/>
                    <a:pt x="25" y="35"/>
                  </a:cubicBezTo>
                  <a:cubicBezTo>
                    <a:pt x="19" y="12"/>
                    <a:pt x="16" y="1"/>
                    <a:pt x="13"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11" name="Google Shape;311;p29"/>
            <p:cNvSpPr/>
            <p:nvPr/>
          </p:nvSpPr>
          <p:spPr>
            <a:xfrm>
              <a:off x="3022925" y="4490425"/>
              <a:ext cx="19000" cy="4750"/>
            </a:xfrm>
            <a:custGeom>
              <a:avLst/>
              <a:gdLst/>
              <a:ahLst/>
              <a:cxnLst/>
              <a:rect l="l" t="t" r="r" b="b"/>
              <a:pathLst>
                <a:path w="760" h="190" extrusionOk="0">
                  <a:moveTo>
                    <a:pt x="554" y="1"/>
                  </a:moveTo>
                  <a:cubicBezTo>
                    <a:pt x="517" y="5"/>
                    <a:pt x="480" y="17"/>
                    <a:pt x="443" y="21"/>
                  </a:cubicBezTo>
                  <a:cubicBezTo>
                    <a:pt x="390" y="30"/>
                    <a:pt x="333" y="42"/>
                    <a:pt x="283" y="46"/>
                  </a:cubicBezTo>
                  <a:cubicBezTo>
                    <a:pt x="271" y="48"/>
                    <a:pt x="259" y="49"/>
                    <a:pt x="246" y="49"/>
                  </a:cubicBezTo>
                  <a:cubicBezTo>
                    <a:pt x="234" y="49"/>
                    <a:pt x="222" y="48"/>
                    <a:pt x="209" y="46"/>
                  </a:cubicBezTo>
                  <a:cubicBezTo>
                    <a:pt x="201" y="46"/>
                    <a:pt x="189" y="34"/>
                    <a:pt x="181" y="34"/>
                  </a:cubicBezTo>
                  <a:cubicBezTo>
                    <a:pt x="156" y="30"/>
                    <a:pt x="132" y="26"/>
                    <a:pt x="111" y="13"/>
                  </a:cubicBezTo>
                  <a:cubicBezTo>
                    <a:pt x="103" y="7"/>
                    <a:pt x="95" y="5"/>
                    <a:pt x="87" y="5"/>
                  </a:cubicBezTo>
                  <a:cubicBezTo>
                    <a:pt x="73" y="5"/>
                    <a:pt x="58" y="13"/>
                    <a:pt x="45" y="26"/>
                  </a:cubicBezTo>
                  <a:cubicBezTo>
                    <a:pt x="40" y="31"/>
                    <a:pt x="34" y="37"/>
                    <a:pt x="28" y="37"/>
                  </a:cubicBezTo>
                  <a:cubicBezTo>
                    <a:pt x="26" y="37"/>
                    <a:pt x="23" y="36"/>
                    <a:pt x="21" y="34"/>
                  </a:cubicBezTo>
                  <a:cubicBezTo>
                    <a:pt x="19" y="32"/>
                    <a:pt x="18" y="31"/>
                    <a:pt x="16" y="31"/>
                  </a:cubicBezTo>
                  <a:cubicBezTo>
                    <a:pt x="9" y="31"/>
                    <a:pt x="1" y="53"/>
                    <a:pt x="4" y="87"/>
                  </a:cubicBezTo>
                  <a:cubicBezTo>
                    <a:pt x="8" y="124"/>
                    <a:pt x="17" y="136"/>
                    <a:pt x="21" y="136"/>
                  </a:cubicBezTo>
                  <a:cubicBezTo>
                    <a:pt x="23" y="136"/>
                    <a:pt x="26" y="133"/>
                    <a:pt x="28" y="133"/>
                  </a:cubicBezTo>
                  <a:cubicBezTo>
                    <a:pt x="28" y="133"/>
                    <a:pt x="29" y="134"/>
                    <a:pt x="29" y="136"/>
                  </a:cubicBezTo>
                  <a:cubicBezTo>
                    <a:pt x="35" y="161"/>
                    <a:pt x="41" y="167"/>
                    <a:pt x="47" y="167"/>
                  </a:cubicBezTo>
                  <a:cubicBezTo>
                    <a:pt x="53" y="167"/>
                    <a:pt x="58" y="160"/>
                    <a:pt x="63" y="160"/>
                  </a:cubicBezTo>
                  <a:cubicBezTo>
                    <a:pt x="66" y="160"/>
                    <a:pt x="68" y="161"/>
                    <a:pt x="70" y="165"/>
                  </a:cubicBezTo>
                  <a:cubicBezTo>
                    <a:pt x="80" y="148"/>
                    <a:pt x="90" y="142"/>
                    <a:pt x="99" y="142"/>
                  </a:cubicBezTo>
                  <a:cubicBezTo>
                    <a:pt x="112" y="142"/>
                    <a:pt x="125" y="154"/>
                    <a:pt x="140" y="161"/>
                  </a:cubicBezTo>
                  <a:cubicBezTo>
                    <a:pt x="160" y="173"/>
                    <a:pt x="181" y="186"/>
                    <a:pt x="205" y="190"/>
                  </a:cubicBezTo>
                  <a:cubicBezTo>
                    <a:pt x="246" y="190"/>
                    <a:pt x="283" y="186"/>
                    <a:pt x="320" y="173"/>
                  </a:cubicBezTo>
                  <a:cubicBezTo>
                    <a:pt x="361" y="169"/>
                    <a:pt x="402" y="161"/>
                    <a:pt x="443" y="153"/>
                  </a:cubicBezTo>
                  <a:cubicBezTo>
                    <a:pt x="455" y="152"/>
                    <a:pt x="468" y="151"/>
                    <a:pt x="480" y="151"/>
                  </a:cubicBezTo>
                  <a:cubicBezTo>
                    <a:pt x="513" y="151"/>
                    <a:pt x="546" y="155"/>
                    <a:pt x="579" y="161"/>
                  </a:cubicBezTo>
                  <a:cubicBezTo>
                    <a:pt x="583" y="161"/>
                    <a:pt x="591" y="149"/>
                    <a:pt x="595" y="149"/>
                  </a:cubicBezTo>
                  <a:cubicBezTo>
                    <a:pt x="624" y="157"/>
                    <a:pt x="649" y="165"/>
                    <a:pt x="677" y="169"/>
                  </a:cubicBezTo>
                  <a:cubicBezTo>
                    <a:pt x="698" y="165"/>
                    <a:pt x="722" y="157"/>
                    <a:pt x="743" y="145"/>
                  </a:cubicBezTo>
                  <a:cubicBezTo>
                    <a:pt x="751" y="140"/>
                    <a:pt x="759" y="108"/>
                    <a:pt x="759" y="46"/>
                  </a:cubicBezTo>
                  <a:cubicBezTo>
                    <a:pt x="751" y="42"/>
                    <a:pt x="747" y="26"/>
                    <a:pt x="743" y="21"/>
                  </a:cubicBezTo>
                  <a:cubicBezTo>
                    <a:pt x="735" y="21"/>
                    <a:pt x="722" y="26"/>
                    <a:pt x="718" y="30"/>
                  </a:cubicBezTo>
                  <a:cubicBezTo>
                    <a:pt x="704" y="41"/>
                    <a:pt x="690" y="45"/>
                    <a:pt x="676" y="45"/>
                  </a:cubicBezTo>
                  <a:cubicBezTo>
                    <a:pt x="649" y="45"/>
                    <a:pt x="622" y="30"/>
                    <a:pt x="595" y="21"/>
                  </a:cubicBezTo>
                  <a:cubicBezTo>
                    <a:pt x="583" y="17"/>
                    <a:pt x="571" y="1"/>
                    <a:pt x="554"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12" name="Google Shape;312;p29"/>
            <p:cNvSpPr/>
            <p:nvPr/>
          </p:nvSpPr>
          <p:spPr>
            <a:xfrm>
              <a:off x="3042200" y="4490500"/>
              <a:ext cx="10275" cy="4000"/>
            </a:xfrm>
            <a:custGeom>
              <a:avLst/>
              <a:gdLst/>
              <a:ahLst/>
              <a:cxnLst/>
              <a:rect l="l" t="t" r="r" b="b"/>
              <a:pathLst>
                <a:path w="411" h="160" extrusionOk="0">
                  <a:moveTo>
                    <a:pt x="181" y="0"/>
                  </a:moveTo>
                  <a:cubicBezTo>
                    <a:pt x="157" y="0"/>
                    <a:pt x="132" y="18"/>
                    <a:pt x="107" y="18"/>
                  </a:cubicBezTo>
                  <a:cubicBezTo>
                    <a:pt x="92" y="18"/>
                    <a:pt x="75" y="28"/>
                    <a:pt x="57" y="28"/>
                  </a:cubicBezTo>
                  <a:cubicBezTo>
                    <a:pt x="46" y="28"/>
                    <a:pt x="36" y="25"/>
                    <a:pt x="25" y="14"/>
                  </a:cubicBezTo>
                  <a:cubicBezTo>
                    <a:pt x="24" y="13"/>
                    <a:pt x="23" y="13"/>
                    <a:pt x="21" y="13"/>
                  </a:cubicBezTo>
                  <a:cubicBezTo>
                    <a:pt x="18" y="13"/>
                    <a:pt x="16" y="14"/>
                    <a:pt x="13" y="14"/>
                  </a:cubicBezTo>
                  <a:cubicBezTo>
                    <a:pt x="5" y="14"/>
                    <a:pt x="1" y="31"/>
                    <a:pt x="1" y="68"/>
                  </a:cubicBezTo>
                  <a:cubicBezTo>
                    <a:pt x="10" y="121"/>
                    <a:pt x="14" y="146"/>
                    <a:pt x="21" y="146"/>
                  </a:cubicBezTo>
                  <a:cubicBezTo>
                    <a:pt x="28" y="146"/>
                    <a:pt x="37" y="128"/>
                    <a:pt x="54" y="96"/>
                  </a:cubicBezTo>
                  <a:cubicBezTo>
                    <a:pt x="58" y="113"/>
                    <a:pt x="62" y="129"/>
                    <a:pt x="66" y="150"/>
                  </a:cubicBezTo>
                  <a:cubicBezTo>
                    <a:pt x="69" y="156"/>
                    <a:pt x="75" y="160"/>
                    <a:pt x="79" y="160"/>
                  </a:cubicBezTo>
                  <a:cubicBezTo>
                    <a:pt x="80" y="160"/>
                    <a:pt x="82" y="159"/>
                    <a:pt x="83" y="158"/>
                  </a:cubicBezTo>
                  <a:cubicBezTo>
                    <a:pt x="93" y="138"/>
                    <a:pt x="103" y="132"/>
                    <a:pt x="113" y="132"/>
                  </a:cubicBezTo>
                  <a:cubicBezTo>
                    <a:pt x="119" y="132"/>
                    <a:pt x="126" y="134"/>
                    <a:pt x="132" y="137"/>
                  </a:cubicBezTo>
                  <a:cubicBezTo>
                    <a:pt x="134" y="139"/>
                    <a:pt x="137" y="139"/>
                    <a:pt x="139" y="139"/>
                  </a:cubicBezTo>
                  <a:cubicBezTo>
                    <a:pt x="144" y="139"/>
                    <a:pt x="148" y="136"/>
                    <a:pt x="148" y="133"/>
                  </a:cubicBezTo>
                  <a:cubicBezTo>
                    <a:pt x="157" y="121"/>
                    <a:pt x="165" y="116"/>
                    <a:pt x="173" y="116"/>
                  </a:cubicBezTo>
                  <a:cubicBezTo>
                    <a:pt x="181" y="116"/>
                    <a:pt x="189" y="121"/>
                    <a:pt x="198" y="129"/>
                  </a:cubicBezTo>
                  <a:cubicBezTo>
                    <a:pt x="202" y="133"/>
                    <a:pt x="206" y="142"/>
                    <a:pt x="210" y="142"/>
                  </a:cubicBezTo>
                  <a:cubicBezTo>
                    <a:pt x="224" y="139"/>
                    <a:pt x="240" y="132"/>
                    <a:pt x="256" y="132"/>
                  </a:cubicBezTo>
                  <a:cubicBezTo>
                    <a:pt x="267" y="132"/>
                    <a:pt x="278" y="136"/>
                    <a:pt x="288" y="146"/>
                  </a:cubicBezTo>
                  <a:cubicBezTo>
                    <a:pt x="289" y="148"/>
                    <a:pt x="291" y="149"/>
                    <a:pt x="292" y="149"/>
                  </a:cubicBezTo>
                  <a:cubicBezTo>
                    <a:pt x="295" y="149"/>
                    <a:pt x="297" y="146"/>
                    <a:pt x="300" y="146"/>
                  </a:cubicBezTo>
                  <a:lnTo>
                    <a:pt x="329" y="142"/>
                  </a:lnTo>
                  <a:lnTo>
                    <a:pt x="354" y="137"/>
                  </a:lnTo>
                  <a:cubicBezTo>
                    <a:pt x="359" y="137"/>
                    <a:pt x="363" y="132"/>
                    <a:pt x="368" y="132"/>
                  </a:cubicBezTo>
                  <a:cubicBezTo>
                    <a:pt x="371" y="132"/>
                    <a:pt x="374" y="133"/>
                    <a:pt x="378" y="137"/>
                  </a:cubicBezTo>
                  <a:cubicBezTo>
                    <a:pt x="380" y="139"/>
                    <a:pt x="383" y="140"/>
                    <a:pt x="385" y="140"/>
                  </a:cubicBezTo>
                  <a:cubicBezTo>
                    <a:pt x="394" y="140"/>
                    <a:pt x="401" y="124"/>
                    <a:pt x="411" y="80"/>
                  </a:cubicBezTo>
                  <a:cubicBezTo>
                    <a:pt x="399" y="47"/>
                    <a:pt x="399" y="31"/>
                    <a:pt x="382" y="31"/>
                  </a:cubicBezTo>
                  <a:cubicBezTo>
                    <a:pt x="374" y="31"/>
                    <a:pt x="364" y="25"/>
                    <a:pt x="355" y="25"/>
                  </a:cubicBezTo>
                  <a:cubicBezTo>
                    <a:pt x="350" y="25"/>
                    <a:pt x="345" y="27"/>
                    <a:pt x="341" y="31"/>
                  </a:cubicBezTo>
                  <a:cubicBezTo>
                    <a:pt x="334" y="36"/>
                    <a:pt x="327" y="38"/>
                    <a:pt x="320" y="38"/>
                  </a:cubicBezTo>
                  <a:cubicBezTo>
                    <a:pt x="294" y="38"/>
                    <a:pt x="268" y="10"/>
                    <a:pt x="241" y="10"/>
                  </a:cubicBezTo>
                  <a:cubicBezTo>
                    <a:pt x="234" y="10"/>
                    <a:pt x="226" y="12"/>
                    <a:pt x="218" y="18"/>
                  </a:cubicBezTo>
                  <a:cubicBezTo>
                    <a:pt x="206" y="5"/>
                    <a:pt x="193" y="0"/>
                    <a:pt x="18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13" name="Google Shape;313;p29"/>
            <p:cNvSpPr/>
            <p:nvPr/>
          </p:nvSpPr>
          <p:spPr>
            <a:xfrm>
              <a:off x="3054400" y="4491050"/>
              <a:ext cx="7825" cy="3225"/>
            </a:xfrm>
            <a:custGeom>
              <a:avLst/>
              <a:gdLst/>
              <a:ahLst/>
              <a:cxnLst/>
              <a:rect l="l" t="t" r="r" b="b"/>
              <a:pathLst>
                <a:path w="313" h="129" extrusionOk="0">
                  <a:moveTo>
                    <a:pt x="26" y="1"/>
                  </a:moveTo>
                  <a:cubicBezTo>
                    <a:pt x="5" y="1"/>
                    <a:pt x="1" y="13"/>
                    <a:pt x="1" y="50"/>
                  </a:cubicBezTo>
                  <a:cubicBezTo>
                    <a:pt x="3" y="88"/>
                    <a:pt x="8" y="97"/>
                    <a:pt x="13" y="97"/>
                  </a:cubicBezTo>
                  <a:cubicBezTo>
                    <a:pt x="17" y="97"/>
                    <a:pt x="22" y="91"/>
                    <a:pt x="26" y="91"/>
                  </a:cubicBezTo>
                  <a:lnTo>
                    <a:pt x="62" y="107"/>
                  </a:lnTo>
                  <a:cubicBezTo>
                    <a:pt x="71" y="107"/>
                    <a:pt x="75" y="115"/>
                    <a:pt x="83" y="115"/>
                  </a:cubicBezTo>
                  <a:cubicBezTo>
                    <a:pt x="97" y="115"/>
                    <a:pt x="112" y="110"/>
                    <a:pt x="127" y="110"/>
                  </a:cubicBezTo>
                  <a:cubicBezTo>
                    <a:pt x="135" y="110"/>
                    <a:pt x="142" y="111"/>
                    <a:pt x="149" y="115"/>
                  </a:cubicBezTo>
                  <a:cubicBezTo>
                    <a:pt x="151" y="116"/>
                    <a:pt x="154" y="117"/>
                    <a:pt x="156" y="117"/>
                  </a:cubicBezTo>
                  <a:cubicBezTo>
                    <a:pt x="169" y="117"/>
                    <a:pt x="181" y="107"/>
                    <a:pt x="194" y="107"/>
                  </a:cubicBezTo>
                  <a:cubicBezTo>
                    <a:pt x="202" y="107"/>
                    <a:pt x="210" y="111"/>
                    <a:pt x="218" y="124"/>
                  </a:cubicBezTo>
                  <a:cubicBezTo>
                    <a:pt x="220" y="127"/>
                    <a:pt x="221" y="129"/>
                    <a:pt x="222" y="129"/>
                  </a:cubicBezTo>
                  <a:cubicBezTo>
                    <a:pt x="225" y="129"/>
                    <a:pt x="229" y="121"/>
                    <a:pt x="235" y="115"/>
                  </a:cubicBezTo>
                  <a:cubicBezTo>
                    <a:pt x="237" y="106"/>
                    <a:pt x="240" y="103"/>
                    <a:pt x="243" y="103"/>
                  </a:cubicBezTo>
                  <a:cubicBezTo>
                    <a:pt x="247" y="103"/>
                    <a:pt x="251" y="107"/>
                    <a:pt x="255" y="111"/>
                  </a:cubicBezTo>
                  <a:cubicBezTo>
                    <a:pt x="263" y="119"/>
                    <a:pt x="271" y="126"/>
                    <a:pt x="279" y="126"/>
                  </a:cubicBezTo>
                  <a:cubicBezTo>
                    <a:pt x="291" y="126"/>
                    <a:pt x="303" y="109"/>
                    <a:pt x="313" y="54"/>
                  </a:cubicBezTo>
                  <a:cubicBezTo>
                    <a:pt x="305" y="25"/>
                    <a:pt x="296" y="25"/>
                    <a:pt x="288" y="21"/>
                  </a:cubicBezTo>
                  <a:cubicBezTo>
                    <a:pt x="272" y="21"/>
                    <a:pt x="255" y="23"/>
                    <a:pt x="239" y="23"/>
                  </a:cubicBezTo>
                  <a:cubicBezTo>
                    <a:pt x="231" y="23"/>
                    <a:pt x="223" y="22"/>
                    <a:pt x="214" y="21"/>
                  </a:cubicBezTo>
                  <a:cubicBezTo>
                    <a:pt x="198" y="21"/>
                    <a:pt x="181" y="5"/>
                    <a:pt x="169" y="5"/>
                  </a:cubicBezTo>
                  <a:cubicBezTo>
                    <a:pt x="140" y="1"/>
                    <a:pt x="112" y="1"/>
                    <a:pt x="83"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14" name="Google Shape;314;p29"/>
            <p:cNvSpPr/>
            <p:nvPr/>
          </p:nvSpPr>
          <p:spPr>
            <a:xfrm>
              <a:off x="3063750" y="4491600"/>
              <a:ext cx="3100" cy="2525"/>
            </a:xfrm>
            <a:custGeom>
              <a:avLst/>
              <a:gdLst/>
              <a:ahLst/>
              <a:cxnLst/>
              <a:rect l="l" t="t" r="r" b="b"/>
              <a:pathLst>
                <a:path w="124" h="101" extrusionOk="0">
                  <a:moveTo>
                    <a:pt x="54" y="0"/>
                  </a:moveTo>
                  <a:cubicBezTo>
                    <a:pt x="36" y="0"/>
                    <a:pt x="19" y="1"/>
                    <a:pt x="0" y="3"/>
                  </a:cubicBezTo>
                  <a:cubicBezTo>
                    <a:pt x="4" y="61"/>
                    <a:pt x="4" y="94"/>
                    <a:pt x="14" y="94"/>
                  </a:cubicBezTo>
                  <a:cubicBezTo>
                    <a:pt x="16" y="94"/>
                    <a:pt x="18" y="92"/>
                    <a:pt x="21" y="89"/>
                  </a:cubicBezTo>
                  <a:cubicBezTo>
                    <a:pt x="24" y="85"/>
                    <a:pt x="28" y="83"/>
                    <a:pt x="32" y="83"/>
                  </a:cubicBezTo>
                  <a:cubicBezTo>
                    <a:pt x="42" y="83"/>
                    <a:pt x="53" y="95"/>
                    <a:pt x="62" y="98"/>
                  </a:cubicBezTo>
                  <a:cubicBezTo>
                    <a:pt x="68" y="100"/>
                    <a:pt x="75" y="101"/>
                    <a:pt x="82" y="101"/>
                  </a:cubicBezTo>
                  <a:cubicBezTo>
                    <a:pt x="90" y="101"/>
                    <a:pt x="97" y="100"/>
                    <a:pt x="103" y="98"/>
                  </a:cubicBezTo>
                  <a:cubicBezTo>
                    <a:pt x="111" y="93"/>
                    <a:pt x="119" y="81"/>
                    <a:pt x="123" y="28"/>
                  </a:cubicBezTo>
                  <a:cubicBezTo>
                    <a:pt x="115" y="20"/>
                    <a:pt x="111" y="3"/>
                    <a:pt x="107" y="3"/>
                  </a:cubicBezTo>
                  <a:cubicBezTo>
                    <a:pt x="89" y="1"/>
                    <a:pt x="71" y="0"/>
                    <a:pt x="54"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15" name="Google Shape;315;p29"/>
            <p:cNvSpPr/>
            <p:nvPr/>
          </p:nvSpPr>
          <p:spPr>
            <a:xfrm>
              <a:off x="3062825" y="4491650"/>
              <a:ext cx="525" cy="2200"/>
            </a:xfrm>
            <a:custGeom>
              <a:avLst/>
              <a:gdLst/>
              <a:ahLst/>
              <a:cxnLst/>
              <a:rect l="l" t="t" r="r" b="b"/>
              <a:pathLst>
                <a:path w="21" h="88" extrusionOk="0">
                  <a:moveTo>
                    <a:pt x="7" y="0"/>
                  </a:moveTo>
                  <a:cubicBezTo>
                    <a:pt x="3" y="0"/>
                    <a:pt x="0" y="11"/>
                    <a:pt x="0" y="46"/>
                  </a:cubicBezTo>
                  <a:cubicBezTo>
                    <a:pt x="0" y="59"/>
                    <a:pt x="0" y="75"/>
                    <a:pt x="5" y="87"/>
                  </a:cubicBezTo>
                  <a:cubicBezTo>
                    <a:pt x="5" y="88"/>
                    <a:pt x="5" y="88"/>
                    <a:pt x="6" y="88"/>
                  </a:cubicBezTo>
                  <a:cubicBezTo>
                    <a:pt x="14" y="88"/>
                    <a:pt x="21" y="57"/>
                    <a:pt x="17" y="34"/>
                  </a:cubicBezTo>
                  <a:cubicBezTo>
                    <a:pt x="17" y="22"/>
                    <a:pt x="13" y="9"/>
                    <a:pt x="9" y="1"/>
                  </a:cubicBezTo>
                  <a:cubicBezTo>
                    <a:pt x="8" y="1"/>
                    <a:pt x="7" y="0"/>
                    <a:pt x="7"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16" name="Google Shape;316;p29"/>
            <p:cNvSpPr/>
            <p:nvPr/>
          </p:nvSpPr>
          <p:spPr>
            <a:xfrm>
              <a:off x="3052975" y="4491350"/>
              <a:ext cx="650" cy="1875"/>
            </a:xfrm>
            <a:custGeom>
              <a:avLst/>
              <a:gdLst/>
              <a:ahLst/>
              <a:cxnLst/>
              <a:rect l="l" t="t" r="r" b="b"/>
              <a:pathLst>
                <a:path w="26" h="75" extrusionOk="0">
                  <a:moveTo>
                    <a:pt x="5" y="1"/>
                  </a:moveTo>
                  <a:cubicBezTo>
                    <a:pt x="0" y="1"/>
                    <a:pt x="0" y="9"/>
                    <a:pt x="0" y="13"/>
                  </a:cubicBezTo>
                  <a:cubicBezTo>
                    <a:pt x="0" y="30"/>
                    <a:pt x="0" y="46"/>
                    <a:pt x="0" y="67"/>
                  </a:cubicBezTo>
                  <a:cubicBezTo>
                    <a:pt x="4" y="71"/>
                    <a:pt x="7" y="74"/>
                    <a:pt x="10" y="74"/>
                  </a:cubicBezTo>
                  <a:cubicBezTo>
                    <a:pt x="15" y="74"/>
                    <a:pt x="20" y="66"/>
                    <a:pt x="25" y="46"/>
                  </a:cubicBezTo>
                  <a:cubicBezTo>
                    <a:pt x="25" y="34"/>
                    <a:pt x="21" y="21"/>
                    <a:pt x="21" y="13"/>
                  </a:cubicBezTo>
                  <a:cubicBezTo>
                    <a:pt x="17" y="5"/>
                    <a:pt x="13" y="5"/>
                    <a:pt x="5"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17" name="Google Shape;317;p29"/>
            <p:cNvSpPr/>
            <p:nvPr/>
          </p:nvSpPr>
          <p:spPr>
            <a:xfrm>
              <a:off x="3018300" y="4593725"/>
              <a:ext cx="16025" cy="7125"/>
            </a:xfrm>
            <a:custGeom>
              <a:avLst/>
              <a:gdLst/>
              <a:ahLst/>
              <a:cxnLst/>
              <a:rect l="l" t="t" r="r" b="b"/>
              <a:pathLst>
                <a:path w="641" h="285" extrusionOk="0">
                  <a:moveTo>
                    <a:pt x="9" y="1"/>
                  </a:moveTo>
                  <a:cubicBezTo>
                    <a:pt x="9" y="1"/>
                    <a:pt x="5" y="1"/>
                    <a:pt x="1" y="5"/>
                  </a:cubicBezTo>
                  <a:lnTo>
                    <a:pt x="1" y="284"/>
                  </a:lnTo>
                  <a:cubicBezTo>
                    <a:pt x="17" y="284"/>
                    <a:pt x="38" y="272"/>
                    <a:pt x="42" y="268"/>
                  </a:cubicBezTo>
                  <a:cubicBezTo>
                    <a:pt x="48" y="267"/>
                    <a:pt x="55" y="266"/>
                    <a:pt x="61" y="266"/>
                  </a:cubicBezTo>
                  <a:cubicBezTo>
                    <a:pt x="78" y="266"/>
                    <a:pt x="93" y="270"/>
                    <a:pt x="111" y="276"/>
                  </a:cubicBezTo>
                  <a:cubicBezTo>
                    <a:pt x="119" y="276"/>
                    <a:pt x="128" y="285"/>
                    <a:pt x="137" y="285"/>
                  </a:cubicBezTo>
                  <a:cubicBezTo>
                    <a:pt x="143" y="285"/>
                    <a:pt x="150" y="281"/>
                    <a:pt x="157" y="268"/>
                  </a:cubicBezTo>
                  <a:cubicBezTo>
                    <a:pt x="161" y="251"/>
                    <a:pt x="173" y="243"/>
                    <a:pt x="189" y="243"/>
                  </a:cubicBezTo>
                  <a:cubicBezTo>
                    <a:pt x="218" y="235"/>
                    <a:pt x="251" y="227"/>
                    <a:pt x="280" y="223"/>
                  </a:cubicBezTo>
                  <a:cubicBezTo>
                    <a:pt x="285" y="223"/>
                    <a:pt x="290" y="223"/>
                    <a:pt x="296" y="223"/>
                  </a:cubicBezTo>
                  <a:cubicBezTo>
                    <a:pt x="304" y="223"/>
                    <a:pt x="313" y="222"/>
                    <a:pt x="321" y="214"/>
                  </a:cubicBezTo>
                  <a:cubicBezTo>
                    <a:pt x="328" y="208"/>
                    <a:pt x="336" y="205"/>
                    <a:pt x="343" y="205"/>
                  </a:cubicBezTo>
                  <a:cubicBezTo>
                    <a:pt x="363" y="205"/>
                    <a:pt x="383" y="222"/>
                    <a:pt x="404" y="222"/>
                  </a:cubicBezTo>
                  <a:cubicBezTo>
                    <a:pt x="414" y="222"/>
                    <a:pt x="425" y="218"/>
                    <a:pt x="436" y="206"/>
                  </a:cubicBezTo>
                  <a:cubicBezTo>
                    <a:pt x="436" y="206"/>
                    <a:pt x="436" y="205"/>
                    <a:pt x="437" y="205"/>
                  </a:cubicBezTo>
                  <a:cubicBezTo>
                    <a:pt x="441" y="205"/>
                    <a:pt x="445" y="218"/>
                    <a:pt x="452" y="218"/>
                  </a:cubicBezTo>
                  <a:cubicBezTo>
                    <a:pt x="454" y="221"/>
                    <a:pt x="458" y="223"/>
                    <a:pt x="462" y="223"/>
                  </a:cubicBezTo>
                  <a:cubicBezTo>
                    <a:pt x="466" y="223"/>
                    <a:pt x="469" y="222"/>
                    <a:pt x="472" y="218"/>
                  </a:cubicBezTo>
                  <a:cubicBezTo>
                    <a:pt x="482" y="209"/>
                    <a:pt x="490" y="204"/>
                    <a:pt x="498" y="204"/>
                  </a:cubicBezTo>
                  <a:cubicBezTo>
                    <a:pt x="504" y="204"/>
                    <a:pt x="510" y="207"/>
                    <a:pt x="518" y="214"/>
                  </a:cubicBezTo>
                  <a:cubicBezTo>
                    <a:pt x="523" y="220"/>
                    <a:pt x="528" y="222"/>
                    <a:pt x="534" y="222"/>
                  </a:cubicBezTo>
                  <a:cubicBezTo>
                    <a:pt x="547" y="222"/>
                    <a:pt x="560" y="210"/>
                    <a:pt x="571" y="181"/>
                  </a:cubicBezTo>
                  <a:cubicBezTo>
                    <a:pt x="571" y="179"/>
                    <a:pt x="573" y="172"/>
                    <a:pt x="575" y="172"/>
                  </a:cubicBezTo>
                  <a:cubicBezTo>
                    <a:pt x="577" y="172"/>
                    <a:pt x="578" y="173"/>
                    <a:pt x="579" y="177"/>
                  </a:cubicBezTo>
                  <a:cubicBezTo>
                    <a:pt x="588" y="205"/>
                    <a:pt x="597" y="209"/>
                    <a:pt x="607" y="209"/>
                  </a:cubicBezTo>
                  <a:cubicBezTo>
                    <a:pt x="612" y="209"/>
                    <a:pt x="617" y="208"/>
                    <a:pt x="622" y="208"/>
                  </a:cubicBezTo>
                  <a:cubicBezTo>
                    <a:pt x="625" y="208"/>
                    <a:pt x="629" y="209"/>
                    <a:pt x="632" y="210"/>
                  </a:cubicBezTo>
                  <a:cubicBezTo>
                    <a:pt x="632" y="210"/>
                    <a:pt x="632" y="206"/>
                    <a:pt x="637" y="206"/>
                  </a:cubicBezTo>
                  <a:cubicBezTo>
                    <a:pt x="637" y="177"/>
                    <a:pt x="641" y="149"/>
                    <a:pt x="641" y="120"/>
                  </a:cubicBezTo>
                  <a:cubicBezTo>
                    <a:pt x="637" y="79"/>
                    <a:pt x="628" y="79"/>
                    <a:pt x="620" y="79"/>
                  </a:cubicBezTo>
                  <a:cubicBezTo>
                    <a:pt x="613" y="77"/>
                    <a:pt x="605" y="76"/>
                    <a:pt x="598" y="76"/>
                  </a:cubicBezTo>
                  <a:cubicBezTo>
                    <a:pt x="585" y="76"/>
                    <a:pt x="571" y="78"/>
                    <a:pt x="558" y="78"/>
                  </a:cubicBezTo>
                  <a:cubicBezTo>
                    <a:pt x="546" y="78"/>
                    <a:pt x="534" y="77"/>
                    <a:pt x="522" y="71"/>
                  </a:cubicBezTo>
                  <a:cubicBezTo>
                    <a:pt x="485" y="58"/>
                    <a:pt x="452" y="50"/>
                    <a:pt x="415" y="50"/>
                  </a:cubicBezTo>
                  <a:cubicBezTo>
                    <a:pt x="411" y="50"/>
                    <a:pt x="407" y="46"/>
                    <a:pt x="407" y="46"/>
                  </a:cubicBezTo>
                  <a:cubicBezTo>
                    <a:pt x="397" y="30"/>
                    <a:pt x="388" y="25"/>
                    <a:pt x="379" y="25"/>
                  </a:cubicBezTo>
                  <a:cubicBezTo>
                    <a:pt x="372" y="25"/>
                    <a:pt x="365" y="28"/>
                    <a:pt x="358" y="30"/>
                  </a:cubicBezTo>
                  <a:cubicBezTo>
                    <a:pt x="351" y="30"/>
                    <a:pt x="347" y="35"/>
                    <a:pt x="342" y="35"/>
                  </a:cubicBezTo>
                  <a:cubicBezTo>
                    <a:pt x="340" y="35"/>
                    <a:pt x="339" y="35"/>
                    <a:pt x="337" y="34"/>
                  </a:cubicBezTo>
                  <a:cubicBezTo>
                    <a:pt x="292" y="26"/>
                    <a:pt x="247" y="17"/>
                    <a:pt x="202" y="9"/>
                  </a:cubicBezTo>
                  <a:cubicBezTo>
                    <a:pt x="193" y="9"/>
                    <a:pt x="181" y="17"/>
                    <a:pt x="169" y="21"/>
                  </a:cubicBezTo>
                  <a:lnTo>
                    <a:pt x="120" y="21"/>
                  </a:lnTo>
                  <a:cubicBezTo>
                    <a:pt x="115" y="21"/>
                    <a:pt x="111" y="17"/>
                    <a:pt x="103" y="17"/>
                  </a:cubicBezTo>
                  <a:cubicBezTo>
                    <a:pt x="99" y="17"/>
                    <a:pt x="87" y="21"/>
                    <a:pt x="74" y="21"/>
                  </a:cubicBezTo>
                  <a:cubicBezTo>
                    <a:pt x="54" y="13"/>
                    <a:pt x="33" y="5"/>
                    <a:pt x="9"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18" name="Google Shape;318;p29"/>
            <p:cNvSpPr/>
            <p:nvPr/>
          </p:nvSpPr>
          <p:spPr>
            <a:xfrm>
              <a:off x="3018200" y="4580675"/>
              <a:ext cx="16125" cy="7125"/>
            </a:xfrm>
            <a:custGeom>
              <a:avLst/>
              <a:gdLst/>
              <a:ahLst/>
              <a:cxnLst/>
              <a:rect l="l" t="t" r="r" b="b"/>
              <a:pathLst>
                <a:path w="645" h="285" extrusionOk="0">
                  <a:moveTo>
                    <a:pt x="59" y="1"/>
                  </a:moveTo>
                  <a:cubicBezTo>
                    <a:pt x="40" y="1"/>
                    <a:pt x="19" y="28"/>
                    <a:pt x="0" y="43"/>
                  </a:cubicBezTo>
                  <a:lnTo>
                    <a:pt x="0" y="285"/>
                  </a:lnTo>
                  <a:lnTo>
                    <a:pt x="13" y="285"/>
                  </a:lnTo>
                  <a:cubicBezTo>
                    <a:pt x="25" y="269"/>
                    <a:pt x="50" y="269"/>
                    <a:pt x="70" y="269"/>
                  </a:cubicBezTo>
                  <a:cubicBezTo>
                    <a:pt x="91" y="269"/>
                    <a:pt x="111" y="264"/>
                    <a:pt x="136" y="260"/>
                  </a:cubicBezTo>
                  <a:cubicBezTo>
                    <a:pt x="151" y="251"/>
                    <a:pt x="169" y="246"/>
                    <a:pt x="187" y="246"/>
                  </a:cubicBezTo>
                  <a:cubicBezTo>
                    <a:pt x="193" y="246"/>
                    <a:pt x="199" y="247"/>
                    <a:pt x="206" y="248"/>
                  </a:cubicBezTo>
                  <a:cubicBezTo>
                    <a:pt x="224" y="253"/>
                    <a:pt x="241" y="260"/>
                    <a:pt x="258" y="260"/>
                  </a:cubicBezTo>
                  <a:cubicBezTo>
                    <a:pt x="268" y="260"/>
                    <a:pt x="277" y="258"/>
                    <a:pt x="288" y="252"/>
                  </a:cubicBezTo>
                  <a:cubicBezTo>
                    <a:pt x="297" y="249"/>
                    <a:pt x="304" y="241"/>
                    <a:pt x="312" y="241"/>
                  </a:cubicBezTo>
                  <a:cubicBezTo>
                    <a:pt x="315" y="241"/>
                    <a:pt x="318" y="242"/>
                    <a:pt x="321" y="244"/>
                  </a:cubicBezTo>
                  <a:cubicBezTo>
                    <a:pt x="326" y="247"/>
                    <a:pt x="331" y="248"/>
                    <a:pt x="337" y="248"/>
                  </a:cubicBezTo>
                  <a:cubicBezTo>
                    <a:pt x="360" y="248"/>
                    <a:pt x="385" y="227"/>
                    <a:pt x="410" y="227"/>
                  </a:cubicBezTo>
                  <a:cubicBezTo>
                    <a:pt x="411" y="227"/>
                    <a:pt x="413" y="227"/>
                    <a:pt x="415" y="228"/>
                  </a:cubicBezTo>
                  <a:cubicBezTo>
                    <a:pt x="431" y="228"/>
                    <a:pt x="447" y="210"/>
                    <a:pt x="465" y="210"/>
                  </a:cubicBezTo>
                  <a:cubicBezTo>
                    <a:pt x="470" y="210"/>
                    <a:pt x="475" y="212"/>
                    <a:pt x="481" y="215"/>
                  </a:cubicBezTo>
                  <a:cubicBezTo>
                    <a:pt x="489" y="222"/>
                    <a:pt x="497" y="224"/>
                    <a:pt x="503" y="224"/>
                  </a:cubicBezTo>
                  <a:cubicBezTo>
                    <a:pt x="509" y="224"/>
                    <a:pt x="515" y="223"/>
                    <a:pt x="520" y="223"/>
                  </a:cubicBezTo>
                  <a:cubicBezTo>
                    <a:pt x="522" y="223"/>
                    <a:pt x="524" y="223"/>
                    <a:pt x="526" y="223"/>
                  </a:cubicBezTo>
                  <a:cubicBezTo>
                    <a:pt x="532" y="226"/>
                    <a:pt x="538" y="227"/>
                    <a:pt x="544" y="227"/>
                  </a:cubicBezTo>
                  <a:cubicBezTo>
                    <a:pt x="560" y="227"/>
                    <a:pt x="574" y="218"/>
                    <a:pt x="583" y="203"/>
                  </a:cubicBezTo>
                  <a:cubicBezTo>
                    <a:pt x="587" y="197"/>
                    <a:pt x="592" y="192"/>
                    <a:pt x="598" y="192"/>
                  </a:cubicBezTo>
                  <a:cubicBezTo>
                    <a:pt x="603" y="192"/>
                    <a:pt x="608" y="197"/>
                    <a:pt x="612" y="211"/>
                  </a:cubicBezTo>
                  <a:cubicBezTo>
                    <a:pt x="616" y="228"/>
                    <a:pt x="628" y="223"/>
                    <a:pt x="636" y="232"/>
                  </a:cubicBezTo>
                  <a:cubicBezTo>
                    <a:pt x="641" y="195"/>
                    <a:pt x="641" y="166"/>
                    <a:pt x="645" y="137"/>
                  </a:cubicBezTo>
                  <a:cubicBezTo>
                    <a:pt x="638" y="94"/>
                    <a:pt x="631" y="77"/>
                    <a:pt x="625" y="77"/>
                  </a:cubicBezTo>
                  <a:cubicBezTo>
                    <a:pt x="623" y="77"/>
                    <a:pt x="622" y="78"/>
                    <a:pt x="620" y="80"/>
                  </a:cubicBezTo>
                  <a:cubicBezTo>
                    <a:pt x="612" y="88"/>
                    <a:pt x="604" y="96"/>
                    <a:pt x="595" y="96"/>
                  </a:cubicBezTo>
                  <a:cubicBezTo>
                    <a:pt x="554" y="92"/>
                    <a:pt x="517" y="80"/>
                    <a:pt x="481" y="67"/>
                  </a:cubicBezTo>
                  <a:cubicBezTo>
                    <a:pt x="468" y="59"/>
                    <a:pt x="453" y="55"/>
                    <a:pt x="437" y="55"/>
                  </a:cubicBezTo>
                  <a:cubicBezTo>
                    <a:pt x="422" y="55"/>
                    <a:pt x="407" y="59"/>
                    <a:pt x="394" y="67"/>
                  </a:cubicBezTo>
                  <a:cubicBezTo>
                    <a:pt x="393" y="68"/>
                    <a:pt x="391" y="69"/>
                    <a:pt x="390" y="69"/>
                  </a:cubicBezTo>
                  <a:cubicBezTo>
                    <a:pt x="383" y="69"/>
                    <a:pt x="376" y="63"/>
                    <a:pt x="370" y="59"/>
                  </a:cubicBezTo>
                  <a:cubicBezTo>
                    <a:pt x="364" y="59"/>
                    <a:pt x="348" y="52"/>
                    <a:pt x="336" y="52"/>
                  </a:cubicBezTo>
                  <a:cubicBezTo>
                    <a:pt x="332" y="52"/>
                    <a:pt x="328" y="53"/>
                    <a:pt x="325" y="55"/>
                  </a:cubicBezTo>
                  <a:cubicBezTo>
                    <a:pt x="318" y="59"/>
                    <a:pt x="310" y="61"/>
                    <a:pt x="302" y="61"/>
                  </a:cubicBezTo>
                  <a:cubicBezTo>
                    <a:pt x="294" y="61"/>
                    <a:pt x="286" y="59"/>
                    <a:pt x="280" y="55"/>
                  </a:cubicBezTo>
                  <a:cubicBezTo>
                    <a:pt x="263" y="47"/>
                    <a:pt x="247" y="43"/>
                    <a:pt x="230" y="43"/>
                  </a:cubicBezTo>
                  <a:cubicBezTo>
                    <a:pt x="217" y="43"/>
                    <a:pt x="207" y="48"/>
                    <a:pt x="195" y="48"/>
                  </a:cubicBezTo>
                  <a:cubicBezTo>
                    <a:pt x="192" y="48"/>
                    <a:pt x="188" y="48"/>
                    <a:pt x="185" y="47"/>
                  </a:cubicBezTo>
                  <a:cubicBezTo>
                    <a:pt x="148" y="35"/>
                    <a:pt x="107" y="18"/>
                    <a:pt x="66" y="2"/>
                  </a:cubicBezTo>
                  <a:cubicBezTo>
                    <a:pt x="64" y="1"/>
                    <a:pt x="62" y="1"/>
                    <a:pt x="59"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19" name="Google Shape;319;p29"/>
            <p:cNvSpPr/>
            <p:nvPr/>
          </p:nvSpPr>
          <p:spPr>
            <a:xfrm>
              <a:off x="3018300" y="4606550"/>
              <a:ext cx="13475" cy="7450"/>
            </a:xfrm>
            <a:custGeom>
              <a:avLst/>
              <a:gdLst/>
              <a:ahLst/>
              <a:cxnLst/>
              <a:rect l="l" t="t" r="r" b="b"/>
              <a:pathLst>
                <a:path w="539" h="298" extrusionOk="0">
                  <a:moveTo>
                    <a:pt x="13" y="1"/>
                  </a:moveTo>
                  <a:cubicBezTo>
                    <a:pt x="5" y="5"/>
                    <a:pt x="1" y="5"/>
                    <a:pt x="1" y="9"/>
                  </a:cubicBezTo>
                  <a:lnTo>
                    <a:pt x="1" y="296"/>
                  </a:lnTo>
                  <a:cubicBezTo>
                    <a:pt x="5" y="297"/>
                    <a:pt x="9" y="297"/>
                    <a:pt x="13" y="297"/>
                  </a:cubicBezTo>
                  <a:cubicBezTo>
                    <a:pt x="33" y="297"/>
                    <a:pt x="53" y="289"/>
                    <a:pt x="66" y="272"/>
                  </a:cubicBezTo>
                  <a:cubicBezTo>
                    <a:pt x="74" y="263"/>
                    <a:pt x="83" y="268"/>
                    <a:pt x="91" y="263"/>
                  </a:cubicBezTo>
                  <a:cubicBezTo>
                    <a:pt x="120" y="263"/>
                    <a:pt x="148" y="255"/>
                    <a:pt x="177" y="251"/>
                  </a:cubicBezTo>
                  <a:cubicBezTo>
                    <a:pt x="206" y="239"/>
                    <a:pt x="239" y="227"/>
                    <a:pt x="267" y="222"/>
                  </a:cubicBezTo>
                  <a:cubicBezTo>
                    <a:pt x="288" y="222"/>
                    <a:pt x="308" y="227"/>
                    <a:pt x="328" y="227"/>
                  </a:cubicBezTo>
                  <a:cubicBezTo>
                    <a:pt x="348" y="227"/>
                    <a:pt x="368" y="222"/>
                    <a:pt x="386" y="206"/>
                  </a:cubicBezTo>
                  <a:cubicBezTo>
                    <a:pt x="388" y="204"/>
                    <a:pt x="390" y="203"/>
                    <a:pt x="393" y="203"/>
                  </a:cubicBezTo>
                  <a:cubicBezTo>
                    <a:pt x="396" y="203"/>
                    <a:pt x="400" y="205"/>
                    <a:pt x="403" y="210"/>
                  </a:cubicBezTo>
                  <a:cubicBezTo>
                    <a:pt x="409" y="222"/>
                    <a:pt x="415" y="227"/>
                    <a:pt x="422" y="227"/>
                  </a:cubicBezTo>
                  <a:cubicBezTo>
                    <a:pt x="430" y="227"/>
                    <a:pt x="437" y="221"/>
                    <a:pt x="444" y="210"/>
                  </a:cubicBezTo>
                  <a:cubicBezTo>
                    <a:pt x="449" y="203"/>
                    <a:pt x="456" y="200"/>
                    <a:pt x="463" y="200"/>
                  </a:cubicBezTo>
                  <a:cubicBezTo>
                    <a:pt x="471" y="200"/>
                    <a:pt x="480" y="204"/>
                    <a:pt x="489" y="206"/>
                  </a:cubicBezTo>
                  <a:cubicBezTo>
                    <a:pt x="505" y="206"/>
                    <a:pt x="518" y="198"/>
                    <a:pt x="530" y="185"/>
                  </a:cubicBezTo>
                  <a:cubicBezTo>
                    <a:pt x="534" y="169"/>
                    <a:pt x="538" y="153"/>
                    <a:pt x="538" y="136"/>
                  </a:cubicBezTo>
                  <a:lnTo>
                    <a:pt x="538" y="108"/>
                  </a:lnTo>
                  <a:cubicBezTo>
                    <a:pt x="530" y="95"/>
                    <a:pt x="522" y="83"/>
                    <a:pt x="513" y="75"/>
                  </a:cubicBezTo>
                  <a:cubicBezTo>
                    <a:pt x="509" y="73"/>
                    <a:pt x="505" y="73"/>
                    <a:pt x="501" y="73"/>
                  </a:cubicBezTo>
                  <a:cubicBezTo>
                    <a:pt x="497" y="73"/>
                    <a:pt x="493" y="73"/>
                    <a:pt x="489" y="71"/>
                  </a:cubicBezTo>
                  <a:cubicBezTo>
                    <a:pt x="444" y="67"/>
                    <a:pt x="403" y="54"/>
                    <a:pt x="358" y="42"/>
                  </a:cubicBezTo>
                  <a:cubicBezTo>
                    <a:pt x="329" y="29"/>
                    <a:pt x="299" y="24"/>
                    <a:pt x="268" y="24"/>
                  </a:cubicBezTo>
                  <a:cubicBezTo>
                    <a:pt x="258" y="24"/>
                    <a:pt x="248" y="24"/>
                    <a:pt x="239" y="25"/>
                  </a:cubicBezTo>
                  <a:cubicBezTo>
                    <a:pt x="232" y="27"/>
                    <a:pt x="224" y="28"/>
                    <a:pt x="217" y="28"/>
                  </a:cubicBezTo>
                  <a:cubicBezTo>
                    <a:pt x="207" y="28"/>
                    <a:pt x="197" y="26"/>
                    <a:pt x="189" y="21"/>
                  </a:cubicBezTo>
                  <a:cubicBezTo>
                    <a:pt x="179" y="13"/>
                    <a:pt x="166" y="9"/>
                    <a:pt x="155" y="9"/>
                  </a:cubicBezTo>
                  <a:cubicBezTo>
                    <a:pt x="148" y="9"/>
                    <a:pt x="142" y="10"/>
                    <a:pt x="136" y="13"/>
                  </a:cubicBezTo>
                  <a:cubicBezTo>
                    <a:pt x="130" y="15"/>
                    <a:pt x="124" y="16"/>
                    <a:pt x="118" y="16"/>
                  </a:cubicBezTo>
                  <a:cubicBezTo>
                    <a:pt x="111" y="16"/>
                    <a:pt x="105" y="15"/>
                    <a:pt x="99" y="13"/>
                  </a:cubicBezTo>
                  <a:cubicBezTo>
                    <a:pt x="96" y="13"/>
                    <a:pt x="92" y="4"/>
                    <a:pt x="86" y="4"/>
                  </a:cubicBezTo>
                  <a:cubicBezTo>
                    <a:pt x="85" y="4"/>
                    <a:pt x="84" y="4"/>
                    <a:pt x="83" y="5"/>
                  </a:cubicBezTo>
                  <a:cubicBezTo>
                    <a:pt x="75" y="17"/>
                    <a:pt x="67" y="21"/>
                    <a:pt x="59" y="21"/>
                  </a:cubicBezTo>
                  <a:cubicBezTo>
                    <a:pt x="44" y="21"/>
                    <a:pt x="28" y="9"/>
                    <a:pt x="13"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20" name="Google Shape;320;p29"/>
            <p:cNvSpPr/>
            <p:nvPr/>
          </p:nvSpPr>
          <p:spPr>
            <a:xfrm>
              <a:off x="3018300" y="4515700"/>
              <a:ext cx="6600" cy="6275"/>
            </a:xfrm>
            <a:custGeom>
              <a:avLst/>
              <a:gdLst/>
              <a:ahLst/>
              <a:cxnLst/>
              <a:rect l="l" t="t" r="r" b="b"/>
              <a:pathLst>
                <a:path w="264" h="251" extrusionOk="0">
                  <a:moveTo>
                    <a:pt x="80" y="0"/>
                  </a:moveTo>
                  <a:cubicBezTo>
                    <a:pt x="70" y="0"/>
                    <a:pt x="60" y="5"/>
                    <a:pt x="50" y="16"/>
                  </a:cubicBezTo>
                  <a:lnTo>
                    <a:pt x="42" y="16"/>
                  </a:lnTo>
                  <a:cubicBezTo>
                    <a:pt x="29" y="12"/>
                    <a:pt x="13" y="8"/>
                    <a:pt x="1" y="8"/>
                  </a:cubicBezTo>
                  <a:lnTo>
                    <a:pt x="1" y="241"/>
                  </a:lnTo>
                  <a:cubicBezTo>
                    <a:pt x="2" y="240"/>
                    <a:pt x="4" y="240"/>
                    <a:pt x="6" y="240"/>
                  </a:cubicBezTo>
                  <a:cubicBezTo>
                    <a:pt x="14" y="240"/>
                    <a:pt x="24" y="251"/>
                    <a:pt x="34" y="251"/>
                  </a:cubicBezTo>
                  <a:cubicBezTo>
                    <a:pt x="38" y="251"/>
                    <a:pt x="42" y="249"/>
                    <a:pt x="46" y="246"/>
                  </a:cubicBezTo>
                  <a:cubicBezTo>
                    <a:pt x="50" y="235"/>
                    <a:pt x="55" y="233"/>
                    <a:pt x="60" y="233"/>
                  </a:cubicBezTo>
                  <a:cubicBezTo>
                    <a:pt x="63" y="233"/>
                    <a:pt x="67" y="234"/>
                    <a:pt x="70" y="234"/>
                  </a:cubicBezTo>
                  <a:cubicBezTo>
                    <a:pt x="72" y="234"/>
                    <a:pt x="73" y="234"/>
                    <a:pt x="74" y="233"/>
                  </a:cubicBezTo>
                  <a:cubicBezTo>
                    <a:pt x="81" y="231"/>
                    <a:pt x="87" y="231"/>
                    <a:pt x="93" y="231"/>
                  </a:cubicBezTo>
                  <a:cubicBezTo>
                    <a:pt x="99" y="231"/>
                    <a:pt x="105" y="231"/>
                    <a:pt x="111" y="229"/>
                  </a:cubicBezTo>
                  <a:cubicBezTo>
                    <a:pt x="128" y="226"/>
                    <a:pt x="144" y="194"/>
                    <a:pt x="161" y="194"/>
                  </a:cubicBezTo>
                  <a:cubicBezTo>
                    <a:pt x="165" y="194"/>
                    <a:pt x="169" y="196"/>
                    <a:pt x="173" y="200"/>
                  </a:cubicBezTo>
                  <a:cubicBezTo>
                    <a:pt x="174" y="202"/>
                    <a:pt x="175" y="202"/>
                    <a:pt x="177" y="202"/>
                  </a:cubicBezTo>
                  <a:cubicBezTo>
                    <a:pt x="179" y="202"/>
                    <a:pt x="182" y="199"/>
                    <a:pt x="185" y="196"/>
                  </a:cubicBezTo>
                  <a:cubicBezTo>
                    <a:pt x="199" y="183"/>
                    <a:pt x="212" y="175"/>
                    <a:pt x="226" y="175"/>
                  </a:cubicBezTo>
                  <a:cubicBezTo>
                    <a:pt x="229" y="175"/>
                    <a:pt x="232" y="175"/>
                    <a:pt x="234" y="176"/>
                  </a:cubicBezTo>
                  <a:cubicBezTo>
                    <a:pt x="235" y="176"/>
                    <a:pt x="236" y="176"/>
                    <a:pt x="236" y="176"/>
                  </a:cubicBezTo>
                  <a:cubicBezTo>
                    <a:pt x="244" y="176"/>
                    <a:pt x="251" y="150"/>
                    <a:pt x="255" y="127"/>
                  </a:cubicBezTo>
                  <a:cubicBezTo>
                    <a:pt x="259" y="102"/>
                    <a:pt x="263" y="77"/>
                    <a:pt x="263" y="53"/>
                  </a:cubicBezTo>
                  <a:cubicBezTo>
                    <a:pt x="251" y="49"/>
                    <a:pt x="243" y="44"/>
                    <a:pt x="234" y="44"/>
                  </a:cubicBezTo>
                  <a:cubicBezTo>
                    <a:pt x="214" y="40"/>
                    <a:pt x="193" y="32"/>
                    <a:pt x="173" y="28"/>
                  </a:cubicBezTo>
                  <a:cubicBezTo>
                    <a:pt x="169" y="28"/>
                    <a:pt x="161" y="32"/>
                    <a:pt x="157" y="32"/>
                  </a:cubicBezTo>
                  <a:cubicBezTo>
                    <a:pt x="153" y="32"/>
                    <a:pt x="150" y="37"/>
                    <a:pt x="147" y="37"/>
                  </a:cubicBezTo>
                  <a:cubicBezTo>
                    <a:pt x="146" y="37"/>
                    <a:pt x="145" y="37"/>
                    <a:pt x="144" y="36"/>
                  </a:cubicBezTo>
                  <a:cubicBezTo>
                    <a:pt x="123" y="17"/>
                    <a:pt x="101" y="0"/>
                    <a:pt x="80"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21" name="Google Shape;321;p29"/>
            <p:cNvSpPr/>
            <p:nvPr/>
          </p:nvSpPr>
          <p:spPr>
            <a:xfrm>
              <a:off x="3018300" y="4567850"/>
              <a:ext cx="15525" cy="6725"/>
            </a:xfrm>
            <a:custGeom>
              <a:avLst/>
              <a:gdLst/>
              <a:ahLst/>
              <a:cxnLst/>
              <a:rect l="l" t="t" r="r" b="b"/>
              <a:pathLst>
                <a:path w="621" h="269" extrusionOk="0">
                  <a:moveTo>
                    <a:pt x="29" y="1"/>
                  </a:moveTo>
                  <a:cubicBezTo>
                    <a:pt x="19" y="1"/>
                    <a:pt x="9" y="3"/>
                    <a:pt x="1" y="6"/>
                  </a:cubicBezTo>
                  <a:lnTo>
                    <a:pt x="1" y="260"/>
                  </a:lnTo>
                  <a:cubicBezTo>
                    <a:pt x="9" y="260"/>
                    <a:pt x="17" y="256"/>
                    <a:pt x="25" y="248"/>
                  </a:cubicBezTo>
                  <a:cubicBezTo>
                    <a:pt x="33" y="230"/>
                    <a:pt x="41" y="224"/>
                    <a:pt x="48" y="224"/>
                  </a:cubicBezTo>
                  <a:cubicBezTo>
                    <a:pt x="65" y="224"/>
                    <a:pt x="81" y="257"/>
                    <a:pt x="102" y="257"/>
                  </a:cubicBezTo>
                  <a:cubicBezTo>
                    <a:pt x="104" y="257"/>
                    <a:pt x="106" y="257"/>
                    <a:pt x="107" y="256"/>
                  </a:cubicBezTo>
                  <a:cubicBezTo>
                    <a:pt x="109" y="256"/>
                    <a:pt x="111" y="256"/>
                    <a:pt x="113" y="256"/>
                  </a:cubicBezTo>
                  <a:cubicBezTo>
                    <a:pt x="134" y="256"/>
                    <a:pt x="152" y="268"/>
                    <a:pt x="171" y="268"/>
                  </a:cubicBezTo>
                  <a:cubicBezTo>
                    <a:pt x="180" y="268"/>
                    <a:pt x="189" y="265"/>
                    <a:pt x="198" y="256"/>
                  </a:cubicBezTo>
                  <a:cubicBezTo>
                    <a:pt x="214" y="244"/>
                    <a:pt x="234" y="236"/>
                    <a:pt x="255" y="228"/>
                  </a:cubicBezTo>
                  <a:cubicBezTo>
                    <a:pt x="256" y="227"/>
                    <a:pt x="257" y="227"/>
                    <a:pt x="258" y="227"/>
                  </a:cubicBezTo>
                  <a:cubicBezTo>
                    <a:pt x="271" y="227"/>
                    <a:pt x="284" y="241"/>
                    <a:pt x="297" y="241"/>
                  </a:cubicBezTo>
                  <a:cubicBezTo>
                    <a:pt x="304" y="241"/>
                    <a:pt x="310" y="238"/>
                    <a:pt x="317" y="228"/>
                  </a:cubicBezTo>
                  <a:cubicBezTo>
                    <a:pt x="317" y="228"/>
                    <a:pt x="321" y="236"/>
                    <a:pt x="321" y="240"/>
                  </a:cubicBezTo>
                  <a:cubicBezTo>
                    <a:pt x="332" y="258"/>
                    <a:pt x="345" y="264"/>
                    <a:pt x="357" y="264"/>
                  </a:cubicBezTo>
                  <a:cubicBezTo>
                    <a:pt x="367" y="264"/>
                    <a:pt x="377" y="260"/>
                    <a:pt x="386" y="256"/>
                  </a:cubicBezTo>
                  <a:cubicBezTo>
                    <a:pt x="399" y="248"/>
                    <a:pt x="411" y="236"/>
                    <a:pt x="423" y="232"/>
                  </a:cubicBezTo>
                  <a:cubicBezTo>
                    <a:pt x="436" y="223"/>
                    <a:pt x="440" y="232"/>
                    <a:pt x="448" y="219"/>
                  </a:cubicBezTo>
                  <a:cubicBezTo>
                    <a:pt x="453" y="212"/>
                    <a:pt x="462" y="200"/>
                    <a:pt x="472" y="200"/>
                  </a:cubicBezTo>
                  <a:cubicBezTo>
                    <a:pt x="478" y="200"/>
                    <a:pt x="484" y="205"/>
                    <a:pt x="489" y="219"/>
                  </a:cubicBezTo>
                  <a:cubicBezTo>
                    <a:pt x="503" y="205"/>
                    <a:pt x="519" y="199"/>
                    <a:pt x="535" y="199"/>
                  </a:cubicBezTo>
                  <a:cubicBezTo>
                    <a:pt x="543" y="199"/>
                    <a:pt x="551" y="200"/>
                    <a:pt x="559" y="203"/>
                  </a:cubicBezTo>
                  <a:cubicBezTo>
                    <a:pt x="560" y="203"/>
                    <a:pt x="561" y="204"/>
                    <a:pt x="563" y="204"/>
                  </a:cubicBezTo>
                  <a:cubicBezTo>
                    <a:pt x="573" y="204"/>
                    <a:pt x="581" y="191"/>
                    <a:pt x="591" y="191"/>
                  </a:cubicBezTo>
                  <a:cubicBezTo>
                    <a:pt x="600" y="191"/>
                    <a:pt x="612" y="174"/>
                    <a:pt x="620" y="109"/>
                  </a:cubicBezTo>
                  <a:cubicBezTo>
                    <a:pt x="612" y="35"/>
                    <a:pt x="600" y="35"/>
                    <a:pt x="587" y="35"/>
                  </a:cubicBezTo>
                  <a:cubicBezTo>
                    <a:pt x="563" y="35"/>
                    <a:pt x="534" y="35"/>
                    <a:pt x="505" y="55"/>
                  </a:cubicBezTo>
                  <a:cubicBezTo>
                    <a:pt x="499" y="61"/>
                    <a:pt x="491" y="65"/>
                    <a:pt x="484" y="65"/>
                  </a:cubicBezTo>
                  <a:cubicBezTo>
                    <a:pt x="481" y="65"/>
                    <a:pt x="479" y="65"/>
                    <a:pt x="477" y="63"/>
                  </a:cubicBezTo>
                  <a:cubicBezTo>
                    <a:pt x="472" y="64"/>
                    <a:pt x="467" y="64"/>
                    <a:pt x="463" y="64"/>
                  </a:cubicBezTo>
                  <a:cubicBezTo>
                    <a:pt x="432" y="64"/>
                    <a:pt x="402" y="51"/>
                    <a:pt x="372" y="51"/>
                  </a:cubicBezTo>
                  <a:cubicBezTo>
                    <a:pt x="353" y="51"/>
                    <a:pt x="335" y="56"/>
                    <a:pt x="317" y="72"/>
                  </a:cubicBezTo>
                  <a:cubicBezTo>
                    <a:pt x="315" y="73"/>
                    <a:pt x="314" y="73"/>
                    <a:pt x="312" y="73"/>
                  </a:cubicBezTo>
                  <a:cubicBezTo>
                    <a:pt x="309" y="73"/>
                    <a:pt x="306" y="72"/>
                    <a:pt x="300" y="72"/>
                  </a:cubicBezTo>
                  <a:cubicBezTo>
                    <a:pt x="276" y="59"/>
                    <a:pt x="251" y="68"/>
                    <a:pt x="226" y="55"/>
                  </a:cubicBezTo>
                  <a:cubicBezTo>
                    <a:pt x="202" y="43"/>
                    <a:pt x="173" y="35"/>
                    <a:pt x="148" y="27"/>
                  </a:cubicBezTo>
                  <a:cubicBezTo>
                    <a:pt x="140" y="24"/>
                    <a:pt x="131" y="23"/>
                    <a:pt x="123" y="23"/>
                  </a:cubicBezTo>
                  <a:cubicBezTo>
                    <a:pt x="118" y="23"/>
                    <a:pt x="114" y="23"/>
                    <a:pt x="109" y="23"/>
                  </a:cubicBezTo>
                  <a:cubicBezTo>
                    <a:pt x="96" y="23"/>
                    <a:pt x="83" y="22"/>
                    <a:pt x="70" y="14"/>
                  </a:cubicBezTo>
                  <a:cubicBezTo>
                    <a:pt x="58" y="5"/>
                    <a:pt x="43" y="1"/>
                    <a:pt x="29"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22" name="Google Shape;322;p29"/>
            <p:cNvSpPr/>
            <p:nvPr/>
          </p:nvSpPr>
          <p:spPr>
            <a:xfrm>
              <a:off x="3018300" y="4554625"/>
              <a:ext cx="18900" cy="7150"/>
            </a:xfrm>
            <a:custGeom>
              <a:avLst/>
              <a:gdLst/>
              <a:ahLst/>
              <a:cxnLst/>
              <a:rect l="l" t="t" r="r" b="b"/>
              <a:pathLst>
                <a:path w="756" h="286" extrusionOk="0">
                  <a:moveTo>
                    <a:pt x="33" y="0"/>
                  </a:moveTo>
                  <a:cubicBezTo>
                    <a:pt x="25" y="0"/>
                    <a:pt x="17" y="2"/>
                    <a:pt x="9" y="6"/>
                  </a:cubicBezTo>
                  <a:cubicBezTo>
                    <a:pt x="5" y="6"/>
                    <a:pt x="1" y="6"/>
                    <a:pt x="1" y="10"/>
                  </a:cubicBezTo>
                  <a:lnTo>
                    <a:pt x="1" y="277"/>
                  </a:lnTo>
                  <a:cubicBezTo>
                    <a:pt x="9" y="277"/>
                    <a:pt x="17" y="281"/>
                    <a:pt x="25" y="285"/>
                  </a:cubicBezTo>
                  <a:cubicBezTo>
                    <a:pt x="26" y="285"/>
                    <a:pt x="27" y="285"/>
                    <a:pt x="28" y="285"/>
                  </a:cubicBezTo>
                  <a:cubicBezTo>
                    <a:pt x="34" y="285"/>
                    <a:pt x="38" y="272"/>
                    <a:pt x="46" y="272"/>
                  </a:cubicBezTo>
                  <a:cubicBezTo>
                    <a:pt x="55" y="268"/>
                    <a:pt x="65" y="266"/>
                    <a:pt x="75" y="266"/>
                  </a:cubicBezTo>
                  <a:cubicBezTo>
                    <a:pt x="83" y="266"/>
                    <a:pt x="91" y="267"/>
                    <a:pt x="99" y="268"/>
                  </a:cubicBezTo>
                  <a:cubicBezTo>
                    <a:pt x="124" y="277"/>
                    <a:pt x="148" y="281"/>
                    <a:pt x="173" y="281"/>
                  </a:cubicBezTo>
                  <a:cubicBezTo>
                    <a:pt x="222" y="277"/>
                    <a:pt x="271" y="264"/>
                    <a:pt x="321" y="256"/>
                  </a:cubicBezTo>
                  <a:cubicBezTo>
                    <a:pt x="345" y="252"/>
                    <a:pt x="370" y="252"/>
                    <a:pt x="394" y="248"/>
                  </a:cubicBezTo>
                  <a:cubicBezTo>
                    <a:pt x="411" y="248"/>
                    <a:pt x="423" y="240"/>
                    <a:pt x="431" y="227"/>
                  </a:cubicBezTo>
                  <a:cubicBezTo>
                    <a:pt x="443" y="206"/>
                    <a:pt x="453" y="201"/>
                    <a:pt x="464" y="201"/>
                  </a:cubicBezTo>
                  <a:cubicBezTo>
                    <a:pt x="468" y="201"/>
                    <a:pt x="472" y="202"/>
                    <a:pt x="477" y="203"/>
                  </a:cubicBezTo>
                  <a:cubicBezTo>
                    <a:pt x="493" y="207"/>
                    <a:pt x="497" y="207"/>
                    <a:pt x="509" y="207"/>
                  </a:cubicBezTo>
                  <a:cubicBezTo>
                    <a:pt x="518" y="211"/>
                    <a:pt x="530" y="207"/>
                    <a:pt x="542" y="219"/>
                  </a:cubicBezTo>
                  <a:cubicBezTo>
                    <a:pt x="548" y="225"/>
                    <a:pt x="553" y="229"/>
                    <a:pt x="557" y="229"/>
                  </a:cubicBezTo>
                  <a:cubicBezTo>
                    <a:pt x="562" y="229"/>
                    <a:pt x="567" y="224"/>
                    <a:pt x="571" y="211"/>
                  </a:cubicBezTo>
                  <a:cubicBezTo>
                    <a:pt x="571" y="208"/>
                    <a:pt x="576" y="202"/>
                    <a:pt x="578" y="202"/>
                  </a:cubicBezTo>
                  <a:cubicBezTo>
                    <a:pt x="579" y="202"/>
                    <a:pt x="579" y="202"/>
                    <a:pt x="579" y="203"/>
                  </a:cubicBezTo>
                  <a:cubicBezTo>
                    <a:pt x="588" y="211"/>
                    <a:pt x="597" y="214"/>
                    <a:pt x="607" y="214"/>
                  </a:cubicBezTo>
                  <a:cubicBezTo>
                    <a:pt x="620" y="214"/>
                    <a:pt x="633" y="209"/>
                    <a:pt x="645" y="207"/>
                  </a:cubicBezTo>
                  <a:cubicBezTo>
                    <a:pt x="657" y="203"/>
                    <a:pt x="665" y="199"/>
                    <a:pt x="678" y="190"/>
                  </a:cubicBezTo>
                  <a:cubicBezTo>
                    <a:pt x="686" y="185"/>
                    <a:pt x="693" y="178"/>
                    <a:pt x="702" y="178"/>
                  </a:cubicBezTo>
                  <a:cubicBezTo>
                    <a:pt x="707" y="178"/>
                    <a:pt x="713" y="180"/>
                    <a:pt x="719" y="186"/>
                  </a:cubicBezTo>
                  <a:cubicBezTo>
                    <a:pt x="723" y="193"/>
                    <a:pt x="726" y="196"/>
                    <a:pt x="730" y="196"/>
                  </a:cubicBezTo>
                  <a:cubicBezTo>
                    <a:pt x="739" y="196"/>
                    <a:pt x="747" y="179"/>
                    <a:pt x="756" y="137"/>
                  </a:cubicBezTo>
                  <a:cubicBezTo>
                    <a:pt x="743" y="80"/>
                    <a:pt x="731" y="67"/>
                    <a:pt x="719" y="67"/>
                  </a:cubicBezTo>
                  <a:cubicBezTo>
                    <a:pt x="714" y="68"/>
                    <a:pt x="710" y="68"/>
                    <a:pt x="705" y="68"/>
                  </a:cubicBezTo>
                  <a:cubicBezTo>
                    <a:pt x="686" y="68"/>
                    <a:pt x="666" y="65"/>
                    <a:pt x="647" y="65"/>
                  </a:cubicBezTo>
                  <a:cubicBezTo>
                    <a:pt x="625" y="65"/>
                    <a:pt x="604" y="68"/>
                    <a:pt x="583" y="84"/>
                  </a:cubicBezTo>
                  <a:cubicBezTo>
                    <a:pt x="575" y="90"/>
                    <a:pt x="567" y="92"/>
                    <a:pt x="558" y="92"/>
                  </a:cubicBezTo>
                  <a:cubicBezTo>
                    <a:pt x="538" y="92"/>
                    <a:pt x="518" y="78"/>
                    <a:pt x="497" y="75"/>
                  </a:cubicBezTo>
                  <a:cubicBezTo>
                    <a:pt x="485" y="71"/>
                    <a:pt x="472" y="67"/>
                    <a:pt x="456" y="67"/>
                  </a:cubicBezTo>
                  <a:cubicBezTo>
                    <a:pt x="423" y="67"/>
                    <a:pt x="386" y="75"/>
                    <a:pt x="353" y="75"/>
                  </a:cubicBezTo>
                  <a:cubicBezTo>
                    <a:pt x="340" y="74"/>
                    <a:pt x="326" y="73"/>
                    <a:pt x="312" y="73"/>
                  </a:cubicBezTo>
                  <a:cubicBezTo>
                    <a:pt x="293" y="73"/>
                    <a:pt x="273" y="75"/>
                    <a:pt x="251" y="80"/>
                  </a:cubicBezTo>
                  <a:cubicBezTo>
                    <a:pt x="234" y="80"/>
                    <a:pt x="222" y="80"/>
                    <a:pt x="206" y="75"/>
                  </a:cubicBezTo>
                  <a:cubicBezTo>
                    <a:pt x="198" y="71"/>
                    <a:pt x="193" y="71"/>
                    <a:pt x="185" y="67"/>
                  </a:cubicBezTo>
                  <a:cubicBezTo>
                    <a:pt x="161" y="67"/>
                    <a:pt x="140" y="55"/>
                    <a:pt x="120" y="43"/>
                  </a:cubicBezTo>
                  <a:cubicBezTo>
                    <a:pt x="91" y="20"/>
                    <a:pt x="62" y="0"/>
                    <a:pt x="33"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23" name="Google Shape;323;p29"/>
            <p:cNvSpPr/>
            <p:nvPr/>
          </p:nvSpPr>
          <p:spPr>
            <a:xfrm>
              <a:off x="3018300" y="4541625"/>
              <a:ext cx="17050" cy="6800"/>
            </a:xfrm>
            <a:custGeom>
              <a:avLst/>
              <a:gdLst/>
              <a:ahLst/>
              <a:cxnLst/>
              <a:rect l="l" t="t" r="r" b="b"/>
              <a:pathLst>
                <a:path w="682" h="272" extrusionOk="0">
                  <a:moveTo>
                    <a:pt x="1" y="0"/>
                  </a:moveTo>
                  <a:lnTo>
                    <a:pt x="1" y="271"/>
                  </a:lnTo>
                  <a:cubicBezTo>
                    <a:pt x="17" y="271"/>
                    <a:pt x="33" y="263"/>
                    <a:pt x="42" y="247"/>
                  </a:cubicBezTo>
                  <a:cubicBezTo>
                    <a:pt x="54" y="222"/>
                    <a:pt x="62" y="214"/>
                    <a:pt x="74" y="214"/>
                  </a:cubicBezTo>
                  <a:cubicBezTo>
                    <a:pt x="87" y="218"/>
                    <a:pt x="111" y="234"/>
                    <a:pt x="128" y="238"/>
                  </a:cubicBezTo>
                  <a:cubicBezTo>
                    <a:pt x="144" y="247"/>
                    <a:pt x="173" y="255"/>
                    <a:pt x="193" y="263"/>
                  </a:cubicBezTo>
                  <a:cubicBezTo>
                    <a:pt x="198" y="265"/>
                    <a:pt x="203" y="267"/>
                    <a:pt x="208" y="267"/>
                  </a:cubicBezTo>
                  <a:cubicBezTo>
                    <a:pt x="216" y="267"/>
                    <a:pt x="224" y="261"/>
                    <a:pt x="234" y="238"/>
                  </a:cubicBezTo>
                  <a:cubicBezTo>
                    <a:pt x="234" y="231"/>
                    <a:pt x="238" y="228"/>
                    <a:pt x="241" y="228"/>
                  </a:cubicBezTo>
                  <a:cubicBezTo>
                    <a:pt x="243" y="228"/>
                    <a:pt x="245" y="229"/>
                    <a:pt x="247" y="230"/>
                  </a:cubicBezTo>
                  <a:cubicBezTo>
                    <a:pt x="250" y="235"/>
                    <a:pt x="254" y="238"/>
                    <a:pt x="259" y="238"/>
                  </a:cubicBezTo>
                  <a:cubicBezTo>
                    <a:pt x="265" y="238"/>
                    <a:pt x="272" y="233"/>
                    <a:pt x="280" y="226"/>
                  </a:cubicBezTo>
                  <a:cubicBezTo>
                    <a:pt x="284" y="220"/>
                    <a:pt x="288" y="219"/>
                    <a:pt x="292" y="219"/>
                  </a:cubicBezTo>
                  <a:cubicBezTo>
                    <a:pt x="294" y="219"/>
                    <a:pt x="296" y="219"/>
                    <a:pt x="298" y="219"/>
                  </a:cubicBezTo>
                  <a:cubicBezTo>
                    <a:pt x="300" y="219"/>
                    <a:pt x="302" y="219"/>
                    <a:pt x="304" y="218"/>
                  </a:cubicBezTo>
                  <a:cubicBezTo>
                    <a:pt x="325" y="218"/>
                    <a:pt x="353" y="218"/>
                    <a:pt x="374" y="214"/>
                  </a:cubicBezTo>
                  <a:cubicBezTo>
                    <a:pt x="394" y="210"/>
                    <a:pt x="415" y="206"/>
                    <a:pt x="436" y="206"/>
                  </a:cubicBezTo>
                  <a:cubicBezTo>
                    <a:pt x="438" y="206"/>
                    <a:pt x="441" y="207"/>
                    <a:pt x="444" y="207"/>
                  </a:cubicBezTo>
                  <a:cubicBezTo>
                    <a:pt x="456" y="207"/>
                    <a:pt x="466" y="197"/>
                    <a:pt x="477" y="156"/>
                  </a:cubicBezTo>
                  <a:cubicBezTo>
                    <a:pt x="482" y="192"/>
                    <a:pt x="490" y="204"/>
                    <a:pt x="498" y="204"/>
                  </a:cubicBezTo>
                  <a:cubicBezTo>
                    <a:pt x="501" y="204"/>
                    <a:pt x="505" y="201"/>
                    <a:pt x="509" y="197"/>
                  </a:cubicBezTo>
                  <a:cubicBezTo>
                    <a:pt x="518" y="189"/>
                    <a:pt x="521" y="182"/>
                    <a:pt x="523" y="182"/>
                  </a:cubicBezTo>
                  <a:cubicBezTo>
                    <a:pt x="524" y="182"/>
                    <a:pt x="525" y="183"/>
                    <a:pt x="526" y="185"/>
                  </a:cubicBezTo>
                  <a:cubicBezTo>
                    <a:pt x="531" y="203"/>
                    <a:pt x="538" y="209"/>
                    <a:pt x="544" y="209"/>
                  </a:cubicBezTo>
                  <a:cubicBezTo>
                    <a:pt x="552" y="209"/>
                    <a:pt x="560" y="200"/>
                    <a:pt x="567" y="193"/>
                  </a:cubicBezTo>
                  <a:cubicBezTo>
                    <a:pt x="572" y="188"/>
                    <a:pt x="576" y="187"/>
                    <a:pt x="579" y="187"/>
                  </a:cubicBezTo>
                  <a:cubicBezTo>
                    <a:pt x="584" y="187"/>
                    <a:pt x="588" y="191"/>
                    <a:pt x="591" y="191"/>
                  </a:cubicBezTo>
                  <a:cubicBezTo>
                    <a:pt x="593" y="191"/>
                    <a:pt x="594" y="191"/>
                    <a:pt x="596" y="189"/>
                  </a:cubicBezTo>
                  <a:cubicBezTo>
                    <a:pt x="602" y="183"/>
                    <a:pt x="610" y="180"/>
                    <a:pt x="619" y="180"/>
                  </a:cubicBezTo>
                  <a:cubicBezTo>
                    <a:pt x="627" y="180"/>
                    <a:pt x="637" y="183"/>
                    <a:pt x="645" y="189"/>
                  </a:cubicBezTo>
                  <a:cubicBezTo>
                    <a:pt x="647" y="191"/>
                    <a:pt x="650" y="192"/>
                    <a:pt x="654" y="192"/>
                  </a:cubicBezTo>
                  <a:cubicBezTo>
                    <a:pt x="657" y="192"/>
                    <a:pt x="661" y="191"/>
                    <a:pt x="665" y="189"/>
                  </a:cubicBezTo>
                  <a:cubicBezTo>
                    <a:pt x="669" y="189"/>
                    <a:pt x="674" y="185"/>
                    <a:pt x="678" y="173"/>
                  </a:cubicBezTo>
                  <a:cubicBezTo>
                    <a:pt x="682" y="156"/>
                    <a:pt x="682" y="140"/>
                    <a:pt x="682" y="124"/>
                  </a:cubicBezTo>
                  <a:cubicBezTo>
                    <a:pt x="682" y="107"/>
                    <a:pt x="682" y="91"/>
                    <a:pt x="678" y="78"/>
                  </a:cubicBezTo>
                  <a:cubicBezTo>
                    <a:pt x="669" y="62"/>
                    <a:pt x="661" y="54"/>
                    <a:pt x="653" y="54"/>
                  </a:cubicBezTo>
                  <a:cubicBezTo>
                    <a:pt x="604" y="54"/>
                    <a:pt x="559" y="54"/>
                    <a:pt x="513" y="58"/>
                  </a:cubicBezTo>
                  <a:cubicBezTo>
                    <a:pt x="511" y="57"/>
                    <a:pt x="509" y="57"/>
                    <a:pt x="507" y="57"/>
                  </a:cubicBezTo>
                  <a:cubicBezTo>
                    <a:pt x="493" y="57"/>
                    <a:pt x="481" y="68"/>
                    <a:pt x="481" y="83"/>
                  </a:cubicBezTo>
                  <a:cubicBezTo>
                    <a:pt x="478" y="88"/>
                    <a:pt x="476" y="91"/>
                    <a:pt x="474" y="91"/>
                  </a:cubicBezTo>
                  <a:cubicBezTo>
                    <a:pt x="466" y="91"/>
                    <a:pt x="460" y="52"/>
                    <a:pt x="451" y="52"/>
                  </a:cubicBezTo>
                  <a:cubicBezTo>
                    <a:pt x="450" y="52"/>
                    <a:pt x="449" y="52"/>
                    <a:pt x="448" y="54"/>
                  </a:cubicBezTo>
                  <a:lnTo>
                    <a:pt x="386" y="54"/>
                  </a:lnTo>
                  <a:lnTo>
                    <a:pt x="247" y="50"/>
                  </a:lnTo>
                  <a:cubicBezTo>
                    <a:pt x="237" y="48"/>
                    <a:pt x="225" y="47"/>
                    <a:pt x="213" y="47"/>
                  </a:cubicBezTo>
                  <a:cubicBezTo>
                    <a:pt x="202" y="47"/>
                    <a:pt x="189" y="48"/>
                    <a:pt x="177" y="50"/>
                  </a:cubicBezTo>
                  <a:cubicBezTo>
                    <a:pt x="174" y="50"/>
                    <a:pt x="171" y="51"/>
                    <a:pt x="168" y="51"/>
                  </a:cubicBezTo>
                  <a:cubicBezTo>
                    <a:pt x="154" y="51"/>
                    <a:pt x="138" y="43"/>
                    <a:pt x="128" y="33"/>
                  </a:cubicBezTo>
                  <a:cubicBezTo>
                    <a:pt x="120" y="21"/>
                    <a:pt x="107" y="13"/>
                    <a:pt x="91" y="9"/>
                  </a:cubicBezTo>
                  <a:cubicBezTo>
                    <a:pt x="80" y="3"/>
                    <a:pt x="70" y="1"/>
                    <a:pt x="59" y="1"/>
                  </a:cubicBezTo>
                  <a:cubicBezTo>
                    <a:pt x="47" y="1"/>
                    <a:pt x="35" y="3"/>
                    <a:pt x="22" y="3"/>
                  </a:cubicBezTo>
                  <a:cubicBezTo>
                    <a:pt x="15" y="3"/>
                    <a:pt x="8" y="2"/>
                    <a:pt x="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24" name="Google Shape;324;p29"/>
            <p:cNvSpPr/>
            <p:nvPr/>
          </p:nvSpPr>
          <p:spPr>
            <a:xfrm>
              <a:off x="3018300" y="4489825"/>
              <a:ext cx="4550" cy="6175"/>
            </a:xfrm>
            <a:custGeom>
              <a:avLst/>
              <a:gdLst/>
              <a:ahLst/>
              <a:cxnLst/>
              <a:rect l="l" t="t" r="r" b="b"/>
              <a:pathLst>
                <a:path w="182" h="247" extrusionOk="0">
                  <a:moveTo>
                    <a:pt x="1" y="0"/>
                  </a:moveTo>
                  <a:lnTo>
                    <a:pt x="1" y="247"/>
                  </a:lnTo>
                  <a:cubicBezTo>
                    <a:pt x="5" y="247"/>
                    <a:pt x="9" y="242"/>
                    <a:pt x="13" y="238"/>
                  </a:cubicBezTo>
                  <a:cubicBezTo>
                    <a:pt x="15" y="229"/>
                    <a:pt x="19" y="226"/>
                    <a:pt x="23" y="226"/>
                  </a:cubicBezTo>
                  <a:cubicBezTo>
                    <a:pt x="32" y="226"/>
                    <a:pt x="42" y="239"/>
                    <a:pt x="48" y="239"/>
                  </a:cubicBezTo>
                  <a:cubicBezTo>
                    <a:pt x="49" y="239"/>
                    <a:pt x="49" y="239"/>
                    <a:pt x="50" y="238"/>
                  </a:cubicBezTo>
                  <a:cubicBezTo>
                    <a:pt x="69" y="231"/>
                    <a:pt x="85" y="201"/>
                    <a:pt x="104" y="201"/>
                  </a:cubicBezTo>
                  <a:cubicBezTo>
                    <a:pt x="105" y="201"/>
                    <a:pt x="106" y="201"/>
                    <a:pt x="107" y="201"/>
                  </a:cubicBezTo>
                  <a:cubicBezTo>
                    <a:pt x="110" y="202"/>
                    <a:pt x="112" y="203"/>
                    <a:pt x="115" y="203"/>
                  </a:cubicBezTo>
                  <a:cubicBezTo>
                    <a:pt x="127" y="203"/>
                    <a:pt x="136" y="192"/>
                    <a:pt x="148" y="192"/>
                  </a:cubicBezTo>
                  <a:cubicBezTo>
                    <a:pt x="152" y="192"/>
                    <a:pt x="156" y="194"/>
                    <a:pt x="161" y="197"/>
                  </a:cubicBezTo>
                  <a:cubicBezTo>
                    <a:pt x="161" y="198"/>
                    <a:pt x="162" y="198"/>
                    <a:pt x="163" y="198"/>
                  </a:cubicBezTo>
                  <a:cubicBezTo>
                    <a:pt x="170" y="198"/>
                    <a:pt x="177" y="156"/>
                    <a:pt x="177" y="111"/>
                  </a:cubicBezTo>
                  <a:cubicBezTo>
                    <a:pt x="181" y="86"/>
                    <a:pt x="177" y="58"/>
                    <a:pt x="161" y="37"/>
                  </a:cubicBezTo>
                  <a:lnTo>
                    <a:pt x="157" y="37"/>
                  </a:lnTo>
                  <a:lnTo>
                    <a:pt x="103" y="13"/>
                  </a:lnTo>
                  <a:cubicBezTo>
                    <a:pt x="99" y="13"/>
                    <a:pt x="95" y="4"/>
                    <a:pt x="91" y="4"/>
                  </a:cubicBezTo>
                  <a:lnTo>
                    <a:pt x="13" y="4"/>
                  </a:lnTo>
                  <a:cubicBezTo>
                    <a:pt x="13" y="0"/>
                    <a:pt x="5" y="0"/>
                    <a:pt x="1"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25" name="Google Shape;325;p29"/>
            <p:cNvSpPr/>
            <p:nvPr/>
          </p:nvSpPr>
          <p:spPr>
            <a:xfrm>
              <a:off x="3018300" y="4619650"/>
              <a:ext cx="21875" cy="7750"/>
            </a:xfrm>
            <a:custGeom>
              <a:avLst/>
              <a:gdLst/>
              <a:ahLst/>
              <a:cxnLst/>
              <a:rect l="l" t="t" r="r" b="b"/>
              <a:pathLst>
                <a:path w="875" h="310" extrusionOk="0">
                  <a:moveTo>
                    <a:pt x="9" y="0"/>
                  </a:moveTo>
                  <a:cubicBezTo>
                    <a:pt x="6" y="0"/>
                    <a:pt x="3" y="2"/>
                    <a:pt x="1" y="6"/>
                  </a:cubicBezTo>
                  <a:lnTo>
                    <a:pt x="1" y="302"/>
                  </a:lnTo>
                  <a:cubicBezTo>
                    <a:pt x="5" y="306"/>
                    <a:pt x="9" y="306"/>
                    <a:pt x="13" y="310"/>
                  </a:cubicBezTo>
                  <a:cubicBezTo>
                    <a:pt x="42" y="263"/>
                    <a:pt x="71" y="248"/>
                    <a:pt x="97" y="248"/>
                  </a:cubicBezTo>
                  <a:cubicBezTo>
                    <a:pt x="101" y="248"/>
                    <a:pt x="104" y="248"/>
                    <a:pt x="107" y="248"/>
                  </a:cubicBezTo>
                  <a:lnTo>
                    <a:pt x="144" y="248"/>
                  </a:lnTo>
                  <a:cubicBezTo>
                    <a:pt x="147" y="248"/>
                    <a:pt x="151" y="245"/>
                    <a:pt x="155" y="245"/>
                  </a:cubicBezTo>
                  <a:cubicBezTo>
                    <a:pt x="157" y="245"/>
                    <a:pt x="159" y="246"/>
                    <a:pt x="161" y="248"/>
                  </a:cubicBezTo>
                  <a:cubicBezTo>
                    <a:pt x="166" y="256"/>
                    <a:pt x="172" y="259"/>
                    <a:pt x="178" y="259"/>
                  </a:cubicBezTo>
                  <a:cubicBezTo>
                    <a:pt x="184" y="259"/>
                    <a:pt x="191" y="255"/>
                    <a:pt x="198" y="248"/>
                  </a:cubicBezTo>
                  <a:cubicBezTo>
                    <a:pt x="210" y="232"/>
                    <a:pt x="226" y="240"/>
                    <a:pt x="239" y="236"/>
                  </a:cubicBezTo>
                  <a:cubicBezTo>
                    <a:pt x="267" y="228"/>
                    <a:pt x="296" y="228"/>
                    <a:pt x="321" y="228"/>
                  </a:cubicBezTo>
                  <a:cubicBezTo>
                    <a:pt x="333" y="228"/>
                    <a:pt x="341" y="211"/>
                    <a:pt x="349" y="203"/>
                  </a:cubicBezTo>
                  <a:cubicBezTo>
                    <a:pt x="358" y="195"/>
                    <a:pt x="362" y="191"/>
                    <a:pt x="370" y="187"/>
                  </a:cubicBezTo>
                  <a:cubicBezTo>
                    <a:pt x="380" y="185"/>
                    <a:pt x="391" y="184"/>
                    <a:pt x="402" y="184"/>
                  </a:cubicBezTo>
                  <a:cubicBezTo>
                    <a:pt x="434" y="184"/>
                    <a:pt x="466" y="192"/>
                    <a:pt x="493" y="207"/>
                  </a:cubicBezTo>
                  <a:cubicBezTo>
                    <a:pt x="522" y="215"/>
                    <a:pt x="555" y="224"/>
                    <a:pt x="587" y="224"/>
                  </a:cubicBezTo>
                  <a:cubicBezTo>
                    <a:pt x="628" y="224"/>
                    <a:pt x="665" y="220"/>
                    <a:pt x="706" y="215"/>
                  </a:cubicBezTo>
                  <a:cubicBezTo>
                    <a:pt x="733" y="213"/>
                    <a:pt x="759" y="199"/>
                    <a:pt x="787" y="199"/>
                  </a:cubicBezTo>
                  <a:cubicBezTo>
                    <a:pt x="798" y="199"/>
                    <a:pt x="809" y="201"/>
                    <a:pt x="821" y="207"/>
                  </a:cubicBezTo>
                  <a:lnTo>
                    <a:pt x="846" y="207"/>
                  </a:lnTo>
                  <a:cubicBezTo>
                    <a:pt x="854" y="207"/>
                    <a:pt x="866" y="183"/>
                    <a:pt x="875" y="133"/>
                  </a:cubicBezTo>
                  <a:cubicBezTo>
                    <a:pt x="866" y="97"/>
                    <a:pt x="858" y="91"/>
                    <a:pt x="851" y="91"/>
                  </a:cubicBezTo>
                  <a:cubicBezTo>
                    <a:pt x="847" y="91"/>
                    <a:pt x="844" y="92"/>
                    <a:pt x="842" y="92"/>
                  </a:cubicBezTo>
                  <a:lnTo>
                    <a:pt x="731" y="92"/>
                  </a:lnTo>
                  <a:cubicBezTo>
                    <a:pt x="715" y="92"/>
                    <a:pt x="702" y="80"/>
                    <a:pt x="690" y="80"/>
                  </a:cubicBezTo>
                  <a:cubicBezTo>
                    <a:pt x="674" y="80"/>
                    <a:pt x="649" y="92"/>
                    <a:pt x="632" y="92"/>
                  </a:cubicBezTo>
                  <a:cubicBezTo>
                    <a:pt x="604" y="92"/>
                    <a:pt x="579" y="92"/>
                    <a:pt x="555" y="84"/>
                  </a:cubicBezTo>
                  <a:cubicBezTo>
                    <a:pt x="530" y="80"/>
                    <a:pt x="501" y="60"/>
                    <a:pt x="481" y="51"/>
                  </a:cubicBezTo>
                  <a:cubicBezTo>
                    <a:pt x="477" y="51"/>
                    <a:pt x="474" y="50"/>
                    <a:pt x="471" y="50"/>
                  </a:cubicBezTo>
                  <a:cubicBezTo>
                    <a:pt x="462" y="50"/>
                    <a:pt x="453" y="53"/>
                    <a:pt x="445" y="53"/>
                  </a:cubicBezTo>
                  <a:cubicBezTo>
                    <a:pt x="439" y="53"/>
                    <a:pt x="433" y="52"/>
                    <a:pt x="427" y="47"/>
                  </a:cubicBezTo>
                  <a:cubicBezTo>
                    <a:pt x="419" y="43"/>
                    <a:pt x="411" y="42"/>
                    <a:pt x="403" y="42"/>
                  </a:cubicBezTo>
                  <a:cubicBezTo>
                    <a:pt x="378" y="42"/>
                    <a:pt x="354" y="56"/>
                    <a:pt x="329" y="60"/>
                  </a:cubicBezTo>
                  <a:cubicBezTo>
                    <a:pt x="297" y="62"/>
                    <a:pt x="267" y="79"/>
                    <a:pt x="236" y="79"/>
                  </a:cubicBezTo>
                  <a:cubicBezTo>
                    <a:pt x="219" y="79"/>
                    <a:pt x="202" y="74"/>
                    <a:pt x="185" y="60"/>
                  </a:cubicBezTo>
                  <a:cubicBezTo>
                    <a:pt x="177" y="51"/>
                    <a:pt x="169" y="47"/>
                    <a:pt x="157" y="43"/>
                  </a:cubicBezTo>
                  <a:cubicBezTo>
                    <a:pt x="136" y="40"/>
                    <a:pt x="114" y="37"/>
                    <a:pt x="91" y="37"/>
                  </a:cubicBezTo>
                  <a:cubicBezTo>
                    <a:pt x="81" y="37"/>
                    <a:pt x="72" y="38"/>
                    <a:pt x="62" y="39"/>
                  </a:cubicBezTo>
                  <a:cubicBezTo>
                    <a:pt x="46" y="39"/>
                    <a:pt x="33" y="14"/>
                    <a:pt x="17" y="6"/>
                  </a:cubicBezTo>
                  <a:cubicBezTo>
                    <a:pt x="15" y="2"/>
                    <a:pt x="12" y="0"/>
                    <a:pt x="9"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26" name="Google Shape;326;p29"/>
            <p:cNvSpPr/>
            <p:nvPr/>
          </p:nvSpPr>
          <p:spPr>
            <a:xfrm>
              <a:off x="3018200" y="4502450"/>
              <a:ext cx="11300" cy="6775"/>
            </a:xfrm>
            <a:custGeom>
              <a:avLst/>
              <a:gdLst/>
              <a:ahLst/>
              <a:cxnLst/>
              <a:rect l="l" t="t" r="r" b="b"/>
              <a:pathLst>
                <a:path w="452" h="271" extrusionOk="0">
                  <a:moveTo>
                    <a:pt x="33" y="0"/>
                  </a:moveTo>
                  <a:cubicBezTo>
                    <a:pt x="29" y="0"/>
                    <a:pt x="25" y="1"/>
                    <a:pt x="21" y="4"/>
                  </a:cubicBezTo>
                  <a:cubicBezTo>
                    <a:pt x="17" y="4"/>
                    <a:pt x="9" y="8"/>
                    <a:pt x="5" y="8"/>
                  </a:cubicBezTo>
                  <a:lnTo>
                    <a:pt x="0" y="8"/>
                  </a:lnTo>
                  <a:lnTo>
                    <a:pt x="0" y="271"/>
                  </a:lnTo>
                  <a:cubicBezTo>
                    <a:pt x="5" y="267"/>
                    <a:pt x="5" y="267"/>
                    <a:pt x="9" y="263"/>
                  </a:cubicBezTo>
                  <a:cubicBezTo>
                    <a:pt x="12" y="256"/>
                    <a:pt x="15" y="254"/>
                    <a:pt x="18" y="254"/>
                  </a:cubicBezTo>
                  <a:cubicBezTo>
                    <a:pt x="26" y="254"/>
                    <a:pt x="33" y="265"/>
                    <a:pt x="40" y="265"/>
                  </a:cubicBezTo>
                  <a:cubicBezTo>
                    <a:pt x="42" y="265"/>
                    <a:pt x="44" y="264"/>
                    <a:pt x="46" y="263"/>
                  </a:cubicBezTo>
                  <a:cubicBezTo>
                    <a:pt x="58" y="246"/>
                    <a:pt x="70" y="254"/>
                    <a:pt x="78" y="246"/>
                  </a:cubicBezTo>
                  <a:cubicBezTo>
                    <a:pt x="91" y="234"/>
                    <a:pt x="99" y="209"/>
                    <a:pt x="111" y="201"/>
                  </a:cubicBezTo>
                  <a:cubicBezTo>
                    <a:pt x="148" y="189"/>
                    <a:pt x="189" y="181"/>
                    <a:pt x="226" y="181"/>
                  </a:cubicBezTo>
                  <a:cubicBezTo>
                    <a:pt x="238" y="181"/>
                    <a:pt x="251" y="185"/>
                    <a:pt x="263" y="189"/>
                  </a:cubicBezTo>
                  <a:cubicBezTo>
                    <a:pt x="269" y="192"/>
                    <a:pt x="282" y="210"/>
                    <a:pt x="293" y="210"/>
                  </a:cubicBezTo>
                  <a:cubicBezTo>
                    <a:pt x="297" y="210"/>
                    <a:pt x="301" y="208"/>
                    <a:pt x="304" y="201"/>
                  </a:cubicBezTo>
                  <a:cubicBezTo>
                    <a:pt x="310" y="192"/>
                    <a:pt x="316" y="190"/>
                    <a:pt x="321" y="190"/>
                  </a:cubicBezTo>
                  <a:cubicBezTo>
                    <a:pt x="327" y="190"/>
                    <a:pt x="333" y="192"/>
                    <a:pt x="339" y="192"/>
                  </a:cubicBezTo>
                  <a:cubicBezTo>
                    <a:pt x="342" y="192"/>
                    <a:pt x="346" y="192"/>
                    <a:pt x="349" y="189"/>
                  </a:cubicBezTo>
                  <a:cubicBezTo>
                    <a:pt x="361" y="177"/>
                    <a:pt x="379" y="170"/>
                    <a:pt x="396" y="170"/>
                  </a:cubicBezTo>
                  <a:cubicBezTo>
                    <a:pt x="409" y="170"/>
                    <a:pt x="421" y="174"/>
                    <a:pt x="431" y="181"/>
                  </a:cubicBezTo>
                  <a:cubicBezTo>
                    <a:pt x="432" y="181"/>
                    <a:pt x="433" y="181"/>
                    <a:pt x="434" y="181"/>
                  </a:cubicBezTo>
                  <a:cubicBezTo>
                    <a:pt x="444" y="181"/>
                    <a:pt x="448" y="161"/>
                    <a:pt x="452" y="127"/>
                  </a:cubicBezTo>
                  <a:cubicBezTo>
                    <a:pt x="452" y="94"/>
                    <a:pt x="448" y="57"/>
                    <a:pt x="440" y="57"/>
                  </a:cubicBezTo>
                  <a:cubicBezTo>
                    <a:pt x="439" y="58"/>
                    <a:pt x="438" y="58"/>
                    <a:pt x="437" y="58"/>
                  </a:cubicBezTo>
                  <a:cubicBezTo>
                    <a:pt x="426" y="58"/>
                    <a:pt x="416" y="41"/>
                    <a:pt x="405" y="41"/>
                  </a:cubicBezTo>
                  <a:cubicBezTo>
                    <a:pt x="405" y="41"/>
                    <a:pt x="404" y="41"/>
                    <a:pt x="403" y="41"/>
                  </a:cubicBezTo>
                  <a:cubicBezTo>
                    <a:pt x="374" y="49"/>
                    <a:pt x="349" y="62"/>
                    <a:pt x="325" y="78"/>
                  </a:cubicBezTo>
                  <a:cubicBezTo>
                    <a:pt x="322" y="78"/>
                    <a:pt x="319" y="82"/>
                    <a:pt x="316" y="82"/>
                  </a:cubicBezTo>
                  <a:cubicBezTo>
                    <a:pt x="315" y="82"/>
                    <a:pt x="314" y="81"/>
                    <a:pt x="312" y="78"/>
                  </a:cubicBezTo>
                  <a:cubicBezTo>
                    <a:pt x="296" y="53"/>
                    <a:pt x="267" y="33"/>
                    <a:pt x="234" y="29"/>
                  </a:cubicBezTo>
                  <a:cubicBezTo>
                    <a:pt x="226" y="29"/>
                    <a:pt x="214" y="37"/>
                    <a:pt x="202" y="37"/>
                  </a:cubicBezTo>
                  <a:cubicBezTo>
                    <a:pt x="180" y="33"/>
                    <a:pt x="158" y="11"/>
                    <a:pt x="134" y="11"/>
                  </a:cubicBezTo>
                  <a:cubicBezTo>
                    <a:pt x="131" y="11"/>
                    <a:pt x="127" y="11"/>
                    <a:pt x="124" y="12"/>
                  </a:cubicBezTo>
                  <a:cubicBezTo>
                    <a:pt x="121" y="14"/>
                    <a:pt x="118" y="14"/>
                    <a:pt x="115" y="14"/>
                  </a:cubicBezTo>
                  <a:cubicBezTo>
                    <a:pt x="104" y="14"/>
                    <a:pt x="94" y="6"/>
                    <a:pt x="83" y="6"/>
                  </a:cubicBezTo>
                  <a:cubicBezTo>
                    <a:pt x="80" y="6"/>
                    <a:pt x="77" y="7"/>
                    <a:pt x="74" y="8"/>
                  </a:cubicBezTo>
                  <a:cubicBezTo>
                    <a:pt x="72" y="9"/>
                    <a:pt x="71" y="9"/>
                    <a:pt x="69" y="9"/>
                  </a:cubicBezTo>
                  <a:cubicBezTo>
                    <a:pt x="55" y="9"/>
                    <a:pt x="44" y="0"/>
                    <a:pt x="33" y="0"/>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27" name="Google Shape;327;p29"/>
            <p:cNvSpPr/>
            <p:nvPr/>
          </p:nvSpPr>
          <p:spPr>
            <a:xfrm>
              <a:off x="3018300" y="4529000"/>
              <a:ext cx="13875" cy="6225"/>
            </a:xfrm>
            <a:custGeom>
              <a:avLst/>
              <a:gdLst/>
              <a:ahLst/>
              <a:cxnLst/>
              <a:rect l="l" t="t" r="r" b="b"/>
              <a:pathLst>
                <a:path w="555" h="249" extrusionOk="0">
                  <a:moveTo>
                    <a:pt x="1" y="1"/>
                  </a:moveTo>
                  <a:lnTo>
                    <a:pt x="1" y="235"/>
                  </a:lnTo>
                  <a:lnTo>
                    <a:pt x="5" y="235"/>
                  </a:lnTo>
                  <a:cubicBezTo>
                    <a:pt x="11" y="233"/>
                    <a:pt x="18" y="232"/>
                    <a:pt x="24" y="232"/>
                  </a:cubicBezTo>
                  <a:cubicBezTo>
                    <a:pt x="38" y="232"/>
                    <a:pt x="53" y="236"/>
                    <a:pt x="67" y="236"/>
                  </a:cubicBezTo>
                  <a:cubicBezTo>
                    <a:pt x="71" y="236"/>
                    <a:pt x="75" y="235"/>
                    <a:pt x="79" y="235"/>
                  </a:cubicBezTo>
                  <a:cubicBezTo>
                    <a:pt x="103" y="231"/>
                    <a:pt x="128" y="231"/>
                    <a:pt x="148" y="226"/>
                  </a:cubicBezTo>
                  <a:cubicBezTo>
                    <a:pt x="151" y="226"/>
                    <a:pt x="154" y="220"/>
                    <a:pt x="158" y="220"/>
                  </a:cubicBezTo>
                  <a:cubicBezTo>
                    <a:pt x="159" y="220"/>
                    <a:pt x="160" y="220"/>
                    <a:pt x="161" y="222"/>
                  </a:cubicBezTo>
                  <a:cubicBezTo>
                    <a:pt x="165" y="230"/>
                    <a:pt x="170" y="233"/>
                    <a:pt x="176" y="233"/>
                  </a:cubicBezTo>
                  <a:cubicBezTo>
                    <a:pt x="185" y="233"/>
                    <a:pt x="195" y="224"/>
                    <a:pt x="205" y="224"/>
                  </a:cubicBezTo>
                  <a:cubicBezTo>
                    <a:pt x="212" y="224"/>
                    <a:pt x="219" y="229"/>
                    <a:pt x="226" y="247"/>
                  </a:cubicBezTo>
                  <a:cubicBezTo>
                    <a:pt x="226" y="248"/>
                    <a:pt x="227" y="249"/>
                    <a:pt x="227" y="249"/>
                  </a:cubicBezTo>
                  <a:cubicBezTo>
                    <a:pt x="229" y="249"/>
                    <a:pt x="232" y="247"/>
                    <a:pt x="234" y="247"/>
                  </a:cubicBezTo>
                  <a:cubicBezTo>
                    <a:pt x="246" y="221"/>
                    <a:pt x="258" y="209"/>
                    <a:pt x="270" y="209"/>
                  </a:cubicBezTo>
                  <a:cubicBezTo>
                    <a:pt x="274" y="209"/>
                    <a:pt x="279" y="211"/>
                    <a:pt x="284" y="214"/>
                  </a:cubicBezTo>
                  <a:cubicBezTo>
                    <a:pt x="287" y="216"/>
                    <a:pt x="290" y="216"/>
                    <a:pt x="293" y="216"/>
                  </a:cubicBezTo>
                  <a:cubicBezTo>
                    <a:pt x="307" y="216"/>
                    <a:pt x="321" y="205"/>
                    <a:pt x="337" y="202"/>
                  </a:cubicBezTo>
                  <a:cubicBezTo>
                    <a:pt x="340" y="202"/>
                    <a:pt x="343" y="202"/>
                    <a:pt x="346" y="202"/>
                  </a:cubicBezTo>
                  <a:cubicBezTo>
                    <a:pt x="359" y="202"/>
                    <a:pt x="369" y="199"/>
                    <a:pt x="382" y="173"/>
                  </a:cubicBezTo>
                  <a:cubicBezTo>
                    <a:pt x="382" y="170"/>
                    <a:pt x="383" y="169"/>
                    <a:pt x="385" y="169"/>
                  </a:cubicBezTo>
                  <a:cubicBezTo>
                    <a:pt x="388" y="169"/>
                    <a:pt x="392" y="172"/>
                    <a:pt x="394" y="177"/>
                  </a:cubicBezTo>
                  <a:cubicBezTo>
                    <a:pt x="405" y="199"/>
                    <a:pt x="416" y="206"/>
                    <a:pt x="428" y="206"/>
                  </a:cubicBezTo>
                  <a:cubicBezTo>
                    <a:pt x="446" y="206"/>
                    <a:pt x="464" y="188"/>
                    <a:pt x="485" y="185"/>
                  </a:cubicBezTo>
                  <a:cubicBezTo>
                    <a:pt x="492" y="155"/>
                    <a:pt x="501" y="142"/>
                    <a:pt x="512" y="142"/>
                  </a:cubicBezTo>
                  <a:cubicBezTo>
                    <a:pt x="519" y="142"/>
                    <a:pt x="526" y="147"/>
                    <a:pt x="534" y="157"/>
                  </a:cubicBezTo>
                  <a:cubicBezTo>
                    <a:pt x="536" y="158"/>
                    <a:pt x="537" y="159"/>
                    <a:pt x="539" y="159"/>
                  </a:cubicBezTo>
                  <a:cubicBezTo>
                    <a:pt x="548" y="159"/>
                    <a:pt x="555" y="127"/>
                    <a:pt x="555" y="95"/>
                  </a:cubicBezTo>
                  <a:cubicBezTo>
                    <a:pt x="550" y="54"/>
                    <a:pt x="546" y="42"/>
                    <a:pt x="534" y="38"/>
                  </a:cubicBezTo>
                  <a:cubicBezTo>
                    <a:pt x="534" y="38"/>
                    <a:pt x="530" y="38"/>
                    <a:pt x="526" y="46"/>
                  </a:cubicBezTo>
                  <a:cubicBezTo>
                    <a:pt x="520" y="58"/>
                    <a:pt x="513" y="64"/>
                    <a:pt x="507" y="64"/>
                  </a:cubicBezTo>
                  <a:cubicBezTo>
                    <a:pt x="501" y="64"/>
                    <a:pt x="495" y="58"/>
                    <a:pt x="489" y="46"/>
                  </a:cubicBezTo>
                  <a:cubicBezTo>
                    <a:pt x="487" y="42"/>
                    <a:pt x="484" y="41"/>
                    <a:pt x="481" y="41"/>
                  </a:cubicBezTo>
                  <a:cubicBezTo>
                    <a:pt x="478" y="41"/>
                    <a:pt x="475" y="42"/>
                    <a:pt x="472" y="42"/>
                  </a:cubicBezTo>
                  <a:cubicBezTo>
                    <a:pt x="466" y="41"/>
                    <a:pt x="460" y="40"/>
                    <a:pt x="454" y="40"/>
                  </a:cubicBezTo>
                  <a:cubicBezTo>
                    <a:pt x="436" y="40"/>
                    <a:pt x="417" y="45"/>
                    <a:pt x="399" y="54"/>
                  </a:cubicBezTo>
                  <a:cubicBezTo>
                    <a:pt x="394" y="56"/>
                    <a:pt x="389" y="57"/>
                    <a:pt x="384" y="57"/>
                  </a:cubicBezTo>
                  <a:cubicBezTo>
                    <a:pt x="370" y="57"/>
                    <a:pt x="357" y="49"/>
                    <a:pt x="341" y="46"/>
                  </a:cubicBezTo>
                  <a:cubicBezTo>
                    <a:pt x="329" y="42"/>
                    <a:pt x="316" y="40"/>
                    <a:pt x="302" y="40"/>
                  </a:cubicBezTo>
                  <a:cubicBezTo>
                    <a:pt x="289" y="40"/>
                    <a:pt x="276" y="42"/>
                    <a:pt x="263" y="46"/>
                  </a:cubicBezTo>
                  <a:cubicBezTo>
                    <a:pt x="253" y="48"/>
                    <a:pt x="243" y="54"/>
                    <a:pt x="234" y="54"/>
                  </a:cubicBezTo>
                  <a:cubicBezTo>
                    <a:pt x="228" y="54"/>
                    <a:pt x="223" y="52"/>
                    <a:pt x="218" y="46"/>
                  </a:cubicBezTo>
                  <a:cubicBezTo>
                    <a:pt x="214" y="42"/>
                    <a:pt x="210" y="38"/>
                    <a:pt x="206" y="38"/>
                  </a:cubicBezTo>
                  <a:cubicBezTo>
                    <a:pt x="201" y="39"/>
                    <a:pt x="196" y="40"/>
                    <a:pt x="191" y="40"/>
                  </a:cubicBezTo>
                  <a:cubicBezTo>
                    <a:pt x="164" y="40"/>
                    <a:pt x="139" y="22"/>
                    <a:pt x="111" y="5"/>
                  </a:cubicBezTo>
                  <a:cubicBezTo>
                    <a:pt x="103" y="1"/>
                    <a:pt x="91" y="1"/>
                    <a:pt x="79" y="1"/>
                  </a:cubicBezTo>
                  <a:cubicBezTo>
                    <a:pt x="69" y="1"/>
                    <a:pt x="60" y="15"/>
                    <a:pt x="51" y="15"/>
                  </a:cubicBezTo>
                  <a:cubicBezTo>
                    <a:pt x="48" y="15"/>
                    <a:pt x="45" y="13"/>
                    <a:pt x="42" y="9"/>
                  </a:cubicBezTo>
                  <a:cubicBezTo>
                    <a:pt x="37" y="3"/>
                    <a:pt x="32" y="1"/>
                    <a:pt x="27" y="1"/>
                  </a:cubicBezTo>
                  <a:cubicBezTo>
                    <a:pt x="21" y="1"/>
                    <a:pt x="15" y="3"/>
                    <a:pt x="9" y="3"/>
                  </a:cubicBezTo>
                  <a:cubicBezTo>
                    <a:pt x="6" y="3"/>
                    <a:pt x="3" y="3"/>
                    <a:pt x="1" y="1"/>
                  </a:cubicBezTo>
                  <a:close/>
                </a:path>
              </a:pathLst>
            </a:custGeom>
            <a:solidFill>
              <a:srgbClr val="4824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grpSp>
      <p:sp>
        <p:nvSpPr>
          <p:cNvPr id="11" name="Rectangle 10">
            <a:extLst>
              <a:ext uri="{FF2B5EF4-FFF2-40B4-BE49-F238E27FC236}">
                <a16:creationId xmlns:a16="http://schemas.microsoft.com/office/drawing/2014/main" id="{C492D8AD-2F4A-4F46-B71D-3994BB95B361}"/>
              </a:ext>
            </a:extLst>
          </p:cNvPr>
          <p:cNvSpPr/>
          <p:nvPr/>
        </p:nvSpPr>
        <p:spPr>
          <a:xfrm>
            <a:off x="6238217" y="398955"/>
            <a:ext cx="5586713" cy="1569660"/>
          </a:xfrm>
          <a:prstGeom prst="rect">
            <a:avLst/>
          </a:prstGeom>
        </p:spPr>
        <p:txBody>
          <a:bodyPr wrap="square">
            <a:spAutoFit/>
          </a:bodyPr>
          <a:lstStyle/>
          <a:p>
            <a:pPr marL="148163" lvl="8" algn="just" defTabSz="1219170">
              <a:spcBef>
                <a:spcPct val="50000"/>
              </a:spcBef>
              <a:defRPr/>
            </a:pPr>
            <a:r>
              <a:rPr lang="en-US" sz="3200" b="1" dirty="0">
                <a:solidFill>
                  <a:srgbClr val="EEEEEE">
                    <a:lumMod val="25000"/>
                  </a:srgbClr>
                </a:solidFill>
                <a:latin typeface="Times New Roman" panose="02020603050405020304" pitchFamily="18" charset="0"/>
                <a:ea typeface="SimSun"/>
                <a:cs typeface="Times New Roman" panose="02020603050405020304" pitchFamily="18" charset="0"/>
                <a:sym typeface="Arial"/>
              </a:rPr>
              <a:t> - </a:t>
            </a:r>
            <a:r>
              <a:rPr lang="en-US" sz="3200" b="1" dirty="0" err="1">
                <a:solidFill>
                  <a:srgbClr val="EEEEEE">
                    <a:lumMod val="25000"/>
                  </a:srgbClr>
                </a:solidFill>
                <a:latin typeface="Times New Roman" panose="02020603050405020304" pitchFamily="18" charset="0"/>
                <a:ea typeface="SimSun"/>
                <a:cs typeface="Times New Roman" panose="02020603050405020304" pitchFamily="18" charset="0"/>
                <a:sym typeface="Arial"/>
              </a:rPr>
              <a:t>Năm</a:t>
            </a:r>
            <a:r>
              <a:rPr lang="en-US" sz="3200" b="1" dirty="0">
                <a:solidFill>
                  <a:srgbClr val="EEEEEE">
                    <a:lumMod val="25000"/>
                  </a:srgbClr>
                </a:solidFill>
                <a:latin typeface="Times New Roman" panose="02020603050405020304" pitchFamily="18" charset="0"/>
                <a:ea typeface="SimSun"/>
                <a:cs typeface="Times New Roman" panose="02020603050405020304" pitchFamily="18" charset="0"/>
                <a:sym typeface="Arial"/>
              </a:rPr>
              <a:t> 939 </a:t>
            </a:r>
            <a:r>
              <a:rPr lang="en-US" sz="3200" b="1" dirty="0" err="1">
                <a:solidFill>
                  <a:srgbClr val="EEEEEE">
                    <a:lumMod val="25000"/>
                  </a:srgbClr>
                </a:solidFill>
                <a:latin typeface="Times New Roman" panose="02020603050405020304" pitchFamily="18" charset="0"/>
                <a:ea typeface="SimSun"/>
                <a:cs typeface="Times New Roman" panose="02020603050405020304" pitchFamily="18" charset="0"/>
                <a:sym typeface="Arial"/>
              </a:rPr>
              <a:t>Ngô</a:t>
            </a:r>
            <a:r>
              <a:rPr lang="en-US" sz="3200" b="1" dirty="0">
                <a:solidFill>
                  <a:srgbClr val="EEEEEE">
                    <a:lumMod val="25000"/>
                  </a:srgbClr>
                </a:solidFill>
                <a:latin typeface="Times New Roman" panose="02020603050405020304" pitchFamily="18" charset="0"/>
                <a:ea typeface="SimSun"/>
                <a:cs typeface="Times New Roman" panose="02020603050405020304" pitchFamily="18" charset="0"/>
                <a:sym typeface="Arial"/>
              </a:rPr>
              <a:t> </a:t>
            </a:r>
            <a:r>
              <a:rPr lang="en-US" sz="3200" b="1" dirty="0" err="1">
                <a:solidFill>
                  <a:srgbClr val="EEEEEE">
                    <a:lumMod val="25000"/>
                  </a:srgbClr>
                </a:solidFill>
                <a:latin typeface="Times New Roman" panose="02020603050405020304" pitchFamily="18" charset="0"/>
                <a:ea typeface="SimSun"/>
                <a:cs typeface="Times New Roman" panose="02020603050405020304" pitchFamily="18" charset="0"/>
                <a:sym typeface="Arial"/>
              </a:rPr>
              <a:t>Quyền</a:t>
            </a:r>
            <a:r>
              <a:rPr lang="en-US" sz="3200" b="1" dirty="0">
                <a:solidFill>
                  <a:srgbClr val="EEEEEE">
                    <a:lumMod val="25000"/>
                  </a:srgbClr>
                </a:solidFill>
                <a:latin typeface="Times New Roman" panose="02020603050405020304" pitchFamily="18" charset="0"/>
                <a:ea typeface="SimSun"/>
                <a:cs typeface="Times New Roman" panose="02020603050405020304" pitchFamily="18" charset="0"/>
                <a:sym typeface="Arial"/>
              </a:rPr>
              <a:t> </a:t>
            </a:r>
            <a:r>
              <a:rPr lang="en-US" sz="3200" b="1" dirty="0" err="1">
                <a:solidFill>
                  <a:srgbClr val="EEEEEE">
                    <a:lumMod val="25000"/>
                  </a:srgbClr>
                </a:solidFill>
                <a:latin typeface="Times New Roman" panose="02020603050405020304" pitchFamily="18" charset="0"/>
                <a:ea typeface="SimSun"/>
                <a:cs typeface="Times New Roman" panose="02020603050405020304" pitchFamily="18" charset="0"/>
                <a:sym typeface="Arial"/>
              </a:rPr>
              <a:t>lên</a:t>
            </a:r>
            <a:r>
              <a:rPr lang="en-US" sz="3200" b="1" dirty="0">
                <a:solidFill>
                  <a:srgbClr val="EEEEEE">
                    <a:lumMod val="25000"/>
                  </a:srgbClr>
                </a:solidFill>
                <a:latin typeface="Times New Roman" panose="02020603050405020304" pitchFamily="18" charset="0"/>
                <a:ea typeface="SimSun"/>
                <a:cs typeface="Times New Roman" panose="02020603050405020304" pitchFamily="18" charset="0"/>
                <a:sym typeface="Arial"/>
              </a:rPr>
              <a:t> </a:t>
            </a:r>
            <a:r>
              <a:rPr lang="en-US" sz="3200" b="1" dirty="0" err="1">
                <a:solidFill>
                  <a:srgbClr val="EEEEEE">
                    <a:lumMod val="25000"/>
                  </a:srgbClr>
                </a:solidFill>
                <a:latin typeface="Times New Roman" panose="02020603050405020304" pitchFamily="18" charset="0"/>
                <a:ea typeface="SimSun"/>
                <a:cs typeface="Times New Roman" panose="02020603050405020304" pitchFamily="18" charset="0"/>
                <a:sym typeface="Arial"/>
              </a:rPr>
              <a:t>ngôi</a:t>
            </a:r>
            <a:r>
              <a:rPr lang="en-US" sz="3200" b="1" dirty="0">
                <a:solidFill>
                  <a:srgbClr val="EEEEEE">
                    <a:lumMod val="25000"/>
                  </a:srgbClr>
                </a:solidFill>
                <a:latin typeface="Times New Roman" panose="02020603050405020304" pitchFamily="18" charset="0"/>
                <a:ea typeface="SimSun"/>
                <a:cs typeface="Times New Roman" panose="02020603050405020304" pitchFamily="18" charset="0"/>
                <a:sym typeface="Arial"/>
              </a:rPr>
              <a:t> </a:t>
            </a:r>
            <a:r>
              <a:rPr lang="en-US" sz="3200" b="1" dirty="0" err="1">
                <a:solidFill>
                  <a:srgbClr val="EEEEEE">
                    <a:lumMod val="25000"/>
                  </a:srgbClr>
                </a:solidFill>
                <a:latin typeface="Times New Roman" panose="02020603050405020304" pitchFamily="18" charset="0"/>
                <a:ea typeface="SimSun"/>
                <a:cs typeface="Times New Roman" panose="02020603050405020304" pitchFamily="18" charset="0"/>
                <a:sym typeface="Arial"/>
              </a:rPr>
              <a:t>vua</a:t>
            </a:r>
            <a:r>
              <a:rPr lang="en-US" sz="3200" b="1" dirty="0">
                <a:solidFill>
                  <a:srgbClr val="EEEEEE">
                    <a:lumMod val="25000"/>
                  </a:srgbClr>
                </a:solidFill>
                <a:latin typeface="Times New Roman" panose="02020603050405020304" pitchFamily="18" charset="0"/>
                <a:ea typeface="SimSun"/>
                <a:cs typeface="Times New Roman" panose="02020603050405020304" pitchFamily="18" charset="0"/>
                <a:sym typeface="Arial"/>
              </a:rPr>
              <a:t>, </a:t>
            </a:r>
            <a:r>
              <a:rPr lang="en-US" sz="3200" b="1" dirty="0" err="1">
                <a:solidFill>
                  <a:srgbClr val="EEEEEE">
                    <a:lumMod val="25000"/>
                  </a:srgbClr>
                </a:solidFill>
                <a:latin typeface="Times New Roman" panose="02020603050405020304" pitchFamily="18" charset="0"/>
                <a:ea typeface="SimSun"/>
                <a:cs typeface="Times New Roman" panose="02020603050405020304" pitchFamily="18" charset="0"/>
                <a:sym typeface="Arial"/>
              </a:rPr>
              <a:t>đóng</a:t>
            </a:r>
            <a:r>
              <a:rPr lang="en-US" sz="3200" b="1" dirty="0">
                <a:solidFill>
                  <a:srgbClr val="EEEEEE">
                    <a:lumMod val="25000"/>
                  </a:srgbClr>
                </a:solidFill>
                <a:latin typeface="Times New Roman" panose="02020603050405020304" pitchFamily="18" charset="0"/>
                <a:ea typeface="SimSun"/>
                <a:cs typeface="Times New Roman" panose="02020603050405020304" pitchFamily="18" charset="0"/>
                <a:sym typeface="Arial"/>
              </a:rPr>
              <a:t> </a:t>
            </a:r>
            <a:r>
              <a:rPr lang="en-US" sz="3200" b="1" dirty="0" err="1">
                <a:solidFill>
                  <a:srgbClr val="EEEEEE">
                    <a:lumMod val="25000"/>
                  </a:srgbClr>
                </a:solidFill>
                <a:latin typeface="Times New Roman" panose="02020603050405020304" pitchFamily="18" charset="0"/>
                <a:ea typeface="SimSun"/>
                <a:cs typeface="Times New Roman" panose="02020603050405020304" pitchFamily="18" charset="0"/>
                <a:sym typeface="Arial"/>
              </a:rPr>
              <a:t>đô</a:t>
            </a:r>
            <a:r>
              <a:rPr lang="en-US" sz="3200" b="1" dirty="0">
                <a:solidFill>
                  <a:srgbClr val="EEEEEE">
                    <a:lumMod val="25000"/>
                  </a:srgbClr>
                </a:solidFill>
                <a:latin typeface="Times New Roman" panose="02020603050405020304" pitchFamily="18" charset="0"/>
                <a:ea typeface="SimSun"/>
                <a:cs typeface="Times New Roman" panose="02020603050405020304" pitchFamily="18" charset="0"/>
                <a:sym typeface="Arial"/>
              </a:rPr>
              <a:t> </a:t>
            </a:r>
            <a:r>
              <a:rPr lang="en-US" sz="3200" b="1" dirty="0" err="1">
                <a:solidFill>
                  <a:srgbClr val="EEEEEE">
                    <a:lumMod val="25000"/>
                  </a:srgbClr>
                </a:solidFill>
                <a:latin typeface="Times New Roman" panose="02020603050405020304" pitchFamily="18" charset="0"/>
                <a:ea typeface="SimSun"/>
                <a:cs typeface="Times New Roman" panose="02020603050405020304" pitchFamily="18" charset="0"/>
                <a:sym typeface="Arial"/>
              </a:rPr>
              <a:t>ở</a:t>
            </a:r>
            <a:r>
              <a:rPr lang="en-US" sz="3200" b="1" dirty="0">
                <a:solidFill>
                  <a:srgbClr val="EEEEEE">
                    <a:lumMod val="25000"/>
                  </a:srgbClr>
                </a:solidFill>
                <a:latin typeface="Times New Roman" panose="02020603050405020304" pitchFamily="18" charset="0"/>
                <a:ea typeface="SimSun"/>
                <a:cs typeface="Times New Roman" panose="02020603050405020304" pitchFamily="18" charset="0"/>
                <a:sym typeface="Arial"/>
              </a:rPr>
              <a:t> </a:t>
            </a:r>
            <a:r>
              <a:rPr lang="en-US" sz="3200" b="1" dirty="0" err="1">
                <a:solidFill>
                  <a:srgbClr val="EEEEEE">
                    <a:lumMod val="25000"/>
                  </a:srgbClr>
                </a:solidFill>
                <a:latin typeface="Times New Roman" panose="02020603050405020304" pitchFamily="18" charset="0"/>
                <a:ea typeface="SimSun"/>
                <a:cs typeface="Times New Roman" panose="02020603050405020304" pitchFamily="18" charset="0"/>
                <a:sym typeface="Arial"/>
              </a:rPr>
              <a:t>Cổ</a:t>
            </a:r>
            <a:r>
              <a:rPr lang="en-US" sz="3200" b="1" dirty="0">
                <a:solidFill>
                  <a:srgbClr val="EEEEEE">
                    <a:lumMod val="25000"/>
                  </a:srgbClr>
                </a:solidFill>
                <a:latin typeface="Times New Roman" panose="02020603050405020304" pitchFamily="18" charset="0"/>
                <a:ea typeface="SimSun"/>
                <a:cs typeface="Times New Roman" panose="02020603050405020304" pitchFamily="18" charset="0"/>
                <a:sym typeface="Arial"/>
              </a:rPr>
              <a:t> Loa (</a:t>
            </a:r>
            <a:r>
              <a:rPr lang="en-US" sz="3200" b="1" dirty="0" err="1">
                <a:solidFill>
                  <a:srgbClr val="EEEEEE">
                    <a:lumMod val="25000"/>
                  </a:srgbClr>
                </a:solidFill>
                <a:latin typeface="Times New Roman" panose="02020603050405020304" pitchFamily="18" charset="0"/>
                <a:ea typeface="SimSun"/>
                <a:cs typeface="Times New Roman" panose="02020603050405020304" pitchFamily="18" charset="0"/>
                <a:sym typeface="Arial"/>
              </a:rPr>
              <a:t>Đông</a:t>
            </a:r>
            <a:r>
              <a:rPr lang="en-US" sz="3200" b="1" dirty="0">
                <a:solidFill>
                  <a:srgbClr val="EEEEEE">
                    <a:lumMod val="25000"/>
                  </a:srgbClr>
                </a:solidFill>
                <a:latin typeface="Times New Roman" panose="02020603050405020304" pitchFamily="18" charset="0"/>
                <a:ea typeface="SimSun"/>
                <a:cs typeface="Times New Roman" panose="02020603050405020304" pitchFamily="18" charset="0"/>
                <a:sym typeface="Arial"/>
              </a:rPr>
              <a:t> Anh – </a:t>
            </a:r>
            <a:r>
              <a:rPr lang="en-US" sz="3200" b="1" dirty="0" err="1">
                <a:solidFill>
                  <a:srgbClr val="EEEEEE">
                    <a:lumMod val="25000"/>
                  </a:srgbClr>
                </a:solidFill>
                <a:latin typeface="Times New Roman" panose="02020603050405020304" pitchFamily="18" charset="0"/>
                <a:ea typeface="SimSun"/>
                <a:cs typeface="Times New Roman" panose="02020603050405020304" pitchFamily="18" charset="0"/>
                <a:sym typeface="Arial"/>
              </a:rPr>
              <a:t>Hà</a:t>
            </a:r>
            <a:r>
              <a:rPr lang="en-US" sz="3200" b="1" dirty="0">
                <a:solidFill>
                  <a:srgbClr val="EEEEEE">
                    <a:lumMod val="25000"/>
                  </a:srgbClr>
                </a:solidFill>
                <a:latin typeface="Times New Roman" panose="02020603050405020304" pitchFamily="18" charset="0"/>
                <a:ea typeface="SimSun"/>
                <a:cs typeface="Times New Roman" panose="02020603050405020304" pitchFamily="18" charset="0"/>
                <a:sym typeface="Arial"/>
              </a:rPr>
              <a:t> </a:t>
            </a:r>
            <a:r>
              <a:rPr lang="en-US" sz="3200" b="1" dirty="0" err="1">
                <a:solidFill>
                  <a:srgbClr val="EEEEEE">
                    <a:lumMod val="25000"/>
                  </a:srgbClr>
                </a:solidFill>
                <a:latin typeface="Times New Roman" panose="02020603050405020304" pitchFamily="18" charset="0"/>
                <a:ea typeface="SimSun"/>
                <a:cs typeface="Times New Roman" panose="02020603050405020304" pitchFamily="18" charset="0"/>
                <a:sym typeface="Arial"/>
              </a:rPr>
              <a:t>Nội</a:t>
            </a:r>
            <a:r>
              <a:rPr lang="en-US" sz="3200" b="1" dirty="0">
                <a:solidFill>
                  <a:srgbClr val="EEEEEE">
                    <a:lumMod val="25000"/>
                  </a:srgbClr>
                </a:solidFill>
                <a:latin typeface="Times New Roman" panose="02020603050405020304" pitchFamily="18" charset="0"/>
                <a:ea typeface="SimSun"/>
                <a:cs typeface="Times New Roman" panose="02020603050405020304" pitchFamily="18" charset="0"/>
                <a:sym typeface="Arial"/>
              </a:rPr>
              <a:t>).</a:t>
            </a:r>
          </a:p>
        </p:txBody>
      </p:sp>
      <p:sp>
        <p:nvSpPr>
          <p:cNvPr id="328" name="Rectangle 327">
            <a:extLst>
              <a:ext uri="{FF2B5EF4-FFF2-40B4-BE49-F238E27FC236}">
                <a16:creationId xmlns:a16="http://schemas.microsoft.com/office/drawing/2014/main" id="{501B02D5-6242-5B40-9E1C-D2A52142E056}"/>
              </a:ext>
            </a:extLst>
          </p:cNvPr>
          <p:cNvSpPr/>
          <p:nvPr/>
        </p:nvSpPr>
        <p:spPr>
          <a:xfrm>
            <a:off x="6096001" y="2380665"/>
            <a:ext cx="5586713" cy="1569660"/>
          </a:xfrm>
          <a:prstGeom prst="rect">
            <a:avLst/>
          </a:prstGeom>
        </p:spPr>
        <p:txBody>
          <a:bodyPr wrap="square">
            <a:spAutoFit/>
          </a:bodyPr>
          <a:lstStyle/>
          <a:p>
            <a:pPr marL="148163" lvl="8" algn="just" defTabSz="1219170">
              <a:spcBef>
                <a:spcPct val="50000"/>
              </a:spcBef>
              <a:defRPr/>
            </a:pPr>
            <a:r>
              <a:rPr lang="en-US" sz="3200" b="1" dirty="0">
                <a:solidFill>
                  <a:srgbClr val="EEEEEE">
                    <a:lumMod val="25000"/>
                  </a:srgbClr>
                </a:solidFill>
                <a:latin typeface="Times New Roman" panose="02020603050405020304" pitchFamily="18" charset="0"/>
                <a:ea typeface="SimSun"/>
                <a:cs typeface="Times New Roman" panose="02020603050405020304" pitchFamily="18" charset="0"/>
                <a:sym typeface="Arial"/>
              </a:rPr>
              <a:t>  </a:t>
            </a:r>
            <a:r>
              <a:rPr lang="en-VN" sz="3200" b="1" kern="0" dirty="0">
                <a:solidFill>
                  <a:srgbClr val="000000"/>
                </a:solidFill>
                <a:latin typeface="Times New Roman" panose="02020603050405020304" pitchFamily="18" charset="0"/>
                <a:cs typeface="Times New Roman" panose="02020603050405020304" pitchFamily="18" charset="0"/>
                <a:sym typeface="Arial"/>
              </a:rPr>
              <a:t>- Xây dựng bộ máy chính quyền từ trung ương đến địa phương.</a:t>
            </a:r>
          </a:p>
        </p:txBody>
      </p:sp>
      <p:pic>
        <p:nvPicPr>
          <p:cNvPr id="329" name="Picture 328">
            <a:extLst>
              <a:ext uri="{FF2B5EF4-FFF2-40B4-BE49-F238E27FC236}">
                <a16:creationId xmlns:a16="http://schemas.microsoft.com/office/drawing/2014/main" id="{1F190DCA-74BB-CD4A-B4F8-E6BB6A0ED221}"/>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19001" t="7645" r="10889" b="11645"/>
          <a:stretch/>
        </p:blipFill>
        <p:spPr bwMode="auto">
          <a:xfrm>
            <a:off x="-63735" y="548641"/>
            <a:ext cx="2992104" cy="6352448"/>
          </a:xfrm>
          <a:custGeom>
            <a:avLst/>
            <a:gdLst>
              <a:gd name="connsiteX0" fmla="*/ 0 w 2244078"/>
              <a:gd name="connsiteY0" fmla="*/ 0 h 4764336"/>
              <a:gd name="connsiteX1" fmla="*/ 2244078 w 2244078"/>
              <a:gd name="connsiteY1" fmla="*/ 0 h 4764336"/>
              <a:gd name="connsiteX2" fmla="*/ 2244078 w 2244078"/>
              <a:gd name="connsiteY2" fmla="*/ 4764336 h 4764336"/>
              <a:gd name="connsiteX3" fmla="*/ 0 w 2244078"/>
              <a:gd name="connsiteY3" fmla="*/ 4764336 h 4764336"/>
            </a:gdLst>
            <a:ahLst/>
            <a:cxnLst>
              <a:cxn ang="0">
                <a:pos x="connsiteX0" y="connsiteY0"/>
              </a:cxn>
              <a:cxn ang="0">
                <a:pos x="connsiteX1" y="connsiteY1"/>
              </a:cxn>
              <a:cxn ang="0">
                <a:pos x="connsiteX2" y="connsiteY2"/>
              </a:cxn>
              <a:cxn ang="0">
                <a:pos x="connsiteX3" y="connsiteY3"/>
              </a:cxn>
            </a:cxnLst>
            <a:rect l="l" t="t" r="r" b="b"/>
            <a:pathLst>
              <a:path w="2244078" h="4764336">
                <a:moveTo>
                  <a:pt x="0" y="0"/>
                </a:moveTo>
                <a:lnTo>
                  <a:pt x="2244078" y="0"/>
                </a:lnTo>
                <a:lnTo>
                  <a:pt x="2244078" y="4764336"/>
                </a:lnTo>
                <a:lnTo>
                  <a:pt x="0" y="4764336"/>
                </a:lnTo>
                <a:close/>
              </a:path>
            </a:pathLst>
          </a:custGeom>
          <a:noFill/>
          <a:extLst>
            <a:ext uri="{909E8E84-426E-40DD-AFC4-6F175D3DCCD1}">
              <a14:hiddenFill xmlns:a14="http://schemas.microsoft.com/office/drawing/2010/main">
                <a:solidFill>
                  <a:srgbClr val="FFFFFF"/>
                </a:solidFill>
              </a14:hiddenFill>
            </a:ext>
          </a:extLst>
        </p:spPr>
      </p:pic>
      <p:pic>
        <p:nvPicPr>
          <p:cNvPr id="2050" name="Picture 2">
            <a:extLst>
              <a:ext uri="{FF2B5EF4-FFF2-40B4-BE49-F238E27FC236}">
                <a16:creationId xmlns:a16="http://schemas.microsoft.com/office/drawing/2014/main" id="{D8652711-16E9-A34D-9B27-C62CE46BCF04}"/>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5478" t="13894" r="22769"/>
          <a:stretch/>
        </p:blipFill>
        <p:spPr bwMode="auto">
          <a:xfrm flipH="1">
            <a:off x="1094506" y="3277356"/>
            <a:ext cx="4136572" cy="3623733"/>
          </a:xfrm>
          <a:prstGeom prst="rect">
            <a:avLst/>
          </a:prstGeom>
          <a:noFill/>
          <a:extLst>
            <a:ext uri="{909E8E84-426E-40DD-AFC4-6F175D3DCCD1}">
              <a14:hiddenFill xmlns:a14="http://schemas.microsoft.com/office/drawing/2010/main">
                <a:solidFill>
                  <a:srgbClr val="FFFFFF"/>
                </a:solidFill>
              </a14:hiddenFill>
            </a:ext>
          </a:extLst>
        </p:spPr>
      </p:pic>
      <p:sp>
        <p:nvSpPr>
          <p:cNvPr id="334" name="Google Shape;135;p28">
            <a:extLst>
              <a:ext uri="{FF2B5EF4-FFF2-40B4-BE49-F238E27FC236}">
                <a16:creationId xmlns:a16="http://schemas.microsoft.com/office/drawing/2014/main" id="{DA28E969-C87F-D943-B0CD-2F5B790E309B}"/>
              </a:ext>
            </a:extLst>
          </p:cNvPr>
          <p:cNvSpPr txBox="1">
            <a:spLocks/>
          </p:cNvSpPr>
          <p:nvPr/>
        </p:nvSpPr>
        <p:spPr>
          <a:xfrm>
            <a:off x="-63735" y="-139339"/>
            <a:ext cx="6078724" cy="770400"/>
          </a:xfrm>
          <a:prstGeom prst="rect">
            <a:avLst/>
          </a:prstGeom>
          <a:noFill/>
          <a:ln>
            <a:noFill/>
          </a:ln>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accent3"/>
              </a:buClr>
              <a:buSzPts val="1400"/>
              <a:buFont typeface="Livvic"/>
              <a:buNone/>
              <a:defRPr sz="1800" b="0" i="0" u="none" strike="noStrike" cap="none">
                <a:solidFill>
                  <a:schemeClr val="dk1"/>
                </a:solidFill>
                <a:latin typeface="Livvic"/>
                <a:ea typeface="Livvic"/>
                <a:cs typeface="Livvic"/>
                <a:sym typeface="Livvic"/>
              </a:defRPr>
            </a:lvl1pPr>
            <a:lvl2pPr marR="0" lvl="1" algn="ctr" rtl="0">
              <a:lnSpc>
                <a:spcPct val="100000"/>
              </a:lnSpc>
              <a:spcBef>
                <a:spcPts val="0"/>
              </a:spcBef>
              <a:spcAft>
                <a:spcPts val="0"/>
              </a:spcAft>
              <a:buClr>
                <a:schemeClr val="accent3"/>
              </a:buClr>
              <a:buSzPts val="1400"/>
              <a:buFont typeface="Livvic"/>
              <a:buNone/>
              <a:defRPr sz="1400" b="0" i="0" u="none" strike="noStrike" cap="none">
                <a:solidFill>
                  <a:schemeClr val="accent3"/>
                </a:solidFill>
                <a:latin typeface="Livvic"/>
                <a:ea typeface="Livvic"/>
                <a:cs typeface="Livvic"/>
                <a:sym typeface="Livvic"/>
              </a:defRPr>
            </a:lvl2pPr>
            <a:lvl3pPr marR="0" lvl="2" algn="ctr" rtl="0">
              <a:lnSpc>
                <a:spcPct val="100000"/>
              </a:lnSpc>
              <a:spcBef>
                <a:spcPts val="0"/>
              </a:spcBef>
              <a:spcAft>
                <a:spcPts val="0"/>
              </a:spcAft>
              <a:buClr>
                <a:schemeClr val="accent3"/>
              </a:buClr>
              <a:buSzPts val="1400"/>
              <a:buFont typeface="Livvic"/>
              <a:buNone/>
              <a:defRPr sz="1400" b="0" i="0" u="none" strike="noStrike" cap="none">
                <a:solidFill>
                  <a:schemeClr val="accent3"/>
                </a:solidFill>
                <a:latin typeface="Livvic"/>
                <a:ea typeface="Livvic"/>
                <a:cs typeface="Livvic"/>
                <a:sym typeface="Livvic"/>
              </a:defRPr>
            </a:lvl3pPr>
            <a:lvl4pPr marR="0" lvl="3" algn="ctr" rtl="0">
              <a:lnSpc>
                <a:spcPct val="100000"/>
              </a:lnSpc>
              <a:spcBef>
                <a:spcPts val="0"/>
              </a:spcBef>
              <a:spcAft>
                <a:spcPts val="0"/>
              </a:spcAft>
              <a:buClr>
                <a:schemeClr val="accent3"/>
              </a:buClr>
              <a:buSzPts val="1400"/>
              <a:buFont typeface="Livvic"/>
              <a:buNone/>
              <a:defRPr sz="1400" b="0" i="0" u="none" strike="noStrike" cap="none">
                <a:solidFill>
                  <a:schemeClr val="accent3"/>
                </a:solidFill>
                <a:latin typeface="Livvic"/>
                <a:ea typeface="Livvic"/>
                <a:cs typeface="Livvic"/>
                <a:sym typeface="Livvic"/>
              </a:defRPr>
            </a:lvl4pPr>
            <a:lvl5pPr marR="0" lvl="4" algn="ctr" rtl="0">
              <a:lnSpc>
                <a:spcPct val="100000"/>
              </a:lnSpc>
              <a:spcBef>
                <a:spcPts val="0"/>
              </a:spcBef>
              <a:spcAft>
                <a:spcPts val="0"/>
              </a:spcAft>
              <a:buClr>
                <a:schemeClr val="accent3"/>
              </a:buClr>
              <a:buSzPts val="1400"/>
              <a:buFont typeface="Livvic"/>
              <a:buNone/>
              <a:defRPr sz="1400" b="0" i="0" u="none" strike="noStrike" cap="none">
                <a:solidFill>
                  <a:schemeClr val="accent3"/>
                </a:solidFill>
                <a:latin typeface="Livvic"/>
                <a:ea typeface="Livvic"/>
                <a:cs typeface="Livvic"/>
                <a:sym typeface="Livvic"/>
              </a:defRPr>
            </a:lvl5pPr>
            <a:lvl6pPr marR="0" lvl="5" algn="ctr" rtl="0">
              <a:lnSpc>
                <a:spcPct val="100000"/>
              </a:lnSpc>
              <a:spcBef>
                <a:spcPts val="0"/>
              </a:spcBef>
              <a:spcAft>
                <a:spcPts val="0"/>
              </a:spcAft>
              <a:buClr>
                <a:schemeClr val="accent3"/>
              </a:buClr>
              <a:buSzPts val="1400"/>
              <a:buFont typeface="Livvic"/>
              <a:buNone/>
              <a:defRPr sz="1400" b="0" i="0" u="none" strike="noStrike" cap="none">
                <a:solidFill>
                  <a:schemeClr val="accent3"/>
                </a:solidFill>
                <a:latin typeface="Livvic"/>
                <a:ea typeface="Livvic"/>
                <a:cs typeface="Livvic"/>
                <a:sym typeface="Livvic"/>
              </a:defRPr>
            </a:lvl6pPr>
            <a:lvl7pPr marR="0" lvl="6" algn="ctr" rtl="0">
              <a:lnSpc>
                <a:spcPct val="100000"/>
              </a:lnSpc>
              <a:spcBef>
                <a:spcPts val="0"/>
              </a:spcBef>
              <a:spcAft>
                <a:spcPts val="0"/>
              </a:spcAft>
              <a:buClr>
                <a:schemeClr val="accent3"/>
              </a:buClr>
              <a:buSzPts val="1400"/>
              <a:buFont typeface="Livvic"/>
              <a:buNone/>
              <a:defRPr sz="1400" b="0" i="0" u="none" strike="noStrike" cap="none">
                <a:solidFill>
                  <a:schemeClr val="accent3"/>
                </a:solidFill>
                <a:latin typeface="Livvic"/>
                <a:ea typeface="Livvic"/>
                <a:cs typeface="Livvic"/>
                <a:sym typeface="Livvic"/>
              </a:defRPr>
            </a:lvl7pPr>
            <a:lvl8pPr marR="0" lvl="7" algn="ctr" rtl="0">
              <a:lnSpc>
                <a:spcPct val="100000"/>
              </a:lnSpc>
              <a:spcBef>
                <a:spcPts val="0"/>
              </a:spcBef>
              <a:spcAft>
                <a:spcPts val="0"/>
              </a:spcAft>
              <a:buClr>
                <a:schemeClr val="accent3"/>
              </a:buClr>
              <a:buSzPts val="1400"/>
              <a:buFont typeface="Livvic"/>
              <a:buNone/>
              <a:defRPr sz="1400" b="0" i="0" u="none" strike="noStrike" cap="none">
                <a:solidFill>
                  <a:schemeClr val="accent3"/>
                </a:solidFill>
                <a:latin typeface="Livvic"/>
                <a:ea typeface="Livvic"/>
                <a:cs typeface="Livvic"/>
                <a:sym typeface="Livvic"/>
              </a:defRPr>
            </a:lvl8pPr>
            <a:lvl9pPr marR="0" lvl="8" algn="ctr" rtl="0">
              <a:lnSpc>
                <a:spcPct val="100000"/>
              </a:lnSpc>
              <a:spcBef>
                <a:spcPts val="0"/>
              </a:spcBef>
              <a:spcAft>
                <a:spcPts val="0"/>
              </a:spcAft>
              <a:buClr>
                <a:schemeClr val="accent3"/>
              </a:buClr>
              <a:buSzPts val="1400"/>
              <a:buFont typeface="Livvic"/>
              <a:buNone/>
              <a:defRPr sz="1400" b="0" i="0" u="none" strike="noStrike" cap="none">
                <a:solidFill>
                  <a:schemeClr val="accent3"/>
                </a:solidFill>
                <a:latin typeface="Livvic"/>
                <a:ea typeface="Livvic"/>
                <a:cs typeface="Livvic"/>
                <a:sym typeface="Livvic"/>
              </a:defRPr>
            </a:lvl9pPr>
          </a:lstStyle>
          <a:p>
            <a:pPr lvl="0" algn="l" defTabSz="1219170">
              <a:buClr>
                <a:srgbClr val="553333"/>
              </a:buClr>
              <a:buSzTx/>
            </a:pPr>
            <a:r>
              <a:rPr lang="en-US" sz="3200" kern="0" dirty="0">
                <a:solidFill>
                  <a:srgbClr val="482400"/>
                </a:solidFill>
                <a:latin typeface="SVN-Blenda Script" panose="02000804000000020003" pitchFamily="2" charset="0"/>
                <a:ea typeface="+mn-ea"/>
                <a:cs typeface="+mn-cs"/>
              </a:rPr>
              <a:t>1. </a:t>
            </a:r>
            <a:r>
              <a:rPr lang="vi-VN" sz="3200" kern="0" dirty="0">
                <a:solidFill>
                  <a:srgbClr val="482400"/>
                </a:solidFill>
                <a:latin typeface="SVN-Blenda Script" panose="02000804000000020003" pitchFamily="2" charset="0"/>
                <a:ea typeface="+mn-ea"/>
                <a:cs typeface="+mn-cs"/>
              </a:rPr>
              <a:t>Ngô Quyền dựng nền độc lập.</a:t>
            </a:r>
          </a:p>
        </p:txBody>
      </p:sp>
      <p:grpSp>
        <p:nvGrpSpPr>
          <p:cNvPr id="335" name="Google Shape;119;p26">
            <a:extLst>
              <a:ext uri="{FF2B5EF4-FFF2-40B4-BE49-F238E27FC236}">
                <a16:creationId xmlns:a16="http://schemas.microsoft.com/office/drawing/2014/main" id="{0634FEC4-A7E9-7E42-99BE-4F066CB908ED}"/>
              </a:ext>
            </a:extLst>
          </p:cNvPr>
          <p:cNvGrpSpPr/>
          <p:nvPr/>
        </p:nvGrpSpPr>
        <p:grpSpPr>
          <a:xfrm>
            <a:off x="1284477" y="598878"/>
            <a:ext cx="3007868" cy="92721"/>
            <a:chOff x="446800" y="1721825"/>
            <a:chExt cx="259025" cy="18316"/>
          </a:xfrm>
        </p:grpSpPr>
        <p:sp>
          <p:nvSpPr>
            <p:cNvPr id="336" name="Google Shape;120;p26">
              <a:extLst>
                <a:ext uri="{FF2B5EF4-FFF2-40B4-BE49-F238E27FC236}">
                  <a16:creationId xmlns:a16="http://schemas.microsoft.com/office/drawing/2014/main" id="{B93CF1FE-51B1-C848-BB17-16AE80F88357}"/>
                </a:ext>
              </a:extLst>
            </p:cNvPr>
            <p:cNvSpPr/>
            <p:nvPr/>
          </p:nvSpPr>
          <p:spPr>
            <a:xfrm>
              <a:off x="447225" y="1724716"/>
              <a:ext cx="258600" cy="15425"/>
            </a:xfrm>
            <a:custGeom>
              <a:avLst/>
              <a:gdLst/>
              <a:ahLst/>
              <a:cxnLst/>
              <a:rect l="l" t="t" r="r" b="b"/>
              <a:pathLst>
                <a:path w="10344" h="617" extrusionOk="0">
                  <a:moveTo>
                    <a:pt x="371" y="0"/>
                  </a:moveTo>
                  <a:cubicBezTo>
                    <a:pt x="274" y="0"/>
                    <a:pt x="176" y="4"/>
                    <a:pt x="77" y="13"/>
                  </a:cubicBezTo>
                  <a:cubicBezTo>
                    <a:pt x="1" y="13"/>
                    <a:pt x="3" y="132"/>
                    <a:pt x="78" y="132"/>
                  </a:cubicBezTo>
                  <a:cubicBezTo>
                    <a:pt x="79" y="132"/>
                    <a:pt x="80" y="132"/>
                    <a:pt x="81" y="132"/>
                  </a:cubicBezTo>
                  <a:cubicBezTo>
                    <a:pt x="246" y="140"/>
                    <a:pt x="410" y="177"/>
                    <a:pt x="574" y="189"/>
                  </a:cubicBezTo>
                  <a:cubicBezTo>
                    <a:pt x="738" y="206"/>
                    <a:pt x="902" y="226"/>
                    <a:pt x="1062" y="247"/>
                  </a:cubicBezTo>
                  <a:cubicBezTo>
                    <a:pt x="1226" y="263"/>
                    <a:pt x="1395" y="271"/>
                    <a:pt x="1555" y="292"/>
                  </a:cubicBezTo>
                  <a:cubicBezTo>
                    <a:pt x="1719" y="317"/>
                    <a:pt x="1883" y="325"/>
                    <a:pt x="2047" y="349"/>
                  </a:cubicBezTo>
                  <a:cubicBezTo>
                    <a:pt x="2211" y="378"/>
                    <a:pt x="2375" y="431"/>
                    <a:pt x="2543" y="448"/>
                  </a:cubicBezTo>
                  <a:cubicBezTo>
                    <a:pt x="2712" y="464"/>
                    <a:pt x="2880" y="485"/>
                    <a:pt x="3052" y="497"/>
                  </a:cubicBezTo>
                  <a:cubicBezTo>
                    <a:pt x="3093" y="500"/>
                    <a:pt x="3134" y="501"/>
                    <a:pt x="3175" y="501"/>
                  </a:cubicBezTo>
                  <a:cubicBezTo>
                    <a:pt x="3273" y="501"/>
                    <a:pt x="3371" y="495"/>
                    <a:pt x="3470" y="495"/>
                  </a:cubicBezTo>
                  <a:cubicBezTo>
                    <a:pt x="3501" y="495"/>
                    <a:pt x="3531" y="496"/>
                    <a:pt x="3561" y="497"/>
                  </a:cubicBezTo>
                  <a:cubicBezTo>
                    <a:pt x="3729" y="501"/>
                    <a:pt x="3898" y="518"/>
                    <a:pt x="4066" y="526"/>
                  </a:cubicBezTo>
                  <a:cubicBezTo>
                    <a:pt x="4152" y="530"/>
                    <a:pt x="4235" y="530"/>
                    <a:pt x="4318" y="530"/>
                  </a:cubicBezTo>
                  <a:cubicBezTo>
                    <a:pt x="4400" y="530"/>
                    <a:pt x="4482" y="530"/>
                    <a:pt x="4566" y="534"/>
                  </a:cubicBezTo>
                  <a:cubicBezTo>
                    <a:pt x="4730" y="538"/>
                    <a:pt x="4895" y="591"/>
                    <a:pt x="5063" y="596"/>
                  </a:cubicBezTo>
                  <a:cubicBezTo>
                    <a:pt x="5078" y="596"/>
                    <a:pt x="5093" y="596"/>
                    <a:pt x="5108" y="596"/>
                  </a:cubicBezTo>
                  <a:cubicBezTo>
                    <a:pt x="5243" y="596"/>
                    <a:pt x="5380" y="583"/>
                    <a:pt x="5514" y="583"/>
                  </a:cubicBezTo>
                  <a:cubicBezTo>
                    <a:pt x="5529" y="583"/>
                    <a:pt x="5544" y="583"/>
                    <a:pt x="5559" y="583"/>
                  </a:cubicBezTo>
                  <a:cubicBezTo>
                    <a:pt x="5615" y="585"/>
                    <a:pt x="5671" y="585"/>
                    <a:pt x="5727" y="585"/>
                  </a:cubicBezTo>
                  <a:cubicBezTo>
                    <a:pt x="5837" y="585"/>
                    <a:pt x="5948" y="583"/>
                    <a:pt x="6060" y="583"/>
                  </a:cubicBezTo>
                  <a:cubicBezTo>
                    <a:pt x="6224" y="583"/>
                    <a:pt x="6392" y="616"/>
                    <a:pt x="6556" y="616"/>
                  </a:cubicBezTo>
                  <a:cubicBezTo>
                    <a:pt x="6721" y="616"/>
                    <a:pt x="6889" y="600"/>
                    <a:pt x="7053" y="600"/>
                  </a:cubicBezTo>
                  <a:cubicBezTo>
                    <a:pt x="7221" y="596"/>
                    <a:pt x="7385" y="563"/>
                    <a:pt x="7554" y="559"/>
                  </a:cubicBezTo>
                  <a:cubicBezTo>
                    <a:pt x="7570" y="558"/>
                    <a:pt x="7587" y="557"/>
                    <a:pt x="7603" y="557"/>
                  </a:cubicBezTo>
                  <a:cubicBezTo>
                    <a:pt x="7735" y="557"/>
                    <a:pt x="7869" y="580"/>
                    <a:pt x="8000" y="580"/>
                  </a:cubicBezTo>
                  <a:cubicBezTo>
                    <a:pt x="8017" y="580"/>
                    <a:pt x="8033" y="580"/>
                    <a:pt x="8050" y="579"/>
                  </a:cubicBezTo>
                  <a:cubicBezTo>
                    <a:pt x="8243" y="571"/>
                    <a:pt x="8428" y="522"/>
                    <a:pt x="8616" y="509"/>
                  </a:cubicBezTo>
                  <a:cubicBezTo>
                    <a:pt x="8805" y="497"/>
                    <a:pt x="8994" y="477"/>
                    <a:pt x="9178" y="460"/>
                  </a:cubicBezTo>
                  <a:cubicBezTo>
                    <a:pt x="9367" y="440"/>
                    <a:pt x="9560" y="448"/>
                    <a:pt x="9749" y="427"/>
                  </a:cubicBezTo>
                  <a:cubicBezTo>
                    <a:pt x="9938" y="403"/>
                    <a:pt x="10122" y="370"/>
                    <a:pt x="10311" y="341"/>
                  </a:cubicBezTo>
                  <a:cubicBezTo>
                    <a:pt x="10340" y="337"/>
                    <a:pt x="10344" y="267"/>
                    <a:pt x="10311" y="267"/>
                  </a:cubicBezTo>
                  <a:cubicBezTo>
                    <a:pt x="10143" y="271"/>
                    <a:pt x="9974" y="280"/>
                    <a:pt x="9810" y="284"/>
                  </a:cubicBezTo>
                  <a:cubicBezTo>
                    <a:pt x="9642" y="288"/>
                    <a:pt x="9474" y="308"/>
                    <a:pt x="9310" y="312"/>
                  </a:cubicBezTo>
                  <a:cubicBezTo>
                    <a:pt x="9141" y="317"/>
                    <a:pt x="8977" y="325"/>
                    <a:pt x="8809" y="329"/>
                  </a:cubicBezTo>
                  <a:cubicBezTo>
                    <a:pt x="8641" y="333"/>
                    <a:pt x="8477" y="345"/>
                    <a:pt x="8309" y="349"/>
                  </a:cubicBezTo>
                  <a:cubicBezTo>
                    <a:pt x="8296" y="350"/>
                    <a:pt x="8283" y="350"/>
                    <a:pt x="8270" y="350"/>
                  </a:cubicBezTo>
                  <a:cubicBezTo>
                    <a:pt x="8115" y="350"/>
                    <a:pt x="7963" y="329"/>
                    <a:pt x="7808" y="329"/>
                  </a:cubicBezTo>
                  <a:cubicBezTo>
                    <a:pt x="7640" y="333"/>
                    <a:pt x="7476" y="382"/>
                    <a:pt x="7307" y="386"/>
                  </a:cubicBezTo>
                  <a:cubicBezTo>
                    <a:pt x="7300" y="387"/>
                    <a:pt x="7293" y="387"/>
                    <a:pt x="7285" y="387"/>
                  </a:cubicBezTo>
                  <a:cubicBezTo>
                    <a:pt x="7132" y="387"/>
                    <a:pt x="6982" y="349"/>
                    <a:pt x="6829" y="349"/>
                  </a:cubicBezTo>
                  <a:cubicBezTo>
                    <a:pt x="6821" y="349"/>
                    <a:pt x="6814" y="349"/>
                    <a:pt x="6807" y="349"/>
                  </a:cubicBezTo>
                  <a:lnTo>
                    <a:pt x="6306" y="349"/>
                  </a:lnTo>
                  <a:cubicBezTo>
                    <a:pt x="6160" y="349"/>
                    <a:pt x="6011" y="362"/>
                    <a:pt x="5862" y="362"/>
                  </a:cubicBezTo>
                  <a:cubicBezTo>
                    <a:pt x="5843" y="362"/>
                    <a:pt x="5824" y="362"/>
                    <a:pt x="5806" y="362"/>
                  </a:cubicBezTo>
                  <a:cubicBezTo>
                    <a:pt x="5751" y="360"/>
                    <a:pt x="5696" y="360"/>
                    <a:pt x="5640" y="360"/>
                  </a:cubicBezTo>
                  <a:cubicBezTo>
                    <a:pt x="5529" y="360"/>
                    <a:pt x="5417" y="362"/>
                    <a:pt x="5305" y="362"/>
                  </a:cubicBezTo>
                  <a:cubicBezTo>
                    <a:pt x="5193" y="362"/>
                    <a:pt x="5082" y="365"/>
                    <a:pt x="4972" y="365"/>
                  </a:cubicBezTo>
                  <a:cubicBezTo>
                    <a:pt x="4916" y="365"/>
                    <a:pt x="4860" y="364"/>
                    <a:pt x="4804" y="362"/>
                  </a:cubicBezTo>
                  <a:cubicBezTo>
                    <a:pt x="4636" y="354"/>
                    <a:pt x="4472" y="329"/>
                    <a:pt x="4304" y="321"/>
                  </a:cubicBezTo>
                  <a:cubicBezTo>
                    <a:pt x="4220" y="317"/>
                    <a:pt x="4137" y="317"/>
                    <a:pt x="4053" y="317"/>
                  </a:cubicBezTo>
                  <a:cubicBezTo>
                    <a:pt x="3970" y="317"/>
                    <a:pt x="3887" y="317"/>
                    <a:pt x="3803" y="312"/>
                  </a:cubicBezTo>
                  <a:cubicBezTo>
                    <a:pt x="3635" y="308"/>
                    <a:pt x="3471" y="255"/>
                    <a:pt x="3307" y="247"/>
                  </a:cubicBezTo>
                  <a:cubicBezTo>
                    <a:pt x="3138" y="239"/>
                    <a:pt x="2974" y="230"/>
                    <a:pt x="2806" y="218"/>
                  </a:cubicBezTo>
                  <a:cubicBezTo>
                    <a:pt x="2638" y="210"/>
                    <a:pt x="2474" y="198"/>
                    <a:pt x="2305" y="185"/>
                  </a:cubicBezTo>
                  <a:cubicBezTo>
                    <a:pt x="2117" y="173"/>
                    <a:pt x="1924" y="173"/>
                    <a:pt x="1731" y="152"/>
                  </a:cubicBezTo>
                  <a:cubicBezTo>
                    <a:pt x="1542" y="136"/>
                    <a:pt x="1354" y="111"/>
                    <a:pt x="1165" y="79"/>
                  </a:cubicBezTo>
                  <a:cubicBezTo>
                    <a:pt x="984" y="50"/>
                    <a:pt x="804" y="21"/>
                    <a:pt x="623" y="9"/>
                  </a:cubicBezTo>
                  <a:cubicBezTo>
                    <a:pt x="539" y="3"/>
                    <a:pt x="456" y="0"/>
                    <a:pt x="371" y="0"/>
                  </a:cubicBezTo>
                  <a:close/>
                </a:path>
              </a:pathLst>
            </a:custGeom>
            <a:solidFill>
              <a:srgbClr val="5D3D1D"/>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337" name="Google Shape;121;p26">
              <a:extLst>
                <a:ext uri="{FF2B5EF4-FFF2-40B4-BE49-F238E27FC236}">
                  <a16:creationId xmlns:a16="http://schemas.microsoft.com/office/drawing/2014/main" id="{E7D280E2-FB09-F447-B129-62DBDBBCD4EE}"/>
                </a:ext>
              </a:extLst>
            </p:cNvPr>
            <p:cNvSpPr/>
            <p:nvPr/>
          </p:nvSpPr>
          <p:spPr>
            <a:xfrm>
              <a:off x="446800" y="1721825"/>
              <a:ext cx="258725" cy="10325"/>
            </a:xfrm>
            <a:custGeom>
              <a:avLst/>
              <a:gdLst/>
              <a:ahLst/>
              <a:cxnLst/>
              <a:rect l="l" t="t" r="r" b="b"/>
              <a:pathLst>
                <a:path w="10349" h="413" extrusionOk="0">
                  <a:moveTo>
                    <a:pt x="825" y="1"/>
                  </a:moveTo>
                  <a:cubicBezTo>
                    <a:pt x="792" y="1"/>
                    <a:pt x="759" y="1"/>
                    <a:pt x="726" y="2"/>
                  </a:cubicBezTo>
                  <a:cubicBezTo>
                    <a:pt x="558" y="2"/>
                    <a:pt x="390" y="14"/>
                    <a:pt x="222" y="26"/>
                  </a:cubicBezTo>
                  <a:cubicBezTo>
                    <a:pt x="0" y="43"/>
                    <a:pt x="4" y="232"/>
                    <a:pt x="222" y="252"/>
                  </a:cubicBezTo>
                  <a:cubicBezTo>
                    <a:pt x="390" y="268"/>
                    <a:pt x="550" y="318"/>
                    <a:pt x="718" y="330"/>
                  </a:cubicBezTo>
                  <a:cubicBezTo>
                    <a:pt x="882" y="346"/>
                    <a:pt x="1046" y="355"/>
                    <a:pt x="1215" y="367"/>
                  </a:cubicBezTo>
                  <a:cubicBezTo>
                    <a:pt x="1263" y="371"/>
                    <a:pt x="1312" y="372"/>
                    <a:pt x="1361" y="372"/>
                  </a:cubicBezTo>
                  <a:cubicBezTo>
                    <a:pt x="1442" y="372"/>
                    <a:pt x="1523" y="369"/>
                    <a:pt x="1605" y="369"/>
                  </a:cubicBezTo>
                  <a:cubicBezTo>
                    <a:pt x="1642" y="369"/>
                    <a:pt x="1678" y="369"/>
                    <a:pt x="1715" y="371"/>
                  </a:cubicBezTo>
                  <a:cubicBezTo>
                    <a:pt x="1879" y="379"/>
                    <a:pt x="2043" y="387"/>
                    <a:pt x="2212" y="392"/>
                  </a:cubicBezTo>
                  <a:cubicBezTo>
                    <a:pt x="2380" y="396"/>
                    <a:pt x="2544" y="412"/>
                    <a:pt x="2708" y="412"/>
                  </a:cubicBezTo>
                  <a:cubicBezTo>
                    <a:pt x="2876" y="408"/>
                    <a:pt x="3045" y="387"/>
                    <a:pt x="3209" y="383"/>
                  </a:cubicBezTo>
                  <a:cubicBezTo>
                    <a:pt x="3377" y="383"/>
                    <a:pt x="3545" y="412"/>
                    <a:pt x="3709" y="412"/>
                  </a:cubicBezTo>
                  <a:cubicBezTo>
                    <a:pt x="3878" y="412"/>
                    <a:pt x="4046" y="371"/>
                    <a:pt x="4210" y="371"/>
                  </a:cubicBezTo>
                  <a:cubicBezTo>
                    <a:pt x="4368" y="371"/>
                    <a:pt x="4527" y="400"/>
                    <a:pt x="4682" y="400"/>
                  </a:cubicBezTo>
                  <a:cubicBezTo>
                    <a:pt x="4691" y="400"/>
                    <a:pt x="4701" y="400"/>
                    <a:pt x="4711" y="400"/>
                  </a:cubicBezTo>
                  <a:cubicBezTo>
                    <a:pt x="4879" y="400"/>
                    <a:pt x="5047" y="371"/>
                    <a:pt x="5211" y="371"/>
                  </a:cubicBezTo>
                  <a:cubicBezTo>
                    <a:pt x="5361" y="371"/>
                    <a:pt x="5510" y="384"/>
                    <a:pt x="5660" y="384"/>
                  </a:cubicBezTo>
                  <a:cubicBezTo>
                    <a:pt x="5678" y="384"/>
                    <a:pt x="5697" y="384"/>
                    <a:pt x="5716" y="383"/>
                  </a:cubicBezTo>
                  <a:cubicBezTo>
                    <a:pt x="5884" y="383"/>
                    <a:pt x="6052" y="367"/>
                    <a:pt x="6221" y="363"/>
                  </a:cubicBezTo>
                  <a:cubicBezTo>
                    <a:pt x="6389" y="363"/>
                    <a:pt x="6557" y="387"/>
                    <a:pt x="6725" y="387"/>
                  </a:cubicBezTo>
                  <a:cubicBezTo>
                    <a:pt x="6893" y="383"/>
                    <a:pt x="7062" y="375"/>
                    <a:pt x="7230" y="371"/>
                  </a:cubicBezTo>
                  <a:cubicBezTo>
                    <a:pt x="7398" y="367"/>
                    <a:pt x="7566" y="346"/>
                    <a:pt x="7735" y="342"/>
                  </a:cubicBezTo>
                  <a:cubicBezTo>
                    <a:pt x="7903" y="334"/>
                    <a:pt x="8067" y="342"/>
                    <a:pt x="8231" y="330"/>
                  </a:cubicBezTo>
                  <a:cubicBezTo>
                    <a:pt x="8399" y="322"/>
                    <a:pt x="8564" y="305"/>
                    <a:pt x="8732" y="293"/>
                  </a:cubicBezTo>
                  <a:cubicBezTo>
                    <a:pt x="8896" y="285"/>
                    <a:pt x="9064" y="285"/>
                    <a:pt x="9228" y="273"/>
                  </a:cubicBezTo>
                  <a:cubicBezTo>
                    <a:pt x="9392" y="260"/>
                    <a:pt x="9557" y="207"/>
                    <a:pt x="9721" y="190"/>
                  </a:cubicBezTo>
                  <a:cubicBezTo>
                    <a:pt x="9747" y="188"/>
                    <a:pt x="9774" y="188"/>
                    <a:pt x="9801" y="188"/>
                  </a:cubicBezTo>
                  <a:cubicBezTo>
                    <a:pt x="9914" y="188"/>
                    <a:pt x="10028" y="202"/>
                    <a:pt x="10140" y="202"/>
                  </a:cubicBezTo>
                  <a:cubicBezTo>
                    <a:pt x="10168" y="202"/>
                    <a:pt x="10195" y="201"/>
                    <a:pt x="10221" y="199"/>
                  </a:cubicBezTo>
                  <a:cubicBezTo>
                    <a:pt x="10312" y="190"/>
                    <a:pt x="10348" y="84"/>
                    <a:pt x="10242" y="71"/>
                  </a:cubicBezTo>
                  <a:cubicBezTo>
                    <a:pt x="10057" y="53"/>
                    <a:pt x="9878" y="21"/>
                    <a:pt x="9694" y="21"/>
                  </a:cubicBezTo>
                  <a:cubicBezTo>
                    <a:pt x="9674" y="21"/>
                    <a:pt x="9654" y="21"/>
                    <a:pt x="9634" y="22"/>
                  </a:cubicBezTo>
                  <a:cubicBezTo>
                    <a:pt x="9433" y="30"/>
                    <a:pt x="9232" y="35"/>
                    <a:pt x="9027" y="47"/>
                  </a:cubicBezTo>
                  <a:cubicBezTo>
                    <a:pt x="8826" y="55"/>
                    <a:pt x="8625" y="71"/>
                    <a:pt x="8424" y="71"/>
                  </a:cubicBezTo>
                  <a:cubicBezTo>
                    <a:pt x="8223" y="76"/>
                    <a:pt x="8022" y="113"/>
                    <a:pt x="7821" y="113"/>
                  </a:cubicBezTo>
                  <a:cubicBezTo>
                    <a:pt x="7648" y="113"/>
                    <a:pt x="7480" y="67"/>
                    <a:pt x="7308" y="67"/>
                  </a:cubicBezTo>
                  <a:cubicBezTo>
                    <a:pt x="7136" y="67"/>
                    <a:pt x="6967" y="80"/>
                    <a:pt x="6795" y="80"/>
                  </a:cubicBezTo>
                  <a:cubicBezTo>
                    <a:pt x="6776" y="79"/>
                    <a:pt x="6757" y="79"/>
                    <a:pt x="6738" y="79"/>
                  </a:cubicBezTo>
                  <a:cubicBezTo>
                    <a:pt x="6585" y="79"/>
                    <a:pt x="6435" y="92"/>
                    <a:pt x="6282" y="92"/>
                  </a:cubicBezTo>
                  <a:lnTo>
                    <a:pt x="5769" y="88"/>
                  </a:lnTo>
                  <a:cubicBezTo>
                    <a:pt x="5597" y="88"/>
                    <a:pt x="5429" y="59"/>
                    <a:pt x="5256" y="59"/>
                  </a:cubicBezTo>
                  <a:cubicBezTo>
                    <a:pt x="5084" y="55"/>
                    <a:pt x="4924" y="51"/>
                    <a:pt x="4756" y="51"/>
                  </a:cubicBezTo>
                  <a:cubicBezTo>
                    <a:pt x="4732" y="50"/>
                    <a:pt x="4708" y="50"/>
                    <a:pt x="4684" y="50"/>
                  </a:cubicBezTo>
                  <a:cubicBezTo>
                    <a:pt x="4540" y="50"/>
                    <a:pt x="4399" y="59"/>
                    <a:pt x="4255" y="59"/>
                  </a:cubicBezTo>
                  <a:cubicBezTo>
                    <a:pt x="4240" y="59"/>
                    <a:pt x="4225" y="59"/>
                    <a:pt x="4209" y="59"/>
                  </a:cubicBezTo>
                  <a:cubicBezTo>
                    <a:pt x="4057" y="59"/>
                    <a:pt x="3907" y="76"/>
                    <a:pt x="3755" y="76"/>
                  </a:cubicBezTo>
                  <a:cubicBezTo>
                    <a:pt x="3586" y="76"/>
                    <a:pt x="3422" y="55"/>
                    <a:pt x="3254" y="51"/>
                  </a:cubicBezTo>
                  <a:cubicBezTo>
                    <a:pt x="3086" y="51"/>
                    <a:pt x="2922" y="59"/>
                    <a:pt x="2753" y="59"/>
                  </a:cubicBezTo>
                  <a:cubicBezTo>
                    <a:pt x="2585" y="55"/>
                    <a:pt x="2417" y="22"/>
                    <a:pt x="2249" y="14"/>
                  </a:cubicBezTo>
                  <a:cubicBezTo>
                    <a:pt x="2164" y="12"/>
                    <a:pt x="2080" y="12"/>
                    <a:pt x="1996" y="12"/>
                  </a:cubicBezTo>
                  <a:cubicBezTo>
                    <a:pt x="1911" y="12"/>
                    <a:pt x="1826" y="12"/>
                    <a:pt x="1740" y="10"/>
                  </a:cubicBezTo>
                  <a:cubicBezTo>
                    <a:pt x="1696" y="8"/>
                    <a:pt x="1652" y="7"/>
                    <a:pt x="1608" y="7"/>
                  </a:cubicBezTo>
                  <a:cubicBezTo>
                    <a:pt x="1509" y="7"/>
                    <a:pt x="1410" y="11"/>
                    <a:pt x="1311" y="11"/>
                  </a:cubicBezTo>
                  <a:cubicBezTo>
                    <a:pt x="1286" y="11"/>
                    <a:pt x="1260" y="11"/>
                    <a:pt x="1235" y="10"/>
                  </a:cubicBezTo>
                  <a:cubicBezTo>
                    <a:pt x="1099" y="7"/>
                    <a:pt x="963" y="1"/>
                    <a:pt x="825" y="1"/>
                  </a:cubicBezTo>
                  <a:close/>
                </a:path>
              </a:pathLst>
            </a:custGeom>
            <a:solidFill>
              <a:srgbClr val="5D3D1D"/>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grpSp>
      <p:grpSp>
        <p:nvGrpSpPr>
          <p:cNvPr id="10" name="Group 9">
            <a:extLst>
              <a:ext uri="{FF2B5EF4-FFF2-40B4-BE49-F238E27FC236}">
                <a16:creationId xmlns:a16="http://schemas.microsoft.com/office/drawing/2014/main" id="{59F73D19-4D0D-F943-92AE-34377D94B139}"/>
              </a:ext>
            </a:extLst>
          </p:cNvPr>
          <p:cNvGrpSpPr/>
          <p:nvPr/>
        </p:nvGrpSpPr>
        <p:grpSpPr>
          <a:xfrm>
            <a:off x="2352701" y="548642"/>
            <a:ext cx="3688467" cy="2895988"/>
            <a:chOff x="1575024" y="443972"/>
            <a:chExt cx="2766350" cy="2171991"/>
          </a:xfrm>
          <a:solidFill>
            <a:srgbClr val="E0D6C7"/>
          </a:solidFill>
        </p:grpSpPr>
        <p:sp>
          <p:nvSpPr>
            <p:cNvPr id="8" name="Oval Callout 7">
              <a:extLst>
                <a:ext uri="{FF2B5EF4-FFF2-40B4-BE49-F238E27FC236}">
                  <a16:creationId xmlns:a16="http://schemas.microsoft.com/office/drawing/2014/main" id="{1D7CDF38-71CF-BA4A-94A1-95DB7529EDE9}"/>
                </a:ext>
              </a:extLst>
            </p:cNvPr>
            <p:cNvSpPr/>
            <p:nvPr/>
          </p:nvSpPr>
          <p:spPr>
            <a:xfrm>
              <a:off x="1575024" y="443972"/>
              <a:ext cx="2766350" cy="2171991"/>
            </a:xfrm>
            <a:prstGeom prst="wedgeEllipseCallout">
              <a:avLst>
                <a:gd name="adj1" fmla="val -32018"/>
                <a:gd name="adj2" fmla="val 49938"/>
              </a:avLst>
            </a:prstGeom>
            <a:grpFill/>
            <a:ln>
              <a:solidFill>
                <a:schemeClr val="accent3">
                  <a:lumMod val="75000"/>
                </a:schemeClr>
              </a:solidFill>
            </a:ln>
          </p:spPr>
          <p:style>
            <a:lnRef idx="2">
              <a:schemeClr val="accent6"/>
            </a:lnRef>
            <a:fillRef idx="1">
              <a:schemeClr val="lt1"/>
            </a:fillRef>
            <a:effectRef idx="0">
              <a:schemeClr val="accent6"/>
            </a:effectRef>
            <a:fontRef idx="minor">
              <a:schemeClr val="dk1"/>
            </a:fontRef>
          </p:style>
          <p:txBody>
            <a:bodyPr rtlCol="0" anchor="ctr"/>
            <a:lstStyle/>
            <a:p>
              <a:pPr algn="ctr" defTabSz="1219170">
                <a:buClr>
                  <a:srgbClr val="000000"/>
                </a:buClr>
              </a:pPr>
              <a:endParaRPr lang="en-VN" sz="1867" kern="0" dirty="0">
                <a:solidFill>
                  <a:srgbClr val="482400"/>
                </a:solidFill>
                <a:latin typeface="Arial"/>
                <a:sym typeface="Arial"/>
              </a:endParaRPr>
            </a:p>
          </p:txBody>
        </p:sp>
        <p:sp>
          <p:nvSpPr>
            <p:cNvPr id="9" name="Rectangle 8">
              <a:extLst>
                <a:ext uri="{FF2B5EF4-FFF2-40B4-BE49-F238E27FC236}">
                  <a16:creationId xmlns:a16="http://schemas.microsoft.com/office/drawing/2014/main" id="{EF0EEA9C-2C11-C64D-A52E-103CF5D3147D}"/>
                </a:ext>
              </a:extLst>
            </p:cNvPr>
            <p:cNvSpPr/>
            <p:nvPr/>
          </p:nvSpPr>
          <p:spPr>
            <a:xfrm>
              <a:off x="1805317" y="972252"/>
              <a:ext cx="2335346" cy="1177245"/>
            </a:xfrm>
            <a:prstGeom prst="rect">
              <a:avLst/>
            </a:prstGeom>
            <a:noFill/>
          </p:spPr>
          <p:txBody>
            <a:bodyPr wrap="square">
              <a:spAutoFit/>
            </a:bodyPr>
            <a:lstStyle/>
            <a:p>
              <a:pPr algn="ctr" defTabSz="1219170">
                <a:buClr>
                  <a:srgbClr val="000000"/>
                </a:buClr>
              </a:pPr>
              <a:r>
                <a:rPr lang="en-US" sz="3200" b="1" kern="0" dirty="0">
                  <a:solidFill>
                    <a:srgbClr val="595959">
                      <a:lumMod val="50000"/>
                    </a:srgbClr>
                  </a:solidFill>
                  <a:latin typeface="Times New Roman" panose="02020603050405020304" pitchFamily="18" charset="0"/>
                  <a:cs typeface="Times New Roman" panose="02020603050405020304" pitchFamily="18" charset="0"/>
                  <a:sym typeface="+mn-ea"/>
                </a:rPr>
                <a:t>Sau </a:t>
              </a:r>
              <a:r>
                <a:rPr lang="en-US" sz="3200" b="1" kern="0" dirty="0" err="1">
                  <a:solidFill>
                    <a:srgbClr val="595959">
                      <a:lumMod val="50000"/>
                    </a:srgbClr>
                  </a:solidFill>
                  <a:latin typeface="Times New Roman" panose="02020603050405020304" pitchFamily="18" charset="0"/>
                  <a:cs typeface="Times New Roman" panose="02020603050405020304" pitchFamily="18" charset="0"/>
                  <a:sym typeface="+mn-ea"/>
                </a:rPr>
                <a:t>khi</a:t>
              </a:r>
              <a:r>
                <a:rPr lang="en-US" sz="3200" b="1" kern="0" dirty="0">
                  <a:solidFill>
                    <a:srgbClr val="595959">
                      <a:lumMod val="50000"/>
                    </a:srgbClr>
                  </a:solidFill>
                  <a:latin typeface="Times New Roman" panose="02020603050405020304" pitchFamily="18" charset="0"/>
                  <a:cs typeface="Times New Roman" panose="02020603050405020304" pitchFamily="18" charset="0"/>
                  <a:sym typeface="+mn-ea"/>
                </a:rPr>
                <a:t> </a:t>
              </a:r>
              <a:r>
                <a:rPr lang="en-US" sz="3200" b="1" kern="0" dirty="0" err="1">
                  <a:solidFill>
                    <a:srgbClr val="595959">
                      <a:lumMod val="50000"/>
                    </a:srgbClr>
                  </a:solidFill>
                  <a:latin typeface="Times New Roman" panose="02020603050405020304" pitchFamily="18" charset="0"/>
                  <a:cs typeface="Times New Roman" panose="02020603050405020304" pitchFamily="18" charset="0"/>
                  <a:sym typeface="+mn-ea"/>
                </a:rPr>
                <a:t>lên</a:t>
              </a:r>
              <a:r>
                <a:rPr lang="en-US" sz="3200" b="1" kern="0" dirty="0">
                  <a:solidFill>
                    <a:srgbClr val="595959">
                      <a:lumMod val="50000"/>
                    </a:srgbClr>
                  </a:solidFill>
                  <a:latin typeface="Times New Roman" panose="02020603050405020304" pitchFamily="18" charset="0"/>
                  <a:cs typeface="Times New Roman" panose="02020603050405020304" pitchFamily="18" charset="0"/>
                  <a:sym typeface="+mn-ea"/>
                </a:rPr>
                <a:t> </a:t>
              </a:r>
              <a:r>
                <a:rPr lang="en-US" sz="3200" b="1" kern="0" dirty="0" err="1">
                  <a:solidFill>
                    <a:srgbClr val="595959">
                      <a:lumMod val="50000"/>
                    </a:srgbClr>
                  </a:solidFill>
                  <a:latin typeface="Times New Roman" panose="02020603050405020304" pitchFamily="18" charset="0"/>
                  <a:cs typeface="Times New Roman" panose="02020603050405020304" pitchFamily="18" charset="0"/>
                  <a:sym typeface="+mn-ea"/>
                </a:rPr>
                <a:t>ngôi</a:t>
              </a:r>
              <a:r>
                <a:rPr lang="en-US" sz="3200" b="1" kern="0" dirty="0">
                  <a:solidFill>
                    <a:srgbClr val="595959">
                      <a:lumMod val="50000"/>
                    </a:srgbClr>
                  </a:solidFill>
                  <a:latin typeface="Times New Roman" panose="02020603050405020304" pitchFamily="18" charset="0"/>
                  <a:cs typeface="Times New Roman" panose="02020603050405020304" pitchFamily="18" charset="0"/>
                  <a:sym typeface="+mn-ea"/>
                </a:rPr>
                <a:t>, </a:t>
              </a:r>
              <a:r>
                <a:rPr lang="en-US" sz="3200" b="1" kern="0" dirty="0" err="1">
                  <a:solidFill>
                    <a:srgbClr val="595959">
                      <a:lumMod val="50000"/>
                    </a:srgbClr>
                  </a:solidFill>
                  <a:latin typeface="Times New Roman" panose="02020603050405020304" pitchFamily="18" charset="0"/>
                  <a:cs typeface="Times New Roman" panose="02020603050405020304" pitchFamily="18" charset="0"/>
                  <a:sym typeface="+mn-ea"/>
                </a:rPr>
                <a:t>Ngô</a:t>
              </a:r>
              <a:r>
                <a:rPr lang="en-US" sz="3200" b="1" kern="0" dirty="0">
                  <a:solidFill>
                    <a:srgbClr val="595959">
                      <a:lumMod val="50000"/>
                    </a:srgbClr>
                  </a:solidFill>
                  <a:latin typeface="Times New Roman" panose="02020603050405020304" pitchFamily="18" charset="0"/>
                  <a:cs typeface="Times New Roman" panose="02020603050405020304" pitchFamily="18" charset="0"/>
                  <a:sym typeface="+mn-ea"/>
                </a:rPr>
                <a:t> </a:t>
              </a:r>
              <a:r>
                <a:rPr lang="en-US" sz="3200" b="1" kern="0" dirty="0" err="1">
                  <a:solidFill>
                    <a:srgbClr val="595959">
                      <a:lumMod val="50000"/>
                    </a:srgbClr>
                  </a:solidFill>
                  <a:latin typeface="Times New Roman" panose="02020603050405020304" pitchFamily="18" charset="0"/>
                  <a:cs typeface="Times New Roman" panose="02020603050405020304" pitchFamily="18" charset="0"/>
                  <a:sym typeface="+mn-ea"/>
                </a:rPr>
                <a:t>Quyền</a:t>
              </a:r>
              <a:r>
                <a:rPr lang="en-US" sz="3200" b="1" kern="0" dirty="0">
                  <a:solidFill>
                    <a:srgbClr val="595959">
                      <a:lumMod val="50000"/>
                    </a:srgbClr>
                  </a:solidFill>
                  <a:latin typeface="Times New Roman" panose="02020603050405020304" pitchFamily="18" charset="0"/>
                  <a:cs typeface="Times New Roman" panose="02020603050405020304" pitchFamily="18" charset="0"/>
                  <a:sym typeface="+mn-ea"/>
                </a:rPr>
                <a:t> </a:t>
              </a:r>
              <a:r>
                <a:rPr lang="en-US" sz="3200" b="1" kern="0" dirty="0" err="1">
                  <a:solidFill>
                    <a:srgbClr val="595959">
                      <a:lumMod val="50000"/>
                    </a:srgbClr>
                  </a:solidFill>
                  <a:latin typeface="Times New Roman" panose="02020603050405020304" pitchFamily="18" charset="0"/>
                  <a:cs typeface="Times New Roman" panose="02020603050405020304" pitchFamily="18" charset="0"/>
                  <a:sym typeface="+mn-ea"/>
                </a:rPr>
                <a:t>tiếp</a:t>
              </a:r>
              <a:r>
                <a:rPr lang="en-US" sz="3200" b="1" kern="0" dirty="0">
                  <a:solidFill>
                    <a:srgbClr val="595959">
                      <a:lumMod val="50000"/>
                    </a:srgbClr>
                  </a:solidFill>
                  <a:latin typeface="Times New Roman" panose="02020603050405020304" pitchFamily="18" charset="0"/>
                  <a:cs typeface="Times New Roman" panose="02020603050405020304" pitchFamily="18" charset="0"/>
                  <a:sym typeface="+mn-ea"/>
                </a:rPr>
                <a:t> </a:t>
              </a:r>
              <a:r>
                <a:rPr lang="en-US" sz="3200" b="1" kern="0" dirty="0" err="1">
                  <a:solidFill>
                    <a:srgbClr val="595959">
                      <a:lumMod val="50000"/>
                    </a:srgbClr>
                  </a:solidFill>
                  <a:latin typeface="Times New Roman" panose="02020603050405020304" pitchFamily="18" charset="0"/>
                  <a:cs typeface="Times New Roman" panose="02020603050405020304" pitchFamily="18" charset="0"/>
                  <a:sym typeface="+mn-ea"/>
                </a:rPr>
                <a:t>tục</a:t>
              </a:r>
              <a:r>
                <a:rPr lang="en-US" sz="3200" b="1" kern="0" dirty="0">
                  <a:solidFill>
                    <a:srgbClr val="595959">
                      <a:lumMod val="50000"/>
                    </a:srgbClr>
                  </a:solidFill>
                  <a:latin typeface="Times New Roman" panose="02020603050405020304" pitchFamily="18" charset="0"/>
                  <a:cs typeface="Times New Roman" panose="02020603050405020304" pitchFamily="18" charset="0"/>
                  <a:sym typeface="+mn-ea"/>
                </a:rPr>
                <a:t> </a:t>
              </a:r>
              <a:r>
                <a:rPr lang="en-US" sz="3200" b="1" kern="0" dirty="0" err="1">
                  <a:solidFill>
                    <a:srgbClr val="595959">
                      <a:lumMod val="50000"/>
                    </a:srgbClr>
                  </a:solidFill>
                  <a:latin typeface="Times New Roman" panose="02020603050405020304" pitchFamily="18" charset="0"/>
                  <a:cs typeface="Times New Roman" panose="02020603050405020304" pitchFamily="18" charset="0"/>
                  <a:sym typeface="+mn-ea"/>
                </a:rPr>
                <a:t>làm</a:t>
              </a:r>
              <a:r>
                <a:rPr lang="en-US" sz="3200" b="1" kern="0" dirty="0">
                  <a:solidFill>
                    <a:srgbClr val="595959">
                      <a:lumMod val="50000"/>
                    </a:srgbClr>
                  </a:solidFill>
                  <a:latin typeface="Times New Roman" panose="02020603050405020304" pitchFamily="18" charset="0"/>
                  <a:cs typeface="Times New Roman" panose="02020603050405020304" pitchFamily="18" charset="0"/>
                  <a:sym typeface="+mn-ea"/>
                </a:rPr>
                <a:t> </a:t>
              </a:r>
              <a:r>
                <a:rPr lang="en-US" sz="3200" b="1" kern="0" dirty="0" err="1">
                  <a:solidFill>
                    <a:srgbClr val="595959">
                      <a:lumMod val="50000"/>
                    </a:srgbClr>
                  </a:solidFill>
                  <a:latin typeface="Times New Roman" panose="02020603050405020304" pitchFamily="18" charset="0"/>
                  <a:cs typeface="Times New Roman" panose="02020603050405020304" pitchFamily="18" charset="0"/>
                  <a:sym typeface="+mn-ea"/>
                </a:rPr>
                <a:t>gì</a:t>
              </a:r>
              <a:r>
                <a:rPr lang="en-US" sz="3200" b="1" kern="0" dirty="0">
                  <a:solidFill>
                    <a:srgbClr val="595959">
                      <a:lumMod val="50000"/>
                    </a:srgbClr>
                  </a:solidFill>
                  <a:latin typeface="Times New Roman" panose="02020603050405020304" pitchFamily="18" charset="0"/>
                  <a:cs typeface="Times New Roman" panose="02020603050405020304" pitchFamily="18" charset="0"/>
                  <a:sym typeface="+mn-ea"/>
                </a:rPr>
                <a:t>?</a:t>
              </a:r>
              <a:endParaRPr lang="en-US" sz="3200" b="1" kern="0" noProof="1">
                <a:solidFill>
                  <a:srgbClr val="595959">
                    <a:lumMod val="50000"/>
                  </a:srgbClr>
                </a:solidFill>
                <a:latin typeface="Times New Roman" panose="02020603050405020304" pitchFamily="18" charset="0"/>
                <a:cs typeface="Times New Roman" panose="02020603050405020304" pitchFamily="18" charset="0"/>
                <a:sym typeface="Arial"/>
              </a:endParaRPr>
            </a:p>
          </p:txBody>
        </p:sp>
      </p:grpSp>
      <p:grpSp>
        <p:nvGrpSpPr>
          <p:cNvPr id="330" name="Google Shape;393;p39">
            <a:extLst>
              <a:ext uri="{FF2B5EF4-FFF2-40B4-BE49-F238E27FC236}">
                <a16:creationId xmlns:a16="http://schemas.microsoft.com/office/drawing/2014/main" id="{9A5B1E40-2277-894F-AEFB-7D768918D4D7}"/>
              </a:ext>
            </a:extLst>
          </p:cNvPr>
          <p:cNvGrpSpPr/>
          <p:nvPr/>
        </p:nvGrpSpPr>
        <p:grpSpPr>
          <a:xfrm>
            <a:off x="7958667" y="5266267"/>
            <a:ext cx="1981200" cy="1037456"/>
            <a:chOff x="1926350" y="995225"/>
            <a:chExt cx="428650" cy="356600"/>
          </a:xfrm>
          <a:solidFill>
            <a:srgbClr val="E0D3C2"/>
          </a:solidFill>
        </p:grpSpPr>
        <p:sp>
          <p:nvSpPr>
            <p:cNvPr id="331" name="Google Shape;394;p39">
              <a:extLst>
                <a:ext uri="{FF2B5EF4-FFF2-40B4-BE49-F238E27FC236}">
                  <a16:creationId xmlns:a16="http://schemas.microsoft.com/office/drawing/2014/main" id="{6E2152C7-FA0F-5E4F-9BB0-58CE9B9FA0E9}"/>
                </a:ext>
              </a:extLst>
            </p:cNvPr>
            <p:cNvSpPr/>
            <p:nvPr/>
          </p:nvSpPr>
          <p:spPr>
            <a:xfrm>
              <a:off x="1926350" y="1298075"/>
              <a:ext cx="208225" cy="53750"/>
            </a:xfrm>
            <a:custGeom>
              <a:avLst/>
              <a:gdLst/>
              <a:ahLst/>
              <a:cxnLst/>
              <a:rect l="l" t="t" r="r" b="b"/>
              <a:pathLst>
                <a:path w="8329" h="2150" extrusionOk="0">
                  <a:moveTo>
                    <a:pt x="0" y="0"/>
                  </a:moveTo>
                  <a:lnTo>
                    <a:pt x="0" y="489"/>
                  </a:lnTo>
                  <a:lnTo>
                    <a:pt x="25" y="635"/>
                  </a:lnTo>
                  <a:lnTo>
                    <a:pt x="74" y="758"/>
                  </a:lnTo>
                  <a:lnTo>
                    <a:pt x="147" y="855"/>
                  </a:lnTo>
                  <a:lnTo>
                    <a:pt x="245" y="953"/>
                  </a:lnTo>
                  <a:lnTo>
                    <a:pt x="391" y="1026"/>
                  </a:lnTo>
                  <a:lnTo>
                    <a:pt x="562" y="1051"/>
                  </a:lnTo>
                  <a:lnTo>
                    <a:pt x="733" y="1026"/>
                  </a:lnTo>
                  <a:lnTo>
                    <a:pt x="1295" y="855"/>
                  </a:lnTo>
                  <a:lnTo>
                    <a:pt x="1661" y="782"/>
                  </a:lnTo>
                  <a:lnTo>
                    <a:pt x="2076" y="684"/>
                  </a:lnTo>
                  <a:lnTo>
                    <a:pt x="2540" y="611"/>
                  </a:lnTo>
                  <a:lnTo>
                    <a:pt x="3029" y="562"/>
                  </a:lnTo>
                  <a:lnTo>
                    <a:pt x="3591" y="513"/>
                  </a:lnTo>
                  <a:lnTo>
                    <a:pt x="4177" y="489"/>
                  </a:lnTo>
                  <a:lnTo>
                    <a:pt x="4616" y="513"/>
                  </a:lnTo>
                  <a:lnTo>
                    <a:pt x="5032" y="538"/>
                  </a:lnTo>
                  <a:lnTo>
                    <a:pt x="5422" y="611"/>
                  </a:lnTo>
                  <a:lnTo>
                    <a:pt x="5789" y="684"/>
                  </a:lnTo>
                  <a:lnTo>
                    <a:pt x="6131" y="782"/>
                  </a:lnTo>
                  <a:lnTo>
                    <a:pt x="6448" y="880"/>
                  </a:lnTo>
                  <a:lnTo>
                    <a:pt x="6717" y="1002"/>
                  </a:lnTo>
                  <a:lnTo>
                    <a:pt x="6985" y="1124"/>
                  </a:lnTo>
                  <a:lnTo>
                    <a:pt x="7205" y="1246"/>
                  </a:lnTo>
                  <a:lnTo>
                    <a:pt x="7425" y="1393"/>
                  </a:lnTo>
                  <a:lnTo>
                    <a:pt x="7791" y="1661"/>
                  </a:lnTo>
                  <a:lnTo>
                    <a:pt x="8084" y="1930"/>
                  </a:lnTo>
                  <a:lnTo>
                    <a:pt x="8329" y="2150"/>
                  </a:lnTo>
                  <a:lnTo>
                    <a:pt x="8329" y="1661"/>
                  </a:lnTo>
                  <a:lnTo>
                    <a:pt x="8084" y="1441"/>
                  </a:lnTo>
                  <a:lnTo>
                    <a:pt x="7791" y="1173"/>
                  </a:lnTo>
                  <a:lnTo>
                    <a:pt x="7425" y="904"/>
                  </a:lnTo>
                  <a:lnTo>
                    <a:pt x="7205" y="758"/>
                  </a:lnTo>
                  <a:lnTo>
                    <a:pt x="6985" y="635"/>
                  </a:lnTo>
                  <a:lnTo>
                    <a:pt x="6717" y="513"/>
                  </a:lnTo>
                  <a:lnTo>
                    <a:pt x="6448" y="391"/>
                  </a:lnTo>
                  <a:lnTo>
                    <a:pt x="6131" y="294"/>
                  </a:lnTo>
                  <a:lnTo>
                    <a:pt x="5789" y="196"/>
                  </a:lnTo>
                  <a:lnTo>
                    <a:pt x="5422" y="123"/>
                  </a:lnTo>
                  <a:lnTo>
                    <a:pt x="5032" y="49"/>
                  </a:lnTo>
                  <a:lnTo>
                    <a:pt x="4616" y="25"/>
                  </a:lnTo>
                  <a:lnTo>
                    <a:pt x="4177" y="0"/>
                  </a:lnTo>
                  <a:lnTo>
                    <a:pt x="3591" y="25"/>
                  </a:lnTo>
                  <a:lnTo>
                    <a:pt x="3029" y="74"/>
                  </a:lnTo>
                  <a:lnTo>
                    <a:pt x="2540" y="123"/>
                  </a:lnTo>
                  <a:lnTo>
                    <a:pt x="2076" y="196"/>
                  </a:lnTo>
                  <a:lnTo>
                    <a:pt x="1661" y="294"/>
                  </a:lnTo>
                  <a:lnTo>
                    <a:pt x="1295" y="367"/>
                  </a:lnTo>
                  <a:lnTo>
                    <a:pt x="733" y="538"/>
                  </a:lnTo>
                  <a:lnTo>
                    <a:pt x="562" y="562"/>
                  </a:lnTo>
                  <a:lnTo>
                    <a:pt x="391" y="538"/>
                  </a:lnTo>
                  <a:lnTo>
                    <a:pt x="245" y="465"/>
                  </a:lnTo>
                  <a:lnTo>
                    <a:pt x="147" y="367"/>
                  </a:lnTo>
                  <a:lnTo>
                    <a:pt x="74" y="269"/>
                  </a:lnTo>
                  <a:lnTo>
                    <a:pt x="25" y="147"/>
                  </a:lnTo>
                  <a:lnTo>
                    <a:pt x="0" y="0"/>
                  </a:lnTo>
                  <a:close/>
                </a:path>
              </a:pathLst>
            </a:custGeom>
            <a:grpFill/>
            <a:ln>
              <a:solidFill>
                <a:schemeClr val="tx1"/>
              </a:solid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32" name="Google Shape;395;p39">
              <a:extLst>
                <a:ext uri="{FF2B5EF4-FFF2-40B4-BE49-F238E27FC236}">
                  <a16:creationId xmlns:a16="http://schemas.microsoft.com/office/drawing/2014/main" id="{10356D9A-051A-CD41-8DE9-F331BB70B1D7}"/>
                </a:ext>
              </a:extLst>
            </p:cNvPr>
            <p:cNvSpPr/>
            <p:nvPr/>
          </p:nvSpPr>
          <p:spPr>
            <a:xfrm>
              <a:off x="2146775" y="1298075"/>
              <a:ext cx="208225" cy="53750"/>
            </a:xfrm>
            <a:custGeom>
              <a:avLst/>
              <a:gdLst/>
              <a:ahLst/>
              <a:cxnLst/>
              <a:rect l="l" t="t" r="r" b="b"/>
              <a:pathLst>
                <a:path w="8329" h="2150" extrusionOk="0">
                  <a:moveTo>
                    <a:pt x="4152" y="0"/>
                  </a:moveTo>
                  <a:lnTo>
                    <a:pt x="3712" y="25"/>
                  </a:lnTo>
                  <a:lnTo>
                    <a:pt x="3297" y="49"/>
                  </a:lnTo>
                  <a:lnTo>
                    <a:pt x="2907" y="123"/>
                  </a:lnTo>
                  <a:lnTo>
                    <a:pt x="2540" y="196"/>
                  </a:lnTo>
                  <a:lnTo>
                    <a:pt x="2198" y="294"/>
                  </a:lnTo>
                  <a:lnTo>
                    <a:pt x="1881" y="391"/>
                  </a:lnTo>
                  <a:lnTo>
                    <a:pt x="1612" y="513"/>
                  </a:lnTo>
                  <a:lnTo>
                    <a:pt x="1343" y="635"/>
                  </a:lnTo>
                  <a:lnTo>
                    <a:pt x="1124" y="758"/>
                  </a:lnTo>
                  <a:lnTo>
                    <a:pt x="904" y="904"/>
                  </a:lnTo>
                  <a:lnTo>
                    <a:pt x="537" y="1173"/>
                  </a:lnTo>
                  <a:lnTo>
                    <a:pt x="244" y="1441"/>
                  </a:lnTo>
                  <a:lnTo>
                    <a:pt x="0" y="1661"/>
                  </a:lnTo>
                  <a:lnTo>
                    <a:pt x="0" y="2150"/>
                  </a:lnTo>
                  <a:lnTo>
                    <a:pt x="244" y="1930"/>
                  </a:lnTo>
                  <a:lnTo>
                    <a:pt x="537" y="1661"/>
                  </a:lnTo>
                  <a:lnTo>
                    <a:pt x="904" y="1393"/>
                  </a:lnTo>
                  <a:lnTo>
                    <a:pt x="1124" y="1246"/>
                  </a:lnTo>
                  <a:lnTo>
                    <a:pt x="1343" y="1124"/>
                  </a:lnTo>
                  <a:lnTo>
                    <a:pt x="1612" y="1002"/>
                  </a:lnTo>
                  <a:lnTo>
                    <a:pt x="1881" y="880"/>
                  </a:lnTo>
                  <a:lnTo>
                    <a:pt x="2198" y="782"/>
                  </a:lnTo>
                  <a:lnTo>
                    <a:pt x="2540" y="684"/>
                  </a:lnTo>
                  <a:lnTo>
                    <a:pt x="2907" y="611"/>
                  </a:lnTo>
                  <a:lnTo>
                    <a:pt x="3297" y="538"/>
                  </a:lnTo>
                  <a:lnTo>
                    <a:pt x="3712" y="513"/>
                  </a:lnTo>
                  <a:lnTo>
                    <a:pt x="4152" y="489"/>
                  </a:lnTo>
                  <a:lnTo>
                    <a:pt x="4738" y="513"/>
                  </a:lnTo>
                  <a:lnTo>
                    <a:pt x="5300" y="562"/>
                  </a:lnTo>
                  <a:lnTo>
                    <a:pt x="5788" y="611"/>
                  </a:lnTo>
                  <a:lnTo>
                    <a:pt x="6252" y="684"/>
                  </a:lnTo>
                  <a:lnTo>
                    <a:pt x="6668" y="782"/>
                  </a:lnTo>
                  <a:lnTo>
                    <a:pt x="7034" y="855"/>
                  </a:lnTo>
                  <a:lnTo>
                    <a:pt x="7596" y="1026"/>
                  </a:lnTo>
                  <a:lnTo>
                    <a:pt x="7767" y="1051"/>
                  </a:lnTo>
                  <a:lnTo>
                    <a:pt x="7938" y="1026"/>
                  </a:lnTo>
                  <a:lnTo>
                    <a:pt x="8084" y="953"/>
                  </a:lnTo>
                  <a:lnTo>
                    <a:pt x="8182" y="855"/>
                  </a:lnTo>
                  <a:lnTo>
                    <a:pt x="8255" y="758"/>
                  </a:lnTo>
                  <a:lnTo>
                    <a:pt x="8304" y="635"/>
                  </a:lnTo>
                  <a:lnTo>
                    <a:pt x="8328" y="489"/>
                  </a:lnTo>
                  <a:lnTo>
                    <a:pt x="8328" y="0"/>
                  </a:lnTo>
                  <a:lnTo>
                    <a:pt x="8304" y="147"/>
                  </a:lnTo>
                  <a:lnTo>
                    <a:pt x="8255" y="269"/>
                  </a:lnTo>
                  <a:lnTo>
                    <a:pt x="8182" y="367"/>
                  </a:lnTo>
                  <a:lnTo>
                    <a:pt x="8084" y="465"/>
                  </a:lnTo>
                  <a:lnTo>
                    <a:pt x="7938" y="538"/>
                  </a:lnTo>
                  <a:lnTo>
                    <a:pt x="7767" y="562"/>
                  </a:lnTo>
                  <a:lnTo>
                    <a:pt x="7596" y="538"/>
                  </a:lnTo>
                  <a:lnTo>
                    <a:pt x="7034" y="367"/>
                  </a:lnTo>
                  <a:lnTo>
                    <a:pt x="6668" y="294"/>
                  </a:lnTo>
                  <a:lnTo>
                    <a:pt x="6252" y="196"/>
                  </a:lnTo>
                  <a:lnTo>
                    <a:pt x="5788" y="123"/>
                  </a:lnTo>
                  <a:lnTo>
                    <a:pt x="5300" y="74"/>
                  </a:lnTo>
                  <a:lnTo>
                    <a:pt x="4738" y="25"/>
                  </a:lnTo>
                  <a:lnTo>
                    <a:pt x="4152" y="0"/>
                  </a:lnTo>
                  <a:close/>
                </a:path>
              </a:pathLst>
            </a:custGeom>
            <a:grpFill/>
            <a:ln>
              <a:solidFill>
                <a:schemeClr val="tx1"/>
              </a:solid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33" name="Google Shape;396;p39">
              <a:extLst>
                <a:ext uri="{FF2B5EF4-FFF2-40B4-BE49-F238E27FC236}">
                  <a16:creationId xmlns:a16="http://schemas.microsoft.com/office/drawing/2014/main" id="{E9DB1CCD-2012-7C4C-91E7-CCCC11D35E16}"/>
                </a:ext>
              </a:extLst>
            </p:cNvPr>
            <p:cNvSpPr/>
            <p:nvPr/>
          </p:nvSpPr>
          <p:spPr>
            <a:xfrm>
              <a:off x="1926350" y="995225"/>
              <a:ext cx="208225" cy="332175"/>
            </a:xfrm>
            <a:custGeom>
              <a:avLst/>
              <a:gdLst/>
              <a:ahLst/>
              <a:cxnLst/>
              <a:rect l="l" t="t" r="r" b="b"/>
              <a:pathLst>
                <a:path w="8329" h="13287" extrusionOk="0">
                  <a:moveTo>
                    <a:pt x="4177" y="1"/>
                  </a:moveTo>
                  <a:lnTo>
                    <a:pt x="3591" y="25"/>
                  </a:lnTo>
                  <a:lnTo>
                    <a:pt x="3029" y="74"/>
                  </a:lnTo>
                  <a:lnTo>
                    <a:pt x="2467" y="196"/>
                  </a:lnTo>
                  <a:lnTo>
                    <a:pt x="1905" y="343"/>
                  </a:lnTo>
                  <a:lnTo>
                    <a:pt x="1393" y="538"/>
                  </a:lnTo>
                  <a:lnTo>
                    <a:pt x="929" y="758"/>
                  </a:lnTo>
                  <a:lnTo>
                    <a:pt x="513" y="978"/>
                  </a:lnTo>
                  <a:lnTo>
                    <a:pt x="342" y="1124"/>
                  </a:lnTo>
                  <a:lnTo>
                    <a:pt x="196" y="1246"/>
                  </a:lnTo>
                  <a:lnTo>
                    <a:pt x="123" y="1319"/>
                  </a:lnTo>
                  <a:lnTo>
                    <a:pt x="49" y="1442"/>
                  </a:lnTo>
                  <a:lnTo>
                    <a:pt x="25" y="1539"/>
                  </a:lnTo>
                  <a:lnTo>
                    <a:pt x="0" y="1661"/>
                  </a:lnTo>
                  <a:lnTo>
                    <a:pt x="0" y="11626"/>
                  </a:lnTo>
                  <a:lnTo>
                    <a:pt x="25" y="11773"/>
                  </a:lnTo>
                  <a:lnTo>
                    <a:pt x="74" y="11895"/>
                  </a:lnTo>
                  <a:lnTo>
                    <a:pt x="147" y="11992"/>
                  </a:lnTo>
                  <a:lnTo>
                    <a:pt x="245" y="12090"/>
                  </a:lnTo>
                  <a:lnTo>
                    <a:pt x="391" y="12163"/>
                  </a:lnTo>
                  <a:lnTo>
                    <a:pt x="562" y="12188"/>
                  </a:lnTo>
                  <a:lnTo>
                    <a:pt x="733" y="12163"/>
                  </a:lnTo>
                  <a:lnTo>
                    <a:pt x="1295" y="11992"/>
                  </a:lnTo>
                  <a:lnTo>
                    <a:pt x="1661" y="11919"/>
                  </a:lnTo>
                  <a:lnTo>
                    <a:pt x="2076" y="11821"/>
                  </a:lnTo>
                  <a:lnTo>
                    <a:pt x="2540" y="11748"/>
                  </a:lnTo>
                  <a:lnTo>
                    <a:pt x="3029" y="11699"/>
                  </a:lnTo>
                  <a:lnTo>
                    <a:pt x="3591" y="11650"/>
                  </a:lnTo>
                  <a:lnTo>
                    <a:pt x="4177" y="11626"/>
                  </a:lnTo>
                  <a:lnTo>
                    <a:pt x="4616" y="11650"/>
                  </a:lnTo>
                  <a:lnTo>
                    <a:pt x="5032" y="11675"/>
                  </a:lnTo>
                  <a:lnTo>
                    <a:pt x="5422" y="11748"/>
                  </a:lnTo>
                  <a:lnTo>
                    <a:pt x="5789" y="11821"/>
                  </a:lnTo>
                  <a:lnTo>
                    <a:pt x="6131" y="11919"/>
                  </a:lnTo>
                  <a:lnTo>
                    <a:pt x="6448" y="12017"/>
                  </a:lnTo>
                  <a:lnTo>
                    <a:pt x="6717" y="12139"/>
                  </a:lnTo>
                  <a:lnTo>
                    <a:pt x="6985" y="12261"/>
                  </a:lnTo>
                  <a:lnTo>
                    <a:pt x="7205" y="12383"/>
                  </a:lnTo>
                  <a:lnTo>
                    <a:pt x="7425" y="12530"/>
                  </a:lnTo>
                  <a:lnTo>
                    <a:pt x="7791" y="12798"/>
                  </a:lnTo>
                  <a:lnTo>
                    <a:pt x="8084" y="13067"/>
                  </a:lnTo>
                  <a:lnTo>
                    <a:pt x="8329" y="13287"/>
                  </a:lnTo>
                  <a:lnTo>
                    <a:pt x="8329" y="2199"/>
                  </a:lnTo>
                  <a:lnTo>
                    <a:pt x="8329" y="2101"/>
                  </a:lnTo>
                  <a:lnTo>
                    <a:pt x="8280" y="1979"/>
                  </a:lnTo>
                  <a:lnTo>
                    <a:pt x="8231" y="1881"/>
                  </a:lnTo>
                  <a:lnTo>
                    <a:pt x="8158" y="1808"/>
                  </a:lnTo>
                  <a:lnTo>
                    <a:pt x="8036" y="1686"/>
                  </a:lnTo>
                  <a:lnTo>
                    <a:pt x="7767" y="1442"/>
                  </a:lnTo>
                  <a:lnTo>
                    <a:pt x="7449" y="1173"/>
                  </a:lnTo>
                  <a:lnTo>
                    <a:pt x="7083" y="904"/>
                  </a:lnTo>
                  <a:lnTo>
                    <a:pt x="6644" y="611"/>
                  </a:lnTo>
                  <a:lnTo>
                    <a:pt x="6375" y="489"/>
                  </a:lnTo>
                  <a:lnTo>
                    <a:pt x="6131" y="367"/>
                  </a:lnTo>
                  <a:lnTo>
                    <a:pt x="5838" y="269"/>
                  </a:lnTo>
                  <a:lnTo>
                    <a:pt x="5544" y="172"/>
                  </a:lnTo>
                  <a:lnTo>
                    <a:pt x="5227" y="98"/>
                  </a:lnTo>
                  <a:lnTo>
                    <a:pt x="4885" y="49"/>
                  </a:lnTo>
                  <a:lnTo>
                    <a:pt x="4543" y="1"/>
                  </a:lnTo>
                  <a:close/>
                </a:path>
              </a:pathLst>
            </a:custGeom>
            <a:grpFill/>
            <a:ln>
              <a:solidFill>
                <a:schemeClr val="tx1"/>
              </a:solid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38" name="Google Shape;397;p39">
              <a:extLst>
                <a:ext uri="{FF2B5EF4-FFF2-40B4-BE49-F238E27FC236}">
                  <a16:creationId xmlns:a16="http://schemas.microsoft.com/office/drawing/2014/main" id="{4BDBB54F-626C-1E4C-8337-0EB1BD29D79A}"/>
                </a:ext>
              </a:extLst>
            </p:cNvPr>
            <p:cNvSpPr/>
            <p:nvPr/>
          </p:nvSpPr>
          <p:spPr>
            <a:xfrm>
              <a:off x="2146775" y="995225"/>
              <a:ext cx="208225" cy="332175"/>
            </a:xfrm>
            <a:custGeom>
              <a:avLst/>
              <a:gdLst/>
              <a:ahLst/>
              <a:cxnLst/>
              <a:rect l="l" t="t" r="r" b="b"/>
              <a:pathLst>
                <a:path w="8329" h="13287" extrusionOk="0">
                  <a:moveTo>
                    <a:pt x="3786" y="1"/>
                  </a:moveTo>
                  <a:lnTo>
                    <a:pt x="3444" y="49"/>
                  </a:lnTo>
                  <a:lnTo>
                    <a:pt x="3102" y="98"/>
                  </a:lnTo>
                  <a:lnTo>
                    <a:pt x="2784" y="172"/>
                  </a:lnTo>
                  <a:lnTo>
                    <a:pt x="2491" y="269"/>
                  </a:lnTo>
                  <a:lnTo>
                    <a:pt x="2198" y="367"/>
                  </a:lnTo>
                  <a:lnTo>
                    <a:pt x="1954" y="489"/>
                  </a:lnTo>
                  <a:lnTo>
                    <a:pt x="1685" y="611"/>
                  </a:lnTo>
                  <a:lnTo>
                    <a:pt x="1246" y="904"/>
                  </a:lnTo>
                  <a:lnTo>
                    <a:pt x="879" y="1173"/>
                  </a:lnTo>
                  <a:lnTo>
                    <a:pt x="562" y="1442"/>
                  </a:lnTo>
                  <a:lnTo>
                    <a:pt x="293" y="1686"/>
                  </a:lnTo>
                  <a:lnTo>
                    <a:pt x="171" y="1808"/>
                  </a:lnTo>
                  <a:lnTo>
                    <a:pt x="98" y="1881"/>
                  </a:lnTo>
                  <a:lnTo>
                    <a:pt x="49" y="1979"/>
                  </a:lnTo>
                  <a:lnTo>
                    <a:pt x="0" y="2101"/>
                  </a:lnTo>
                  <a:lnTo>
                    <a:pt x="0" y="2199"/>
                  </a:lnTo>
                  <a:lnTo>
                    <a:pt x="0" y="13287"/>
                  </a:lnTo>
                  <a:lnTo>
                    <a:pt x="244" y="13067"/>
                  </a:lnTo>
                  <a:lnTo>
                    <a:pt x="537" y="12798"/>
                  </a:lnTo>
                  <a:lnTo>
                    <a:pt x="904" y="12530"/>
                  </a:lnTo>
                  <a:lnTo>
                    <a:pt x="1124" y="12383"/>
                  </a:lnTo>
                  <a:lnTo>
                    <a:pt x="1343" y="12261"/>
                  </a:lnTo>
                  <a:lnTo>
                    <a:pt x="1612" y="12139"/>
                  </a:lnTo>
                  <a:lnTo>
                    <a:pt x="1881" y="12017"/>
                  </a:lnTo>
                  <a:lnTo>
                    <a:pt x="2198" y="11919"/>
                  </a:lnTo>
                  <a:lnTo>
                    <a:pt x="2540" y="11821"/>
                  </a:lnTo>
                  <a:lnTo>
                    <a:pt x="2907" y="11748"/>
                  </a:lnTo>
                  <a:lnTo>
                    <a:pt x="3297" y="11675"/>
                  </a:lnTo>
                  <a:lnTo>
                    <a:pt x="3712" y="11650"/>
                  </a:lnTo>
                  <a:lnTo>
                    <a:pt x="4152" y="11626"/>
                  </a:lnTo>
                  <a:lnTo>
                    <a:pt x="4738" y="11650"/>
                  </a:lnTo>
                  <a:lnTo>
                    <a:pt x="5300" y="11699"/>
                  </a:lnTo>
                  <a:lnTo>
                    <a:pt x="5788" y="11748"/>
                  </a:lnTo>
                  <a:lnTo>
                    <a:pt x="6252" y="11821"/>
                  </a:lnTo>
                  <a:lnTo>
                    <a:pt x="6668" y="11919"/>
                  </a:lnTo>
                  <a:lnTo>
                    <a:pt x="7034" y="11992"/>
                  </a:lnTo>
                  <a:lnTo>
                    <a:pt x="7596" y="12163"/>
                  </a:lnTo>
                  <a:lnTo>
                    <a:pt x="7767" y="12188"/>
                  </a:lnTo>
                  <a:lnTo>
                    <a:pt x="7938" y="12163"/>
                  </a:lnTo>
                  <a:lnTo>
                    <a:pt x="8084" y="12090"/>
                  </a:lnTo>
                  <a:lnTo>
                    <a:pt x="8182" y="11992"/>
                  </a:lnTo>
                  <a:lnTo>
                    <a:pt x="8255" y="11895"/>
                  </a:lnTo>
                  <a:lnTo>
                    <a:pt x="8304" y="11773"/>
                  </a:lnTo>
                  <a:lnTo>
                    <a:pt x="8328" y="11626"/>
                  </a:lnTo>
                  <a:lnTo>
                    <a:pt x="8328" y="1661"/>
                  </a:lnTo>
                  <a:lnTo>
                    <a:pt x="8304" y="1539"/>
                  </a:lnTo>
                  <a:lnTo>
                    <a:pt x="8280" y="1442"/>
                  </a:lnTo>
                  <a:lnTo>
                    <a:pt x="8206" y="1319"/>
                  </a:lnTo>
                  <a:lnTo>
                    <a:pt x="8133" y="1246"/>
                  </a:lnTo>
                  <a:lnTo>
                    <a:pt x="7987" y="1124"/>
                  </a:lnTo>
                  <a:lnTo>
                    <a:pt x="7816" y="978"/>
                  </a:lnTo>
                  <a:lnTo>
                    <a:pt x="7400" y="758"/>
                  </a:lnTo>
                  <a:lnTo>
                    <a:pt x="6936" y="538"/>
                  </a:lnTo>
                  <a:lnTo>
                    <a:pt x="6423" y="343"/>
                  </a:lnTo>
                  <a:lnTo>
                    <a:pt x="5862" y="196"/>
                  </a:lnTo>
                  <a:lnTo>
                    <a:pt x="5300" y="74"/>
                  </a:lnTo>
                  <a:lnTo>
                    <a:pt x="4738" y="25"/>
                  </a:lnTo>
                  <a:lnTo>
                    <a:pt x="4152" y="1"/>
                  </a:lnTo>
                  <a:close/>
                </a:path>
              </a:pathLst>
            </a:custGeom>
            <a:grpFill/>
            <a:ln>
              <a:solidFill>
                <a:schemeClr val="tx1"/>
              </a:solid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grpSp>
    </p:spTree>
    <p:extLst>
      <p:ext uri="{BB962C8B-B14F-4D97-AF65-F5344CB8AC3E}">
        <p14:creationId xmlns:p14="http://schemas.microsoft.com/office/powerpoint/2010/main" val="153936801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14:presetBounceEnd="50000">
                                      <p:stCondLst>
                                        <p:cond delay="0"/>
                                      </p:stCondLst>
                                      <p:childTnLst>
                                        <p:set>
                                          <p:cBhvr>
                                            <p:cTn id="6" dur="1" fill="hold">
                                              <p:stCondLst>
                                                <p:cond delay="0"/>
                                              </p:stCondLst>
                                            </p:cTn>
                                            <p:tgtEl>
                                              <p:spTgt spid="334"/>
                                            </p:tgtEl>
                                            <p:attrNameLst>
                                              <p:attrName>style.visibility</p:attrName>
                                            </p:attrNameLst>
                                          </p:cBhvr>
                                          <p:to>
                                            <p:strVal val="visible"/>
                                          </p:to>
                                        </p:set>
                                        <p:anim calcmode="lin" valueType="num" p14:bounceEnd="50000">
                                          <p:cBhvr additive="base">
                                            <p:cTn id="7" dur="500" fill="hold"/>
                                            <p:tgtEl>
                                              <p:spTgt spid="334"/>
                                            </p:tgtEl>
                                            <p:attrNameLst>
                                              <p:attrName>ppt_x</p:attrName>
                                            </p:attrNameLst>
                                          </p:cBhvr>
                                          <p:tavLst>
                                            <p:tav tm="0">
                                              <p:val>
                                                <p:strVal val="#ppt_x"/>
                                              </p:val>
                                            </p:tav>
                                            <p:tav tm="100000">
                                              <p:val>
                                                <p:strVal val="#ppt_x"/>
                                              </p:val>
                                            </p:tav>
                                          </p:tavLst>
                                        </p:anim>
                                        <p:anim calcmode="lin" valueType="num" p14:bounceEnd="50000">
                                          <p:cBhvr additive="base">
                                            <p:cTn id="8" dur="500" fill="hold"/>
                                            <p:tgtEl>
                                              <p:spTgt spid="334"/>
                                            </p:tgtEl>
                                            <p:attrNameLst>
                                              <p:attrName>ppt_y</p:attrName>
                                            </p:attrNameLst>
                                          </p:cBhvr>
                                          <p:tavLst>
                                            <p:tav tm="0">
                                              <p:val>
                                                <p:strVal val="0-#ppt_h/2"/>
                                              </p:val>
                                            </p:tav>
                                            <p:tav tm="100000">
                                              <p:val>
                                                <p:strVal val="#ppt_y"/>
                                              </p:val>
                                            </p:tav>
                                          </p:tavLst>
                                        </p:anim>
                                      </p:childTnLst>
                                    </p:cTn>
                                  </p:par>
                                  <p:par>
                                    <p:cTn id="9" presetID="2" presetClass="entr" presetSubtype="4" fill="hold" nodeType="withEffect" p14:presetBounceEnd="50000">
                                      <p:stCondLst>
                                        <p:cond delay="0"/>
                                      </p:stCondLst>
                                      <p:childTnLst>
                                        <p:set>
                                          <p:cBhvr>
                                            <p:cTn id="10" dur="1" fill="hold">
                                              <p:stCondLst>
                                                <p:cond delay="0"/>
                                              </p:stCondLst>
                                            </p:cTn>
                                            <p:tgtEl>
                                              <p:spTgt spid="149"/>
                                            </p:tgtEl>
                                            <p:attrNameLst>
                                              <p:attrName>style.visibility</p:attrName>
                                            </p:attrNameLst>
                                          </p:cBhvr>
                                          <p:to>
                                            <p:strVal val="visible"/>
                                          </p:to>
                                        </p:set>
                                        <p:anim calcmode="lin" valueType="num" p14:bounceEnd="50000">
                                          <p:cBhvr additive="base">
                                            <p:cTn id="11" dur="500" fill="hold"/>
                                            <p:tgtEl>
                                              <p:spTgt spid="149"/>
                                            </p:tgtEl>
                                            <p:attrNameLst>
                                              <p:attrName>ppt_x</p:attrName>
                                            </p:attrNameLst>
                                          </p:cBhvr>
                                          <p:tavLst>
                                            <p:tav tm="0">
                                              <p:val>
                                                <p:strVal val="#ppt_x"/>
                                              </p:val>
                                            </p:tav>
                                            <p:tav tm="100000">
                                              <p:val>
                                                <p:strVal val="#ppt_x"/>
                                              </p:val>
                                            </p:tav>
                                          </p:tavLst>
                                        </p:anim>
                                        <p:anim calcmode="lin" valueType="num" p14:bounceEnd="50000">
                                          <p:cBhvr additive="base">
                                            <p:cTn id="12" dur="500" fill="hold"/>
                                            <p:tgtEl>
                                              <p:spTgt spid="149"/>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14:presetBounceEnd="50000">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14:bounceEnd="50000">
                                          <p:cBhvr additive="base">
                                            <p:cTn id="15" dur="500" fill="hold"/>
                                            <p:tgtEl>
                                              <p:spTgt spid="11"/>
                                            </p:tgtEl>
                                            <p:attrNameLst>
                                              <p:attrName>ppt_x</p:attrName>
                                            </p:attrNameLst>
                                          </p:cBhvr>
                                          <p:tavLst>
                                            <p:tav tm="0">
                                              <p:val>
                                                <p:strVal val="#ppt_x"/>
                                              </p:val>
                                            </p:tav>
                                            <p:tav tm="100000">
                                              <p:val>
                                                <p:strVal val="#ppt_x"/>
                                              </p:val>
                                            </p:tav>
                                          </p:tavLst>
                                        </p:anim>
                                        <p:anim calcmode="lin" valueType="num" p14:bounceEnd="50000">
                                          <p:cBhvr additive="base">
                                            <p:cTn id="16" dur="500" fill="hold"/>
                                            <p:tgtEl>
                                              <p:spTgt spid="11"/>
                                            </p:tgtEl>
                                            <p:attrNameLst>
                                              <p:attrName>ppt_y</p:attrName>
                                            </p:attrNameLst>
                                          </p:cBhvr>
                                          <p:tavLst>
                                            <p:tav tm="0">
                                              <p:val>
                                                <p:strVal val="1+#ppt_h/2"/>
                                              </p:val>
                                            </p:tav>
                                            <p:tav tm="100000">
                                              <p:val>
                                                <p:strVal val="#ppt_y"/>
                                              </p:val>
                                            </p:tav>
                                          </p:tavLst>
                                        </p:anim>
                                      </p:childTnLst>
                                    </p:cTn>
                                  </p:par>
                                  <p:par>
                                    <p:cTn id="17" presetID="2" presetClass="entr" presetSubtype="1" fill="hold" nodeType="withEffect" p14:presetBounceEnd="50000">
                                      <p:stCondLst>
                                        <p:cond delay="0"/>
                                      </p:stCondLst>
                                      <p:childTnLst>
                                        <p:set>
                                          <p:cBhvr>
                                            <p:cTn id="18" dur="1" fill="hold">
                                              <p:stCondLst>
                                                <p:cond delay="0"/>
                                              </p:stCondLst>
                                            </p:cTn>
                                            <p:tgtEl>
                                              <p:spTgt spid="330"/>
                                            </p:tgtEl>
                                            <p:attrNameLst>
                                              <p:attrName>style.visibility</p:attrName>
                                            </p:attrNameLst>
                                          </p:cBhvr>
                                          <p:to>
                                            <p:strVal val="visible"/>
                                          </p:to>
                                        </p:set>
                                        <p:anim calcmode="lin" valueType="num" p14:bounceEnd="50000">
                                          <p:cBhvr additive="base">
                                            <p:cTn id="19" dur="500" fill="hold"/>
                                            <p:tgtEl>
                                              <p:spTgt spid="330"/>
                                            </p:tgtEl>
                                            <p:attrNameLst>
                                              <p:attrName>ppt_x</p:attrName>
                                            </p:attrNameLst>
                                          </p:cBhvr>
                                          <p:tavLst>
                                            <p:tav tm="0">
                                              <p:val>
                                                <p:strVal val="#ppt_x"/>
                                              </p:val>
                                            </p:tav>
                                            <p:tav tm="100000">
                                              <p:val>
                                                <p:strVal val="#ppt_x"/>
                                              </p:val>
                                            </p:tav>
                                          </p:tavLst>
                                        </p:anim>
                                        <p:anim calcmode="lin" valueType="num" p14:bounceEnd="50000">
                                          <p:cBhvr additive="base">
                                            <p:cTn id="20" dur="500" fill="hold"/>
                                            <p:tgtEl>
                                              <p:spTgt spid="330"/>
                                            </p:tgtEl>
                                            <p:attrNameLst>
                                              <p:attrName>ppt_y</p:attrName>
                                            </p:attrNameLst>
                                          </p:cBhvr>
                                          <p:tavLst>
                                            <p:tav tm="0">
                                              <p:val>
                                                <p:strVal val="0-#ppt_h/2"/>
                                              </p:val>
                                            </p:tav>
                                            <p:tav tm="100000">
                                              <p:val>
                                                <p:strVal val="#ppt_y"/>
                                              </p:val>
                                            </p:tav>
                                          </p:tavLst>
                                        </p:anim>
                                      </p:childTnLst>
                                    </p:cTn>
                                  </p:par>
                                  <p:par>
                                    <p:cTn id="21" presetID="2" presetClass="entr" presetSubtype="8" fill="hold" nodeType="withEffect" p14:presetBounceEnd="50000">
                                      <p:stCondLst>
                                        <p:cond delay="0"/>
                                      </p:stCondLst>
                                      <p:childTnLst>
                                        <p:set>
                                          <p:cBhvr>
                                            <p:cTn id="22" dur="1" fill="hold">
                                              <p:stCondLst>
                                                <p:cond delay="0"/>
                                              </p:stCondLst>
                                            </p:cTn>
                                            <p:tgtEl>
                                              <p:spTgt spid="335"/>
                                            </p:tgtEl>
                                            <p:attrNameLst>
                                              <p:attrName>style.visibility</p:attrName>
                                            </p:attrNameLst>
                                          </p:cBhvr>
                                          <p:to>
                                            <p:strVal val="visible"/>
                                          </p:to>
                                        </p:set>
                                        <p:anim calcmode="lin" valueType="num" p14:bounceEnd="50000">
                                          <p:cBhvr additive="base">
                                            <p:cTn id="23" dur="500" fill="hold"/>
                                            <p:tgtEl>
                                              <p:spTgt spid="335"/>
                                            </p:tgtEl>
                                            <p:attrNameLst>
                                              <p:attrName>ppt_x</p:attrName>
                                            </p:attrNameLst>
                                          </p:cBhvr>
                                          <p:tavLst>
                                            <p:tav tm="0">
                                              <p:val>
                                                <p:strVal val="0-#ppt_w/2"/>
                                              </p:val>
                                            </p:tav>
                                            <p:tav tm="100000">
                                              <p:val>
                                                <p:strVal val="#ppt_x"/>
                                              </p:val>
                                            </p:tav>
                                          </p:tavLst>
                                        </p:anim>
                                        <p:anim calcmode="lin" valueType="num" p14:bounceEnd="50000">
                                          <p:cBhvr additive="base">
                                            <p:cTn id="24" dur="500" fill="hold"/>
                                            <p:tgtEl>
                                              <p:spTgt spid="335"/>
                                            </p:tgtEl>
                                            <p:attrNameLst>
                                              <p:attrName>ppt_y</p:attrName>
                                            </p:attrNameLst>
                                          </p:cBhvr>
                                          <p:tavLst>
                                            <p:tav tm="0">
                                              <p:val>
                                                <p:strVal val="#ppt_y"/>
                                              </p:val>
                                            </p:tav>
                                            <p:tav tm="100000">
                                              <p:val>
                                                <p:strVal val="#ppt_y"/>
                                              </p:val>
                                            </p:tav>
                                          </p:tavLst>
                                        </p:anim>
                                      </p:childTnLst>
                                    </p:cTn>
                                  </p:par>
                                </p:childTnLst>
                              </p:cTn>
                            </p:par>
                            <p:par>
                              <p:cTn id="25" fill="hold">
                                <p:stCondLst>
                                  <p:cond delay="500"/>
                                </p:stCondLst>
                                <p:childTnLst>
                                  <p:par>
                                    <p:cTn id="26" presetID="22" presetClass="entr" presetSubtype="8" fill="hold" nodeType="afterEffect">
                                      <p:stCondLst>
                                        <p:cond delay="0"/>
                                      </p:stCondLst>
                                      <p:childTnLst>
                                        <p:set>
                                          <p:cBhvr>
                                            <p:cTn id="27" dur="1" fill="hold">
                                              <p:stCondLst>
                                                <p:cond delay="0"/>
                                              </p:stCondLst>
                                            </p:cTn>
                                            <p:tgtEl>
                                              <p:spTgt spid="329"/>
                                            </p:tgtEl>
                                            <p:attrNameLst>
                                              <p:attrName>style.visibility</p:attrName>
                                            </p:attrNameLst>
                                          </p:cBhvr>
                                          <p:to>
                                            <p:strVal val="visible"/>
                                          </p:to>
                                        </p:set>
                                        <p:animEffect transition="in" filter="wipe(left)">
                                          <p:cBhvr>
                                            <p:cTn id="28" dur="500"/>
                                            <p:tgtEl>
                                              <p:spTgt spid="329"/>
                                            </p:tgtEl>
                                          </p:cBhvr>
                                        </p:animEffect>
                                      </p:childTnLst>
                                    </p:cTn>
                                  </p:par>
                                  <p:par>
                                    <p:cTn id="29" presetID="22" presetClass="entr" presetSubtype="8" fill="hold" nodeType="withEffect">
                                      <p:stCondLst>
                                        <p:cond delay="0"/>
                                      </p:stCondLst>
                                      <p:childTnLst>
                                        <p:set>
                                          <p:cBhvr>
                                            <p:cTn id="30" dur="1" fill="hold">
                                              <p:stCondLst>
                                                <p:cond delay="0"/>
                                              </p:stCondLst>
                                            </p:cTn>
                                            <p:tgtEl>
                                              <p:spTgt spid="2050"/>
                                            </p:tgtEl>
                                            <p:attrNameLst>
                                              <p:attrName>style.visibility</p:attrName>
                                            </p:attrNameLst>
                                          </p:cBhvr>
                                          <p:to>
                                            <p:strVal val="visible"/>
                                          </p:to>
                                        </p:set>
                                        <p:animEffect transition="in" filter="wipe(left)">
                                          <p:cBhvr>
                                            <p:cTn id="31" dur="500"/>
                                            <p:tgtEl>
                                              <p:spTgt spid="2050"/>
                                            </p:tgtEl>
                                          </p:cBhvr>
                                        </p:animEffect>
                                      </p:childTnLst>
                                    </p:cTn>
                                  </p:par>
                                  <p:par>
                                    <p:cTn id="32" presetID="22" presetClass="entr" presetSubtype="8" fill="hold" nodeType="with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wipe(left)">
                                          <p:cBhvr>
                                            <p:cTn id="34" dur="500"/>
                                            <p:tgtEl>
                                              <p:spTgt spid="10"/>
                                            </p:tgtEl>
                                          </p:cBhvr>
                                        </p:animEffect>
                                      </p:childTnLst>
                                    </p:cTn>
                                  </p:par>
                                </p:childTnLst>
                              </p:cTn>
                            </p:par>
                          </p:childTnLst>
                        </p:cTn>
                      </p:par>
                      <p:par>
                        <p:cTn id="35" fill="hold">
                          <p:stCondLst>
                            <p:cond delay="indefinite"/>
                          </p:stCondLst>
                          <p:childTnLst>
                            <p:par>
                              <p:cTn id="36" fill="hold">
                                <p:stCondLst>
                                  <p:cond delay="0"/>
                                </p:stCondLst>
                                <p:childTnLst>
                                  <p:par>
                                    <p:cTn id="37" presetID="41" presetClass="entr" presetSubtype="0" fill="hold" nodeType="clickEffect">
                                      <p:stCondLst>
                                        <p:cond delay="0"/>
                                      </p:stCondLst>
                                      <p:iterate type="lt">
                                        <p:tmPct val="10000"/>
                                      </p:iterate>
                                      <p:childTnLst>
                                        <p:set>
                                          <p:cBhvr>
                                            <p:cTn id="38" dur="1" fill="hold">
                                              <p:stCondLst>
                                                <p:cond delay="0"/>
                                              </p:stCondLst>
                                            </p:cTn>
                                            <p:tgtEl>
                                              <p:spTgt spid="328">
                                                <p:txEl>
                                                  <p:pRg st="0" end="0"/>
                                                </p:txEl>
                                              </p:spTgt>
                                            </p:tgtEl>
                                            <p:attrNameLst>
                                              <p:attrName>style.visibility</p:attrName>
                                            </p:attrNameLst>
                                          </p:cBhvr>
                                          <p:to>
                                            <p:strVal val="visible"/>
                                          </p:to>
                                        </p:set>
                                        <p:anim calcmode="lin" valueType="num">
                                          <p:cBhvr>
                                            <p:cTn id="39" dur="250" fill="hold"/>
                                            <p:tgtEl>
                                              <p:spTgt spid="328">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40" dur="250" fill="hold"/>
                                            <p:tgtEl>
                                              <p:spTgt spid="328">
                                                <p:txEl>
                                                  <p:pRg st="0" end="0"/>
                                                </p:txEl>
                                              </p:spTgt>
                                            </p:tgtEl>
                                            <p:attrNameLst>
                                              <p:attrName>ppt_y</p:attrName>
                                            </p:attrNameLst>
                                          </p:cBhvr>
                                          <p:tavLst>
                                            <p:tav tm="0">
                                              <p:val>
                                                <p:strVal val="#ppt_y"/>
                                              </p:val>
                                            </p:tav>
                                            <p:tav tm="100000">
                                              <p:val>
                                                <p:strVal val="#ppt_y"/>
                                              </p:val>
                                            </p:tav>
                                          </p:tavLst>
                                        </p:anim>
                                        <p:anim calcmode="lin" valueType="num">
                                          <p:cBhvr>
                                            <p:cTn id="41" dur="250" fill="hold"/>
                                            <p:tgtEl>
                                              <p:spTgt spid="328">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42" dur="250" fill="hold"/>
                                            <p:tgtEl>
                                              <p:spTgt spid="328">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43" dur="250" tmFilter="0,0; .5, 1; 1, 1"/>
                                            <p:tgtEl>
                                              <p:spTgt spid="328">
                                                <p:txEl>
                                                  <p:pRg st="0" end="0"/>
                                                </p:txEl>
                                              </p:spTgt>
                                            </p:tgtEl>
                                          </p:cBhvr>
                                        </p:animEffect>
                                      </p:childTnLst>
                                      <p:subTnLst>
                                        <p:audio>
                                          <p:cMediaNode>
                                            <p:cTn display="0" masterRel="sameClick">
                                              <p:stCondLst>
                                                <p:cond evt="begin" delay="0">
                                                  <p:tn val="37"/>
                                                </p:cond>
                                              </p:stCondLst>
                                              <p:endCondLst>
                                                <p:cond evt="onStopAudio" delay="0">
                                                  <p:tgtEl>
                                                    <p:sldTgt/>
                                                  </p:tgtEl>
                                                </p:cond>
                                              </p:endCondLst>
                                            </p:cTn>
                                            <p:tgtEl>
                                              <p:sndTgt r:embed="rId3" name="click.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33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334"/>
                                            </p:tgtEl>
                                            <p:attrNameLst>
                                              <p:attrName>style.visibility</p:attrName>
                                            </p:attrNameLst>
                                          </p:cBhvr>
                                          <p:to>
                                            <p:strVal val="visible"/>
                                          </p:to>
                                        </p:set>
                                        <p:anim calcmode="lin" valueType="num">
                                          <p:cBhvr additive="base">
                                            <p:cTn id="7" dur="500" fill="hold"/>
                                            <p:tgtEl>
                                              <p:spTgt spid="334"/>
                                            </p:tgtEl>
                                            <p:attrNameLst>
                                              <p:attrName>ppt_x</p:attrName>
                                            </p:attrNameLst>
                                          </p:cBhvr>
                                          <p:tavLst>
                                            <p:tav tm="0">
                                              <p:val>
                                                <p:strVal val="#ppt_x"/>
                                              </p:val>
                                            </p:tav>
                                            <p:tav tm="100000">
                                              <p:val>
                                                <p:strVal val="#ppt_x"/>
                                              </p:val>
                                            </p:tav>
                                          </p:tavLst>
                                        </p:anim>
                                        <p:anim calcmode="lin" valueType="num">
                                          <p:cBhvr additive="base">
                                            <p:cTn id="8" dur="500" fill="hold"/>
                                            <p:tgtEl>
                                              <p:spTgt spid="334"/>
                                            </p:tgtEl>
                                            <p:attrNameLst>
                                              <p:attrName>ppt_y</p:attrName>
                                            </p:attrNameLst>
                                          </p:cBhvr>
                                          <p:tavLst>
                                            <p:tav tm="0">
                                              <p:val>
                                                <p:strVal val="0-#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49"/>
                                            </p:tgtEl>
                                            <p:attrNameLst>
                                              <p:attrName>style.visibility</p:attrName>
                                            </p:attrNameLst>
                                          </p:cBhvr>
                                          <p:to>
                                            <p:strVal val="visible"/>
                                          </p:to>
                                        </p:set>
                                        <p:anim calcmode="lin" valueType="num">
                                          <p:cBhvr additive="base">
                                            <p:cTn id="11" dur="500" fill="hold"/>
                                            <p:tgtEl>
                                              <p:spTgt spid="149"/>
                                            </p:tgtEl>
                                            <p:attrNameLst>
                                              <p:attrName>ppt_x</p:attrName>
                                            </p:attrNameLst>
                                          </p:cBhvr>
                                          <p:tavLst>
                                            <p:tav tm="0">
                                              <p:val>
                                                <p:strVal val="#ppt_x"/>
                                              </p:val>
                                            </p:tav>
                                            <p:tav tm="100000">
                                              <p:val>
                                                <p:strVal val="#ppt_x"/>
                                              </p:val>
                                            </p:tav>
                                          </p:tavLst>
                                        </p:anim>
                                        <p:anim calcmode="lin" valueType="num">
                                          <p:cBhvr additive="base">
                                            <p:cTn id="12" dur="500" fill="hold"/>
                                            <p:tgtEl>
                                              <p:spTgt spid="149"/>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500" fill="hold"/>
                                            <p:tgtEl>
                                              <p:spTgt spid="11"/>
                                            </p:tgtEl>
                                            <p:attrNameLst>
                                              <p:attrName>ppt_x</p:attrName>
                                            </p:attrNameLst>
                                          </p:cBhvr>
                                          <p:tavLst>
                                            <p:tav tm="0">
                                              <p:val>
                                                <p:strVal val="#ppt_x"/>
                                              </p:val>
                                            </p:tav>
                                            <p:tav tm="100000">
                                              <p:val>
                                                <p:strVal val="#ppt_x"/>
                                              </p:val>
                                            </p:tav>
                                          </p:tavLst>
                                        </p:anim>
                                        <p:anim calcmode="lin" valueType="num">
                                          <p:cBhvr additive="base">
                                            <p:cTn id="16" dur="500" fill="hold"/>
                                            <p:tgtEl>
                                              <p:spTgt spid="11"/>
                                            </p:tgtEl>
                                            <p:attrNameLst>
                                              <p:attrName>ppt_y</p:attrName>
                                            </p:attrNameLst>
                                          </p:cBhvr>
                                          <p:tavLst>
                                            <p:tav tm="0">
                                              <p:val>
                                                <p:strVal val="1+#ppt_h/2"/>
                                              </p:val>
                                            </p:tav>
                                            <p:tav tm="100000">
                                              <p:val>
                                                <p:strVal val="#ppt_y"/>
                                              </p:val>
                                            </p:tav>
                                          </p:tavLst>
                                        </p:anim>
                                      </p:childTnLst>
                                    </p:cTn>
                                  </p:par>
                                  <p:par>
                                    <p:cTn id="17" presetID="2" presetClass="entr" presetSubtype="1" fill="hold" nodeType="withEffect">
                                      <p:stCondLst>
                                        <p:cond delay="0"/>
                                      </p:stCondLst>
                                      <p:childTnLst>
                                        <p:set>
                                          <p:cBhvr>
                                            <p:cTn id="18" dur="1" fill="hold">
                                              <p:stCondLst>
                                                <p:cond delay="0"/>
                                              </p:stCondLst>
                                            </p:cTn>
                                            <p:tgtEl>
                                              <p:spTgt spid="330"/>
                                            </p:tgtEl>
                                            <p:attrNameLst>
                                              <p:attrName>style.visibility</p:attrName>
                                            </p:attrNameLst>
                                          </p:cBhvr>
                                          <p:to>
                                            <p:strVal val="visible"/>
                                          </p:to>
                                        </p:set>
                                        <p:anim calcmode="lin" valueType="num">
                                          <p:cBhvr additive="base">
                                            <p:cTn id="19" dur="500" fill="hold"/>
                                            <p:tgtEl>
                                              <p:spTgt spid="330"/>
                                            </p:tgtEl>
                                            <p:attrNameLst>
                                              <p:attrName>ppt_x</p:attrName>
                                            </p:attrNameLst>
                                          </p:cBhvr>
                                          <p:tavLst>
                                            <p:tav tm="0">
                                              <p:val>
                                                <p:strVal val="#ppt_x"/>
                                              </p:val>
                                            </p:tav>
                                            <p:tav tm="100000">
                                              <p:val>
                                                <p:strVal val="#ppt_x"/>
                                              </p:val>
                                            </p:tav>
                                          </p:tavLst>
                                        </p:anim>
                                        <p:anim calcmode="lin" valueType="num">
                                          <p:cBhvr additive="base">
                                            <p:cTn id="20" dur="500" fill="hold"/>
                                            <p:tgtEl>
                                              <p:spTgt spid="330"/>
                                            </p:tgtEl>
                                            <p:attrNameLst>
                                              <p:attrName>ppt_y</p:attrName>
                                            </p:attrNameLst>
                                          </p:cBhvr>
                                          <p:tavLst>
                                            <p:tav tm="0">
                                              <p:val>
                                                <p:strVal val="0-#ppt_h/2"/>
                                              </p:val>
                                            </p:tav>
                                            <p:tav tm="100000">
                                              <p:val>
                                                <p:strVal val="#ppt_y"/>
                                              </p:val>
                                            </p:tav>
                                          </p:tavLst>
                                        </p:anim>
                                      </p:childTnLst>
                                    </p:cTn>
                                  </p:par>
                                  <p:par>
                                    <p:cTn id="21" presetID="2" presetClass="entr" presetSubtype="8" fill="hold" nodeType="withEffect">
                                      <p:stCondLst>
                                        <p:cond delay="0"/>
                                      </p:stCondLst>
                                      <p:childTnLst>
                                        <p:set>
                                          <p:cBhvr>
                                            <p:cTn id="22" dur="1" fill="hold">
                                              <p:stCondLst>
                                                <p:cond delay="0"/>
                                              </p:stCondLst>
                                            </p:cTn>
                                            <p:tgtEl>
                                              <p:spTgt spid="335"/>
                                            </p:tgtEl>
                                            <p:attrNameLst>
                                              <p:attrName>style.visibility</p:attrName>
                                            </p:attrNameLst>
                                          </p:cBhvr>
                                          <p:to>
                                            <p:strVal val="visible"/>
                                          </p:to>
                                        </p:set>
                                        <p:anim calcmode="lin" valueType="num">
                                          <p:cBhvr additive="base">
                                            <p:cTn id="23" dur="500" fill="hold"/>
                                            <p:tgtEl>
                                              <p:spTgt spid="335"/>
                                            </p:tgtEl>
                                            <p:attrNameLst>
                                              <p:attrName>ppt_x</p:attrName>
                                            </p:attrNameLst>
                                          </p:cBhvr>
                                          <p:tavLst>
                                            <p:tav tm="0">
                                              <p:val>
                                                <p:strVal val="0-#ppt_w/2"/>
                                              </p:val>
                                            </p:tav>
                                            <p:tav tm="100000">
                                              <p:val>
                                                <p:strVal val="#ppt_x"/>
                                              </p:val>
                                            </p:tav>
                                          </p:tavLst>
                                        </p:anim>
                                        <p:anim calcmode="lin" valueType="num">
                                          <p:cBhvr additive="base">
                                            <p:cTn id="24" dur="500" fill="hold"/>
                                            <p:tgtEl>
                                              <p:spTgt spid="335"/>
                                            </p:tgtEl>
                                            <p:attrNameLst>
                                              <p:attrName>ppt_y</p:attrName>
                                            </p:attrNameLst>
                                          </p:cBhvr>
                                          <p:tavLst>
                                            <p:tav tm="0">
                                              <p:val>
                                                <p:strVal val="#ppt_y"/>
                                              </p:val>
                                            </p:tav>
                                            <p:tav tm="100000">
                                              <p:val>
                                                <p:strVal val="#ppt_y"/>
                                              </p:val>
                                            </p:tav>
                                          </p:tavLst>
                                        </p:anim>
                                      </p:childTnLst>
                                    </p:cTn>
                                  </p:par>
                                </p:childTnLst>
                              </p:cTn>
                            </p:par>
                            <p:par>
                              <p:cTn id="25" fill="hold">
                                <p:stCondLst>
                                  <p:cond delay="500"/>
                                </p:stCondLst>
                                <p:childTnLst>
                                  <p:par>
                                    <p:cTn id="26" presetID="22" presetClass="entr" presetSubtype="8" fill="hold" nodeType="afterEffect">
                                      <p:stCondLst>
                                        <p:cond delay="0"/>
                                      </p:stCondLst>
                                      <p:childTnLst>
                                        <p:set>
                                          <p:cBhvr>
                                            <p:cTn id="27" dur="1" fill="hold">
                                              <p:stCondLst>
                                                <p:cond delay="0"/>
                                              </p:stCondLst>
                                            </p:cTn>
                                            <p:tgtEl>
                                              <p:spTgt spid="329"/>
                                            </p:tgtEl>
                                            <p:attrNameLst>
                                              <p:attrName>style.visibility</p:attrName>
                                            </p:attrNameLst>
                                          </p:cBhvr>
                                          <p:to>
                                            <p:strVal val="visible"/>
                                          </p:to>
                                        </p:set>
                                        <p:animEffect transition="in" filter="wipe(left)">
                                          <p:cBhvr>
                                            <p:cTn id="28" dur="500"/>
                                            <p:tgtEl>
                                              <p:spTgt spid="329"/>
                                            </p:tgtEl>
                                          </p:cBhvr>
                                        </p:animEffect>
                                      </p:childTnLst>
                                    </p:cTn>
                                  </p:par>
                                  <p:par>
                                    <p:cTn id="29" presetID="22" presetClass="entr" presetSubtype="8" fill="hold" nodeType="withEffect">
                                      <p:stCondLst>
                                        <p:cond delay="0"/>
                                      </p:stCondLst>
                                      <p:childTnLst>
                                        <p:set>
                                          <p:cBhvr>
                                            <p:cTn id="30" dur="1" fill="hold">
                                              <p:stCondLst>
                                                <p:cond delay="0"/>
                                              </p:stCondLst>
                                            </p:cTn>
                                            <p:tgtEl>
                                              <p:spTgt spid="2050"/>
                                            </p:tgtEl>
                                            <p:attrNameLst>
                                              <p:attrName>style.visibility</p:attrName>
                                            </p:attrNameLst>
                                          </p:cBhvr>
                                          <p:to>
                                            <p:strVal val="visible"/>
                                          </p:to>
                                        </p:set>
                                        <p:animEffect transition="in" filter="wipe(left)">
                                          <p:cBhvr>
                                            <p:cTn id="31" dur="500"/>
                                            <p:tgtEl>
                                              <p:spTgt spid="2050"/>
                                            </p:tgtEl>
                                          </p:cBhvr>
                                        </p:animEffect>
                                      </p:childTnLst>
                                    </p:cTn>
                                  </p:par>
                                  <p:par>
                                    <p:cTn id="32" presetID="22" presetClass="entr" presetSubtype="8" fill="hold" nodeType="with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wipe(left)">
                                          <p:cBhvr>
                                            <p:cTn id="34" dur="500"/>
                                            <p:tgtEl>
                                              <p:spTgt spid="10"/>
                                            </p:tgtEl>
                                          </p:cBhvr>
                                        </p:animEffect>
                                      </p:childTnLst>
                                    </p:cTn>
                                  </p:par>
                                </p:childTnLst>
                              </p:cTn>
                            </p:par>
                          </p:childTnLst>
                        </p:cTn>
                      </p:par>
                      <p:par>
                        <p:cTn id="35" fill="hold">
                          <p:stCondLst>
                            <p:cond delay="indefinite"/>
                          </p:stCondLst>
                          <p:childTnLst>
                            <p:par>
                              <p:cTn id="36" fill="hold">
                                <p:stCondLst>
                                  <p:cond delay="0"/>
                                </p:stCondLst>
                                <p:childTnLst>
                                  <p:par>
                                    <p:cTn id="37" presetID="41" presetClass="entr" presetSubtype="0" fill="hold" nodeType="clickEffect">
                                      <p:stCondLst>
                                        <p:cond delay="0"/>
                                      </p:stCondLst>
                                      <p:iterate type="lt">
                                        <p:tmPct val="10000"/>
                                      </p:iterate>
                                      <p:childTnLst>
                                        <p:set>
                                          <p:cBhvr>
                                            <p:cTn id="38" dur="1" fill="hold">
                                              <p:stCondLst>
                                                <p:cond delay="0"/>
                                              </p:stCondLst>
                                            </p:cTn>
                                            <p:tgtEl>
                                              <p:spTgt spid="328">
                                                <p:txEl>
                                                  <p:pRg st="0" end="0"/>
                                                </p:txEl>
                                              </p:spTgt>
                                            </p:tgtEl>
                                            <p:attrNameLst>
                                              <p:attrName>style.visibility</p:attrName>
                                            </p:attrNameLst>
                                          </p:cBhvr>
                                          <p:to>
                                            <p:strVal val="visible"/>
                                          </p:to>
                                        </p:set>
                                        <p:anim calcmode="lin" valueType="num">
                                          <p:cBhvr>
                                            <p:cTn id="39" dur="250" fill="hold"/>
                                            <p:tgtEl>
                                              <p:spTgt spid="328">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40" dur="250" fill="hold"/>
                                            <p:tgtEl>
                                              <p:spTgt spid="328">
                                                <p:txEl>
                                                  <p:pRg st="0" end="0"/>
                                                </p:txEl>
                                              </p:spTgt>
                                            </p:tgtEl>
                                            <p:attrNameLst>
                                              <p:attrName>ppt_y</p:attrName>
                                            </p:attrNameLst>
                                          </p:cBhvr>
                                          <p:tavLst>
                                            <p:tav tm="0">
                                              <p:val>
                                                <p:strVal val="#ppt_y"/>
                                              </p:val>
                                            </p:tav>
                                            <p:tav tm="100000">
                                              <p:val>
                                                <p:strVal val="#ppt_y"/>
                                              </p:val>
                                            </p:tav>
                                          </p:tavLst>
                                        </p:anim>
                                        <p:anim calcmode="lin" valueType="num">
                                          <p:cBhvr>
                                            <p:cTn id="41" dur="250" fill="hold"/>
                                            <p:tgtEl>
                                              <p:spTgt spid="328">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42" dur="250" fill="hold"/>
                                            <p:tgtEl>
                                              <p:spTgt spid="328">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43" dur="250" tmFilter="0,0; .5, 1; 1, 1"/>
                                            <p:tgtEl>
                                              <p:spTgt spid="328">
                                                <p:txEl>
                                                  <p:pRg st="0" end="0"/>
                                                </p:txEl>
                                              </p:spTgt>
                                            </p:tgtEl>
                                          </p:cBhvr>
                                        </p:animEffect>
                                      </p:childTnLst>
                                      <p:subTnLst>
                                        <p:audio>
                                          <p:cMediaNode>
                                            <p:cTn display="0" masterRel="sameClick">
                                              <p:stCondLst>
                                                <p:cond evt="begin" delay="0">
                                                  <p:tn val="37"/>
                                                </p:cond>
                                              </p:stCondLst>
                                              <p:endCondLst>
                                                <p:cond evt="onStopAudio" delay="0">
                                                  <p:tgtEl>
                                                    <p:sldTgt/>
                                                  </p:tgtEl>
                                                </p:cond>
                                              </p:endCondLst>
                                            </p:cTn>
                                            <p:tgtEl>
                                              <p:sndTgt r:embed="rId6" name="click.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334" grpId="0"/>
        </p:bldLst>
      </p:timing>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413"/>
        <p:cNvGrpSpPr/>
        <p:nvPr/>
      </p:nvGrpSpPr>
      <p:grpSpPr>
        <a:xfrm>
          <a:off x="0" y="0"/>
          <a:ext cx="0" cy="0"/>
          <a:chOff x="0" y="0"/>
          <a:chExt cx="0" cy="0"/>
        </a:xfrm>
      </p:grpSpPr>
      <p:pic>
        <p:nvPicPr>
          <p:cNvPr id="414" name="Google Shape;414;p34"/>
          <p:cNvPicPr preferRelativeResize="0"/>
          <p:nvPr/>
        </p:nvPicPr>
        <p:blipFill rotWithShape="1">
          <a:blip r:embed="rId3">
            <a:alphaModFix/>
          </a:blip>
          <a:srcRect t="6807" b="6799"/>
          <a:stretch/>
        </p:blipFill>
        <p:spPr>
          <a:xfrm>
            <a:off x="2094304" y="1652435"/>
            <a:ext cx="10489901" cy="5097535"/>
          </a:xfrm>
          <a:prstGeom prst="rect">
            <a:avLst/>
          </a:prstGeom>
          <a:noFill/>
          <a:ln>
            <a:noFill/>
          </a:ln>
        </p:spPr>
      </p:pic>
      <p:pic>
        <p:nvPicPr>
          <p:cNvPr id="4098" name="Picture 2">
            <a:extLst>
              <a:ext uri="{FF2B5EF4-FFF2-40B4-BE49-F238E27FC236}">
                <a16:creationId xmlns:a16="http://schemas.microsoft.com/office/drawing/2014/main" id="{D7A17164-3F8C-CA43-AB37-351B4E32483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25539" y="409208"/>
            <a:ext cx="7381267" cy="1574800"/>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a:extLst>
              <a:ext uri="{FF2B5EF4-FFF2-40B4-BE49-F238E27FC236}">
                <a16:creationId xmlns:a16="http://schemas.microsoft.com/office/drawing/2014/main" id="{0B5D66E5-5FBD-E14F-8209-6D6DCA3802A4}"/>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3157" t="21481" b="14552"/>
          <a:stretch/>
        </p:blipFill>
        <p:spPr bwMode="auto">
          <a:xfrm rot="6136403" flipH="1">
            <a:off x="-860046" y="3104147"/>
            <a:ext cx="5083899" cy="3358032"/>
          </a:xfrm>
          <a:custGeom>
            <a:avLst/>
            <a:gdLst>
              <a:gd name="connsiteX0" fmla="*/ 3812924 w 3812924"/>
              <a:gd name="connsiteY0" fmla="*/ 2518524 h 2518524"/>
              <a:gd name="connsiteX1" fmla="*/ 3812924 w 3812924"/>
              <a:gd name="connsiteY1" fmla="*/ 0 h 2518524"/>
              <a:gd name="connsiteX2" fmla="*/ 547902 w 3812924"/>
              <a:gd name="connsiteY2" fmla="*/ 0 h 2518524"/>
              <a:gd name="connsiteX3" fmla="*/ 0 w 3812924"/>
              <a:gd name="connsiteY3" fmla="*/ 2518524 h 2518524"/>
            </a:gdLst>
            <a:ahLst/>
            <a:cxnLst>
              <a:cxn ang="0">
                <a:pos x="connsiteX0" y="connsiteY0"/>
              </a:cxn>
              <a:cxn ang="0">
                <a:pos x="connsiteX1" y="connsiteY1"/>
              </a:cxn>
              <a:cxn ang="0">
                <a:pos x="connsiteX2" y="connsiteY2"/>
              </a:cxn>
              <a:cxn ang="0">
                <a:pos x="connsiteX3" y="connsiteY3"/>
              </a:cxn>
            </a:cxnLst>
            <a:rect l="l" t="t" r="r" b="b"/>
            <a:pathLst>
              <a:path w="3812924" h="2518524">
                <a:moveTo>
                  <a:pt x="3812924" y="2518524"/>
                </a:moveTo>
                <a:lnTo>
                  <a:pt x="3812924" y="0"/>
                </a:lnTo>
                <a:lnTo>
                  <a:pt x="547902" y="0"/>
                </a:lnTo>
                <a:lnTo>
                  <a:pt x="0" y="2518524"/>
                </a:lnTo>
                <a:close/>
              </a:path>
            </a:pathLst>
          </a:custGeom>
          <a:noFill/>
          <a:extLst>
            <a:ext uri="{909E8E84-426E-40DD-AFC4-6F175D3DCCD1}">
              <a14:hiddenFill xmlns:a14="http://schemas.microsoft.com/office/drawing/2010/main">
                <a:solidFill>
                  <a:srgbClr val="FFFFFF"/>
                </a:solidFill>
              </a14:hiddenFill>
            </a:ext>
          </a:extLst>
        </p:spPr>
      </p:pic>
      <p:pic>
        <p:nvPicPr>
          <p:cNvPr id="10" name="Picture 10" descr="Ảnh động Powerpoint CTU">
            <a:extLst>
              <a:ext uri="{FF2B5EF4-FFF2-40B4-BE49-F238E27FC236}">
                <a16:creationId xmlns:a16="http://schemas.microsoft.com/office/drawing/2014/main" id="{D5C0970B-C878-2348-87D0-6E9E275EAF1E}"/>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246568" y="3453273"/>
            <a:ext cx="984960" cy="574560"/>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0" descr="Ảnh động Powerpoint CTU">
            <a:extLst>
              <a:ext uri="{FF2B5EF4-FFF2-40B4-BE49-F238E27FC236}">
                <a16:creationId xmlns:a16="http://schemas.microsoft.com/office/drawing/2014/main" id="{F7ECA300-1D3D-5741-A31D-592E86BEBD77}"/>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82056" y="4208603"/>
            <a:ext cx="984960" cy="574560"/>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1" descr="Ảnh động Powerpoint CTU">
            <a:extLst>
              <a:ext uri="{FF2B5EF4-FFF2-40B4-BE49-F238E27FC236}">
                <a16:creationId xmlns:a16="http://schemas.microsoft.com/office/drawing/2014/main" id="{A2AC656C-9F1F-D840-89E8-03AA87AB1502}"/>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897064" y="5500380"/>
            <a:ext cx="984960" cy="574560"/>
          </a:xfrm>
          <a:prstGeom prst="rect">
            <a:avLst/>
          </a:prstGeom>
          <a:noFill/>
          <a:extLst>
            <a:ext uri="{909E8E84-426E-40DD-AFC4-6F175D3DCCD1}">
              <a14:hiddenFill xmlns:a14="http://schemas.microsoft.com/office/drawing/2010/main">
                <a:solidFill>
                  <a:srgbClr val="FFFFFF"/>
                </a:solidFill>
              </a14:hiddenFill>
            </a:ext>
          </a:extLst>
        </p:spPr>
      </p:pic>
      <p:grpSp>
        <p:nvGrpSpPr>
          <p:cNvPr id="17" name="Group 16">
            <a:extLst>
              <a:ext uri="{FF2B5EF4-FFF2-40B4-BE49-F238E27FC236}">
                <a16:creationId xmlns:a16="http://schemas.microsoft.com/office/drawing/2014/main" id="{9A384FEE-3B15-674A-946C-D85F35858EF2}"/>
              </a:ext>
            </a:extLst>
          </p:cNvPr>
          <p:cNvGrpSpPr/>
          <p:nvPr/>
        </p:nvGrpSpPr>
        <p:grpSpPr>
          <a:xfrm>
            <a:off x="56359" y="159799"/>
            <a:ext cx="3061220" cy="2861348"/>
            <a:chOff x="138896" y="70283"/>
            <a:chExt cx="2488557" cy="2338086"/>
          </a:xfrm>
          <a:effectLst>
            <a:glow rad="228600">
              <a:schemeClr val="accent4">
                <a:satMod val="175000"/>
                <a:alpha val="40000"/>
              </a:schemeClr>
            </a:glow>
          </a:effectLst>
        </p:grpSpPr>
        <p:sp>
          <p:nvSpPr>
            <p:cNvPr id="15" name="Oval 14">
              <a:extLst>
                <a:ext uri="{FF2B5EF4-FFF2-40B4-BE49-F238E27FC236}">
                  <a16:creationId xmlns:a16="http://schemas.microsoft.com/office/drawing/2014/main" id="{C1D45A01-E006-0143-9327-E5D77F65046E}"/>
                </a:ext>
              </a:extLst>
            </p:cNvPr>
            <p:cNvSpPr/>
            <p:nvPr/>
          </p:nvSpPr>
          <p:spPr>
            <a:xfrm>
              <a:off x="138896" y="70283"/>
              <a:ext cx="2488557" cy="2338086"/>
            </a:xfrm>
            <a:prstGeom prst="ellipse">
              <a:avLst/>
            </a:prstGeom>
            <a:solidFill>
              <a:srgbClr val="CFBC9D">
                <a:alpha val="60000"/>
              </a:srgbClr>
            </a:solidFill>
            <a:ln w="3810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buClr>
                  <a:srgbClr val="000000"/>
                </a:buClr>
              </a:pPr>
              <a:endParaRPr lang="en-VN" sz="1867" kern="0" dirty="0">
                <a:solidFill>
                  <a:srgbClr val="FFFFFF"/>
                </a:solidFill>
                <a:latin typeface="Arial"/>
                <a:sym typeface="Arial"/>
              </a:endParaRPr>
            </a:p>
          </p:txBody>
        </p:sp>
        <p:sp>
          <p:nvSpPr>
            <p:cNvPr id="16" name="TextBox 15">
              <a:extLst>
                <a:ext uri="{FF2B5EF4-FFF2-40B4-BE49-F238E27FC236}">
                  <a16:creationId xmlns:a16="http://schemas.microsoft.com/office/drawing/2014/main" id="{E77C7469-8054-D24F-B502-592042FE8224}"/>
                </a:ext>
              </a:extLst>
            </p:cNvPr>
            <p:cNvSpPr txBox="1"/>
            <p:nvPr/>
          </p:nvSpPr>
          <p:spPr>
            <a:xfrm>
              <a:off x="430202" y="466633"/>
              <a:ext cx="2060294" cy="1685001"/>
            </a:xfrm>
            <a:prstGeom prst="rect">
              <a:avLst/>
            </a:prstGeom>
            <a:noFill/>
          </p:spPr>
          <p:txBody>
            <a:bodyPr wrap="square" rtlCol="0">
              <a:spAutoFit/>
            </a:bodyPr>
            <a:lstStyle/>
            <a:p>
              <a:pPr algn="ctr" defTabSz="1219170">
                <a:buClr>
                  <a:srgbClr val="000000"/>
                </a:buClr>
              </a:pPr>
              <a:r>
                <a:rPr lang="en-VN" sz="3200" kern="0" dirty="0">
                  <a:solidFill>
                    <a:srgbClr val="000000"/>
                  </a:solidFill>
                  <a:latin typeface="SVN-Blenda Script" panose="02000804000000020003" pitchFamily="2" charset="0"/>
                  <a:cs typeface="Arial"/>
                  <a:sym typeface="Arial"/>
                </a:rPr>
                <a:t>Em hãy vẽ sơ đồ bộ máy nhà nước thời Ngô?</a:t>
              </a:r>
            </a:p>
          </p:txBody>
        </p:sp>
      </p:grpSp>
      <p:grpSp>
        <p:nvGrpSpPr>
          <p:cNvPr id="13" name="Google Shape;615;p39">
            <a:extLst>
              <a:ext uri="{FF2B5EF4-FFF2-40B4-BE49-F238E27FC236}">
                <a16:creationId xmlns:a16="http://schemas.microsoft.com/office/drawing/2014/main" id="{7F616843-9C5E-FE46-9607-B6FF6687AAD5}"/>
              </a:ext>
            </a:extLst>
          </p:cNvPr>
          <p:cNvGrpSpPr/>
          <p:nvPr/>
        </p:nvGrpSpPr>
        <p:grpSpPr>
          <a:xfrm>
            <a:off x="11239194" y="10592"/>
            <a:ext cx="865860" cy="899617"/>
            <a:chOff x="5926225" y="921350"/>
            <a:chExt cx="517800" cy="504350"/>
          </a:xfrm>
          <a:noFill/>
        </p:grpSpPr>
        <p:sp>
          <p:nvSpPr>
            <p:cNvPr id="14" name="Google Shape;616;p39">
              <a:extLst>
                <a:ext uri="{FF2B5EF4-FFF2-40B4-BE49-F238E27FC236}">
                  <a16:creationId xmlns:a16="http://schemas.microsoft.com/office/drawing/2014/main" id="{93568728-6BB3-9D43-BF91-09771747422C}"/>
                </a:ext>
              </a:extLst>
            </p:cNvPr>
            <p:cNvSpPr/>
            <p:nvPr/>
          </p:nvSpPr>
          <p:spPr>
            <a:xfrm>
              <a:off x="5926225" y="921350"/>
              <a:ext cx="517800" cy="504350"/>
            </a:xfrm>
            <a:custGeom>
              <a:avLst/>
              <a:gdLst/>
              <a:ahLst/>
              <a:cxnLst/>
              <a:rect l="l" t="t" r="r" b="b"/>
              <a:pathLst>
                <a:path w="20712" h="20174" extrusionOk="0">
                  <a:moveTo>
                    <a:pt x="10356" y="2858"/>
                  </a:moveTo>
                  <a:lnTo>
                    <a:pt x="10722" y="2882"/>
                  </a:lnTo>
                  <a:lnTo>
                    <a:pt x="11089" y="2907"/>
                  </a:lnTo>
                  <a:lnTo>
                    <a:pt x="11455" y="2956"/>
                  </a:lnTo>
                  <a:lnTo>
                    <a:pt x="11821" y="3004"/>
                  </a:lnTo>
                  <a:lnTo>
                    <a:pt x="12163" y="3102"/>
                  </a:lnTo>
                  <a:lnTo>
                    <a:pt x="12505" y="3200"/>
                  </a:lnTo>
                  <a:lnTo>
                    <a:pt x="12847" y="3298"/>
                  </a:lnTo>
                  <a:lnTo>
                    <a:pt x="13165" y="3444"/>
                  </a:lnTo>
                  <a:lnTo>
                    <a:pt x="13482" y="3591"/>
                  </a:lnTo>
                  <a:lnTo>
                    <a:pt x="13800" y="3737"/>
                  </a:lnTo>
                  <a:lnTo>
                    <a:pt x="14093" y="3908"/>
                  </a:lnTo>
                  <a:lnTo>
                    <a:pt x="14386" y="4104"/>
                  </a:lnTo>
                  <a:lnTo>
                    <a:pt x="14679" y="4299"/>
                  </a:lnTo>
                  <a:lnTo>
                    <a:pt x="14948" y="4519"/>
                  </a:lnTo>
                  <a:lnTo>
                    <a:pt x="15216" y="4739"/>
                  </a:lnTo>
                  <a:lnTo>
                    <a:pt x="15460" y="4983"/>
                  </a:lnTo>
                  <a:lnTo>
                    <a:pt x="15705" y="5227"/>
                  </a:lnTo>
                  <a:lnTo>
                    <a:pt x="15925" y="5496"/>
                  </a:lnTo>
                  <a:lnTo>
                    <a:pt x="16144" y="5764"/>
                  </a:lnTo>
                  <a:lnTo>
                    <a:pt x="16340" y="6057"/>
                  </a:lnTo>
                  <a:lnTo>
                    <a:pt x="16535" y="6350"/>
                  </a:lnTo>
                  <a:lnTo>
                    <a:pt x="16706" y="6644"/>
                  </a:lnTo>
                  <a:lnTo>
                    <a:pt x="16853" y="6961"/>
                  </a:lnTo>
                  <a:lnTo>
                    <a:pt x="16999" y="7279"/>
                  </a:lnTo>
                  <a:lnTo>
                    <a:pt x="17146" y="7596"/>
                  </a:lnTo>
                  <a:lnTo>
                    <a:pt x="17243" y="7938"/>
                  </a:lnTo>
                  <a:lnTo>
                    <a:pt x="17341" y="8280"/>
                  </a:lnTo>
                  <a:lnTo>
                    <a:pt x="17439" y="8622"/>
                  </a:lnTo>
                  <a:lnTo>
                    <a:pt x="17488" y="8988"/>
                  </a:lnTo>
                  <a:lnTo>
                    <a:pt x="17536" y="9354"/>
                  </a:lnTo>
                  <a:lnTo>
                    <a:pt x="17561" y="9721"/>
                  </a:lnTo>
                  <a:lnTo>
                    <a:pt x="17585" y="10087"/>
                  </a:lnTo>
                  <a:lnTo>
                    <a:pt x="17561" y="10454"/>
                  </a:lnTo>
                  <a:lnTo>
                    <a:pt x="17536" y="10820"/>
                  </a:lnTo>
                  <a:lnTo>
                    <a:pt x="17488" y="11186"/>
                  </a:lnTo>
                  <a:lnTo>
                    <a:pt x="17439" y="11553"/>
                  </a:lnTo>
                  <a:lnTo>
                    <a:pt x="17341" y="11894"/>
                  </a:lnTo>
                  <a:lnTo>
                    <a:pt x="17243" y="12236"/>
                  </a:lnTo>
                  <a:lnTo>
                    <a:pt x="17146" y="12578"/>
                  </a:lnTo>
                  <a:lnTo>
                    <a:pt x="16999" y="12896"/>
                  </a:lnTo>
                  <a:lnTo>
                    <a:pt x="16853" y="13213"/>
                  </a:lnTo>
                  <a:lnTo>
                    <a:pt x="16706" y="13531"/>
                  </a:lnTo>
                  <a:lnTo>
                    <a:pt x="16535" y="13824"/>
                  </a:lnTo>
                  <a:lnTo>
                    <a:pt x="16340" y="14117"/>
                  </a:lnTo>
                  <a:lnTo>
                    <a:pt x="16144" y="14410"/>
                  </a:lnTo>
                  <a:lnTo>
                    <a:pt x="15925" y="14679"/>
                  </a:lnTo>
                  <a:lnTo>
                    <a:pt x="15705" y="14947"/>
                  </a:lnTo>
                  <a:lnTo>
                    <a:pt x="15460" y="15192"/>
                  </a:lnTo>
                  <a:lnTo>
                    <a:pt x="15216" y="15436"/>
                  </a:lnTo>
                  <a:lnTo>
                    <a:pt x="14948" y="15656"/>
                  </a:lnTo>
                  <a:lnTo>
                    <a:pt x="14679" y="15875"/>
                  </a:lnTo>
                  <a:lnTo>
                    <a:pt x="14386" y="16071"/>
                  </a:lnTo>
                  <a:lnTo>
                    <a:pt x="14093" y="16266"/>
                  </a:lnTo>
                  <a:lnTo>
                    <a:pt x="13800" y="16437"/>
                  </a:lnTo>
                  <a:lnTo>
                    <a:pt x="13482" y="16584"/>
                  </a:lnTo>
                  <a:lnTo>
                    <a:pt x="13165" y="16730"/>
                  </a:lnTo>
                  <a:lnTo>
                    <a:pt x="12847" y="16877"/>
                  </a:lnTo>
                  <a:lnTo>
                    <a:pt x="12505" y="16974"/>
                  </a:lnTo>
                  <a:lnTo>
                    <a:pt x="12163" y="17072"/>
                  </a:lnTo>
                  <a:lnTo>
                    <a:pt x="11821" y="17170"/>
                  </a:lnTo>
                  <a:lnTo>
                    <a:pt x="11455" y="17219"/>
                  </a:lnTo>
                  <a:lnTo>
                    <a:pt x="11089" y="17268"/>
                  </a:lnTo>
                  <a:lnTo>
                    <a:pt x="10722" y="17292"/>
                  </a:lnTo>
                  <a:lnTo>
                    <a:pt x="10356" y="17316"/>
                  </a:lnTo>
                  <a:lnTo>
                    <a:pt x="9990" y="17292"/>
                  </a:lnTo>
                  <a:lnTo>
                    <a:pt x="9623" y="17268"/>
                  </a:lnTo>
                  <a:lnTo>
                    <a:pt x="9257" y="17219"/>
                  </a:lnTo>
                  <a:lnTo>
                    <a:pt x="8891" y="17170"/>
                  </a:lnTo>
                  <a:lnTo>
                    <a:pt x="8549" y="17072"/>
                  </a:lnTo>
                  <a:lnTo>
                    <a:pt x="8207" y="16974"/>
                  </a:lnTo>
                  <a:lnTo>
                    <a:pt x="7865" y="16877"/>
                  </a:lnTo>
                  <a:lnTo>
                    <a:pt x="7547" y="16730"/>
                  </a:lnTo>
                  <a:lnTo>
                    <a:pt x="7230" y="16584"/>
                  </a:lnTo>
                  <a:lnTo>
                    <a:pt x="6912" y="16437"/>
                  </a:lnTo>
                  <a:lnTo>
                    <a:pt x="6619" y="16266"/>
                  </a:lnTo>
                  <a:lnTo>
                    <a:pt x="6326" y="16071"/>
                  </a:lnTo>
                  <a:lnTo>
                    <a:pt x="6033" y="15875"/>
                  </a:lnTo>
                  <a:lnTo>
                    <a:pt x="5765" y="15656"/>
                  </a:lnTo>
                  <a:lnTo>
                    <a:pt x="5496" y="15436"/>
                  </a:lnTo>
                  <a:lnTo>
                    <a:pt x="5252" y="15192"/>
                  </a:lnTo>
                  <a:lnTo>
                    <a:pt x="5007" y="14947"/>
                  </a:lnTo>
                  <a:lnTo>
                    <a:pt x="4788" y="14679"/>
                  </a:lnTo>
                  <a:lnTo>
                    <a:pt x="4568" y="14410"/>
                  </a:lnTo>
                  <a:lnTo>
                    <a:pt x="4372" y="14117"/>
                  </a:lnTo>
                  <a:lnTo>
                    <a:pt x="4177" y="13824"/>
                  </a:lnTo>
                  <a:lnTo>
                    <a:pt x="4006" y="13531"/>
                  </a:lnTo>
                  <a:lnTo>
                    <a:pt x="3860" y="13213"/>
                  </a:lnTo>
                  <a:lnTo>
                    <a:pt x="3713" y="12896"/>
                  </a:lnTo>
                  <a:lnTo>
                    <a:pt x="3566" y="12578"/>
                  </a:lnTo>
                  <a:lnTo>
                    <a:pt x="3469" y="12236"/>
                  </a:lnTo>
                  <a:lnTo>
                    <a:pt x="3371" y="11894"/>
                  </a:lnTo>
                  <a:lnTo>
                    <a:pt x="3273" y="11553"/>
                  </a:lnTo>
                  <a:lnTo>
                    <a:pt x="3225" y="11186"/>
                  </a:lnTo>
                  <a:lnTo>
                    <a:pt x="3176" y="10820"/>
                  </a:lnTo>
                  <a:lnTo>
                    <a:pt x="3151" y="10454"/>
                  </a:lnTo>
                  <a:lnTo>
                    <a:pt x="3127" y="10087"/>
                  </a:lnTo>
                  <a:lnTo>
                    <a:pt x="3151" y="9721"/>
                  </a:lnTo>
                  <a:lnTo>
                    <a:pt x="3176" y="9354"/>
                  </a:lnTo>
                  <a:lnTo>
                    <a:pt x="3225" y="8988"/>
                  </a:lnTo>
                  <a:lnTo>
                    <a:pt x="3273" y="8622"/>
                  </a:lnTo>
                  <a:lnTo>
                    <a:pt x="3371" y="8280"/>
                  </a:lnTo>
                  <a:lnTo>
                    <a:pt x="3469" y="7938"/>
                  </a:lnTo>
                  <a:lnTo>
                    <a:pt x="3566" y="7596"/>
                  </a:lnTo>
                  <a:lnTo>
                    <a:pt x="3713" y="7279"/>
                  </a:lnTo>
                  <a:lnTo>
                    <a:pt x="3860" y="6961"/>
                  </a:lnTo>
                  <a:lnTo>
                    <a:pt x="4006" y="6644"/>
                  </a:lnTo>
                  <a:lnTo>
                    <a:pt x="4177" y="6350"/>
                  </a:lnTo>
                  <a:lnTo>
                    <a:pt x="4372" y="6057"/>
                  </a:lnTo>
                  <a:lnTo>
                    <a:pt x="4568" y="5764"/>
                  </a:lnTo>
                  <a:lnTo>
                    <a:pt x="4788" y="5496"/>
                  </a:lnTo>
                  <a:lnTo>
                    <a:pt x="5007" y="5227"/>
                  </a:lnTo>
                  <a:lnTo>
                    <a:pt x="5252" y="4983"/>
                  </a:lnTo>
                  <a:lnTo>
                    <a:pt x="5496" y="4739"/>
                  </a:lnTo>
                  <a:lnTo>
                    <a:pt x="5765" y="4519"/>
                  </a:lnTo>
                  <a:lnTo>
                    <a:pt x="6033" y="4299"/>
                  </a:lnTo>
                  <a:lnTo>
                    <a:pt x="6326" y="4104"/>
                  </a:lnTo>
                  <a:lnTo>
                    <a:pt x="6619" y="3908"/>
                  </a:lnTo>
                  <a:lnTo>
                    <a:pt x="6912" y="3737"/>
                  </a:lnTo>
                  <a:lnTo>
                    <a:pt x="7230" y="3591"/>
                  </a:lnTo>
                  <a:lnTo>
                    <a:pt x="7547" y="3444"/>
                  </a:lnTo>
                  <a:lnTo>
                    <a:pt x="7865" y="3298"/>
                  </a:lnTo>
                  <a:lnTo>
                    <a:pt x="8207" y="3200"/>
                  </a:lnTo>
                  <a:lnTo>
                    <a:pt x="8549" y="3102"/>
                  </a:lnTo>
                  <a:lnTo>
                    <a:pt x="8891" y="3004"/>
                  </a:lnTo>
                  <a:lnTo>
                    <a:pt x="9257" y="2956"/>
                  </a:lnTo>
                  <a:lnTo>
                    <a:pt x="9623" y="2907"/>
                  </a:lnTo>
                  <a:lnTo>
                    <a:pt x="9990" y="2882"/>
                  </a:lnTo>
                  <a:lnTo>
                    <a:pt x="10356" y="2858"/>
                  </a:lnTo>
                  <a:close/>
                  <a:moveTo>
                    <a:pt x="8060" y="0"/>
                  </a:moveTo>
                  <a:lnTo>
                    <a:pt x="6717" y="2516"/>
                  </a:lnTo>
                  <a:lnTo>
                    <a:pt x="3908" y="2003"/>
                  </a:lnTo>
                  <a:lnTo>
                    <a:pt x="3786" y="4861"/>
                  </a:lnTo>
                  <a:lnTo>
                    <a:pt x="1026" y="5593"/>
                  </a:lnTo>
                  <a:lnTo>
                    <a:pt x="2174" y="8207"/>
                  </a:lnTo>
                  <a:lnTo>
                    <a:pt x="1" y="10087"/>
                  </a:lnTo>
                  <a:lnTo>
                    <a:pt x="2174" y="11968"/>
                  </a:lnTo>
                  <a:lnTo>
                    <a:pt x="1026" y="14581"/>
                  </a:lnTo>
                  <a:lnTo>
                    <a:pt x="3786" y="15314"/>
                  </a:lnTo>
                  <a:lnTo>
                    <a:pt x="3908" y="18171"/>
                  </a:lnTo>
                  <a:lnTo>
                    <a:pt x="6717" y="17658"/>
                  </a:lnTo>
                  <a:lnTo>
                    <a:pt x="8060" y="20174"/>
                  </a:lnTo>
                  <a:lnTo>
                    <a:pt x="10356" y="18489"/>
                  </a:lnTo>
                  <a:lnTo>
                    <a:pt x="12652" y="20174"/>
                  </a:lnTo>
                  <a:lnTo>
                    <a:pt x="13995" y="17658"/>
                  </a:lnTo>
                  <a:lnTo>
                    <a:pt x="16804" y="18171"/>
                  </a:lnTo>
                  <a:lnTo>
                    <a:pt x="16926" y="15314"/>
                  </a:lnTo>
                  <a:lnTo>
                    <a:pt x="19686" y="14581"/>
                  </a:lnTo>
                  <a:lnTo>
                    <a:pt x="18538" y="11968"/>
                  </a:lnTo>
                  <a:lnTo>
                    <a:pt x="20711" y="10087"/>
                  </a:lnTo>
                  <a:lnTo>
                    <a:pt x="18538" y="8207"/>
                  </a:lnTo>
                  <a:lnTo>
                    <a:pt x="19686" y="5593"/>
                  </a:lnTo>
                  <a:lnTo>
                    <a:pt x="16926" y="4861"/>
                  </a:lnTo>
                  <a:lnTo>
                    <a:pt x="16804" y="2003"/>
                  </a:lnTo>
                  <a:lnTo>
                    <a:pt x="13995" y="2516"/>
                  </a:lnTo>
                  <a:lnTo>
                    <a:pt x="12652" y="0"/>
                  </a:lnTo>
                  <a:lnTo>
                    <a:pt x="10356" y="1686"/>
                  </a:lnTo>
                  <a:lnTo>
                    <a:pt x="8060" y="0"/>
                  </a:lnTo>
                  <a:close/>
                </a:path>
              </a:pathLst>
            </a:custGeom>
            <a:grpFill/>
            <a:ln w="3175" cap="flat" cmpd="sng">
              <a:solidFill>
                <a:schemeClr val="tx1"/>
              </a:solidFill>
              <a:prstDash val="solid"/>
              <a:bevel/>
              <a:headEnd type="none" w="sm" len="sm"/>
              <a:tailEnd type="none" w="sm" len="sm"/>
            </a:ln>
          </p:spPr>
          <p:txBody>
            <a:bodyPr spcFirstLastPara="1" wrap="square" lIns="162533" tIns="162533" rIns="162533" bIns="162533" anchor="ctr" anchorCtr="0">
              <a:noAutofit/>
            </a:bodyPr>
            <a:lstStyle/>
            <a:p>
              <a:pPr defTabSz="1219170">
                <a:buClr>
                  <a:srgbClr val="000000"/>
                </a:buClr>
              </a:pPr>
              <a:endParaRPr sz="3200" kern="0">
                <a:solidFill>
                  <a:srgbClr val="000000"/>
                </a:solidFill>
                <a:latin typeface="Arial"/>
                <a:cs typeface="Arial"/>
                <a:sym typeface="Arial"/>
              </a:endParaRPr>
            </a:p>
          </p:txBody>
        </p:sp>
        <p:sp>
          <p:nvSpPr>
            <p:cNvPr id="18" name="Google Shape;617;p39">
              <a:extLst>
                <a:ext uri="{FF2B5EF4-FFF2-40B4-BE49-F238E27FC236}">
                  <a16:creationId xmlns:a16="http://schemas.microsoft.com/office/drawing/2014/main" id="{E2A55DFB-3A24-254B-BF2C-DF90EF8CA8C2}"/>
                </a:ext>
              </a:extLst>
            </p:cNvPr>
            <p:cNvSpPr/>
            <p:nvPr/>
          </p:nvSpPr>
          <p:spPr>
            <a:xfrm>
              <a:off x="6016600" y="1005000"/>
              <a:ext cx="337050" cy="337050"/>
            </a:xfrm>
            <a:custGeom>
              <a:avLst/>
              <a:gdLst/>
              <a:ahLst/>
              <a:cxnLst/>
              <a:rect l="l" t="t" r="r" b="b"/>
              <a:pathLst>
                <a:path w="13482" h="13482" extrusionOk="0">
                  <a:moveTo>
                    <a:pt x="6741" y="0"/>
                  </a:moveTo>
                  <a:lnTo>
                    <a:pt x="6399" y="25"/>
                  </a:lnTo>
                  <a:lnTo>
                    <a:pt x="6057" y="49"/>
                  </a:lnTo>
                  <a:lnTo>
                    <a:pt x="5715" y="98"/>
                  </a:lnTo>
                  <a:lnTo>
                    <a:pt x="5398" y="147"/>
                  </a:lnTo>
                  <a:lnTo>
                    <a:pt x="5056" y="220"/>
                  </a:lnTo>
                  <a:lnTo>
                    <a:pt x="4738" y="318"/>
                  </a:lnTo>
                  <a:lnTo>
                    <a:pt x="4421" y="416"/>
                  </a:lnTo>
                  <a:lnTo>
                    <a:pt x="4128" y="538"/>
                  </a:lnTo>
                  <a:lnTo>
                    <a:pt x="3835" y="684"/>
                  </a:lnTo>
                  <a:lnTo>
                    <a:pt x="3542" y="831"/>
                  </a:lnTo>
                  <a:lnTo>
                    <a:pt x="3249" y="977"/>
                  </a:lnTo>
                  <a:lnTo>
                    <a:pt x="2980" y="1173"/>
                  </a:lnTo>
                  <a:lnTo>
                    <a:pt x="2711" y="1344"/>
                  </a:lnTo>
                  <a:lnTo>
                    <a:pt x="2467" y="1539"/>
                  </a:lnTo>
                  <a:lnTo>
                    <a:pt x="2223" y="1759"/>
                  </a:lnTo>
                  <a:lnTo>
                    <a:pt x="1979" y="1979"/>
                  </a:lnTo>
                  <a:lnTo>
                    <a:pt x="1759" y="2223"/>
                  </a:lnTo>
                  <a:lnTo>
                    <a:pt x="1539" y="2467"/>
                  </a:lnTo>
                  <a:lnTo>
                    <a:pt x="1344" y="2711"/>
                  </a:lnTo>
                  <a:lnTo>
                    <a:pt x="1173" y="2980"/>
                  </a:lnTo>
                  <a:lnTo>
                    <a:pt x="977" y="3249"/>
                  </a:lnTo>
                  <a:lnTo>
                    <a:pt x="831" y="3542"/>
                  </a:lnTo>
                  <a:lnTo>
                    <a:pt x="684" y="3835"/>
                  </a:lnTo>
                  <a:lnTo>
                    <a:pt x="538" y="4128"/>
                  </a:lnTo>
                  <a:lnTo>
                    <a:pt x="416" y="4421"/>
                  </a:lnTo>
                  <a:lnTo>
                    <a:pt x="318" y="4738"/>
                  </a:lnTo>
                  <a:lnTo>
                    <a:pt x="220" y="5056"/>
                  </a:lnTo>
                  <a:lnTo>
                    <a:pt x="147" y="5398"/>
                  </a:lnTo>
                  <a:lnTo>
                    <a:pt x="98" y="5715"/>
                  </a:lnTo>
                  <a:lnTo>
                    <a:pt x="49" y="6057"/>
                  </a:lnTo>
                  <a:lnTo>
                    <a:pt x="25" y="6399"/>
                  </a:lnTo>
                  <a:lnTo>
                    <a:pt x="0" y="6741"/>
                  </a:lnTo>
                  <a:lnTo>
                    <a:pt x="25" y="7083"/>
                  </a:lnTo>
                  <a:lnTo>
                    <a:pt x="49" y="7425"/>
                  </a:lnTo>
                  <a:lnTo>
                    <a:pt x="98" y="7767"/>
                  </a:lnTo>
                  <a:lnTo>
                    <a:pt x="147" y="8084"/>
                  </a:lnTo>
                  <a:lnTo>
                    <a:pt x="220" y="8426"/>
                  </a:lnTo>
                  <a:lnTo>
                    <a:pt x="318" y="8744"/>
                  </a:lnTo>
                  <a:lnTo>
                    <a:pt x="416" y="9061"/>
                  </a:lnTo>
                  <a:lnTo>
                    <a:pt x="538" y="9354"/>
                  </a:lnTo>
                  <a:lnTo>
                    <a:pt x="684" y="9648"/>
                  </a:lnTo>
                  <a:lnTo>
                    <a:pt x="831" y="9941"/>
                  </a:lnTo>
                  <a:lnTo>
                    <a:pt x="977" y="10234"/>
                  </a:lnTo>
                  <a:lnTo>
                    <a:pt x="1173" y="10502"/>
                  </a:lnTo>
                  <a:lnTo>
                    <a:pt x="1344" y="10771"/>
                  </a:lnTo>
                  <a:lnTo>
                    <a:pt x="1539" y="11015"/>
                  </a:lnTo>
                  <a:lnTo>
                    <a:pt x="1759" y="11259"/>
                  </a:lnTo>
                  <a:lnTo>
                    <a:pt x="1979" y="11504"/>
                  </a:lnTo>
                  <a:lnTo>
                    <a:pt x="2223" y="11723"/>
                  </a:lnTo>
                  <a:lnTo>
                    <a:pt x="2467" y="11943"/>
                  </a:lnTo>
                  <a:lnTo>
                    <a:pt x="2711" y="12139"/>
                  </a:lnTo>
                  <a:lnTo>
                    <a:pt x="2980" y="12310"/>
                  </a:lnTo>
                  <a:lnTo>
                    <a:pt x="3249" y="12505"/>
                  </a:lnTo>
                  <a:lnTo>
                    <a:pt x="3542" y="12652"/>
                  </a:lnTo>
                  <a:lnTo>
                    <a:pt x="3835" y="12798"/>
                  </a:lnTo>
                  <a:lnTo>
                    <a:pt x="4128" y="12945"/>
                  </a:lnTo>
                  <a:lnTo>
                    <a:pt x="4421" y="13067"/>
                  </a:lnTo>
                  <a:lnTo>
                    <a:pt x="4738" y="13164"/>
                  </a:lnTo>
                  <a:lnTo>
                    <a:pt x="5056" y="13262"/>
                  </a:lnTo>
                  <a:lnTo>
                    <a:pt x="5398" y="13335"/>
                  </a:lnTo>
                  <a:lnTo>
                    <a:pt x="5715" y="13384"/>
                  </a:lnTo>
                  <a:lnTo>
                    <a:pt x="6057" y="13433"/>
                  </a:lnTo>
                  <a:lnTo>
                    <a:pt x="6399" y="13458"/>
                  </a:lnTo>
                  <a:lnTo>
                    <a:pt x="6741" y="13482"/>
                  </a:lnTo>
                  <a:lnTo>
                    <a:pt x="7083" y="13458"/>
                  </a:lnTo>
                  <a:lnTo>
                    <a:pt x="7425" y="13433"/>
                  </a:lnTo>
                  <a:lnTo>
                    <a:pt x="7767" y="13384"/>
                  </a:lnTo>
                  <a:lnTo>
                    <a:pt x="8084" y="13335"/>
                  </a:lnTo>
                  <a:lnTo>
                    <a:pt x="8426" y="13262"/>
                  </a:lnTo>
                  <a:lnTo>
                    <a:pt x="8744" y="13164"/>
                  </a:lnTo>
                  <a:lnTo>
                    <a:pt x="9061" y="13067"/>
                  </a:lnTo>
                  <a:lnTo>
                    <a:pt x="9354" y="12945"/>
                  </a:lnTo>
                  <a:lnTo>
                    <a:pt x="9647" y="12798"/>
                  </a:lnTo>
                  <a:lnTo>
                    <a:pt x="9940" y="12652"/>
                  </a:lnTo>
                  <a:lnTo>
                    <a:pt x="10234" y="12505"/>
                  </a:lnTo>
                  <a:lnTo>
                    <a:pt x="10502" y="12310"/>
                  </a:lnTo>
                  <a:lnTo>
                    <a:pt x="10771" y="12139"/>
                  </a:lnTo>
                  <a:lnTo>
                    <a:pt x="11015" y="11943"/>
                  </a:lnTo>
                  <a:lnTo>
                    <a:pt x="11259" y="11723"/>
                  </a:lnTo>
                  <a:lnTo>
                    <a:pt x="11504" y="11504"/>
                  </a:lnTo>
                  <a:lnTo>
                    <a:pt x="11723" y="11259"/>
                  </a:lnTo>
                  <a:lnTo>
                    <a:pt x="11943" y="11015"/>
                  </a:lnTo>
                  <a:lnTo>
                    <a:pt x="12139" y="10771"/>
                  </a:lnTo>
                  <a:lnTo>
                    <a:pt x="12310" y="10502"/>
                  </a:lnTo>
                  <a:lnTo>
                    <a:pt x="12505" y="10234"/>
                  </a:lnTo>
                  <a:lnTo>
                    <a:pt x="12651" y="9941"/>
                  </a:lnTo>
                  <a:lnTo>
                    <a:pt x="12798" y="9648"/>
                  </a:lnTo>
                  <a:lnTo>
                    <a:pt x="12945" y="9354"/>
                  </a:lnTo>
                  <a:lnTo>
                    <a:pt x="13067" y="9061"/>
                  </a:lnTo>
                  <a:lnTo>
                    <a:pt x="13164" y="8744"/>
                  </a:lnTo>
                  <a:lnTo>
                    <a:pt x="13262" y="8426"/>
                  </a:lnTo>
                  <a:lnTo>
                    <a:pt x="13335" y="8084"/>
                  </a:lnTo>
                  <a:lnTo>
                    <a:pt x="13384" y="7767"/>
                  </a:lnTo>
                  <a:lnTo>
                    <a:pt x="13433" y="7425"/>
                  </a:lnTo>
                  <a:lnTo>
                    <a:pt x="13457" y="7083"/>
                  </a:lnTo>
                  <a:lnTo>
                    <a:pt x="13482" y="6741"/>
                  </a:lnTo>
                  <a:lnTo>
                    <a:pt x="13457" y="6399"/>
                  </a:lnTo>
                  <a:lnTo>
                    <a:pt x="13433" y="6057"/>
                  </a:lnTo>
                  <a:lnTo>
                    <a:pt x="13384" y="5715"/>
                  </a:lnTo>
                  <a:lnTo>
                    <a:pt x="13335" y="5398"/>
                  </a:lnTo>
                  <a:lnTo>
                    <a:pt x="13262" y="5056"/>
                  </a:lnTo>
                  <a:lnTo>
                    <a:pt x="13164" y="4738"/>
                  </a:lnTo>
                  <a:lnTo>
                    <a:pt x="13067" y="4421"/>
                  </a:lnTo>
                  <a:lnTo>
                    <a:pt x="12945" y="4128"/>
                  </a:lnTo>
                  <a:lnTo>
                    <a:pt x="12798" y="3835"/>
                  </a:lnTo>
                  <a:lnTo>
                    <a:pt x="12651" y="3542"/>
                  </a:lnTo>
                  <a:lnTo>
                    <a:pt x="12505" y="3249"/>
                  </a:lnTo>
                  <a:lnTo>
                    <a:pt x="12310" y="2980"/>
                  </a:lnTo>
                  <a:lnTo>
                    <a:pt x="12139" y="2711"/>
                  </a:lnTo>
                  <a:lnTo>
                    <a:pt x="11943" y="2467"/>
                  </a:lnTo>
                  <a:lnTo>
                    <a:pt x="11723" y="2223"/>
                  </a:lnTo>
                  <a:lnTo>
                    <a:pt x="11504" y="1979"/>
                  </a:lnTo>
                  <a:lnTo>
                    <a:pt x="11259" y="1759"/>
                  </a:lnTo>
                  <a:lnTo>
                    <a:pt x="11015" y="1539"/>
                  </a:lnTo>
                  <a:lnTo>
                    <a:pt x="10771" y="1344"/>
                  </a:lnTo>
                  <a:lnTo>
                    <a:pt x="10502" y="1173"/>
                  </a:lnTo>
                  <a:lnTo>
                    <a:pt x="10234" y="977"/>
                  </a:lnTo>
                  <a:lnTo>
                    <a:pt x="9940" y="831"/>
                  </a:lnTo>
                  <a:lnTo>
                    <a:pt x="9647" y="684"/>
                  </a:lnTo>
                  <a:lnTo>
                    <a:pt x="9354" y="538"/>
                  </a:lnTo>
                  <a:lnTo>
                    <a:pt x="9061" y="416"/>
                  </a:lnTo>
                  <a:lnTo>
                    <a:pt x="8744" y="318"/>
                  </a:lnTo>
                  <a:lnTo>
                    <a:pt x="8426" y="220"/>
                  </a:lnTo>
                  <a:lnTo>
                    <a:pt x="8084" y="147"/>
                  </a:lnTo>
                  <a:lnTo>
                    <a:pt x="7767" y="98"/>
                  </a:lnTo>
                  <a:lnTo>
                    <a:pt x="7425" y="49"/>
                  </a:lnTo>
                  <a:lnTo>
                    <a:pt x="7083" y="25"/>
                  </a:lnTo>
                  <a:lnTo>
                    <a:pt x="6741" y="0"/>
                  </a:lnTo>
                  <a:close/>
                </a:path>
              </a:pathLst>
            </a:custGeom>
            <a:grpFill/>
            <a:ln w="3175" cap="flat" cmpd="sng">
              <a:solidFill>
                <a:schemeClr val="tx1"/>
              </a:solidFill>
              <a:prstDash val="solid"/>
              <a:bevel/>
              <a:headEnd type="none" w="sm" len="sm"/>
              <a:tailEnd type="none" w="sm" len="sm"/>
            </a:ln>
          </p:spPr>
          <p:txBody>
            <a:bodyPr spcFirstLastPara="1" wrap="square" lIns="162533" tIns="162533" rIns="162533" bIns="162533" anchor="ctr" anchorCtr="0">
              <a:noAutofit/>
            </a:bodyPr>
            <a:lstStyle/>
            <a:p>
              <a:pPr defTabSz="1219170">
                <a:buClr>
                  <a:srgbClr val="000000"/>
                </a:buClr>
              </a:pPr>
              <a:endParaRPr sz="3200" kern="0">
                <a:solidFill>
                  <a:srgbClr val="000000"/>
                </a:solidFill>
                <a:latin typeface="Arial"/>
                <a:cs typeface="Arial"/>
                <a:sym typeface="Arial"/>
              </a:endParaRPr>
            </a:p>
          </p:txBody>
        </p:sp>
      </p:grpSp>
      <p:sp>
        <p:nvSpPr>
          <p:cNvPr id="19" name="Google Shape;610;p39">
            <a:extLst>
              <a:ext uri="{FF2B5EF4-FFF2-40B4-BE49-F238E27FC236}">
                <a16:creationId xmlns:a16="http://schemas.microsoft.com/office/drawing/2014/main" id="{E9F92434-5D7D-8148-BE51-251FEB12E714}"/>
              </a:ext>
            </a:extLst>
          </p:cNvPr>
          <p:cNvSpPr/>
          <p:nvPr/>
        </p:nvSpPr>
        <p:spPr>
          <a:xfrm>
            <a:off x="10917021" y="563967"/>
            <a:ext cx="1089784" cy="461100"/>
          </a:xfrm>
          <a:custGeom>
            <a:avLst/>
            <a:gdLst/>
            <a:ahLst/>
            <a:cxnLst/>
            <a:rect l="l" t="t" r="r" b="b"/>
            <a:pathLst>
              <a:path w="19198" h="10845" extrusionOk="0">
                <a:moveTo>
                  <a:pt x="7572" y="1"/>
                </a:moveTo>
                <a:lnTo>
                  <a:pt x="7108" y="25"/>
                </a:lnTo>
                <a:lnTo>
                  <a:pt x="6668" y="98"/>
                </a:lnTo>
                <a:lnTo>
                  <a:pt x="6229" y="196"/>
                </a:lnTo>
                <a:lnTo>
                  <a:pt x="5813" y="343"/>
                </a:lnTo>
                <a:lnTo>
                  <a:pt x="5423" y="538"/>
                </a:lnTo>
                <a:lnTo>
                  <a:pt x="5056" y="758"/>
                </a:lnTo>
                <a:lnTo>
                  <a:pt x="4714" y="1026"/>
                </a:lnTo>
                <a:lnTo>
                  <a:pt x="4397" y="1319"/>
                </a:lnTo>
                <a:lnTo>
                  <a:pt x="4104" y="1637"/>
                </a:lnTo>
                <a:lnTo>
                  <a:pt x="3835" y="1979"/>
                </a:lnTo>
                <a:lnTo>
                  <a:pt x="3615" y="2345"/>
                </a:lnTo>
                <a:lnTo>
                  <a:pt x="3420" y="2736"/>
                </a:lnTo>
                <a:lnTo>
                  <a:pt x="3273" y="3151"/>
                </a:lnTo>
                <a:lnTo>
                  <a:pt x="3151" y="3591"/>
                </a:lnTo>
                <a:lnTo>
                  <a:pt x="3102" y="4030"/>
                </a:lnTo>
                <a:lnTo>
                  <a:pt x="3078" y="4494"/>
                </a:lnTo>
                <a:lnTo>
                  <a:pt x="3078" y="4788"/>
                </a:lnTo>
                <a:lnTo>
                  <a:pt x="2712" y="4788"/>
                </a:lnTo>
                <a:lnTo>
                  <a:pt x="2419" y="4836"/>
                </a:lnTo>
                <a:lnTo>
                  <a:pt x="2125" y="4910"/>
                </a:lnTo>
                <a:lnTo>
                  <a:pt x="1832" y="5032"/>
                </a:lnTo>
                <a:lnTo>
                  <a:pt x="1588" y="5154"/>
                </a:lnTo>
                <a:lnTo>
                  <a:pt x="1320" y="5300"/>
                </a:lnTo>
                <a:lnTo>
                  <a:pt x="1100" y="5471"/>
                </a:lnTo>
                <a:lnTo>
                  <a:pt x="880" y="5667"/>
                </a:lnTo>
                <a:lnTo>
                  <a:pt x="685" y="5887"/>
                </a:lnTo>
                <a:lnTo>
                  <a:pt x="514" y="6131"/>
                </a:lnTo>
                <a:lnTo>
                  <a:pt x="367" y="6375"/>
                </a:lnTo>
                <a:lnTo>
                  <a:pt x="220" y="6644"/>
                </a:lnTo>
                <a:lnTo>
                  <a:pt x="123" y="6912"/>
                </a:lnTo>
                <a:lnTo>
                  <a:pt x="50" y="7205"/>
                </a:lnTo>
                <a:lnTo>
                  <a:pt x="1" y="7499"/>
                </a:lnTo>
                <a:lnTo>
                  <a:pt x="1" y="7816"/>
                </a:lnTo>
                <a:lnTo>
                  <a:pt x="1" y="8134"/>
                </a:lnTo>
                <a:lnTo>
                  <a:pt x="50" y="8427"/>
                </a:lnTo>
                <a:lnTo>
                  <a:pt x="123" y="8720"/>
                </a:lnTo>
                <a:lnTo>
                  <a:pt x="220" y="8988"/>
                </a:lnTo>
                <a:lnTo>
                  <a:pt x="367" y="9257"/>
                </a:lnTo>
                <a:lnTo>
                  <a:pt x="514" y="9501"/>
                </a:lnTo>
                <a:lnTo>
                  <a:pt x="685" y="9745"/>
                </a:lnTo>
                <a:lnTo>
                  <a:pt x="880" y="9965"/>
                </a:lnTo>
                <a:lnTo>
                  <a:pt x="1100" y="10161"/>
                </a:lnTo>
                <a:lnTo>
                  <a:pt x="1320" y="10332"/>
                </a:lnTo>
                <a:lnTo>
                  <a:pt x="1588" y="10478"/>
                </a:lnTo>
                <a:lnTo>
                  <a:pt x="1832" y="10600"/>
                </a:lnTo>
                <a:lnTo>
                  <a:pt x="2125" y="10722"/>
                </a:lnTo>
                <a:lnTo>
                  <a:pt x="2419" y="10796"/>
                </a:lnTo>
                <a:lnTo>
                  <a:pt x="2712" y="10844"/>
                </a:lnTo>
                <a:lnTo>
                  <a:pt x="16486" y="10844"/>
                </a:lnTo>
                <a:lnTo>
                  <a:pt x="16779" y="10796"/>
                </a:lnTo>
                <a:lnTo>
                  <a:pt x="17072" y="10722"/>
                </a:lnTo>
                <a:lnTo>
                  <a:pt x="17365" y="10600"/>
                </a:lnTo>
                <a:lnTo>
                  <a:pt x="17610" y="10478"/>
                </a:lnTo>
                <a:lnTo>
                  <a:pt x="17878" y="10332"/>
                </a:lnTo>
                <a:lnTo>
                  <a:pt x="18098" y="10161"/>
                </a:lnTo>
                <a:lnTo>
                  <a:pt x="18318" y="9965"/>
                </a:lnTo>
                <a:lnTo>
                  <a:pt x="18513" y="9745"/>
                </a:lnTo>
                <a:lnTo>
                  <a:pt x="18684" y="9501"/>
                </a:lnTo>
                <a:lnTo>
                  <a:pt x="18831" y="9257"/>
                </a:lnTo>
                <a:lnTo>
                  <a:pt x="18977" y="8988"/>
                </a:lnTo>
                <a:lnTo>
                  <a:pt x="19075" y="8720"/>
                </a:lnTo>
                <a:lnTo>
                  <a:pt x="19148" y="8427"/>
                </a:lnTo>
                <a:lnTo>
                  <a:pt x="19197" y="8134"/>
                </a:lnTo>
                <a:lnTo>
                  <a:pt x="19197" y="7816"/>
                </a:lnTo>
                <a:lnTo>
                  <a:pt x="19197" y="7499"/>
                </a:lnTo>
                <a:lnTo>
                  <a:pt x="19148" y="7205"/>
                </a:lnTo>
                <a:lnTo>
                  <a:pt x="19075" y="6912"/>
                </a:lnTo>
                <a:lnTo>
                  <a:pt x="18977" y="6644"/>
                </a:lnTo>
                <a:lnTo>
                  <a:pt x="18831" y="6375"/>
                </a:lnTo>
                <a:lnTo>
                  <a:pt x="18684" y="6131"/>
                </a:lnTo>
                <a:lnTo>
                  <a:pt x="18513" y="5887"/>
                </a:lnTo>
                <a:lnTo>
                  <a:pt x="18318" y="5667"/>
                </a:lnTo>
                <a:lnTo>
                  <a:pt x="18098" y="5471"/>
                </a:lnTo>
                <a:lnTo>
                  <a:pt x="17878" y="5300"/>
                </a:lnTo>
                <a:lnTo>
                  <a:pt x="17610" y="5154"/>
                </a:lnTo>
                <a:lnTo>
                  <a:pt x="17365" y="5032"/>
                </a:lnTo>
                <a:lnTo>
                  <a:pt x="17072" y="4910"/>
                </a:lnTo>
                <a:lnTo>
                  <a:pt x="16779" y="4836"/>
                </a:lnTo>
                <a:lnTo>
                  <a:pt x="16486" y="4788"/>
                </a:lnTo>
                <a:lnTo>
                  <a:pt x="15412" y="4788"/>
                </a:lnTo>
                <a:lnTo>
                  <a:pt x="15436" y="4494"/>
                </a:lnTo>
                <a:lnTo>
                  <a:pt x="15412" y="4201"/>
                </a:lnTo>
                <a:lnTo>
                  <a:pt x="15387" y="3933"/>
                </a:lnTo>
                <a:lnTo>
                  <a:pt x="15314" y="3664"/>
                </a:lnTo>
                <a:lnTo>
                  <a:pt x="15216" y="3420"/>
                </a:lnTo>
                <a:lnTo>
                  <a:pt x="15094" y="3176"/>
                </a:lnTo>
                <a:lnTo>
                  <a:pt x="14972" y="2956"/>
                </a:lnTo>
                <a:lnTo>
                  <a:pt x="14801" y="2736"/>
                </a:lnTo>
                <a:lnTo>
                  <a:pt x="14630" y="2541"/>
                </a:lnTo>
                <a:lnTo>
                  <a:pt x="14435" y="2370"/>
                </a:lnTo>
                <a:lnTo>
                  <a:pt x="14215" y="2199"/>
                </a:lnTo>
                <a:lnTo>
                  <a:pt x="13995" y="2077"/>
                </a:lnTo>
                <a:lnTo>
                  <a:pt x="13751" y="1954"/>
                </a:lnTo>
                <a:lnTo>
                  <a:pt x="13507" y="1857"/>
                </a:lnTo>
                <a:lnTo>
                  <a:pt x="13238" y="1784"/>
                </a:lnTo>
                <a:lnTo>
                  <a:pt x="12969" y="1759"/>
                </a:lnTo>
                <a:lnTo>
                  <a:pt x="12676" y="1735"/>
                </a:lnTo>
                <a:lnTo>
                  <a:pt x="12334" y="1759"/>
                </a:lnTo>
                <a:lnTo>
                  <a:pt x="11992" y="1832"/>
                </a:lnTo>
                <a:lnTo>
                  <a:pt x="11650" y="1930"/>
                </a:lnTo>
                <a:lnTo>
                  <a:pt x="11357" y="2077"/>
                </a:lnTo>
                <a:lnTo>
                  <a:pt x="11186" y="1857"/>
                </a:lnTo>
                <a:lnTo>
                  <a:pt x="11015" y="1637"/>
                </a:lnTo>
                <a:lnTo>
                  <a:pt x="10844" y="1417"/>
                </a:lnTo>
                <a:lnTo>
                  <a:pt x="10649" y="1222"/>
                </a:lnTo>
                <a:lnTo>
                  <a:pt x="10454" y="1051"/>
                </a:lnTo>
                <a:lnTo>
                  <a:pt x="10234" y="880"/>
                </a:lnTo>
                <a:lnTo>
                  <a:pt x="9990" y="709"/>
                </a:lnTo>
                <a:lnTo>
                  <a:pt x="9745" y="562"/>
                </a:lnTo>
                <a:lnTo>
                  <a:pt x="9501" y="440"/>
                </a:lnTo>
                <a:lnTo>
                  <a:pt x="9257" y="318"/>
                </a:lnTo>
                <a:lnTo>
                  <a:pt x="8988" y="220"/>
                </a:lnTo>
                <a:lnTo>
                  <a:pt x="8720" y="147"/>
                </a:lnTo>
                <a:lnTo>
                  <a:pt x="8427" y="74"/>
                </a:lnTo>
                <a:lnTo>
                  <a:pt x="8158" y="25"/>
                </a:lnTo>
                <a:lnTo>
                  <a:pt x="7865" y="1"/>
                </a:lnTo>
                <a:close/>
              </a:path>
            </a:pathLst>
          </a:custGeom>
          <a:solidFill>
            <a:srgbClr val="DCCFC1"/>
          </a:solidFill>
          <a:ln w="3175">
            <a:solidFill>
              <a:schemeClr val="tx1"/>
            </a:solidFill>
          </a:ln>
        </p:spPr>
        <p:txBody>
          <a:bodyPr spcFirstLastPara="1" wrap="square" lIns="162533" tIns="162533" rIns="162533" bIns="162533" anchor="ctr" anchorCtr="0">
            <a:noAutofit/>
          </a:bodyPr>
          <a:lstStyle/>
          <a:p>
            <a:pPr defTabSz="1625479">
              <a:buClr>
                <a:srgbClr val="000000"/>
              </a:buClr>
            </a:pPr>
            <a:endParaRPr sz="2489" kern="0">
              <a:solidFill>
                <a:srgbClr val="000000"/>
              </a:solidFill>
              <a:latin typeface="Arial"/>
              <a:cs typeface="Arial"/>
              <a:sym typeface="Arial"/>
            </a:endParaRPr>
          </a:p>
        </p:txBody>
      </p:sp>
      <p:sp>
        <p:nvSpPr>
          <p:cNvPr id="20" name="Google Shape;610;p39">
            <a:extLst>
              <a:ext uri="{FF2B5EF4-FFF2-40B4-BE49-F238E27FC236}">
                <a16:creationId xmlns:a16="http://schemas.microsoft.com/office/drawing/2014/main" id="{FC0CD17A-0821-A14B-B7BF-8D8EEDE63DB6}"/>
              </a:ext>
            </a:extLst>
          </p:cNvPr>
          <p:cNvSpPr/>
          <p:nvPr/>
        </p:nvSpPr>
        <p:spPr>
          <a:xfrm>
            <a:off x="9806903" y="108031"/>
            <a:ext cx="865860" cy="455936"/>
          </a:xfrm>
          <a:custGeom>
            <a:avLst/>
            <a:gdLst/>
            <a:ahLst/>
            <a:cxnLst/>
            <a:rect l="l" t="t" r="r" b="b"/>
            <a:pathLst>
              <a:path w="19198" h="10845" extrusionOk="0">
                <a:moveTo>
                  <a:pt x="7572" y="1"/>
                </a:moveTo>
                <a:lnTo>
                  <a:pt x="7108" y="25"/>
                </a:lnTo>
                <a:lnTo>
                  <a:pt x="6668" y="98"/>
                </a:lnTo>
                <a:lnTo>
                  <a:pt x="6229" y="196"/>
                </a:lnTo>
                <a:lnTo>
                  <a:pt x="5813" y="343"/>
                </a:lnTo>
                <a:lnTo>
                  <a:pt x="5423" y="538"/>
                </a:lnTo>
                <a:lnTo>
                  <a:pt x="5056" y="758"/>
                </a:lnTo>
                <a:lnTo>
                  <a:pt x="4714" y="1026"/>
                </a:lnTo>
                <a:lnTo>
                  <a:pt x="4397" y="1319"/>
                </a:lnTo>
                <a:lnTo>
                  <a:pt x="4104" y="1637"/>
                </a:lnTo>
                <a:lnTo>
                  <a:pt x="3835" y="1979"/>
                </a:lnTo>
                <a:lnTo>
                  <a:pt x="3615" y="2345"/>
                </a:lnTo>
                <a:lnTo>
                  <a:pt x="3420" y="2736"/>
                </a:lnTo>
                <a:lnTo>
                  <a:pt x="3273" y="3151"/>
                </a:lnTo>
                <a:lnTo>
                  <a:pt x="3151" y="3591"/>
                </a:lnTo>
                <a:lnTo>
                  <a:pt x="3102" y="4030"/>
                </a:lnTo>
                <a:lnTo>
                  <a:pt x="3078" y="4494"/>
                </a:lnTo>
                <a:lnTo>
                  <a:pt x="3078" y="4788"/>
                </a:lnTo>
                <a:lnTo>
                  <a:pt x="2712" y="4788"/>
                </a:lnTo>
                <a:lnTo>
                  <a:pt x="2419" y="4836"/>
                </a:lnTo>
                <a:lnTo>
                  <a:pt x="2125" y="4910"/>
                </a:lnTo>
                <a:lnTo>
                  <a:pt x="1832" y="5032"/>
                </a:lnTo>
                <a:lnTo>
                  <a:pt x="1588" y="5154"/>
                </a:lnTo>
                <a:lnTo>
                  <a:pt x="1320" y="5300"/>
                </a:lnTo>
                <a:lnTo>
                  <a:pt x="1100" y="5471"/>
                </a:lnTo>
                <a:lnTo>
                  <a:pt x="880" y="5667"/>
                </a:lnTo>
                <a:lnTo>
                  <a:pt x="685" y="5887"/>
                </a:lnTo>
                <a:lnTo>
                  <a:pt x="514" y="6131"/>
                </a:lnTo>
                <a:lnTo>
                  <a:pt x="367" y="6375"/>
                </a:lnTo>
                <a:lnTo>
                  <a:pt x="220" y="6644"/>
                </a:lnTo>
                <a:lnTo>
                  <a:pt x="123" y="6912"/>
                </a:lnTo>
                <a:lnTo>
                  <a:pt x="50" y="7205"/>
                </a:lnTo>
                <a:lnTo>
                  <a:pt x="1" y="7499"/>
                </a:lnTo>
                <a:lnTo>
                  <a:pt x="1" y="7816"/>
                </a:lnTo>
                <a:lnTo>
                  <a:pt x="1" y="8134"/>
                </a:lnTo>
                <a:lnTo>
                  <a:pt x="50" y="8427"/>
                </a:lnTo>
                <a:lnTo>
                  <a:pt x="123" y="8720"/>
                </a:lnTo>
                <a:lnTo>
                  <a:pt x="220" y="8988"/>
                </a:lnTo>
                <a:lnTo>
                  <a:pt x="367" y="9257"/>
                </a:lnTo>
                <a:lnTo>
                  <a:pt x="514" y="9501"/>
                </a:lnTo>
                <a:lnTo>
                  <a:pt x="685" y="9745"/>
                </a:lnTo>
                <a:lnTo>
                  <a:pt x="880" y="9965"/>
                </a:lnTo>
                <a:lnTo>
                  <a:pt x="1100" y="10161"/>
                </a:lnTo>
                <a:lnTo>
                  <a:pt x="1320" y="10332"/>
                </a:lnTo>
                <a:lnTo>
                  <a:pt x="1588" y="10478"/>
                </a:lnTo>
                <a:lnTo>
                  <a:pt x="1832" y="10600"/>
                </a:lnTo>
                <a:lnTo>
                  <a:pt x="2125" y="10722"/>
                </a:lnTo>
                <a:lnTo>
                  <a:pt x="2419" y="10796"/>
                </a:lnTo>
                <a:lnTo>
                  <a:pt x="2712" y="10844"/>
                </a:lnTo>
                <a:lnTo>
                  <a:pt x="16486" y="10844"/>
                </a:lnTo>
                <a:lnTo>
                  <a:pt x="16779" y="10796"/>
                </a:lnTo>
                <a:lnTo>
                  <a:pt x="17072" y="10722"/>
                </a:lnTo>
                <a:lnTo>
                  <a:pt x="17365" y="10600"/>
                </a:lnTo>
                <a:lnTo>
                  <a:pt x="17610" y="10478"/>
                </a:lnTo>
                <a:lnTo>
                  <a:pt x="17878" y="10332"/>
                </a:lnTo>
                <a:lnTo>
                  <a:pt x="18098" y="10161"/>
                </a:lnTo>
                <a:lnTo>
                  <a:pt x="18318" y="9965"/>
                </a:lnTo>
                <a:lnTo>
                  <a:pt x="18513" y="9745"/>
                </a:lnTo>
                <a:lnTo>
                  <a:pt x="18684" y="9501"/>
                </a:lnTo>
                <a:lnTo>
                  <a:pt x="18831" y="9257"/>
                </a:lnTo>
                <a:lnTo>
                  <a:pt x="18977" y="8988"/>
                </a:lnTo>
                <a:lnTo>
                  <a:pt x="19075" y="8720"/>
                </a:lnTo>
                <a:lnTo>
                  <a:pt x="19148" y="8427"/>
                </a:lnTo>
                <a:lnTo>
                  <a:pt x="19197" y="8134"/>
                </a:lnTo>
                <a:lnTo>
                  <a:pt x="19197" y="7816"/>
                </a:lnTo>
                <a:lnTo>
                  <a:pt x="19197" y="7499"/>
                </a:lnTo>
                <a:lnTo>
                  <a:pt x="19148" y="7205"/>
                </a:lnTo>
                <a:lnTo>
                  <a:pt x="19075" y="6912"/>
                </a:lnTo>
                <a:lnTo>
                  <a:pt x="18977" y="6644"/>
                </a:lnTo>
                <a:lnTo>
                  <a:pt x="18831" y="6375"/>
                </a:lnTo>
                <a:lnTo>
                  <a:pt x="18684" y="6131"/>
                </a:lnTo>
                <a:lnTo>
                  <a:pt x="18513" y="5887"/>
                </a:lnTo>
                <a:lnTo>
                  <a:pt x="18318" y="5667"/>
                </a:lnTo>
                <a:lnTo>
                  <a:pt x="18098" y="5471"/>
                </a:lnTo>
                <a:lnTo>
                  <a:pt x="17878" y="5300"/>
                </a:lnTo>
                <a:lnTo>
                  <a:pt x="17610" y="5154"/>
                </a:lnTo>
                <a:lnTo>
                  <a:pt x="17365" y="5032"/>
                </a:lnTo>
                <a:lnTo>
                  <a:pt x="17072" y="4910"/>
                </a:lnTo>
                <a:lnTo>
                  <a:pt x="16779" y="4836"/>
                </a:lnTo>
                <a:lnTo>
                  <a:pt x="16486" y="4788"/>
                </a:lnTo>
                <a:lnTo>
                  <a:pt x="15412" y="4788"/>
                </a:lnTo>
                <a:lnTo>
                  <a:pt x="15436" y="4494"/>
                </a:lnTo>
                <a:lnTo>
                  <a:pt x="15412" y="4201"/>
                </a:lnTo>
                <a:lnTo>
                  <a:pt x="15387" y="3933"/>
                </a:lnTo>
                <a:lnTo>
                  <a:pt x="15314" y="3664"/>
                </a:lnTo>
                <a:lnTo>
                  <a:pt x="15216" y="3420"/>
                </a:lnTo>
                <a:lnTo>
                  <a:pt x="15094" y="3176"/>
                </a:lnTo>
                <a:lnTo>
                  <a:pt x="14972" y="2956"/>
                </a:lnTo>
                <a:lnTo>
                  <a:pt x="14801" y="2736"/>
                </a:lnTo>
                <a:lnTo>
                  <a:pt x="14630" y="2541"/>
                </a:lnTo>
                <a:lnTo>
                  <a:pt x="14435" y="2370"/>
                </a:lnTo>
                <a:lnTo>
                  <a:pt x="14215" y="2199"/>
                </a:lnTo>
                <a:lnTo>
                  <a:pt x="13995" y="2077"/>
                </a:lnTo>
                <a:lnTo>
                  <a:pt x="13751" y="1954"/>
                </a:lnTo>
                <a:lnTo>
                  <a:pt x="13507" y="1857"/>
                </a:lnTo>
                <a:lnTo>
                  <a:pt x="13238" y="1784"/>
                </a:lnTo>
                <a:lnTo>
                  <a:pt x="12969" y="1759"/>
                </a:lnTo>
                <a:lnTo>
                  <a:pt x="12676" y="1735"/>
                </a:lnTo>
                <a:lnTo>
                  <a:pt x="12334" y="1759"/>
                </a:lnTo>
                <a:lnTo>
                  <a:pt x="11992" y="1832"/>
                </a:lnTo>
                <a:lnTo>
                  <a:pt x="11650" y="1930"/>
                </a:lnTo>
                <a:lnTo>
                  <a:pt x="11357" y="2077"/>
                </a:lnTo>
                <a:lnTo>
                  <a:pt x="11186" y="1857"/>
                </a:lnTo>
                <a:lnTo>
                  <a:pt x="11015" y="1637"/>
                </a:lnTo>
                <a:lnTo>
                  <a:pt x="10844" y="1417"/>
                </a:lnTo>
                <a:lnTo>
                  <a:pt x="10649" y="1222"/>
                </a:lnTo>
                <a:lnTo>
                  <a:pt x="10454" y="1051"/>
                </a:lnTo>
                <a:lnTo>
                  <a:pt x="10234" y="880"/>
                </a:lnTo>
                <a:lnTo>
                  <a:pt x="9990" y="709"/>
                </a:lnTo>
                <a:lnTo>
                  <a:pt x="9745" y="562"/>
                </a:lnTo>
                <a:lnTo>
                  <a:pt x="9501" y="440"/>
                </a:lnTo>
                <a:lnTo>
                  <a:pt x="9257" y="318"/>
                </a:lnTo>
                <a:lnTo>
                  <a:pt x="8988" y="220"/>
                </a:lnTo>
                <a:lnTo>
                  <a:pt x="8720" y="147"/>
                </a:lnTo>
                <a:lnTo>
                  <a:pt x="8427" y="74"/>
                </a:lnTo>
                <a:lnTo>
                  <a:pt x="8158" y="25"/>
                </a:lnTo>
                <a:lnTo>
                  <a:pt x="7865" y="1"/>
                </a:lnTo>
                <a:close/>
              </a:path>
            </a:pathLst>
          </a:custGeom>
          <a:solidFill>
            <a:srgbClr val="DCCFC1"/>
          </a:solidFill>
          <a:ln w="3175">
            <a:solidFill>
              <a:schemeClr val="tx1"/>
            </a:solidFill>
          </a:ln>
        </p:spPr>
        <p:txBody>
          <a:bodyPr spcFirstLastPara="1" wrap="square" lIns="162533" tIns="162533" rIns="162533" bIns="162533" anchor="ctr" anchorCtr="0">
            <a:noAutofit/>
          </a:bodyPr>
          <a:lstStyle/>
          <a:p>
            <a:pPr defTabSz="1625479">
              <a:buClr>
                <a:srgbClr val="000000"/>
              </a:buClr>
            </a:pPr>
            <a:endParaRPr sz="2489" kern="0">
              <a:solidFill>
                <a:srgbClr val="000000"/>
              </a:solidFill>
              <a:latin typeface="Arial"/>
              <a:cs typeface="Arial"/>
              <a:sym typeface="Arial"/>
            </a:endParaRPr>
          </a:p>
        </p:txBody>
      </p:sp>
      <p:sp>
        <p:nvSpPr>
          <p:cNvPr id="21" name="Google Shape;610;p39">
            <a:extLst>
              <a:ext uri="{FF2B5EF4-FFF2-40B4-BE49-F238E27FC236}">
                <a16:creationId xmlns:a16="http://schemas.microsoft.com/office/drawing/2014/main" id="{DE6BCF30-8570-784F-A093-6CD42D67413A}"/>
              </a:ext>
            </a:extLst>
          </p:cNvPr>
          <p:cNvSpPr/>
          <p:nvPr/>
        </p:nvSpPr>
        <p:spPr>
          <a:xfrm>
            <a:off x="9286470" y="741538"/>
            <a:ext cx="865861" cy="449797"/>
          </a:xfrm>
          <a:custGeom>
            <a:avLst/>
            <a:gdLst/>
            <a:ahLst/>
            <a:cxnLst/>
            <a:rect l="l" t="t" r="r" b="b"/>
            <a:pathLst>
              <a:path w="19198" h="10845" extrusionOk="0">
                <a:moveTo>
                  <a:pt x="7572" y="1"/>
                </a:moveTo>
                <a:lnTo>
                  <a:pt x="7108" y="25"/>
                </a:lnTo>
                <a:lnTo>
                  <a:pt x="6668" y="98"/>
                </a:lnTo>
                <a:lnTo>
                  <a:pt x="6229" y="196"/>
                </a:lnTo>
                <a:lnTo>
                  <a:pt x="5813" y="343"/>
                </a:lnTo>
                <a:lnTo>
                  <a:pt x="5423" y="538"/>
                </a:lnTo>
                <a:lnTo>
                  <a:pt x="5056" y="758"/>
                </a:lnTo>
                <a:lnTo>
                  <a:pt x="4714" y="1026"/>
                </a:lnTo>
                <a:lnTo>
                  <a:pt x="4397" y="1319"/>
                </a:lnTo>
                <a:lnTo>
                  <a:pt x="4104" y="1637"/>
                </a:lnTo>
                <a:lnTo>
                  <a:pt x="3835" y="1979"/>
                </a:lnTo>
                <a:lnTo>
                  <a:pt x="3615" y="2345"/>
                </a:lnTo>
                <a:lnTo>
                  <a:pt x="3420" y="2736"/>
                </a:lnTo>
                <a:lnTo>
                  <a:pt x="3273" y="3151"/>
                </a:lnTo>
                <a:lnTo>
                  <a:pt x="3151" y="3591"/>
                </a:lnTo>
                <a:lnTo>
                  <a:pt x="3102" y="4030"/>
                </a:lnTo>
                <a:lnTo>
                  <a:pt x="3078" y="4494"/>
                </a:lnTo>
                <a:lnTo>
                  <a:pt x="3078" y="4788"/>
                </a:lnTo>
                <a:lnTo>
                  <a:pt x="2712" y="4788"/>
                </a:lnTo>
                <a:lnTo>
                  <a:pt x="2419" y="4836"/>
                </a:lnTo>
                <a:lnTo>
                  <a:pt x="2125" y="4910"/>
                </a:lnTo>
                <a:lnTo>
                  <a:pt x="1832" y="5032"/>
                </a:lnTo>
                <a:lnTo>
                  <a:pt x="1588" y="5154"/>
                </a:lnTo>
                <a:lnTo>
                  <a:pt x="1320" y="5300"/>
                </a:lnTo>
                <a:lnTo>
                  <a:pt x="1100" y="5471"/>
                </a:lnTo>
                <a:lnTo>
                  <a:pt x="880" y="5667"/>
                </a:lnTo>
                <a:lnTo>
                  <a:pt x="685" y="5887"/>
                </a:lnTo>
                <a:lnTo>
                  <a:pt x="514" y="6131"/>
                </a:lnTo>
                <a:lnTo>
                  <a:pt x="367" y="6375"/>
                </a:lnTo>
                <a:lnTo>
                  <a:pt x="220" y="6644"/>
                </a:lnTo>
                <a:lnTo>
                  <a:pt x="123" y="6912"/>
                </a:lnTo>
                <a:lnTo>
                  <a:pt x="50" y="7205"/>
                </a:lnTo>
                <a:lnTo>
                  <a:pt x="1" y="7499"/>
                </a:lnTo>
                <a:lnTo>
                  <a:pt x="1" y="7816"/>
                </a:lnTo>
                <a:lnTo>
                  <a:pt x="1" y="8134"/>
                </a:lnTo>
                <a:lnTo>
                  <a:pt x="50" y="8427"/>
                </a:lnTo>
                <a:lnTo>
                  <a:pt x="123" y="8720"/>
                </a:lnTo>
                <a:lnTo>
                  <a:pt x="220" y="8988"/>
                </a:lnTo>
                <a:lnTo>
                  <a:pt x="367" y="9257"/>
                </a:lnTo>
                <a:lnTo>
                  <a:pt x="514" y="9501"/>
                </a:lnTo>
                <a:lnTo>
                  <a:pt x="685" y="9745"/>
                </a:lnTo>
                <a:lnTo>
                  <a:pt x="880" y="9965"/>
                </a:lnTo>
                <a:lnTo>
                  <a:pt x="1100" y="10161"/>
                </a:lnTo>
                <a:lnTo>
                  <a:pt x="1320" y="10332"/>
                </a:lnTo>
                <a:lnTo>
                  <a:pt x="1588" y="10478"/>
                </a:lnTo>
                <a:lnTo>
                  <a:pt x="1832" y="10600"/>
                </a:lnTo>
                <a:lnTo>
                  <a:pt x="2125" y="10722"/>
                </a:lnTo>
                <a:lnTo>
                  <a:pt x="2419" y="10796"/>
                </a:lnTo>
                <a:lnTo>
                  <a:pt x="2712" y="10844"/>
                </a:lnTo>
                <a:lnTo>
                  <a:pt x="16486" y="10844"/>
                </a:lnTo>
                <a:lnTo>
                  <a:pt x="16779" y="10796"/>
                </a:lnTo>
                <a:lnTo>
                  <a:pt x="17072" y="10722"/>
                </a:lnTo>
                <a:lnTo>
                  <a:pt x="17365" y="10600"/>
                </a:lnTo>
                <a:lnTo>
                  <a:pt x="17610" y="10478"/>
                </a:lnTo>
                <a:lnTo>
                  <a:pt x="17878" y="10332"/>
                </a:lnTo>
                <a:lnTo>
                  <a:pt x="18098" y="10161"/>
                </a:lnTo>
                <a:lnTo>
                  <a:pt x="18318" y="9965"/>
                </a:lnTo>
                <a:lnTo>
                  <a:pt x="18513" y="9745"/>
                </a:lnTo>
                <a:lnTo>
                  <a:pt x="18684" y="9501"/>
                </a:lnTo>
                <a:lnTo>
                  <a:pt x="18831" y="9257"/>
                </a:lnTo>
                <a:lnTo>
                  <a:pt x="18977" y="8988"/>
                </a:lnTo>
                <a:lnTo>
                  <a:pt x="19075" y="8720"/>
                </a:lnTo>
                <a:lnTo>
                  <a:pt x="19148" y="8427"/>
                </a:lnTo>
                <a:lnTo>
                  <a:pt x="19197" y="8134"/>
                </a:lnTo>
                <a:lnTo>
                  <a:pt x="19197" y="7816"/>
                </a:lnTo>
                <a:lnTo>
                  <a:pt x="19197" y="7499"/>
                </a:lnTo>
                <a:lnTo>
                  <a:pt x="19148" y="7205"/>
                </a:lnTo>
                <a:lnTo>
                  <a:pt x="19075" y="6912"/>
                </a:lnTo>
                <a:lnTo>
                  <a:pt x="18977" y="6644"/>
                </a:lnTo>
                <a:lnTo>
                  <a:pt x="18831" y="6375"/>
                </a:lnTo>
                <a:lnTo>
                  <a:pt x="18684" y="6131"/>
                </a:lnTo>
                <a:lnTo>
                  <a:pt x="18513" y="5887"/>
                </a:lnTo>
                <a:lnTo>
                  <a:pt x="18318" y="5667"/>
                </a:lnTo>
                <a:lnTo>
                  <a:pt x="18098" y="5471"/>
                </a:lnTo>
                <a:lnTo>
                  <a:pt x="17878" y="5300"/>
                </a:lnTo>
                <a:lnTo>
                  <a:pt x="17610" y="5154"/>
                </a:lnTo>
                <a:lnTo>
                  <a:pt x="17365" y="5032"/>
                </a:lnTo>
                <a:lnTo>
                  <a:pt x="17072" y="4910"/>
                </a:lnTo>
                <a:lnTo>
                  <a:pt x="16779" y="4836"/>
                </a:lnTo>
                <a:lnTo>
                  <a:pt x="16486" y="4788"/>
                </a:lnTo>
                <a:lnTo>
                  <a:pt x="15412" y="4788"/>
                </a:lnTo>
                <a:lnTo>
                  <a:pt x="15436" y="4494"/>
                </a:lnTo>
                <a:lnTo>
                  <a:pt x="15412" y="4201"/>
                </a:lnTo>
                <a:lnTo>
                  <a:pt x="15387" y="3933"/>
                </a:lnTo>
                <a:lnTo>
                  <a:pt x="15314" y="3664"/>
                </a:lnTo>
                <a:lnTo>
                  <a:pt x="15216" y="3420"/>
                </a:lnTo>
                <a:lnTo>
                  <a:pt x="15094" y="3176"/>
                </a:lnTo>
                <a:lnTo>
                  <a:pt x="14972" y="2956"/>
                </a:lnTo>
                <a:lnTo>
                  <a:pt x="14801" y="2736"/>
                </a:lnTo>
                <a:lnTo>
                  <a:pt x="14630" y="2541"/>
                </a:lnTo>
                <a:lnTo>
                  <a:pt x="14435" y="2370"/>
                </a:lnTo>
                <a:lnTo>
                  <a:pt x="14215" y="2199"/>
                </a:lnTo>
                <a:lnTo>
                  <a:pt x="13995" y="2077"/>
                </a:lnTo>
                <a:lnTo>
                  <a:pt x="13751" y="1954"/>
                </a:lnTo>
                <a:lnTo>
                  <a:pt x="13507" y="1857"/>
                </a:lnTo>
                <a:lnTo>
                  <a:pt x="13238" y="1784"/>
                </a:lnTo>
                <a:lnTo>
                  <a:pt x="12969" y="1759"/>
                </a:lnTo>
                <a:lnTo>
                  <a:pt x="12676" y="1735"/>
                </a:lnTo>
                <a:lnTo>
                  <a:pt x="12334" y="1759"/>
                </a:lnTo>
                <a:lnTo>
                  <a:pt x="11992" y="1832"/>
                </a:lnTo>
                <a:lnTo>
                  <a:pt x="11650" y="1930"/>
                </a:lnTo>
                <a:lnTo>
                  <a:pt x="11357" y="2077"/>
                </a:lnTo>
                <a:lnTo>
                  <a:pt x="11186" y="1857"/>
                </a:lnTo>
                <a:lnTo>
                  <a:pt x="11015" y="1637"/>
                </a:lnTo>
                <a:lnTo>
                  <a:pt x="10844" y="1417"/>
                </a:lnTo>
                <a:lnTo>
                  <a:pt x="10649" y="1222"/>
                </a:lnTo>
                <a:lnTo>
                  <a:pt x="10454" y="1051"/>
                </a:lnTo>
                <a:lnTo>
                  <a:pt x="10234" y="880"/>
                </a:lnTo>
                <a:lnTo>
                  <a:pt x="9990" y="709"/>
                </a:lnTo>
                <a:lnTo>
                  <a:pt x="9745" y="562"/>
                </a:lnTo>
                <a:lnTo>
                  <a:pt x="9501" y="440"/>
                </a:lnTo>
                <a:lnTo>
                  <a:pt x="9257" y="318"/>
                </a:lnTo>
                <a:lnTo>
                  <a:pt x="8988" y="220"/>
                </a:lnTo>
                <a:lnTo>
                  <a:pt x="8720" y="147"/>
                </a:lnTo>
                <a:lnTo>
                  <a:pt x="8427" y="74"/>
                </a:lnTo>
                <a:lnTo>
                  <a:pt x="8158" y="25"/>
                </a:lnTo>
                <a:lnTo>
                  <a:pt x="7865" y="1"/>
                </a:lnTo>
                <a:close/>
              </a:path>
            </a:pathLst>
          </a:custGeom>
          <a:solidFill>
            <a:srgbClr val="DCCFC1"/>
          </a:solidFill>
          <a:ln w="3175">
            <a:solidFill>
              <a:schemeClr val="tx1"/>
            </a:solidFill>
          </a:ln>
        </p:spPr>
        <p:txBody>
          <a:bodyPr spcFirstLastPara="1" wrap="square" lIns="162533" tIns="162533" rIns="162533" bIns="162533" anchor="ctr" anchorCtr="0">
            <a:noAutofit/>
          </a:bodyPr>
          <a:lstStyle/>
          <a:p>
            <a:pPr defTabSz="1625479">
              <a:buClr>
                <a:srgbClr val="000000"/>
              </a:buClr>
            </a:pPr>
            <a:endParaRPr sz="2489" kern="0">
              <a:solidFill>
                <a:srgbClr val="000000"/>
              </a:solidFill>
              <a:latin typeface="Arial"/>
              <a:cs typeface="Arial"/>
              <a:sym typeface="Arial"/>
            </a:endParaRPr>
          </a:p>
        </p:txBody>
      </p:sp>
    </p:spTree>
    <p:extLst>
      <p:ext uri="{BB962C8B-B14F-4D97-AF65-F5344CB8AC3E}">
        <p14:creationId xmlns:p14="http://schemas.microsoft.com/office/powerpoint/2010/main" val="140050678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3"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heel(3)">
                                      <p:cBhvr>
                                        <p:cTn id="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Papyrus History Lesson by Slidesgo">
  <a:themeElements>
    <a:clrScheme name="Simple Light">
      <a:dk1>
        <a:srgbClr val="482400"/>
      </a:dk1>
      <a:lt1>
        <a:srgbClr val="FFFFFF"/>
      </a:lt1>
      <a:dk2>
        <a:srgbClr val="595959"/>
      </a:dk2>
      <a:lt2>
        <a:srgbClr val="EEEEEE"/>
      </a:lt2>
      <a:accent1>
        <a:srgbClr val="482400"/>
      </a:accent1>
      <a:accent2>
        <a:srgbClr val="C1AD8F"/>
      </a:accent2>
      <a:accent3>
        <a:srgbClr val="553333"/>
      </a:accent3>
      <a:accent4>
        <a:srgbClr val="C1AD8F"/>
      </a:accent4>
      <a:accent5>
        <a:srgbClr val="482400"/>
      </a:accent5>
      <a:accent6>
        <a:srgbClr val="C1AD8F"/>
      </a:accent6>
      <a:hlink>
        <a:srgbClr val="4824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Language Arts for High School - 9th Grade: POV and Narrative Voice by Slidesgo">
  <a:themeElements>
    <a:clrScheme name="Simple Light">
      <a:dk1>
        <a:srgbClr val="783F04"/>
      </a:dk1>
      <a:lt1>
        <a:srgbClr val="FFFFFF"/>
      </a:lt1>
      <a:dk2>
        <a:srgbClr val="C24445"/>
      </a:dk2>
      <a:lt2>
        <a:srgbClr val="FFFFFF"/>
      </a:lt2>
      <a:accent1>
        <a:srgbClr val="D3A245"/>
      </a:accent1>
      <a:accent2>
        <a:srgbClr val="72627C"/>
      </a:accent2>
      <a:accent3>
        <a:srgbClr val="FFFFFF"/>
      </a:accent3>
      <a:accent4>
        <a:srgbClr val="FFFFFF"/>
      </a:accent4>
      <a:accent5>
        <a:srgbClr val="FFFFFF"/>
      </a:accent5>
      <a:accent6>
        <a:srgbClr val="FFFFFF"/>
      </a:accent6>
      <a:hlink>
        <a:srgbClr val="783F04"/>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包图主题2">
  <a:themeElements>
    <a:clrScheme name="自定义 277">
      <a:dk1>
        <a:srgbClr val="000000"/>
      </a:dk1>
      <a:lt1>
        <a:srgbClr val="FFFFFF"/>
      </a:lt1>
      <a:dk2>
        <a:srgbClr val="778495"/>
      </a:dk2>
      <a:lt2>
        <a:srgbClr val="F0F0F0"/>
      </a:lt2>
      <a:accent1>
        <a:srgbClr val="E53238"/>
      </a:accent1>
      <a:accent2>
        <a:srgbClr val="0064D2"/>
      </a:accent2>
      <a:accent3>
        <a:srgbClr val="E53238"/>
      </a:accent3>
      <a:accent4>
        <a:srgbClr val="0064D2"/>
      </a:accent4>
      <a:accent5>
        <a:srgbClr val="E53238"/>
      </a:accent5>
      <a:accent6>
        <a:srgbClr val="0064D2"/>
      </a:accent6>
      <a:hlink>
        <a:srgbClr val="E53238"/>
      </a:hlink>
      <a:folHlink>
        <a:srgbClr val="BFBFBF"/>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包图主题2" id="{50CFA792-C506-47E4-B272-6A6183483AB3}" vid="{CC1AE437-2F7F-4319-9F22-408F5F8C346F}"/>
    </a:ext>
  </a:extLst>
</a:theme>
</file>

<file path=ppt/theme/theme4.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2_Office Theme">
  <a:themeElements>
    <a:clrScheme name="炫彩扁平2">
      <a:dk1>
        <a:srgbClr val="000000"/>
      </a:dk1>
      <a:lt1>
        <a:srgbClr val="FFFFFF"/>
      </a:lt1>
      <a:dk2>
        <a:srgbClr val="44546A"/>
      </a:dk2>
      <a:lt2>
        <a:srgbClr val="E7E6E6"/>
      </a:lt2>
      <a:accent1>
        <a:srgbClr val="FFBF53"/>
      </a:accent1>
      <a:accent2>
        <a:srgbClr val="F17475"/>
      </a:accent2>
      <a:accent3>
        <a:srgbClr val="01B3C5"/>
      </a:accent3>
      <a:accent4>
        <a:srgbClr val="77448C"/>
      </a:accent4>
      <a:accent5>
        <a:srgbClr val="00AF92"/>
      </a:accent5>
      <a:accent6>
        <a:srgbClr val="C65885"/>
      </a:accent6>
      <a:hlink>
        <a:srgbClr val="FCC79F"/>
      </a:hlink>
      <a:folHlink>
        <a:srgbClr val="869FB7"/>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43</TotalTime>
  <Words>1363</Words>
  <Application>Microsoft Office PowerPoint</Application>
  <PresentationFormat>Widescreen</PresentationFormat>
  <Paragraphs>132</Paragraphs>
  <Slides>40</Slides>
  <Notes>19</Notes>
  <HiddenSlides>0</HiddenSlides>
  <MMClips>2</MMClips>
  <ScaleCrop>false</ScaleCrop>
  <HeadingPairs>
    <vt:vector size="6" baseType="variant">
      <vt:variant>
        <vt:lpstr>Fonts Used</vt:lpstr>
      </vt:variant>
      <vt:variant>
        <vt:i4>28</vt:i4>
      </vt:variant>
      <vt:variant>
        <vt:lpstr>Theme</vt:lpstr>
      </vt:variant>
      <vt:variant>
        <vt:i4>5</vt:i4>
      </vt:variant>
      <vt:variant>
        <vt:lpstr>Slide Titles</vt:lpstr>
      </vt:variant>
      <vt:variant>
        <vt:i4>40</vt:i4>
      </vt:variant>
    </vt:vector>
  </HeadingPairs>
  <TitlesOfParts>
    <vt:vector size="73" baseType="lpstr">
      <vt:lpstr>微软雅黑</vt:lpstr>
      <vt:lpstr>宋体</vt:lpstr>
      <vt:lpstr>宋体</vt:lpstr>
      <vt:lpstr>#9Slide03 AllRoundGothic</vt:lpstr>
      <vt:lpstr>Anaheim</vt:lpstr>
      <vt:lpstr>Aref Ruqaa</vt:lpstr>
      <vt:lpstr>Arial</vt:lpstr>
      <vt:lpstr>Brush Script MT</vt:lpstr>
      <vt:lpstr>Calibri</vt:lpstr>
      <vt:lpstr>Calibri Light</vt:lpstr>
      <vt:lpstr>Cambria</vt:lpstr>
      <vt:lpstr>等线</vt:lpstr>
      <vt:lpstr>Fira Sans Extra Condensed Medium</vt:lpstr>
      <vt:lpstr>ITC Avant Garde Std Bk</vt:lpstr>
      <vt:lpstr>Livvic</vt:lpstr>
      <vt:lpstr>Livvic Light</vt:lpstr>
      <vt:lpstr>Livvic Medium</vt:lpstr>
      <vt:lpstr>Livvic SemiBold</vt:lpstr>
      <vt:lpstr>Nunito</vt:lpstr>
      <vt:lpstr>Poppins</vt:lpstr>
      <vt:lpstr>Redressed</vt:lpstr>
      <vt:lpstr>Roboto Slab Regular</vt:lpstr>
      <vt:lpstr>Snell Roundhand</vt:lpstr>
      <vt:lpstr>Snell Roundhand Black</vt:lpstr>
      <vt:lpstr>SVN-Blenda Script</vt:lpstr>
      <vt:lpstr>times new roman</vt:lpstr>
      <vt:lpstr>times new roman</vt:lpstr>
      <vt:lpstr>字魂36号-正文宋楷</vt:lpstr>
      <vt:lpstr>Papyrus History Lesson by Slidesgo</vt:lpstr>
      <vt:lpstr>Language Arts for High School - 9th Grade: POV and Narrative Voice by Slidesgo</vt:lpstr>
      <vt:lpstr>包图主题2</vt:lpstr>
      <vt:lpstr>1_Office Theme</vt:lpstr>
      <vt:lpstr>2_Office Theme</vt:lpstr>
      <vt:lpstr>PowerPoint Presentation</vt:lpstr>
      <vt:lpstr>PowerPoint Presentation</vt:lpstr>
      <vt:lpstr>Đất nước buổi đầu độc lập (939 -967)</vt:lpstr>
      <vt:lpstr>Ngô Quyền dựng nền độc lập.</vt:lpstr>
      <vt:lpstr>01.</vt:lpstr>
      <vt:lpstr>PowerPoint Presentation</vt:lpstr>
      <vt:lpstr>Thành Cổ Loa ngày nay</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Ý nghĩa của qúa trình thống nhất đất nước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THANKS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Nhìn hình ảnh em hãy cho biết đây là sự kiện nào?</dc:title>
  <dc:creator>Admin</dc:creator>
  <cp:lastModifiedBy>Admin</cp:lastModifiedBy>
  <cp:revision>8</cp:revision>
  <dcterms:created xsi:type="dcterms:W3CDTF">2022-06-06T04:20:25Z</dcterms:created>
  <dcterms:modified xsi:type="dcterms:W3CDTF">2023-12-13T08:50:41Z</dcterms:modified>
</cp:coreProperties>
</file>