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av" ContentType="audio/wav"/>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5"/>
  </p:notesMasterIdLst>
  <p:sldIdLst>
    <p:sldId id="295" r:id="rId2"/>
    <p:sldId id="289" r:id="rId3"/>
    <p:sldId id="292" r:id="rId4"/>
    <p:sldId id="293" r:id="rId5"/>
    <p:sldId id="263" r:id="rId6"/>
    <p:sldId id="269" r:id="rId7"/>
    <p:sldId id="270" r:id="rId8"/>
    <p:sldId id="296" r:id="rId9"/>
    <p:sldId id="275" r:id="rId10"/>
    <p:sldId id="297" r:id="rId11"/>
    <p:sldId id="298" r:id="rId12"/>
    <p:sldId id="299" r:id="rId13"/>
    <p:sldId id="300" r:id="rId14"/>
    <p:sldId id="301" r:id="rId15"/>
    <p:sldId id="276" r:id="rId16"/>
    <p:sldId id="277" r:id="rId17"/>
    <p:sldId id="279" r:id="rId18"/>
    <p:sldId id="280" r:id="rId19"/>
    <p:sldId id="281" r:id="rId20"/>
    <p:sldId id="282" r:id="rId21"/>
    <p:sldId id="283" r:id="rId22"/>
    <p:sldId id="285" r:id="rId23"/>
    <p:sldId id="287"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9" d="100"/>
          <a:sy n="69" d="100"/>
        </p:scale>
        <p:origin x="-756" y="-9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4A029E1-B16A-4592-8551-A8D9FCF17C06}" type="datetimeFigureOut">
              <a:rPr lang="en-US" smtClean="0"/>
              <a:t>9/18/2021</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5688F68-1565-4F87-A992-C712C0B7C341}" type="slidenum">
              <a:rPr lang="en-US" smtClean="0"/>
              <a:t>‹#›</a:t>
            </a:fld>
            <a:endParaRPr lang="en-US"/>
          </a:p>
        </p:txBody>
      </p:sp>
    </p:spTree>
    <p:extLst>
      <p:ext uri="{BB962C8B-B14F-4D97-AF65-F5344CB8AC3E}">
        <p14:creationId xmlns:p14="http://schemas.microsoft.com/office/powerpoint/2010/main" val="4202659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888A443-C791-4C6F-BEF9-3B7E0F9DA555}" type="slidenum">
              <a:rPr lang="en-US" b="0" i="0"/>
              <a:pPr eaLnBrk="1" hangingPunct="1"/>
              <a:t>2</a:t>
            </a:fld>
            <a:endParaRPr lang="en-US" b="0" i="0"/>
          </a:p>
        </p:txBody>
      </p:sp>
      <p:sp>
        <p:nvSpPr>
          <p:cNvPr id="13315" name="Rectangle 2"/>
          <p:cNvSpPr>
            <a:spLocks noGrp="1" noRot="1" noChangeAspect="1" noChangeArrowheads="1" noTextEdit="1"/>
          </p:cNvSpPr>
          <p:nvPr>
            <p:ph type="sldImg"/>
          </p:nvPr>
        </p:nvSpPr>
        <p:spPr>
          <a:xfrm>
            <a:off x="381000" y="685800"/>
            <a:ext cx="6096000" cy="3429000"/>
          </a:xfrm>
          <a:ln/>
        </p:spPr>
      </p:sp>
      <p:sp>
        <p:nvSpPr>
          <p:cNvPr id="13316"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23270054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17</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12567735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ChangeArrowheads="1" noTextEdit="1"/>
          </p:cNvSpPr>
          <p:nvPr>
            <p:ph type="sldImg"/>
          </p:nvPr>
        </p:nvSpPr>
        <p:spPr>
          <a:xfrm>
            <a:off x="381000" y="685800"/>
            <a:ext cx="6096000" cy="3429000"/>
          </a:xfrm>
          <a:ln/>
        </p:spPr>
      </p:sp>
      <p:sp>
        <p:nvSpPr>
          <p:cNvPr id="348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vi-VN" altLang="vi-VN" smtClean="0">
              <a:latin typeface="Arial" panose="020B0604020202020204" pitchFamily="34" charset="0"/>
            </a:endParaRPr>
          </a:p>
        </p:txBody>
      </p:sp>
      <p:sp>
        <p:nvSpPr>
          <p:cNvPr id="348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F912702-6AC6-46D6-870E-5644F24A306F}" type="slidenum">
              <a:rPr lang="en-US" altLang="vi-VN">
                <a:solidFill>
                  <a:srgbClr val="000000"/>
                </a:solidFill>
              </a:rPr>
              <a:pPr/>
              <a:t>18</a:t>
            </a:fld>
            <a:endParaRPr lang="en-US" altLang="vi-VN">
              <a:solidFill>
                <a:srgbClr val="000000"/>
              </a:solidFill>
            </a:endParaRPr>
          </a:p>
        </p:txBody>
      </p:sp>
    </p:spTree>
    <p:extLst>
      <p:ext uri="{BB962C8B-B14F-4D97-AF65-F5344CB8AC3E}">
        <p14:creationId xmlns:p14="http://schemas.microsoft.com/office/powerpoint/2010/main" val="41759539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20</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8984389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C661414-B249-47F0-B607-36E7C279845E}" type="slidenum">
              <a:rPr lang="en-US" b="0" i="0"/>
              <a:pPr eaLnBrk="1" hangingPunct="1"/>
              <a:t>3</a:t>
            </a:fld>
            <a:endParaRPr lang="en-US" b="0" i="0"/>
          </a:p>
        </p:txBody>
      </p:sp>
      <p:sp>
        <p:nvSpPr>
          <p:cNvPr id="16387" name="Rectangle 2"/>
          <p:cNvSpPr>
            <a:spLocks noGrp="1" noRot="1" noChangeAspect="1" noChangeArrowheads="1" noTextEdit="1"/>
          </p:cNvSpPr>
          <p:nvPr>
            <p:ph type="sldImg"/>
          </p:nvPr>
        </p:nvSpPr>
        <p:spPr>
          <a:xfrm>
            <a:off x="381000" y="685800"/>
            <a:ext cx="6096000" cy="3429000"/>
          </a:xfrm>
          <a:ln/>
        </p:spPr>
      </p:sp>
      <p:sp>
        <p:nvSpPr>
          <p:cNvPr id="16388"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28929092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253F59A4-1E48-409C-B543-88EC9CC62ED0}" type="slidenum">
              <a:rPr lang="en-US" b="0" i="0"/>
              <a:pPr eaLnBrk="1" hangingPunct="1"/>
              <a:t>4</a:t>
            </a:fld>
            <a:endParaRPr lang="en-US" b="0" i="0"/>
          </a:p>
        </p:txBody>
      </p:sp>
      <p:sp>
        <p:nvSpPr>
          <p:cNvPr id="17411" name="Rectangle 2"/>
          <p:cNvSpPr>
            <a:spLocks noGrp="1" noRot="1" noChangeAspect="1" noChangeArrowheads="1" noTextEdit="1"/>
          </p:cNvSpPr>
          <p:nvPr>
            <p:ph type="sldImg"/>
          </p:nvPr>
        </p:nvSpPr>
        <p:spPr>
          <a:xfrm>
            <a:off x="381000" y="685800"/>
            <a:ext cx="6096000" cy="3429000"/>
          </a:xfrm>
          <a:ln/>
        </p:spPr>
      </p:sp>
      <p:sp>
        <p:nvSpPr>
          <p:cNvPr id="17412"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32326532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BE79EA-58D2-488B-B061-2FCBCAC17CC7}" type="slidenum">
              <a:rPr lang="en-US"/>
              <a:pPr/>
              <a:t>5</a:t>
            </a:fld>
            <a:endParaRPr lang="en-US"/>
          </a:p>
        </p:txBody>
      </p:sp>
      <p:sp>
        <p:nvSpPr>
          <p:cNvPr id="18434" name="Rectangle 2"/>
          <p:cNvSpPr>
            <a:spLocks noGrp="1" noRot="1" noChangeAspect="1" noChangeArrowheads="1" noTextEdit="1"/>
          </p:cNvSpPr>
          <p:nvPr>
            <p:ph type="sldImg"/>
          </p:nvPr>
        </p:nvSpPr>
        <p:spPr>
          <a:xfrm>
            <a:off x="381000" y="685800"/>
            <a:ext cx="6096000" cy="3429000"/>
          </a:xfrm>
          <a:ln/>
        </p:spPr>
      </p:sp>
      <p:sp>
        <p:nvSpPr>
          <p:cNvPr id="184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538891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9</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7786772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xfrm>
            <a:off x="381000" y="685800"/>
            <a:ext cx="6096000" cy="3429000"/>
          </a:xfrm>
          <a:ln/>
        </p:spPr>
      </p:sp>
      <p:sp>
        <p:nvSpPr>
          <p:cNvPr id="69635" name="备注占位符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mtClean="0">
              <a:latin typeface="Arial" panose="020B0604020202020204" pitchFamily="34" charset="0"/>
            </a:endParaRPr>
          </a:p>
        </p:txBody>
      </p:sp>
      <p:sp>
        <p:nvSpPr>
          <p:cNvPr id="69636" name="灯片编号占位符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fld id="{43654C7F-D45B-410B-A726-0E75681632B5}" type="slidenum">
              <a:rPr lang="zh-CN" altLang="en-US" smtClean="0">
                <a:solidFill>
                  <a:srgbClr val="000000"/>
                </a:solidFill>
                <a:latin typeface="Arial" panose="020B0604020202020204" pitchFamily="34" charset="0"/>
                <a:ea typeface="宋体" panose="02010600030101010101" pitchFamily="2" charset="-122"/>
              </a:rPr>
              <a:pPr/>
              <a:t>10</a:t>
            </a:fld>
            <a:endParaRPr lang="zh-CN" altLang="en-US" smtClean="0">
              <a:solidFill>
                <a:srgbClr val="000000"/>
              </a:solidFill>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24641426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12</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7786772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13</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7786772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14</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7786772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55226498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9320479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5979754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9/18/2021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8418078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9/18/2021</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1501360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9/18/2021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560173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4104179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7231634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1050313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9/18/2021</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4661921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DD219CED-EE0E-46FC-895C-D482D0E4DFC8}" type="datetimeFigureOut">
              <a:rPr lang="en-US" smtClean="0"/>
              <a:t>9/18/2021</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5759223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D219CED-EE0E-46FC-895C-D482D0E4DFC8}" type="datetimeFigureOut">
              <a:rPr lang="en-US" smtClean="0"/>
              <a:t>9/18/2021</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974663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DD219CED-EE0E-46FC-895C-D482D0E4DFC8}" type="datetimeFigureOut">
              <a:rPr lang="en-US" smtClean="0"/>
              <a:t>9/18/2021</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1004355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D219CED-EE0E-46FC-895C-D482D0E4DFC8}" type="datetimeFigureOut">
              <a:rPr lang="en-US" smtClean="0"/>
              <a:t>9/18/2021</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895903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9/18/2021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1904088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9/18/2021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69835299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DD219CED-EE0E-46FC-895C-D482D0E4DFC8}" type="datetimeFigureOut">
              <a:rPr lang="en-US" smtClean="0"/>
              <a:t>9/18/2021</a:t>
            </a:fld>
            <a:endParaRPr lang="en-US"/>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C9FDD5CF-A8B7-408E-B309-71AD4E9290F2}" type="slidenum">
              <a:rPr lang="en-US" smtClean="0"/>
              <a:t>‹#›</a:t>
            </a:fld>
            <a:endParaRPr lang="en-US"/>
          </a:p>
        </p:txBody>
      </p:sp>
    </p:spTree>
    <p:extLst>
      <p:ext uri="{BB962C8B-B14F-4D97-AF65-F5344CB8AC3E}">
        <p14:creationId xmlns:p14="http://schemas.microsoft.com/office/powerpoint/2010/main" val="77889410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1.png"/><Relationship Id="rId7" Type="http://schemas.openxmlformats.org/officeDocument/2006/relationships/image" Target="../media/image3.png"/><Relationship Id="rId12" Type="http://schemas.openxmlformats.org/officeDocument/2006/relationships/image" Target="../media/image6.jpeg"/><Relationship Id="rId2" Type="http://schemas.openxmlformats.org/officeDocument/2006/relationships/slide" Target="slide2.xml"/><Relationship Id="rId1" Type="http://schemas.openxmlformats.org/officeDocument/2006/relationships/slideLayout" Target="../slideLayouts/slideLayout7.xml"/><Relationship Id="rId6" Type="http://schemas.openxmlformats.org/officeDocument/2006/relationships/slide" Target="slide4.xml"/><Relationship Id="rId11" Type="http://schemas.openxmlformats.org/officeDocument/2006/relationships/slide" Target="slide5.xml"/><Relationship Id="rId5" Type="http://schemas.openxmlformats.org/officeDocument/2006/relationships/image" Target="../media/image2.png"/><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6.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image" Target="../media/image16.png"/></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15.jpg"/><Relationship Id="rId3" Type="http://schemas.openxmlformats.org/officeDocument/2006/relationships/image" Target="../media/image11.jpeg"/><Relationship Id="rId7"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9.jpeg"/><Relationship Id="rId4" Type="http://schemas.openxmlformats.org/officeDocument/2006/relationships/image" Target="../media/image10.jpeg"/></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5.jp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9.jpeg"/><Relationship Id="rId4" Type="http://schemas.openxmlformats.org/officeDocument/2006/relationships/image" Target="../media/image10.jpeg"/></Relationships>
</file>

<file path=ppt/slides/_rels/slide1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5.jpg"/><Relationship Id="rId5" Type="http://schemas.openxmlformats.org/officeDocument/2006/relationships/image" Target="../media/image12.png"/><Relationship Id="rId4" Type="http://schemas.openxmlformats.org/officeDocument/2006/relationships/image" Target="../media/image10.jpeg"/></Relationships>
</file>

<file path=ppt/slides/_rels/slide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jp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notesSlide" Target="../notesSlides/notesSlide1.xml"/><Relationship Id="rId7" Type="http://schemas.openxmlformats.org/officeDocument/2006/relationships/image" Target="../media/image7.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audio" Target="../media/audio2.wav"/><Relationship Id="rId10" Type="http://schemas.openxmlformats.org/officeDocument/2006/relationships/image" Target="../media/image1.png"/><Relationship Id="rId4" Type="http://schemas.openxmlformats.org/officeDocument/2006/relationships/audio" Target="../media/audio1.wav"/><Relationship Id="rId9" Type="http://schemas.openxmlformats.org/officeDocument/2006/relationships/slide" Target="slide1.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7.gif"/><Relationship Id="rId2" Type="http://schemas.openxmlformats.org/officeDocument/2006/relationships/image" Target="../media/image26.png"/><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3.xml.rels><?xml version="1.0" encoding="UTF-8" standalone="yes"?>
<Relationships xmlns="http://schemas.openxmlformats.org/package/2006/relationships"><Relationship Id="rId8" Type="http://schemas.openxmlformats.org/officeDocument/2006/relationships/slide" Target="slide9.xml"/><Relationship Id="rId3" Type="http://schemas.openxmlformats.org/officeDocument/2006/relationships/notesSlide" Target="../notesSlides/notesSlide2.xml"/><Relationship Id="rId7" Type="http://schemas.openxmlformats.org/officeDocument/2006/relationships/image" Target="../media/image7.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audio" Target="../media/audio2.wav"/><Relationship Id="rId10" Type="http://schemas.openxmlformats.org/officeDocument/2006/relationships/image" Target="../media/image2.png"/><Relationship Id="rId4" Type="http://schemas.openxmlformats.org/officeDocument/2006/relationships/audio" Target="../media/audio1.wav"/><Relationship Id="rId9" Type="http://schemas.openxmlformats.org/officeDocument/2006/relationships/slide" Target="slide1.xml"/></Relationships>
</file>

<file path=ppt/slides/_rels/slide4.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notesSlide" Target="../notesSlides/notesSlide3.xml"/><Relationship Id="rId7" Type="http://schemas.openxmlformats.org/officeDocument/2006/relationships/image" Target="../media/image7.wmf"/><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3.png"/></Relationships>
</file>

<file path=ppt/slides/_rels/slide5.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notesSlide" Target="../notesSlides/notesSlide4.xml"/><Relationship Id="rId7" Type="http://schemas.openxmlformats.org/officeDocument/2006/relationships/image" Target="../media/image8.wmf"/><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6.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jpeg"/></Relationships>
</file>

<file path=ppt/slides/_rels/slide8.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15.jpg"/><Relationship Id="rId3" Type="http://schemas.openxmlformats.org/officeDocument/2006/relationships/image" Target="../media/image11.jpeg"/><Relationship Id="rId7"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9.jpeg"/><Relationship Id="rId4" Type="http://schemas.openxmlformats.org/officeDocument/2006/relationships/image" Target="../media/image1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D:\NGÂN\HÌNH ẢNH\VĂN 7\hop qua do.png">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137" y="1922959"/>
            <a:ext cx="14351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D:\NGÂN\HÌNH ẢNH\VĂN 7\hop qua mau tim.png">
            <a:hlinkClick r:id="rId4" action="ppaction://hlinksldjump"/>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01" y="4424363"/>
            <a:ext cx="2174875"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 descr="D:\NGÂN\HÌNH ẢNH\VĂN 7\hop qua trang.png">
            <a:hlinkClick r:id="rId6" action="ppaction://hlinksldjump"/>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48374" y="2228850"/>
            <a:ext cx="1565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13"/>
          <p:cNvSpPr txBox="1">
            <a:spLocks noChangeArrowheads="1"/>
          </p:cNvSpPr>
          <p:nvPr/>
        </p:nvSpPr>
        <p:spPr bwMode="auto">
          <a:xfrm>
            <a:off x="-198192" y="177225"/>
            <a:ext cx="63049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FontTx/>
              <a:buNone/>
            </a:pPr>
            <a:r>
              <a:rPr lang="en-US" altLang="en-US" b="1" dirty="0" smtClean="0">
                <a:solidFill>
                  <a:srgbClr val="FF0000"/>
                </a:solidFill>
                <a:latin typeface="Times New Roman" panose="02020603050405020304" pitchFamily="18" charset="0"/>
                <a:cs typeface="Times New Roman" panose="02020603050405020304" pitchFamily="18" charset="0"/>
              </a:rPr>
              <a:t>TRÒ CHƠI CHIẾC HỘP BÍ MẬT</a:t>
            </a:r>
          </a:p>
        </p:txBody>
      </p:sp>
      <p:pic>
        <p:nvPicPr>
          <p:cNvPr id="7" name="Picture 6" descr="http://www.freepptbackgrounds.net/wp-content/uploads/2013/12/Back-to-School-PPT-Backgrounds-800x600.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06956" y="72020"/>
            <a:ext cx="6326317" cy="674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5"/>
          <p:cNvSpPr txBox="1">
            <a:spLocks noChangeArrowheads="1"/>
          </p:cNvSpPr>
          <p:nvPr/>
        </p:nvSpPr>
        <p:spPr bwMode="auto">
          <a:xfrm>
            <a:off x="5791199" y="2475251"/>
            <a:ext cx="5524501"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4 </a:t>
            </a:r>
            <a:r>
              <a:rPr lang="en-US" altLang="en-US" sz="3000" dirty="0" err="1" smtClean="0">
                <a:solidFill>
                  <a:prstClr val="black"/>
                </a:solidFill>
                <a:latin typeface="Times New Roman" panose="02020603050405020304" pitchFamily="18" charset="0"/>
                <a:cs typeface="Times New Roman" panose="02020603050405020304" pitchFamily="18" charset="0"/>
              </a:rPr>
              <a:t>chiếc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hộp</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với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màu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sắc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nhau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bạn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 </a:t>
            </a:r>
            <a:r>
              <a:rPr lang="en-US" altLang="en-US" sz="3000" dirty="0" err="1" smtClean="0">
                <a:solidFill>
                  <a:prstClr val="black"/>
                </a:solidFill>
                <a:latin typeface="Times New Roman" panose="02020603050405020304" pitchFamily="18" charset="0"/>
                <a:cs typeface="Times New Roman" panose="02020603050405020304" pitchFamily="18" charset="0"/>
              </a:rPr>
              <a:t>lượt</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chọn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và</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đội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giây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suy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nghĩ</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để</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đưa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ra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đúng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đạt</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sai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không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a:t>
            </a:r>
          </a:p>
        </p:txBody>
      </p:sp>
      <p:sp>
        <p:nvSpPr>
          <p:cNvPr id="9" name="TextBox 4"/>
          <p:cNvSpPr txBox="1">
            <a:spLocks noChangeArrowheads="1"/>
          </p:cNvSpPr>
          <p:nvPr/>
        </p:nvSpPr>
        <p:spPr bwMode="auto">
          <a:xfrm>
            <a:off x="8001000" y="762000"/>
            <a:ext cx="33147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4000" b="1" dirty="0" smtClean="0">
                <a:solidFill>
                  <a:srgbClr val="0000FF"/>
                </a:solidFill>
                <a:latin typeface="Times New Roman" panose="02020603050405020304" pitchFamily="18" charset="0"/>
                <a:cs typeface="Times New Roman" panose="02020603050405020304" pitchFamily="18" charset="0"/>
              </a:rPr>
              <a:t>LUẬT CHƠI</a:t>
            </a:r>
          </a:p>
        </p:txBody>
      </p:sp>
      <p:pic>
        <p:nvPicPr>
          <p:cNvPr id="10" name="Picture 8" descr="http://az616578.vo.msecnd.net/files/2016/03/14/635935204327573244-1084282554_Home.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52998" y="5677819"/>
            <a:ext cx="1676400"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998" descr="ANd9GcSaPYAHCyuGw01PSjWApI-tGjMa18QvwqeLgYuQnA2Gidwwkz6FTg">
            <a:hlinkClick r:id="rId11" action="ppaction://hlinksldjump"/>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49351" y="4648200"/>
            <a:ext cx="176429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97390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7" presetClass="exit" presetSubtype="10" fill="hold" nodeType="clickEffect">
                                  <p:stCondLst>
                                    <p:cond delay="0"/>
                                  </p:stCondLst>
                                  <p:childTnLst>
                                    <p:anim calcmode="lin" valueType="num">
                                      <p:cBhvr>
                                        <p:cTn id="6" dur="500"/>
                                        <p:tgtEl>
                                          <p:spTgt spid="2"/>
                                        </p:tgtEl>
                                        <p:attrNameLst>
                                          <p:attrName>ppt_w</p:attrName>
                                        </p:attrNameLst>
                                      </p:cBhvr>
                                      <p:tavLst>
                                        <p:tav tm="0">
                                          <p:val>
                                            <p:strVal val="ppt_w"/>
                                          </p:val>
                                        </p:tav>
                                        <p:tav tm="100000">
                                          <p:val>
                                            <p:fltVal val="0"/>
                                          </p:val>
                                        </p:tav>
                                      </p:tavLst>
                                    </p:anim>
                                    <p:anim calcmode="lin" valueType="num">
                                      <p:cBhvr>
                                        <p:cTn id="7" dur="500"/>
                                        <p:tgtEl>
                                          <p:spTgt spid="2"/>
                                        </p:tgtEl>
                                        <p:attrNameLst>
                                          <p:attrName>ppt_h</p:attrName>
                                        </p:attrNameLst>
                                      </p:cBhvr>
                                      <p:tavLst>
                                        <p:tav tm="0">
                                          <p:val>
                                            <p:strVal val="ppt_h"/>
                                          </p:val>
                                        </p:tav>
                                        <p:tav tm="100000">
                                          <p:val>
                                            <p:strVal val="ppt_h"/>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9" restart="whenNotActive" fill="hold" evtFilter="cancelBubble" nodeType="interactiveSeq">
                <p:stCondLst>
                  <p:cond evt="onClick" delay="0">
                    <p:tgtEl>
                      <p:spTgt spid="5"/>
                    </p:tgtEl>
                  </p:cond>
                </p:stCondLst>
                <p:endSync evt="end" delay="0">
                  <p:rtn val="all"/>
                </p:endSync>
                <p:childTnLst>
                  <p:par>
                    <p:cTn id="10" fill="hold">
                      <p:stCondLst>
                        <p:cond delay="0"/>
                      </p:stCondLst>
                      <p:childTnLst>
                        <p:par>
                          <p:cTn id="11" fill="hold">
                            <p:stCondLst>
                              <p:cond delay="0"/>
                            </p:stCondLst>
                            <p:childTnLst>
                              <p:par>
                                <p:cTn id="12" presetID="17" presetClass="exit" presetSubtype="10" fill="hold" nodeType="clickEffect">
                                  <p:stCondLst>
                                    <p:cond delay="0"/>
                                  </p:stCondLst>
                                  <p:childTnLst>
                                    <p:anim calcmode="lin" valueType="num">
                                      <p:cBhvr>
                                        <p:cTn id="13" dur="500"/>
                                        <p:tgtEl>
                                          <p:spTgt spid="5"/>
                                        </p:tgtEl>
                                        <p:attrNameLst>
                                          <p:attrName>ppt_w</p:attrName>
                                        </p:attrNameLst>
                                      </p:cBhvr>
                                      <p:tavLst>
                                        <p:tav tm="0">
                                          <p:val>
                                            <p:strVal val="ppt_w"/>
                                          </p:val>
                                        </p:tav>
                                        <p:tav tm="100000">
                                          <p:val>
                                            <p:fltVal val="0"/>
                                          </p:val>
                                        </p:tav>
                                      </p:tavLst>
                                    </p:anim>
                                    <p:anim calcmode="lin" valueType="num">
                                      <p:cBhvr>
                                        <p:cTn id="14" dur="500"/>
                                        <p:tgtEl>
                                          <p:spTgt spid="5"/>
                                        </p:tgtEl>
                                        <p:attrNameLst>
                                          <p:attrName>ppt_h</p:attrName>
                                        </p:attrNameLst>
                                      </p:cBhvr>
                                      <p:tavLst>
                                        <p:tav tm="0">
                                          <p:val>
                                            <p:strVal val="ppt_h"/>
                                          </p:val>
                                        </p:tav>
                                        <p:tav tm="100000">
                                          <p:val>
                                            <p:strVal val="ppt_h"/>
                                          </p:val>
                                        </p:tav>
                                      </p:tavLst>
                                    </p:anim>
                                    <p:set>
                                      <p:cBhvr>
                                        <p:cTn id="15"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16" restart="whenNotActive" fill="hold" evtFilter="cancelBubble" nodeType="interactiveSeq">
                <p:stCondLst>
                  <p:cond evt="onClick" delay="0">
                    <p:tgtEl>
                      <p:spTgt spid="4"/>
                    </p:tgtEl>
                  </p:cond>
                </p:stCondLst>
                <p:endSync evt="end" delay="0">
                  <p:rtn val="all"/>
                </p:endSync>
                <p:childTnLst>
                  <p:par>
                    <p:cTn id="17" fill="hold">
                      <p:stCondLst>
                        <p:cond delay="0"/>
                      </p:stCondLst>
                      <p:childTnLst>
                        <p:par>
                          <p:cTn id="18" fill="hold">
                            <p:stCondLst>
                              <p:cond delay="0"/>
                            </p:stCondLst>
                            <p:childTnLst>
                              <p:par>
                                <p:cTn id="19" presetID="17" presetClass="exit" presetSubtype="10" fill="hold" nodeType="clickEffect">
                                  <p:stCondLst>
                                    <p:cond delay="0"/>
                                  </p:stCondLst>
                                  <p:childTnLst>
                                    <p:anim calcmode="lin" valueType="num">
                                      <p:cBhvr>
                                        <p:cTn id="20" dur="500"/>
                                        <p:tgtEl>
                                          <p:spTgt spid="4"/>
                                        </p:tgtEl>
                                        <p:attrNameLst>
                                          <p:attrName>ppt_w</p:attrName>
                                        </p:attrNameLst>
                                      </p:cBhvr>
                                      <p:tavLst>
                                        <p:tav tm="0">
                                          <p:val>
                                            <p:strVal val="ppt_w"/>
                                          </p:val>
                                        </p:tav>
                                        <p:tav tm="100000">
                                          <p:val>
                                            <p:fltVal val="0"/>
                                          </p:val>
                                        </p:tav>
                                      </p:tavLst>
                                    </p:anim>
                                    <p:anim calcmode="lin" valueType="num">
                                      <p:cBhvr>
                                        <p:cTn id="21" dur="500"/>
                                        <p:tgtEl>
                                          <p:spTgt spid="4"/>
                                        </p:tgtEl>
                                        <p:attrNameLst>
                                          <p:attrName>ppt_h</p:attrName>
                                        </p:attrNameLst>
                                      </p:cBhvr>
                                      <p:tavLst>
                                        <p:tav tm="0">
                                          <p:val>
                                            <p:strVal val="ppt_h"/>
                                          </p:val>
                                        </p:tav>
                                        <p:tav tm="100000">
                                          <p:val>
                                            <p:strVal val="ppt_h"/>
                                          </p:val>
                                        </p:tav>
                                      </p:tavLst>
                                    </p:anim>
                                    <p:set>
                                      <p:cBhvr>
                                        <p:cTn id="22"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838825" y="-2775"/>
            <a:ext cx="4823222" cy="748988"/>
          </a:xfrm>
          <a:prstGeom prst="rect">
            <a:avLst/>
          </a:prstGeom>
          <a:solidFill>
            <a:schemeClr val="accent3">
              <a:lumMod val="20000"/>
              <a:lumOff val="80000"/>
            </a:schemeClr>
          </a:solidFill>
          <a:ln>
            <a:noFill/>
          </a:ln>
        </p:spPr>
        <p:txBody>
          <a:bodyPr wrap="square">
            <a:spAutoFit/>
          </a:bodyPr>
          <a:lstStyle/>
          <a:p>
            <a:pPr algn="ctr">
              <a:defRPr/>
            </a:pPr>
            <a:r>
              <a:rPr lang="en-US" altLang="zh-CN" sz="4267" b="1" dirty="0" smtClean="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1. </a:t>
            </a:r>
            <a:r>
              <a:rPr lang="en-US" altLang="zh-CN" sz="4267" b="1" dirty="0" err="1" smtClean="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Cốt</a:t>
            </a:r>
            <a:r>
              <a:rPr lang="en-US" altLang="zh-CN" sz="4267" b="1" dirty="0" smtClean="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smtClean="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truyện</a:t>
            </a:r>
            <a:r>
              <a:rPr lang="en-US" altLang="zh-CN" sz="4267" b="1" dirty="0" smtClean="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a:t>
            </a:r>
            <a:endParaRPr lang="zh-CN" altLang="en-US"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16" name="TextBox 15"/>
          <p:cNvSpPr txBox="1"/>
          <p:nvPr/>
        </p:nvSpPr>
        <p:spPr>
          <a:xfrm>
            <a:off x="5064523" y="1203408"/>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1</a:t>
            </a:r>
            <a:endParaRPr lang="zh-CN" altLang="en-US" sz="3733" dirty="0">
              <a:solidFill>
                <a:prstClr val="white"/>
              </a:solidFill>
              <a:latin typeface="Times New Roman" pitchFamily="18" charset="0"/>
              <a:cs typeface="Times New Roman" pitchFamily="18" charset="0"/>
            </a:endParaRPr>
          </a:p>
        </p:txBody>
      </p:sp>
      <p:sp>
        <p:nvSpPr>
          <p:cNvPr id="20" name="TextBox 19"/>
          <p:cNvSpPr txBox="1"/>
          <p:nvPr/>
        </p:nvSpPr>
        <p:spPr>
          <a:xfrm>
            <a:off x="5047184" y="2068292"/>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2</a:t>
            </a:r>
            <a:endParaRPr lang="zh-CN" altLang="en-US" sz="3733" dirty="0">
              <a:solidFill>
                <a:prstClr val="white"/>
              </a:solidFill>
              <a:latin typeface="Times New Roman" pitchFamily="18" charset="0"/>
              <a:cs typeface="Times New Roman" pitchFamily="18" charset="0"/>
            </a:endParaRPr>
          </a:p>
        </p:txBody>
      </p:sp>
      <p:sp>
        <p:nvSpPr>
          <p:cNvPr id="21" name="TextBox 20"/>
          <p:cNvSpPr txBox="1"/>
          <p:nvPr/>
        </p:nvSpPr>
        <p:spPr>
          <a:xfrm>
            <a:off x="5029200" y="3218425"/>
            <a:ext cx="36909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3</a:t>
            </a:r>
            <a:endParaRPr lang="zh-CN" altLang="en-US" sz="3733" dirty="0">
              <a:solidFill>
                <a:prstClr val="white"/>
              </a:solidFill>
              <a:latin typeface="Times New Roman" pitchFamily="18" charset="0"/>
              <a:cs typeface="Times New Roman" pitchFamily="18" charset="0"/>
            </a:endParaRPr>
          </a:p>
        </p:txBody>
      </p:sp>
      <p:sp>
        <p:nvSpPr>
          <p:cNvPr id="22" name="TextBox 21"/>
          <p:cNvSpPr txBox="1"/>
          <p:nvPr/>
        </p:nvSpPr>
        <p:spPr>
          <a:xfrm>
            <a:off x="4951668" y="4272467"/>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4</a:t>
            </a:r>
            <a:endParaRPr lang="zh-CN" altLang="en-US" sz="3733" dirty="0">
              <a:solidFill>
                <a:prstClr val="white"/>
              </a:solidFill>
              <a:latin typeface="Times New Roman" pitchFamily="18" charset="0"/>
              <a:cs typeface="Times New Roman" pitchFamily="18" charset="0"/>
            </a:endParaRPr>
          </a:p>
        </p:txBody>
      </p:sp>
      <p:sp>
        <p:nvSpPr>
          <p:cNvPr id="23" name="TextBox 22"/>
          <p:cNvSpPr txBox="1"/>
          <p:nvPr/>
        </p:nvSpPr>
        <p:spPr>
          <a:xfrm>
            <a:off x="5652628" y="936619"/>
            <a:ext cx="5167772" cy="830997"/>
          </a:xfrm>
          <a:prstGeom prst="rect">
            <a:avLst/>
          </a:prstGeom>
          <a:solidFill>
            <a:schemeClr val="accent1">
              <a:lumMod val="20000"/>
              <a:lumOff val="80000"/>
            </a:schemeClr>
          </a:solidFill>
        </p:spPr>
        <p:txBody>
          <a:bodyPr wrap="square">
            <a:spAutoFit/>
          </a:bodyPr>
          <a:lstStyle/>
          <a:p>
            <a:pPr>
              <a:spcBef>
                <a:spcPct val="50000"/>
              </a:spcBef>
              <a:defRPr/>
            </a:pP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endParaRPr lang="en-US" altLang="en-US" sz="2400" b="1" dirty="0">
              <a:solidFill>
                <a:srgbClr val="00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5618561" y="2068294"/>
            <a:ext cx="4998773" cy="830997"/>
          </a:xfrm>
          <a:prstGeom prst="rect">
            <a:avLst/>
          </a:prstGeom>
          <a:solidFill>
            <a:schemeClr val="bg1">
              <a:lumMod val="85000"/>
            </a:schemeClr>
          </a:solidFill>
        </p:spPr>
        <p:txBody>
          <a:bodyPr wrap="square">
            <a:spAutoFit/>
          </a:bodyPr>
          <a:lstStyle/>
          <a:p>
            <a:r>
              <a:rPr lang="en-US" sz="2400" dirty="0">
                <a:latin typeface="Times New Roman" pitchFamily="18" charset="0"/>
                <a:cs typeface="Times New Roman" pitchFamily="18" charset="0"/>
              </a:rPr>
              <a:t>Ở Thanh </a:t>
            </a:r>
            <a:r>
              <a:rPr lang="en-US" sz="2400" dirty="0" err="1">
                <a:latin typeface="Times New Roman" pitchFamily="18" charset="0"/>
                <a:cs typeface="Times New Roman" pitchFamily="18" charset="0"/>
              </a:rPr>
              <a:t>Hóa</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cho</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2" name="Rectangle 31"/>
          <p:cNvSpPr/>
          <p:nvPr/>
        </p:nvSpPr>
        <p:spPr>
          <a:xfrm>
            <a:off x="5627746" y="3074746"/>
            <a:ext cx="5012531" cy="892552"/>
          </a:xfrm>
          <a:prstGeom prst="rect">
            <a:avLst/>
          </a:prstGeom>
          <a:solidFill>
            <a:schemeClr val="accent3">
              <a:lumMod val="40000"/>
              <a:lumOff val="6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cây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r>
              <a:rPr lang="en-US" sz="2800" dirty="0">
                <a:latin typeface="Times New Roman" pitchFamily="18" charset="0"/>
                <a:cs typeface="Times New Roman" pitchFamily="18" charset="0"/>
              </a:rPr>
              <a:t>. </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a:spLocks noChangeArrowheads="1"/>
          </p:cNvSpPr>
          <p:nvPr/>
        </p:nvSpPr>
        <p:spPr bwMode="auto">
          <a:xfrm>
            <a:off x="5588132" y="4151337"/>
            <a:ext cx="5029200" cy="830997"/>
          </a:xfrm>
          <a:prstGeom prst="rect">
            <a:avLst/>
          </a:prstGeom>
          <a:solidFill>
            <a:schemeClr val="bg2"/>
          </a:solidFill>
          <a:ln>
            <a:noFill/>
          </a:ln>
          <a:extLst/>
        </p:spPr>
        <p:txBody>
          <a:bodyPr>
            <a:spAutoFit/>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dùng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đuổi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a:t>
            </a:r>
            <a:endParaRPr lang="en-US" sz="2400" b="1" dirty="0">
              <a:latin typeface="Times New Roman" panose="02020603050405020304" pitchFamily="18" charset="0"/>
              <a:cs typeface="Times New Roman" panose="02020603050405020304" pitchFamily="18" charset="0"/>
            </a:endParaRPr>
          </a:p>
        </p:txBody>
      </p:sp>
      <p:sp>
        <p:nvSpPr>
          <p:cNvPr id="34" name="Rectangle 33"/>
          <p:cNvSpPr/>
          <p:nvPr/>
        </p:nvSpPr>
        <p:spPr>
          <a:xfrm>
            <a:off x="5564417" y="5243148"/>
            <a:ext cx="5029200" cy="1569660"/>
          </a:xfrm>
          <a:prstGeom prst="rect">
            <a:avLst/>
          </a:prstGeom>
          <a:solidFill>
            <a:schemeClr val="accent6">
              <a:lumMod val="60000"/>
              <a:lumOff val="4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vua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thuyền</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Long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Rùa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đòi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6" name="TextBox 35"/>
          <p:cNvSpPr txBox="1"/>
          <p:nvPr/>
        </p:nvSpPr>
        <p:spPr>
          <a:xfrm>
            <a:off x="4919662" y="5836034"/>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5</a:t>
            </a:r>
            <a:endParaRPr lang="zh-CN" altLang="en-US" sz="3733" dirty="0">
              <a:solidFill>
                <a:prstClr val="white"/>
              </a:solidFill>
              <a:latin typeface="Times New Roman" pitchFamily="18" charset="0"/>
              <a:cs typeface="Times New Roman" pitchFamily="18" charset="0"/>
            </a:endParaRPr>
          </a:p>
        </p:txBody>
      </p:sp>
      <p:sp>
        <p:nvSpPr>
          <p:cNvPr id="19" name="TextBox 1"/>
          <p:cNvSpPr txBox="1">
            <a:spLocks noChangeArrowheads="1"/>
          </p:cNvSpPr>
          <p:nvPr/>
        </p:nvSpPr>
        <p:spPr bwMode="auto">
          <a:xfrm>
            <a:off x="1524000" y="48555"/>
            <a:ext cx="2590800" cy="646331"/>
          </a:xfrm>
          <a:prstGeom prst="rect">
            <a:avLst/>
          </a:prstGeom>
          <a:solidFill>
            <a:schemeClr val="accent1">
              <a:lumMod val="40000"/>
              <a:lumOff val="60000"/>
            </a:schemeClr>
          </a:solidFill>
          <a:ln w="9525">
            <a:noFill/>
            <a:miter lim="800000"/>
            <a:headEnd/>
            <a:tailEnd/>
          </a:ln>
        </p:spPr>
        <p:txBody>
          <a:bodyPr>
            <a:spAutoFit/>
          </a:bodyPr>
          <a:lstStyle/>
          <a:p>
            <a:pPr algn="ctr">
              <a:defRPr/>
            </a:pP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Cách</a:t>
            </a:r>
            <a:r>
              <a:rPr lang="en-US" altLang="zh-CN"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đọc</a:t>
            </a:r>
            <a:endParaRPr lang="zh-CN" altLang="en-US"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24" name="TextBox 1"/>
          <p:cNvSpPr txBox="1">
            <a:spLocks noChangeArrowheads="1"/>
          </p:cNvSpPr>
          <p:nvPr/>
        </p:nvSpPr>
        <p:spPr bwMode="auto">
          <a:xfrm>
            <a:off x="1534295" y="899686"/>
            <a:ext cx="3095587" cy="830997"/>
          </a:xfrm>
          <a:prstGeom prst="rect">
            <a:avLst/>
          </a:prstGeom>
          <a:solidFill>
            <a:schemeClr val="accent1">
              <a:lumMod val="20000"/>
              <a:lumOff val="80000"/>
            </a:schemeClr>
          </a:solidFill>
          <a:ln w="9525">
            <a:noFill/>
            <a:miter lim="800000"/>
            <a:headEnd/>
            <a:tailEnd/>
          </a:ln>
        </p:spPr>
        <p:txBody>
          <a:bodyPr wrap="square">
            <a:spAutoFit/>
          </a:bodyPr>
          <a:lstStyle/>
          <a:p>
            <a:pPr>
              <a:defRPr/>
            </a:pPr>
            <a:r>
              <a:rPr lang="en-US" sz="2400" b="1" dirty="0">
                <a:solidFill>
                  <a:prstClr val="black"/>
                </a:solidFill>
                <a:latin typeface="Times New Roman" pitchFamily="18" charset="0"/>
                <a:cs typeface="Times New Roman" pitchFamily="18" charset="0"/>
              </a:rPr>
              <a:t>-To, </a:t>
            </a:r>
            <a:r>
              <a:rPr lang="en-US" sz="2400" b="1" dirty="0" err="1">
                <a:solidFill>
                  <a:prstClr val="black"/>
                </a:solidFill>
                <a:latin typeface="Times New Roman" pitchFamily="18" charset="0"/>
                <a:cs typeface="Times New Roman" pitchFamily="18" charset="0"/>
              </a:rPr>
              <a:t>diễn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cảm</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đúng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giọng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nhân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vật</a:t>
            </a:r>
            <a:r>
              <a:rPr lang="en-US" sz="2400" b="1" dirty="0">
                <a:solidFill>
                  <a:prstClr val="black"/>
                </a:solidFill>
                <a:latin typeface="Times New Roman" pitchFamily="18" charset="0"/>
                <a:cs typeface="Times New Roman" pitchFamily="18" charset="0"/>
              </a:rPr>
              <a:t>.</a:t>
            </a:r>
          </a:p>
        </p:txBody>
      </p:sp>
      <p:pic>
        <p:nvPicPr>
          <p:cNvPr id="25" name="图片 5"/>
          <p:cNvPicPr>
            <a:picLocks noChangeAspect="1"/>
          </p:cNvPicPr>
          <p:nvPr/>
        </p:nvPicPr>
        <p:blipFill>
          <a:blip r:embed="rId4" cstate="print">
            <a:extLst>
              <a:ext uri="{28A0092B-C50C-407E-A947-70E740481C1C}">
                <a14:useLocalDpi xmlns:a14="http://schemas.microsoft.com/office/drawing/2010/main" val="0"/>
              </a:ext>
            </a:extLst>
          </a:blip>
          <a:srcRect l="30666" t="14999" r="31067" b="14667"/>
          <a:stretch>
            <a:fillRect/>
          </a:stretch>
        </p:blipFill>
        <p:spPr bwMode="auto">
          <a:xfrm>
            <a:off x="4197938" y="-7005"/>
            <a:ext cx="1811353" cy="1129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3"/>
          <p:cNvSpPr>
            <a:spLocks noChangeArrowheads="1"/>
          </p:cNvSpPr>
          <p:nvPr>
            <p:custDataLst>
              <p:tags r:id="rId1"/>
            </p:custDataLst>
          </p:nvPr>
        </p:nvSpPr>
        <p:spPr bwMode="auto">
          <a:xfrm>
            <a:off x="1531404" y="2059563"/>
            <a:ext cx="3213503" cy="2308324"/>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None/>
            </a:pPr>
            <a:r>
              <a:rPr lang="fr-FR" sz="2400" dirty="0">
                <a:solidFill>
                  <a:srgbClr val="0000FF"/>
                </a:solidFill>
                <a:latin typeface="Times New Roman" pitchFamily="18" charset="0"/>
                <a:cs typeface="Times New Roman" pitchFamily="18" charset="0"/>
                <a:sym typeface="Wingdings" pitchFamily="2" charset="2"/>
              </a:rPr>
              <a:t></a:t>
            </a:r>
            <a:r>
              <a:rPr lang="pt-BR"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Giọng đọc, kể ngạc nhiên, hồi hộp ở đoạn Lê Thận thấy l</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ưỡi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tin t</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ưởng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Thận</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5-Point Star 1"/>
          <p:cNvSpPr/>
          <p:nvPr/>
        </p:nvSpPr>
        <p:spPr>
          <a:xfrm>
            <a:off x="4830422" y="107958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1</a:t>
            </a:r>
          </a:p>
        </p:txBody>
      </p:sp>
      <p:sp>
        <p:nvSpPr>
          <p:cNvPr id="37" name="5-Point Star 36"/>
          <p:cNvSpPr/>
          <p:nvPr/>
        </p:nvSpPr>
        <p:spPr>
          <a:xfrm>
            <a:off x="4825536" y="205956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2</a:t>
            </a:r>
          </a:p>
        </p:txBody>
      </p:sp>
      <p:sp>
        <p:nvSpPr>
          <p:cNvPr id="38" name="5-Point Star 37"/>
          <p:cNvSpPr/>
          <p:nvPr/>
        </p:nvSpPr>
        <p:spPr>
          <a:xfrm>
            <a:off x="4774545" y="3195473"/>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3</a:t>
            </a:r>
          </a:p>
        </p:txBody>
      </p:sp>
      <p:sp>
        <p:nvSpPr>
          <p:cNvPr id="39" name="5-Point Star 38"/>
          <p:cNvSpPr/>
          <p:nvPr/>
        </p:nvSpPr>
        <p:spPr>
          <a:xfrm>
            <a:off x="4761262" y="4241285"/>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4</a:t>
            </a:r>
          </a:p>
        </p:txBody>
      </p:sp>
      <p:sp>
        <p:nvSpPr>
          <p:cNvPr id="42" name="5-Point Star 41"/>
          <p:cNvSpPr/>
          <p:nvPr/>
        </p:nvSpPr>
        <p:spPr>
          <a:xfrm>
            <a:off x="4735453" y="5184789"/>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5</a:t>
            </a:r>
          </a:p>
        </p:txBody>
      </p:sp>
    </p:spTree>
    <p:extLst>
      <p:ext uri="{BB962C8B-B14F-4D97-AF65-F5344CB8AC3E}">
        <p14:creationId xmlns:p14="http://schemas.microsoft.com/office/powerpoint/2010/main" val="10283173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arn(inVertical)">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additive="base">
                                        <p:cTn id="40" dur="500" fill="hold"/>
                                        <p:tgtEl>
                                          <p:spTgt spid="37"/>
                                        </p:tgtEl>
                                        <p:attrNameLst>
                                          <p:attrName>ppt_x</p:attrName>
                                        </p:attrNameLst>
                                      </p:cBhvr>
                                      <p:tavLst>
                                        <p:tav tm="0">
                                          <p:val>
                                            <p:strVal val="#ppt_x"/>
                                          </p:val>
                                        </p:tav>
                                        <p:tav tm="100000">
                                          <p:val>
                                            <p:strVal val="#ppt_x"/>
                                          </p:val>
                                        </p:tav>
                                      </p:tavLst>
                                    </p:anim>
                                    <p:anim calcmode="lin" valueType="num">
                                      <p:cBhvr additive="base">
                                        <p:cTn id="41"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barn(inVertical)">
                                      <p:cBhvr>
                                        <p:cTn id="59" dur="500"/>
                                        <p:tgtEl>
                                          <p:spTgt spid="32"/>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fade">
                                      <p:cBhvr>
                                        <p:cTn id="64" dur="1000"/>
                                        <p:tgtEl>
                                          <p:spTgt spid="39"/>
                                        </p:tgtEl>
                                      </p:cBhvr>
                                    </p:animEffect>
                                    <p:anim calcmode="lin" valueType="num">
                                      <p:cBhvr>
                                        <p:cTn id="65" dur="1000" fill="hold"/>
                                        <p:tgtEl>
                                          <p:spTgt spid="39"/>
                                        </p:tgtEl>
                                        <p:attrNameLst>
                                          <p:attrName>ppt_x</p:attrName>
                                        </p:attrNameLst>
                                      </p:cBhvr>
                                      <p:tavLst>
                                        <p:tav tm="0">
                                          <p:val>
                                            <p:strVal val="#ppt_x"/>
                                          </p:val>
                                        </p:tav>
                                        <p:tav tm="100000">
                                          <p:val>
                                            <p:strVal val="#ppt_x"/>
                                          </p:val>
                                        </p:tav>
                                      </p:tavLst>
                                    </p:anim>
                                    <p:anim calcmode="lin" valueType="num">
                                      <p:cBhvr>
                                        <p:cTn id="6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wipe(down)">
                                      <p:cBhvr>
                                        <p:cTn id="71" dur="500"/>
                                        <p:tgtEl>
                                          <p:spTgt spid="33"/>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1000"/>
                                        <p:tgtEl>
                                          <p:spTgt spid="42"/>
                                        </p:tgtEl>
                                      </p:cBhvr>
                                    </p:animEffect>
                                    <p:anim calcmode="lin" valueType="num">
                                      <p:cBhvr>
                                        <p:cTn id="77" dur="1000" fill="hold"/>
                                        <p:tgtEl>
                                          <p:spTgt spid="42"/>
                                        </p:tgtEl>
                                        <p:attrNameLst>
                                          <p:attrName>ppt_x</p:attrName>
                                        </p:attrNameLst>
                                      </p:cBhvr>
                                      <p:tavLst>
                                        <p:tav tm="0">
                                          <p:val>
                                            <p:strVal val="#ppt_x"/>
                                          </p:val>
                                        </p:tav>
                                        <p:tav tm="100000">
                                          <p:val>
                                            <p:strVal val="#ppt_x"/>
                                          </p:val>
                                        </p:tav>
                                      </p:tavLst>
                                    </p:anim>
                                    <p:anim calcmode="lin" valueType="num">
                                      <p:cBhvr>
                                        <p:cTn id="7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0"/>
                                        <p:tgtEl>
                                          <p:spTgt spid="34"/>
                                        </p:tgtEl>
                                      </p:cBhvr>
                                    </p:animEffect>
                                    <p:anim calcmode="lin" valueType="num">
                                      <p:cBhvr>
                                        <p:cTn id="84" dur="1000" fill="hold"/>
                                        <p:tgtEl>
                                          <p:spTgt spid="34"/>
                                        </p:tgtEl>
                                        <p:attrNameLst>
                                          <p:attrName>ppt_x</p:attrName>
                                        </p:attrNameLst>
                                      </p:cBhvr>
                                      <p:tavLst>
                                        <p:tav tm="0">
                                          <p:val>
                                            <p:strVal val="#ppt_x"/>
                                          </p:val>
                                        </p:tav>
                                        <p:tav tm="100000">
                                          <p:val>
                                            <p:strVal val="#ppt_x"/>
                                          </p:val>
                                        </p:tav>
                                      </p:tavLst>
                                    </p:anim>
                                    <p:anim calcmode="lin" valueType="num">
                                      <p:cBhvr>
                                        <p:cTn id="85"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3" grpId="0" animBg="1"/>
      <p:bldP spid="31" grpId="0" animBg="1"/>
      <p:bldP spid="32" grpId="0" animBg="1"/>
      <p:bldP spid="33" grpId="0" animBg="1"/>
      <p:bldP spid="34" grpId="0" animBg="1"/>
      <p:bldP spid="19" grpId="0" animBg="1"/>
      <p:bldP spid="24" grpId="0" animBg="1"/>
      <p:bldP spid="26" grpId="0" animBg="1"/>
      <p:bldP spid="2" grpId="0" animBg="1"/>
      <p:bldP spid="37" grpId="0" animBg="1"/>
      <p:bldP spid="38" grpId="0" animBg="1"/>
      <p:bldP spid="39" grpId="0" animBg="1"/>
      <p:bldP spid="4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 y="304800"/>
            <a:ext cx="11506200" cy="6324600"/>
          </a:xfrm>
        </p:spPr>
      </p:pic>
    </p:spTree>
    <p:extLst>
      <p:ext uri="{BB962C8B-B14F-4D97-AF65-F5344CB8AC3E}">
        <p14:creationId xmlns:p14="http://schemas.microsoft.com/office/powerpoint/2010/main" val="86284761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4523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2. NHÂN VẬT:</a:t>
            </a:r>
          </a:p>
          <a:p>
            <a:pPr algn="ctr" defTabSz="1218072"/>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Lê</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Lợi</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Lê</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Thận</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Đức</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Long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Quân</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Rùa</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Vàng</a:t>
            </a:r>
            <a:r>
              <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a:t>
            </a:r>
            <a:endPar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ctr" defTabSz="1218072"/>
            <a:endPar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ctr" defTabSz="1218072"/>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3" name="五角星 7"/>
          <p:cNvSpPr/>
          <p:nvPr/>
        </p:nvSpPr>
        <p:spPr>
          <a:xfrm rot="19938392">
            <a:off x="3364775" y="4232369"/>
            <a:ext cx="364447" cy="486379"/>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6" name="五角星 9"/>
          <p:cNvSpPr/>
          <p:nvPr/>
        </p:nvSpPr>
        <p:spPr>
          <a:xfrm>
            <a:off x="7865611" y="4647392"/>
            <a:ext cx="253202" cy="337916"/>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0"/>
          <p:cNvSpPr/>
          <p:nvPr/>
        </p:nvSpPr>
        <p:spPr>
          <a:xfrm>
            <a:off x="9643449" y="4643500"/>
            <a:ext cx="186173" cy="248461"/>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a:solidFill>
                  <a:srgbClr val="FFFFFF"/>
                </a:solidFill>
              </a14:hiddenFill>
            </a:ext>
          </a:extLst>
        </p:spPr>
      </p:pic>
      <p:pic>
        <p:nvPicPr>
          <p:cNvPr id="15" name="图片 8" descr="6fc417983c9675ce1b60e983870aeb8a"/>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48435" y="4442663"/>
            <a:ext cx="2257850" cy="2090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24"/>
          <p:cNvSpPr/>
          <p:nvPr/>
        </p:nvSpPr>
        <p:spPr>
          <a:xfrm>
            <a:off x="7992212" y="323772"/>
            <a:ext cx="914400" cy="9144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561757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750" fill="hold"/>
                                        <p:tgtEl>
                                          <p:spTgt spid="13"/>
                                        </p:tgtEl>
                                        <p:attrNameLst>
                                          <p:attrName>ppt_x</p:attrName>
                                        </p:attrNameLst>
                                      </p:cBhvr>
                                      <p:tavLst>
                                        <p:tav tm="0">
                                          <p:val>
                                            <p:strVal val="#ppt_x"/>
                                          </p:val>
                                        </p:tav>
                                        <p:tav tm="100000">
                                          <p:val>
                                            <p:strVal val="#ppt_x"/>
                                          </p:val>
                                        </p:tav>
                                      </p:tavLst>
                                    </p:anim>
                                    <p:anim calcmode="lin" valueType="num">
                                      <p:cBhvr additive="base">
                                        <p:cTn id="21" dur="75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ppt_x"/>
                                          </p:val>
                                        </p:tav>
                                        <p:tav tm="100000">
                                          <p:val>
                                            <p:strVal val="#ppt_x"/>
                                          </p:val>
                                        </p:tav>
                                      </p:tavLst>
                                    </p:anim>
                                    <p:anim calcmode="lin" valueType="num">
                                      <p:cBhvr additive="base">
                                        <p:cTn id="29" dur="750" fill="hold"/>
                                        <p:tgtEl>
                                          <p:spTgt spid="16"/>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25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ppt_x"/>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1000"/>
                            </p:stCondLst>
                            <p:childTnLst>
                              <p:par>
                                <p:cTn id="43" presetID="2" presetClass="entr" presetSubtype="2" fill="hold"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1+#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48" dur="6500" fill="hold"/>
                                        <p:tgtEl>
                                          <p:spTgt spid="20"/>
                                        </p:tgtEl>
                                        <p:attrNameLst>
                                          <p:attrName>ppt_x</p:attrName>
                                          <p:attrName>ppt_y</p:attrName>
                                        </p:attrNameLst>
                                      </p:cBhvr>
                                      <p:rCtr x="-38359" y="-12662"/>
                                    </p:animMotion>
                                  </p:childTnLst>
                                </p:cTn>
                              </p:par>
                              <p:par>
                                <p:cTn id="49" presetID="8" presetClass="emph" presetSubtype="0" repeatCount="2000" fill="hold" grpId="1" nodeType="withEffect">
                                  <p:stCondLst>
                                    <p:cond delay="0"/>
                                  </p:stCondLst>
                                  <p:childTnLst>
                                    <p:animRot by="-21600000">
                                      <p:cBhvr>
                                        <p:cTn id="50" dur="3500" fill="hold"/>
                                        <p:tgtEl>
                                          <p:spTgt spid="13"/>
                                        </p:tgtEl>
                                        <p:attrNameLst>
                                          <p:attrName>r</p:attrName>
                                        </p:attrNameLst>
                                      </p:cBhvr>
                                    </p:animRot>
                                  </p:childTnLst>
                                </p:cTn>
                              </p:par>
                              <p:par>
                                <p:cTn id="51" presetID="8" presetClass="emph" presetSubtype="0" repeatCount="2000" fill="hold" grpId="1" nodeType="withEffect">
                                  <p:stCondLst>
                                    <p:cond delay="0"/>
                                  </p:stCondLst>
                                  <p:childTnLst>
                                    <p:animRot by="21600000">
                                      <p:cBhvr>
                                        <p:cTn id="52" dur="3500" fill="hold"/>
                                        <p:tgtEl>
                                          <p:spTgt spid="14"/>
                                        </p:tgtEl>
                                        <p:attrNameLst>
                                          <p:attrName>r</p:attrName>
                                        </p:attrNameLst>
                                      </p:cBhvr>
                                    </p:animRot>
                                  </p:childTnLst>
                                </p:cTn>
                              </p:par>
                              <p:par>
                                <p:cTn id="53" presetID="8" presetClass="emph" presetSubtype="0" repeatCount="2000" fill="hold" grpId="1" nodeType="withEffect">
                                  <p:stCondLst>
                                    <p:cond delay="0"/>
                                  </p:stCondLst>
                                  <p:childTnLst>
                                    <p:animRot by="-21600000">
                                      <p:cBhvr>
                                        <p:cTn id="54" dur="3500" fill="hold"/>
                                        <p:tgtEl>
                                          <p:spTgt spid="17"/>
                                        </p:tgtEl>
                                        <p:attrNameLst>
                                          <p:attrName>r</p:attrName>
                                        </p:attrNameLst>
                                      </p:cBhvr>
                                    </p:animRot>
                                  </p:childTnLst>
                                </p:cTn>
                              </p:par>
                              <p:par>
                                <p:cTn id="55" presetID="8" presetClass="emph" presetSubtype="0" repeatCount="2000" fill="hold" grpId="1" nodeType="withEffect">
                                  <p:stCondLst>
                                    <p:cond delay="0"/>
                                  </p:stCondLst>
                                  <p:childTnLst>
                                    <p:animRot by="21600000">
                                      <p:cBhvr>
                                        <p:cTn id="56" dur="3500" fill="hold"/>
                                        <p:tgtEl>
                                          <p:spTgt spid="12"/>
                                        </p:tgtEl>
                                        <p:attrNameLst>
                                          <p:attrName>r</p:attrName>
                                        </p:attrNameLst>
                                      </p:cBhvr>
                                    </p:animRot>
                                  </p:childTnLst>
                                </p:cTn>
                              </p:par>
                              <p:par>
                                <p:cTn id="57" presetID="6" presetClass="emph" presetSubtype="0" repeatCount="2000" autoRev="1" fill="hold" grpId="1" nodeType="withEffect">
                                  <p:stCondLst>
                                    <p:cond delay="0"/>
                                  </p:stCondLst>
                                  <p:childTnLst>
                                    <p:animScale>
                                      <p:cBhvr>
                                        <p:cTn id="58" dur="2000" fill="hold"/>
                                        <p:tgtEl>
                                          <p:spTgt spid="19"/>
                                        </p:tgtEl>
                                      </p:cBhvr>
                                      <p:by x="150000" y="150000"/>
                                    </p:animScale>
                                  </p:childTnLst>
                                </p:cTn>
                              </p:par>
                              <p:par>
                                <p:cTn id="59" presetID="6" presetClass="emph" presetSubtype="0" repeatCount="2000" autoRev="1" fill="hold" grpId="1" nodeType="withEffect">
                                  <p:stCondLst>
                                    <p:cond delay="0"/>
                                  </p:stCondLst>
                                  <p:childTnLst>
                                    <p:animScale>
                                      <p:cBhvr>
                                        <p:cTn id="60" dur="2000" fill="hold"/>
                                        <p:tgtEl>
                                          <p:spTgt spid="11"/>
                                        </p:tgtEl>
                                      </p:cBhvr>
                                      <p:by x="150000" y="150000"/>
                                    </p:animScale>
                                  </p:childTnLst>
                                </p:cTn>
                              </p:par>
                            </p:childTnLst>
                          </p:cTn>
                        </p:par>
                        <p:par>
                          <p:cTn id="61" fill="hold">
                            <p:stCondLst>
                              <p:cond delay="9000"/>
                            </p:stCondLst>
                            <p:childTnLst>
                              <p:par>
                                <p:cTn id="62" presetID="37"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900" decel="100000" fill="hold"/>
                                        <p:tgtEl>
                                          <p:spTgt spid="15"/>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3" grpId="0" animBg="1"/>
      <p:bldP spid="13" grpId="1" animBg="1"/>
      <p:bldP spid="14" grpId="0" animBg="1"/>
      <p:bldP spid="14" grpId="1" animBg="1"/>
      <p:bldP spid="16" grpId="0" animBg="1"/>
      <p:bldP spid="17" grpId="0" animBg="1"/>
      <p:bldP spid="17" grpId="1" animBg="1"/>
      <p:bldP spid="18" grpId="0" animBg="1"/>
      <p:bldP spid="19" grpId="0" animBg="1"/>
      <p:bldP spid="19"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4892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3.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Yếu</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tố</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lịch</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sử</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a:t>
            </a:r>
          </a:p>
          <a:p>
            <a:pPr algn="ctr" defTabSz="1218072"/>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Giặc</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Minh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xâm</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lược</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nước</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ta </a:t>
            </a:r>
          </a:p>
          <a:p>
            <a:pPr marL="685800" indent="-685800" algn="ctr" defTabSz="1218072">
              <a:buFontTx/>
              <a:buChar char="-"/>
            </a:pP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Vua</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Lê</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Lợi</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và</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khởi</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nghĩa</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Lam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Sơn</a:t>
            </a:r>
            <a:endPar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marL="685800" indent="-685800" algn="ctr" defTabSz="1218072">
              <a:buFontTx/>
              <a:buChar char="-"/>
            </a:pP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Địa</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danh</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Hồ</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Tả</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Vọng</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Hồ</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36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Gươm</a:t>
            </a:r>
            <a:r>
              <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a:t>
            </a:r>
            <a:endParaRPr lang="en-US" altLang="zh-CN" sz="36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ctr" defTabSz="1218072"/>
            <a:endPar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ctr" defTabSz="1218072"/>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3" name="五角星 7"/>
          <p:cNvSpPr/>
          <p:nvPr/>
        </p:nvSpPr>
        <p:spPr>
          <a:xfrm rot="19938392">
            <a:off x="3364775" y="4232369"/>
            <a:ext cx="364447" cy="486379"/>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6" name="五角星 9"/>
          <p:cNvSpPr/>
          <p:nvPr/>
        </p:nvSpPr>
        <p:spPr>
          <a:xfrm>
            <a:off x="7865611" y="4647392"/>
            <a:ext cx="253202" cy="337916"/>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0"/>
          <p:cNvSpPr/>
          <p:nvPr/>
        </p:nvSpPr>
        <p:spPr>
          <a:xfrm>
            <a:off x="9643449" y="4643500"/>
            <a:ext cx="186173" cy="248461"/>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3655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750" fill="hold"/>
                                        <p:tgtEl>
                                          <p:spTgt spid="13"/>
                                        </p:tgtEl>
                                        <p:attrNameLst>
                                          <p:attrName>ppt_x</p:attrName>
                                        </p:attrNameLst>
                                      </p:cBhvr>
                                      <p:tavLst>
                                        <p:tav tm="0">
                                          <p:val>
                                            <p:strVal val="#ppt_x"/>
                                          </p:val>
                                        </p:tav>
                                        <p:tav tm="100000">
                                          <p:val>
                                            <p:strVal val="#ppt_x"/>
                                          </p:val>
                                        </p:tav>
                                      </p:tavLst>
                                    </p:anim>
                                    <p:anim calcmode="lin" valueType="num">
                                      <p:cBhvr additive="base">
                                        <p:cTn id="21" dur="75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ppt_x"/>
                                          </p:val>
                                        </p:tav>
                                        <p:tav tm="100000">
                                          <p:val>
                                            <p:strVal val="#ppt_x"/>
                                          </p:val>
                                        </p:tav>
                                      </p:tavLst>
                                    </p:anim>
                                    <p:anim calcmode="lin" valueType="num">
                                      <p:cBhvr additive="base">
                                        <p:cTn id="29" dur="750" fill="hold"/>
                                        <p:tgtEl>
                                          <p:spTgt spid="16"/>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25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ppt_x"/>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1000"/>
                            </p:stCondLst>
                            <p:childTnLst>
                              <p:par>
                                <p:cTn id="43" presetID="2" presetClass="entr" presetSubtype="2" fill="hold"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1+#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48" dur="6500" fill="hold"/>
                                        <p:tgtEl>
                                          <p:spTgt spid="20"/>
                                        </p:tgtEl>
                                        <p:attrNameLst>
                                          <p:attrName>ppt_x</p:attrName>
                                          <p:attrName>ppt_y</p:attrName>
                                        </p:attrNameLst>
                                      </p:cBhvr>
                                      <p:rCtr x="-38359" y="-12662"/>
                                    </p:animMotion>
                                  </p:childTnLst>
                                </p:cTn>
                              </p:par>
                              <p:par>
                                <p:cTn id="49" presetID="8" presetClass="emph" presetSubtype="0" repeatCount="2000" fill="hold" grpId="1" nodeType="withEffect">
                                  <p:stCondLst>
                                    <p:cond delay="0"/>
                                  </p:stCondLst>
                                  <p:childTnLst>
                                    <p:animRot by="-21600000">
                                      <p:cBhvr>
                                        <p:cTn id="50" dur="3500" fill="hold"/>
                                        <p:tgtEl>
                                          <p:spTgt spid="13"/>
                                        </p:tgtEl>
                                        <p:attrNameLst>
                                          <p:attrName>r</p:attrName>
                                        </p:attrNameLst>
                                      </p:cBhvr>
                                    </p:animRot>
                                  </p:childTnLst>
                                </p:cTn>
                              </p:par>
                              <p:par>
                                <p:cTn id="51" presetID="8" presetClass="emph" presetSubtype="0" repeatCount="2000" fill="hold" grpId="1" nodeType="withEffect">
                                  <p:stCondLst>
                                    <p:cond delay="0"/>
                                  </p:stCondLst>
                                  <p:childTnLst>
                                    <p:animRot by="21600000">
                                      <p:cBhvr>
                                        <p:cTn id="52" dur="3500" fill="hold"/>
                                        <p:tgtEl>
                                          <p:spTgt spid="14"/>
                                        </p:tgtEl>
                                        <p:attrNameLst>
                                          <p:attrName>r</p:attrName>
                                        </p:attrNameLst>
                                      </p:cBhvr>
                                    </p:animRot>
                                  </p:childTnLst>
                                </p:cTn>
                              </p:par>
                              <p:par>
                                <p:cTn id="53" presetID="8" presetClass="emph" presetSubtype="0" repeatCount="2000" fill="hold" grpId="1" nodeType="withEffect">
                                  <p:stCondLst>
                                    <p:cond delay="0"/>
                                  </p:stCondLst>
                                  <p:childTnLst>
                                    <p:animRot by="-21600000">
                                      <p:cBhvr>
                                        <p:cTn id="54" dur="3500" fill="hold"/>
                                        <p:tgtEl>
                                          <p:spTgt spid="17"/>
                                        </p:tgtEl>
                                        <p:attrNameLst>
                                          <p:attrName>r</p:attrName>
                                        </p:attrNameLst>
                                      </p:cBhvr>
                                    </p:animRot>
                                  </p:childTnLst>
                                </p:cTn>
                              </p:par>
                              <p:par>
                                <p:cTn id="55" presetID="8" presetClass="emph" presetSubtype="0" repeatCount="2000" fill="hold" grpId="1" nodeType="withEffect">
                                  <p:stCondLst>
                                    <p:cond delay="0"/>
                                  </p:stCondLst>
                                  <p:childTnLst>
                                    <p:animRot by="21600000">
                                      <p:cBhvr>
                                        <p:cTn id="56" dur="3500" fill="hold"/>
                                        <p:tgtEl>
                                          <p:spTgt spid="12"/>
                                        </p:tgtEl>
                                        <p:attrNameLst>
                                          <p:attrName>r</p:attrName>
                                        </p:attrNameLst>
                                      </p:cBhvr>
                                    </p:animRot>
                                  </p:childTnLst>
                                </p:cTn>
                              </p:par>
                              <p:par>
                                <p:cTn id="57" presetID="6" presetClass="emph" presetSubtype="0" repeatCount="2000" autoRev="1" fill="hold" grpId="1" nodeType="withEffect">
                                  <p:stCondLst>
                                    <p:cond delay="0"/>
                                  </p:stCondLst>
                                  <p:childTnLst>
                                    <p:animScale>
                                      <p:cBhvr>
                                        <p:cTn id="58" dur="2000" fill="hold"/>
                                        <p:tgtEl>
                                          <p:spTgt spid="19"/>
                                        </p:tgtEl>
                                      </p:cBhvr>
                                      <p:by x="150000" y="150000"/>
                                    </p:animScale>
                                  </p:childTnLst>
                                </p:cTn>
                              </p:par>
                              <p:par>
                                <p:cTn id="59" presetID="6" presetClass="emph" presetSubtype="0" repeatCount="2000" autoRev="1" fill="hold" grpId="1" nodeType="withEffect">
                                  <p:stCondLst>
                                    <p:cond delay="0"/>
                                  </p:stCondLst>
                                  <p:childTnLst>
                                    <p:animScale>
                                      <p:cBhvr>
                                        <p:cTn id="60" dur="2000" fill="hold"/>
                                        <p:tgtEl>
                                          <p:spTgt spid="11"/>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3" grpId="0" animBg="1"/>
      <p:bldP spid="13" grpId="1" animBg="1"/>
      <p:bldP spid="14" grpId="0" animBg="1"/>
      <p:bldP spid="14" grpId="1" animBg="1"/>
      <p:bldP spid="16" grpId="0" animBg="1"/>
      <p:bldP spid="17" grpId="0" animBg="1"/>
      <p:bldP spid="17" grpId="1" animBg="1"/>
      <p:bldP spid="18" grpId="0" animBg="1"/>
      <p:bldP spid="19" grpId="0" animBg="1"/>
      <p:bldP spid="19"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710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4. Chi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tiết</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hoang</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đường</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kì</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8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ảo</a:t>
            </a:r>
            <a:r>
              <a:rPr lang="en-US" altLang="zh-CN" sz="48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a:t>
            </a:r>
          </a:p>
          <a:p>
            <a:pPr marL="685800" indent="-685800" algn="ctr" defTabSz="1218072">
              <a:buFontTx/>
              <a:buChar char="-"/>
            </a:pP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Mượn</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gươm</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thần</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p>
          <a:p>
            <a:pPr marL="685800" indent="-685800" algn="ctr" defTabSz="1218072">
              <a:buFontTx/>
              <a:buChar char="-"/>
            </a:pP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Đức</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Long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Quân</a:t>
            </a:r>
            <a:endPar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marL="685800" indent="-685800" algn="ctr" defTabSz="1218072">
              <a:buFontTx/>
              <a:buChar char="-"/>
            </a:pP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Chuôi</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gươm</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và</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thanh</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gươm</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vừa</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như</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in,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sáng</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rực</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lên</a:t>
            </a:r>
            <a:endPar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marL="685800" indent="-685800" algn="ctr" defTabSz="1218072">
              <a:buFontTx/>
              <a:buChar char="-"/>
            </a:pP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Rùa</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vàng</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lên</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đòi</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lại</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gươm</a:t>
            </a:r>
            <a:r>
              <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 </a:t>
            </a:r>
            <a:r>
              <a:rPr lang="en-US" altLang="zh-CN" sz="4400" b="1" dirty="0" err="1"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thần</a:t>
            </a:r>
            <a:endParaRPr lang="en-US" altLang="zh-CN" sz="4400" b="1" dirty="0" smtClean="0">
              <a:solidFill>
                <a:srgbClr val="FF000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marL="685800" indent="-685800" algn="ctr" defTabSz="1218072">
              <a:buFontTx/>
              <a:buChar char="-"/>
            </a:pPr>
            <a:endParaRPr lang="en-US" altLang="zh-CN" sz="4800" b="1" dirty="0" smtClean="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ctr" defTabSz="1218072"/>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24"/>
          <p:cNvSpPr/>
          <p:nvPr/>
        </p:nvSpPr>
        <p:spPr>
          <a:xfrm>
            <a:off x="7992212" y="323772"/>
            <a:ext cx="914400" cy="9144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3655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ppt_x"/>
                                          </p:val>
                                        </p:tav>
                                        <p:tav tm="100000">
                                          <p:val>
                                            <p:strVal val="#ppt_x"/>
                                          </p:val>
                                        </p:tav>
                                      </p:tavLst>
                                    </p:anim>
                                    <p:anim calcmode="lin" valueType="num">
                                      <p:cBhvr additive="base">
                                        <p:cTn id="21" dur="500" fill="hold"/>
                                        <p:tgtEl>
                                          <p:spTgt spid="14"/>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25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750" fill="hold"/>
                                        <p:tgtEl>
                                          <p:spTgt spid="18"/>
                                        </p:tgtEl>
                                        <p:attrNameLst>
                                          <p:attrName>ppt_x</p:attrName>
                                        </p:attrNameLst>
                                      </p:cBhvr>
                                      <p:tavLst>
                                        <p:tav tm="0">
                                          <p:val>
                                            <p:strVal val="#ppt_x"/>
                                          </p:val>
                                        </p:tav>
                                        <p:tav tm="100000">
                                          <p:val>
                                            <p:strVal val="#ppt_x"/>
                                          </p:val>
                                        </p:tav>
                                      </p:tavLst>
                                    </p:anim>
                                    <p:anim calcmode="lin" valueType="num">
                                      <p:cBhvr additive="base">
                                        <p:cTn id="25" dur="750" fill="hold"/>
                                        <p:tgtEl>
                                          <p:spTgt spid="18"/>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9"/>
                                        </p:tgtEl>
                                        <p:attrNameLst>
                                          <p:attrName>style.visibility</p:attrName>
                                        </p:attrNameLst>
                                      </p:cBhvr>
                                      <p:to>
                                        <p:strVal val="visible"/>
                                      </p:to>
                                    </p:set>
                                    <p:anim calcmode="lin" valueType="num">
                                      <p:cBhvr additive="base">
                                        <p:cTn id="28" dur="500" fill="hold"/>
                                        <p:tgtEl>
                                          <p:spTgt spid="19"/>
                                        </p:tgtEl>
                                        <p:attrNameLst>
                                          <p:attrName>ppt_x</p:attrName>
                                        </p:attrNameLst>
                                      </p:cBhvr>
                                      <p:tavLst>
                                        <p:tav tm="0">
                                          <p:val>
                                            <p:strVal val="#ppt_x"/>
                                          </p:val>
                                        </p:tav>
                                        <p:tav tm="100000">
                                          <p:val>
                                            <p:strVal val="#ppt_x"/>
                                          </p:val>
                                        </p:tav>
                                      </p:tavLst>
                                    </p:anim>
                                    <p:anim calcmode="lin" valueType="num">
                                      <p:cBhvr additive="base">
                                        <p:cTn id="29" dur="500" fill="hold"/>
                                        <p:tgtEl>
                                          <p:spTgt spid="19"/>
                                        </p:tgtEl>
                                        <p:attrNameLst>
                                          <p:attrName>ppt_y</p:attrName>
                                        </p:attrNameLst>
                                      </p:cBhvr>
                                      <p:tavLst>
                                        <p:tav tm="0">
                                          <p:val>
                                            <p:strVal val="0-#ppt_h/2"/>
                                          </p:val>
                                        </p:tav>
                                        <p:tav tm="100000">
                                          <p:val>
                                            <p:strVal val="#ppt_y"/>
                                          </p:val>
                                        </p:tav>
                                      </p:tavLst>
                                    </p:anim>
                                  </p:childTnLst>
                                </p:cTn>
                              </p:par>
                            </p:childTnLst>
                          </p:cTn>
                        </p:par>
                        <p:par>
                          <p:cTn id="30" fill="hold">
                            <p:stCondLst>
                              <p:cond delay="1000"/>
                            </p:stCondLst>
                            <p:childTnLst>
                              <p:par>
                                <p:cTn id="31" presetID="2" presetClass="entr" presetSubtype="2"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additive="base">
                                        <p:cTn id="33" dur="500" fill="hold"/>
                                        <p:tgtEl>
                                          <p:spTgt spid="20"/>
                                        </p:tgtEl>
                                        <p:attrNameLst>
                                          <p:attrName>ppt_x</p:attrName>
                                        </p:attrNameLst>
                                      </p:cBhvr>
                                      <p:tavLst>
                                        <p:tav tm="0">
                                          <p:val>
                                            <p:strVal val="1+#ppt_w/2"/>
                                          </p:val>
                                        </p:tav>
                                        <p:tav tm="100000">
                                          <p:val>
                                            <p:strVal val="#ppt_x"/>
                                          </p:val>
                                        </p:tav>
                                      </p:tavLst>
                                    </p:anim>
                                    <p:anim calcmode="lin" valueType="num">
                                      <p:cBhvr additive="base">
                                        <p:cTn id="34" dur="500" fill="hold"/>
                                        <p:tgtEl>
                                          <p:spTgt spid="20"/>
                                        </p:tgtEl>
                                        <p:attrNameLst>
                                          <p:attrName>ppt_y</p:attrName>
                                        </p:attrNameLst>
                                      </p:cBhvr>
                                      <p:tavLst>
                                        <p:tav tm="0">
                                          <p:val>
                                            <p:strVal val="#ppt_y"/>
                                          </p:val>
                                        </p:tav>
                                        <p:tav tm="100000">
                                          <p:val>
                                            <p:strVal val="#ppt_y"/>
                                          </p:val>
                                        </p:tav>
                                      </p:tavLst>
                                    </p:anim>
                                  </p:childTnLst>
                                </p:cTn>
                              </p:par>
                              <p:par>
                                <p:cTn id="35"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36" dur="6500" fill="hold"/>
                                        <p:tgtEl>
                                          <p:spTgt spid="20"/>
                                        </p:tgtEl>
                                        <p:attrNameLst>
                                          <p:attrName>ppt_x</p:attrName>
                                          <p:attrName>ppt_y</p:attrName>
                                        </p:attrNameLst>
                                      </p:cBhvr>
                                      <p:rCtr x="-38359" y="-12662"/>
                                    </p:animMotion>
                                  </p:childTnLst>
                                </p:cTn>
                              </p:par>
                              <p:par>
                                <p:cTn id="37" presetID="8" presetClass="emph" presetSubtype="0" repeatCount="2000" fill="hold" grpId="1" nodeType="withEffect">
                                  <p:stCondLst>
                                    <p:cond delay="0"/>
                                  </p:stCondLst>
                                  <p:childTnLst>
                                    <p:animRot by="21600000">
                                      <p:cBhvr>
                                        <p:cTn id="38" dur="3500" fill="hold"/>
                                        <p:tgtEl>
                                          <p:spTgt spid="14"/>
                                        </p:tgtEl>
                                        <p:attrNameLst>
                                          <p:attrName>r</p:attrName>
                                        </p:attrNameLst>
                                      </p:cBhvr>
                                    </p:animRot>
                                  </p:childTnLst>
                                </p:cTn>
                              </p:par>
                              <p:par>
                                <p:cTn id="39" presetID="8" presetClass="emph" presetSubtype="0" repeatCount="2000" fill="hold" grpId="1" nodeType="withEffect">
                                  <p:stCondLst>
                                    <p:cond delay="0"/>
                                  </p:stCondLst>
                                  <p:childTnLst>
                                    <p:animRot by="21600000">
                                      <p:cBhvr>
                                        <p:cTn id="40" dur="3500" fill="hold"/>
                                        <p:tgtEl>
                                          <p:spTgt spid="12"/>
                                        </p:tgtEl>
                                        <p:attrNameLst>
                                          <p:attrName>r</p:attrName>
                                        </p:attrNameLst>
                                      </p:cBhvr>
                                    </p:animRot>
                                  </p:childTnLst>
                                </p:cTn>
                              </p:par>
                              <p:par>
                                <p:cTn id="41" presetID="6" presetClass="emph" presetSubtype="0" repeatCount="2000" autoRev="1" fill="hold" grpId="1" nodeType="withEffect">
                                  <p:stCondLst>
                                    <p:cond delay="0"/>
                                  </p:stCondLst>
                                  <p:childTnLst>
                                    <p:animScale>
                                      <p:cBhvr>
                                        <p:cTn id="42" dur="2000" fill="hold"/>
                                        <p:tgtEl>
                                          <p:spTgt spid="19"/>
                                        </p:tgtEl>
                                      </p:cBhvr>
                                      <p:by x="150000" y="150000"/>
                                    </p:animScale>
                                  </p:childTnLst>
                                </p:cTn>
                              </p:par>
                              <p:par>
                                <p:cTn id="43" presetID="6" presetClass="emph" presetSubtype="0" repeatCount="2000" autoRev="1" fill="hold" grpId="1" nodeType="withEffect">
                                  <p:stCondLst>
                                    <p:cond delay="0"/>
                                  </p:stCondLst>
                                  <p:childTnLst>
                                    <p:animScale>
                                      <p:cBhvr>
                                        <p:cTn id="44" dur="2000" fill="hold"/>
                                        <p:tgtEl>
                                          <p:spTgt spid="11"/>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4" grpId="0" animBg="1"/>
      <p:bldP spid="14" grpId="1" animBg="1"/>
      <p:bldP spid="18" grpId="0" animBg="1"/>
      <p:bldP spid="19" grpId="0" animBg="1"/>
      <p:bldP spid="19"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28600" y="76200"/>
            <a:ext cx="11658600" cy="6629400"/>
          </a:xfrm>
        </p:spPr>
      </p:pic>
    </p:spTree>
    <p:extLst>
      <p:ext uri="{BB962C8B-B14F-4D97-AF65-F5344CB8AC3E}">
        <p14:creationId xmlns:p14="http://schemas.microsoft.com/office/powerpoint/2010/main" val="377073246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85800" y="304800"/>
            <a:ext cx="11048999" cy="5257800"/>
          </a:xfrm>
        </p:spPr>
      </p:pic>
    </p:spTree>
    <p:extLst>
      <p:ext uri="{BB962C8B-B14F-4D97-AF65-F5344CB8AC3E}">
        <p14:creationId xmlns:p14="http://schemas.microsoft.com/office/powerpoint/2010/main" val="231970206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2"/>
          <p:cNvSpPr txBox="1"/>
          <p:nvPr/>
        </p:nvSpPr>
        <p:spPr>
          <a:xfrm>
            <a:off x="2283382" y="-67571"/>
            <a:ext cx="7026691" cy="584775"/>
          </a:xfrm>
          <a:prstGeom prst="rect">
            <a:avLst/>
          </a:prstGeom>
          <a:noFill/>
        </p:spPr>
        <p:txBody>
          <a:bodyPr wrap="square" rtlCol="0">
            <a:spAutoFit/>
          </a:bodyPr>
          <a:lstStyle/>
          <a:p>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1. Long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Quân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cho</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m</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ượn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g</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ươ</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m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thần</a:t>
            </a:r>
            <a:endParaRPr lang="zh-CN" altLang="en-US"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678791034"/>
              </p:ext>
            </p:extLst>
          </p:nvPr>
        </p:nvGraphicFramePr>
        <p:xfrm>
          <a:off x="3352800" y="759347"/>
          <a:ext cx="8686801" cy="5705401"/>
        </p:xfrm>
        <a:graphic>
          <a:graphicData uri="http://schemas.openxmlformats.org/drawingml/2006/table">
            <a:tbl>
              <a:tblPr firstRow="1" bandRow="1">
                <a:tableStyleId>{5C22544A-7EE6-4342-B048-85BDC9FD1C3A}</a:tableStyleId>
              </a:tblPr>
              <a:tblGrid>
                <a:gridCol w="1485258"/>
                <a:gridCol w="4534542"/>
                <a:gridCol w="2667001"/>
              </a:tblGrid>
              <a:tr h="370840">
                <a:tc>
                  <a:txBody>
                    <a:bodyPr/>
                    <a:lstStyle/>
                    <a:p>
                      <a:endParaRPr lang="en-US" dirty="0" smtClean="0"/>
                    </a:p>
                    <a:p>
                      <a:endParaRPr lang="en-US" dirty="0"/>
                    </a:p>
                  </a:txBody>
                  <a:tcPr marL="68580" marR="68580">
                    <a:solidFill>
                      <a:srgbClr val="FFC000"/>
                    </a:solidFill>
                  </a:tcPr>
                </a:tc>
                <a:tc>
                  <a:txBody>
                    <a:bodyPr/>
                    <a:lstStyle/>
                    <a:p>
                      <a:r>
                        <a:rPr lang="en-US" sz="2800" dirty="0" smtClean="0">
                          <a:latin typeface="Times New Roman" panose="02020603050405020304" pitchFamily="18" charset="0"/>
                          <a:cs typeface="Times New Roman" panose="02020603050405020304" pitchFamily="18" charset="0"/>
                        </a:rPr>
                        <a:t>                      Chi </a:t>
                      </a:r>
                      <a:r>
                        <a:rPr lang="en-US" sz="2800" dirty="0" err="1" smtClean="0">
                          <a:latin typeface="Times New Roman" panose="02020603050405020304" pitchFamily="18" charset="0"/>
                          <a:cs typeface="Times New Roman" panose="02020603050405020304" pitchFamily="18" charset="0"/>
                        </a:rPr>
                        <a:t>tiết</a:t>
                      </a:r>
                      <a:r>
                        <a:rPr lang="en-US" sz="2800" baseline="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a:txBody>
                  <a:tcPr marL="68580" marR="68580">
                    <a:solidFill>
                      <a:srgbClr val="FFC000"/>
                    </a:solidFill>
                  </a:tcPr>
                </a:tc>
                <a:tc>
                  <a:txBody>
                    <a:bodyPr/>
                    <a:lstStyle/>
                    <a:p>
                      <a:r>
                        <a:rPr lang="en-US" sz="2400" dirty="0" err="1" smtClean="0">
                          <a:latin typeface="Times New Roman" panose="02020603050405020304" pitchFamily="18" charset="0"/>
                          <a:cs typeface="Times New Roman" panose="02020603050405020304" pitchFamily="18" charset="0"/>
                        </a:rPr>
                        <a:t>Nhận</a:t>
                      </a:r>
                      <a:r>
                        <a:rPr lang="en-US" sz="2400" baseline="0" dirty="0" smtClean="0">
                          <a:latin typeface="Times New Roman" panose="02020603050405020304" pitchFamily="18" charset="0"/>
                          <a:cs typeface="Times New Roman" panose="02020603050405020304" pitchFamily="18" charset="0"/>
                        </a:rPr>
                        <a:t> </a:t>
                      </a:r>
                      <a:r>
                        <a:rPr lang="en-US" sz="2400" baseline="0" dirty="0" err="1" smtClean="0">
                          <a:latin typeface="Times New Roman" panose="02020603050405020304" pitchFamily="18" charset="0"/>
                          <a:cs typeface="Times New Roman" panose="02020603050405020304" pitchFamily="18" charset="0"/>
                        </a:rPr>
                        <a:t>xét</a:t>
                      </a:r>
                      <a:r>
                        <a:rPr lang="en-US" sz="2400" baseline="0" dirty="0" smtClean="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txBody>
                  <a:tcPr marL="68580" marR="68580">
                    <a:solidFill>
                      <a:srgbClr val="FFC000"/>
                    </a:solidFill>
                  </a:tcPr>
                </a:tc>
              </a:tr>
              <a:tr h="370840">
                <a:tc>
                  <a:txBody>
                    <a:bodyPr/>
                    <a:lstStyle/>
                    <a:p>
                      <a:r>
                        <a:rPr lang="en-US" sz="2400" dirty="0" err="1" smtClean="0">
                          <a:latin typeface="Times New Roman" panose="02020603050405020304" pitchFamily="18" charset="0"/>
                          <a:cs typeface="Times New Roman" panose="02020603050405020304" pitchFamily="18" charset="0"/>
                        </a:rPr>
                        <a:t>a.Hoàn</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cảnh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E5FE8A"/>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rgbClr val="E5FE8A"/>
                    </a:solidFill>
                  </a:tcPr>
                </a:tc>
                <a:tc rowSpan="2">
                  <a:txBody>
                    <a:bodyPr/>
                    <a:lstStyle/>
                    <a:p>
                      <a:endParaRPr lang="en-US" dirty="0"/>
                    </a:p>
                  </a:txBody>
                  <a:tcPr marL="68580" marR="68580">
                    <a:solidFill>
                      <a:schemeClr val="accent5">
                        <a:lumMod val="20000"/>
                        <a:lumOff val="80000"/>
                      </a:schemeClr>
                    </a:solidFill>
                  </a:tcPr>
                </a:tc>
              </a:tr>
              <a:tr h="3510841">
                <a:tc>
                  <a:txBody>
                    <a:bodyPr/>
                    <a:lstStyle/>
                    <a:p>
                      <a:r>
                        <a:rPr lang="en-US" sz="2400" dirty="0" err="1" smtClean="0">
                          <a:latin typeface="Times New Roman" panose="02020603050405020304" pitchFamily="18" charset="0"/>
                          <a:cs typeface="Times New Roman" panose="02020603050405020304" pitchFamily="18" charset="0"/>
                        </a:rPr>
                        <a:t>b.Cách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C9A4E4"/>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chemeClr val="bg1"/>
                    </a:solidFill>
                  </a:tcPr>
                </a:tc>
                <a:tc vMerge="1">
                  <a:txBody>
                    <a:bodyPr/>
                    <a:lstStyle/>
                    <a:p>
                      <a:endParaRPr lang="en-US" dirty="0"/>
                    </a:p>
                  </a:txBody>
                  <a:tcPr/>
                </a:tc>
              </a:tr>
            </a:tbl>
          </a:graphicData>
        </a:graphic>
      </p:graphicFrame>
      <p:sp>
        <p:nvSpPr>
          <p:cNvPr id="4" name="Rectangle 3"/>
          <p:cNvSpPr/>
          <p:nvPr/>
        </p:nvSpPr>
        <p:spPr>
          <a:xfrm>
            <a:off x="4805197" y="1723872"/>
            <a:ext cx="3971924" cy="86979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đô</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hộ</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ngược</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Rectangle 5"/>
          <p:cNvSpPr/>
          <p:nvPr/>
        </p:nvSpPr>
        <p:spPr>
          <a:xfrm>
            <a:off x="4794311" y="2362200"/>
            <a:ext cx="3971924" cy="112627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ngày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lực</a:t>
            </a:r>
            <a:r>
              <a:rPr lang="en-US" sz="2400" dirty="0">
                <a:latin typeface="Times New Roman" pitchFamily="18" charset="0"/>
                <a:cs typeface="Times New Roman" pitchFamily="18" charset="0"/>
              </a:rPr>
              <a:t> non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9434860" y="1840394"/>
            <a:ext cx="2761151" cy="2616101"/>
          </a:xfrm>
          <a:prstGeom prst="rect">
            <a:avLst/>
          </a:prstGeom>
        </p:spPr>
        <p:txBody>
          <a:bodyPr wrap="square">
            <a:spAutoFit/>
          </a:bodyPr>
          <a:lstStyle/>
          <a:p>
            <a:r>
              <a:rPr lang="en-US" sz="2400" dirty="0">
                <a:latin typeface="Times New Roman" pitchFamily="18" charset="0"/>
                <a:cs typeface="Times New Roman" pitchFamily="18" charset="0"/>
              </a:rPr>
              <a:t>=&gt;</a:t>
            </a:r>
            <a:r>
              <a:rPr lang="en-US" sz="2400" dirty="0" err="1">
                <a:latin typeface="Times New Roman" pitchFamily="18" charset="0"/>
                <a:cs typeface="Times New Roman" pitchFamily="18" charset="0"/>
              </a:rPr>
              <a:t>Toàn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quyết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ý </a:t>
            </a:r>
            <a:r>
              <a:rPr lang="en-US" sz="2400" dirty="0" err="1">
                <a:latin typeface="Times New Roman" pitchFamily="18" charset="0"/>
                <a:cs typeface="Times New Roman" pitchFamily="18" charset="0"/>
              </a:rPr>
              <a:t>trời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hợp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lòng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a:t>
            </a:r>
          </a:p>
          <a:p>
            <a:endParaRPr lang="en-US" sz="2000" b="1" dirty="0">
              <a:solidFill>
                <a:srgbClr val="0000FF"/>
              </a:solidFill>
              <a:latin typeface="Times New Roman" pitchFamily="18" charset="0"/>
              <a:cs typeface="Times New Roman"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601" y="3886200"/>
            <a:ext cx="2667000" cy="250337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8600" y="759347"/>
            <a:ext cx="3048000" cy="2790825"/>
          </a:xfrm>
          <a:prstGeom prst="rect">
            <a:avLst/>
          </a:prstGeom>
        </p:spPr>
      </p:pic>
      <p:sp>
        <p:nvSpPr>
          <p:cNvPr id="16" name="Rectangle 15"/>
          <p:cNvSpPr/>
          <p:nvPr/>
        </p:nvSpPr>
        <p:spPr>
          <a:xfrm>
            <a:off x="4955319" y="3153787"/>
            <a:ext cx="3971924" cy="1464825"/>
          </a:xfrm>
          <a:prstGeom prst="rect">
            <a:avLst/>
          </a:prstGeom>
        </p:spPr>
        <p:txBody>
          <a:bodyPr wrap="square">
            <a:spAutoFit/>
          </a:bodyPr>
          <a:lstStyle/>
          <a:p>
            <a:r>
              <a:rPr lang="en-US" sz="2400" dirty="0">
                <a:solidFill>
                  <a:srgbClr val="FF0000"/>
                </a:solidFill>
                <a:latin typeface="Times New Roman" pitchFamily="18" charset="0"/>
                <a:cs typeface="Times New Roman" pitchFamily="18" charset="0"/>
              </a:rPr>
              <a:t>* Chi </a:t>
            </a:r>
            <a:r>
              <a:rPr lang="en-US" sz="2400" dirty="0" err="1">
                <a:solidFill>
                  <a:srgbClr val="FF0000"/>
                </a:solidFill>
                <a:latin typeface="Times New Roman" pitchFamily="18" charset="0"/>
                <a:cs typeface="Times New Roman" pitchFamily="18" charset="0"/>
              </a:rPr>
              <a:t>tiết</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kì</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ảo</a:t>
            </a:r>
            <a:r>
              <a:rPr lang="en-US" sz="2400" dirty="0">
                <a:solidFill>
                  <a:srgbClr val="FF0000"/>
                </a:solidFill>
                <a:latin typeface="Times New Roman" pitchFamily="18" charset="0"/>
                <a:cs typeface="Times New Roman" pitchFamily="18" charset="0"/>
              </a:rPr>
              <a:t>: </a:t>
            </a:r>
          </a:p>
          <a:p>
            <a:r>
              <a:rPr lang="en-US" sz="2400" dirty="0">
                <a:solidFill>
                  <a:schemeClr val="dk1"/>
                </a:solidFill>
                <a:latin typeface="Times New Roman" pitchFamily="18" charset="0"/>
                <a:cs typeface="Times New Roman" pitchFamily="18" charset="0"/>
              </a:rPr>
              <a:t>- Lê </a:t>
            </a:r>
            <a:r>
              <a:rPr lang="en-US" sz="2400" dirty="0" err="1">
                <a:solidFill>
                  <a:schemeClr val="dk1"/>
                </a:solidFill>
                <a:latin typeface="Times New Roman" pitchFamily="18" charset="0"/>
                <a:cs typeface="Times New Roman" pitchFamily="18" charset="0"/>
              </a:rPr>
              <a:t>Thận</a:t>
            </a:r>
            <a:r>
              <a:rPr lang="en-US" sz="2400" dirty="0">
                <a:solidFill>
                  <a:schemeClr val="dk1"/>
                </a:solidFill>
                <a:latin typeface="Times New Roman" pitchFamily="18" charset="0"/>
                <a:cs typeface="Times New Roman" pitchFamily="18" charset="0"/>
              </a:rPr>
              <a:t> 3 </a:t>
            </a:r>
            <a:r>
              <a:rPr lang="en-US" sz="2400" dirty="0" err="1">
                <a:solidFill>
                  <a:schemeClr val="dk1"/>
                </a:solidFill>
                <a:latin typeface="Times New Roman" pitchFamily="18" charset="0"/>
                <a:cs typeface="Times New Roman" pitchFamily="18" charset="0"/>
              </a:rPr>
              <a:t>lần</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lưới</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đều</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được</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thanh</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sắt</a:t>
            </a:r>
            <a:r>
              <a:rPr lang="en-US" sz="2400" dirty="0">
                <a:solidFill>
                  <a:schemeClr val="dk1"/>
                </a:solidFill>
                <a:latin typeface="Times New Roman" pitchFamily="18" charset="0"/>
                <a:cs typeface="Times New Roman" pitchFamily="18" charset="0"/>
              </a:rPr>
              <a:t>. </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7" name="Rectangle 16"/>
          <p:cNvSpPr/>
          <p:nvPr/>
        </p:nvSpPr>
        <p:spPr>
          <a:xfrm>
            <a:off x="4794311" y="4464516"/>
            <a:ext cx="3971924" cy="87697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Khi</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nhà</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thì</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sắt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sáng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rực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chữ</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Thiên</a:t>
            </a:r>
            <a:r>
              <a:rPr lang="en-US" sz="2400" dirty="0">
                <a:latin typeface="Times New Roman" pitchFamily="18" charset="0"/>
                <a:cs typeface="Times New Roman" pitchFamily="18" charset="0"/>
              </a:rPr>
              <a:t>”.</a:t>
            </a: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 name="Rectangle 17"/>
          <p:cNvSpPr/>
          <p:nvPr/>
        </p:nvSpPr>
        <p:spPr>
          <a:xfrm>
            <a:off x="4874815" y="5341487"/>
            <a:ext cx="3971924" cy="138275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trốn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qua </a:t>
            </a:r>
            <a:r>
              <a:rPr lang="en-US" sz="2400" dirty="0" err="1">
                <a:latin typeface="Times New Roman" pitchFamily="18" charset="0"/>
                <a:cs typeface="Times New Roman" pitchFamily="18" charset="0"/>
              </a:rPr>
              <a:t>khu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rừng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矩形 15"/>
          <p:cNvSpPr/>
          <p:nvPr/>
        </p:nvSpPr>
        <p:spPr>
          <a:xfrm>
            <a:off x="8766235" y="4126798"/>
            <a:ext cx="2606398" cy="2810789"/>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val="222003358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inVertical)">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barn(inVertical)">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wipe(down)">
                                      <p:cBhvr>
                                        <p:cTn id="37" dur="500"/>
                                        <p:tgtEl>
                                          <p:spTgt spid="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5" grpId="0"/>
      <p:bldP spid="16" grpId="0"/>
      <p:bldP spid="17" grpId="0"/>
      <p:bldP spid="18" grpId="0"/>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3"/>
          <p:cNvSpPr>
            <a:spLocks noChangeArrowheads="1"/>
          </p:cNvSpPr>
          <p:nvPr/>
        </p:nvSpPr>
        <p:spPr bwMode="gray">
          <a:xfrm>
            <a:off x="304801" y="46128"/>
            <a:ext cx="6477000" cy="1020672"/>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sz="3600" b="1" dirty="0" err="1">
                <a:solidFill>
                  <a:srgbClr val="FFFF00"/>
                </a:solidFill>
                <a:latin typeface="Times New Roman" panose="02020603050405020304" pitchFamily="18" charset="0"/>
                <a:cs typeface="Times New Roman" panose="02020603050405020304" pitchFamily="18" charset="0"/>
              </a:rPr>
              <a:t>c.Sức</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mạnh</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của</a:t>
            </a:r>
            <a:r>
              <a:rPr lang="en-US" altLang="en-US" sz="3600" b="1" dirty="0">
                <a:solidFill>
                  <a:srgbClr val="FFFF00"/>
                </a:solidFill>
                <a:latin typeface="Times New Roman" panose="02020603050405020304" pitchFamily="18" charset="0"/>
                <a:cs typeface="Times New Roman" panose="02020603050405020304" pitchFamily="18" charset="0"/>
              </a:rPr>
              <a:t> g</a:t>
            </a:r>
            <a:r>
              <a:rPr lang="vi-VN" altLang="en-US" sz="3600" b="1" dirty="0">
                <a:solidFill>
                  <a:srgbClr val="FFFF00"/>
                </a:solidFill>
                <a:latin typeface="Times New Roman" panose="02020603050405020304" pitchFamily="18" charset="0"/>
                <a:cs typeface="Times New Roman" panose="02020603050405020304" pitchFamily="18" charset="0"/>
              </a:rPr>
              <a:t>ươ</a:t>
            </a:r>
            <a:r>
              <a:rPr lang="en-US" altLang="en-US" sz="3600" b="1" dirty="0">
                <a:solidFill>
                  <a:srgbClr val="FFFF00"/>
                </a:solidFill>
                <a:latin typeface="Times New Roman" panose="02020603050405020304" pitchFamily="18" charset="0"/>
                <a:cs typeface="Times New Roman" panose="02020603050405020304" pitchFamily="18" charset="0"/>
              </a:rPr>
              <a:t>m </a:t>
            </a:r>
            <a:r>
              <a:rPr lang="en-US" altLang="en-US" sz="3600" b="1" dirty="0" err="1">
                <a:solidFill>
                  <a:srgbClr val="FFFF00"/>
                </a:solidFill>
                <a:latin typeface="Times New Roman" panose="02020603050405020304" pitchFamily="18" charset="0"/>
                <a:cs typeface="Times New Roman" panose="02020603050405020304" pitchFamily="18" charset="0"/>
              </a:rPr>
              <a:t>thần</a:t>
            </a:r>
            <a:endParaRPr lang="en-US" altLang="en-US" sz="3600" b="1" dirty="0">
              <a:solidFill>
                <a:srgbClr val="FFFF00"/>
              </a:solidFill>
              <a:latin typeface="Times New Roman" panose="02020603050405020304" pitchFamily="18" charset="0"/>
              <a:cs typeface="Times New Roman" panose="02020603050405020304" pitchFamily="18" charset="0"/>
            </a:endParaRPr>
          </a:p>
        </p:txBody>
      </p:sp>
      <p:sp>
        <p:nvSpPr>
          <p:cNvPr id="13" name="Right Brace 12"/>
          <p:cNvSpPr/>
          <p:nvPr/>
        </p:nvSpPr>
        <p:spPr>
          <a:xfrm>
            <a:off x="5612061" y="1219200"/>
            <a:ext cx="440140" cy="5029200"/>
          </a:xfrm>
          <a:prstGeom prst="rightBrace">
            <a:avLst/>
          </a:prstGeom>
          <a:ln w="571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
          <p:cNvSpPr>
            <a:spLocks noChangeArrowheads="1"/>
          </p:cNvSpPr>
          <p:nvPr/>
        </p:nvSpPr>
        <p:spPr bwMode="auto">
          <a:xfrm>
            <a:off x="6120118" y="2590800"/>
            <a:ext cx="5216256" cy="28623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eaLnBrk="0" fontAlgn="base" hangingPunct="0">
              <a:spcBef>
                <a:spcPct val="0"/>
              </a:spcBef>
              <a:spcAft>
                <a:spcPct val="0"/>
              </a:spcAft>
            </a:pPr>
            <a:r>
              <a:rPr lang="en-US" sz="3600" dirty="0">
                <a:latin typeface="Times New Roman" pitchFamily="18" charset="0"/>
                <a:cs typeface="Times New Roman" pitchFamily="18" charset="0"/>
              </a:rPr>
              <a:t>=&gt; Ý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quả</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sức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mạnh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dân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cuộc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kháng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chiến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chính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sẽ</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đem</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thắng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lợi</a:t>
            </a:r>
            <a:r>
              <a:rPr lang="en-US" sz="3600" dirty="0">
                <a:latin typeface="Times New Roman" pitchFamily="18" charset="0"/>
                <a:cs typeface="Times New Roman" pitchFamily="18" charset="0"/>
              </a:rPr>
              <a:t>.</a:t>
            </a:r>
            <a:endParaRPr lang="en-US" sz="3600" dirty="0">
              <a:latin typeface="Times New Roman" pitchFamily="18" charset="0"/>
              <a:ea typeface="Calibri" pitchFamily="34" charset="0"/>
              <a:cs typeface="Times New Roman" pitchFamily="18" charset="0"/>
            </a:endParaRPr>
          </a:p>
        </p:txBody>
      </p:sp>
      <p:sp>
        <p:nvSpPr>
          <p:cNvPr id="18" name="Rectangle 1"/>
          <p:cNvSpPr>
            <a:spLocks noChangeArrowheads="1"/>
          </p:cNvSpPr>
          <p:nvPr/>
        </p:nvSpPr>
        <p:spPr bwMode="auto">
          <a:xfrm>
            <a:off x="1021157" y="1371600"/>
            <a:ext cx="4522987"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Từ</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khi</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có</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nhuệ</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khí</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nghĩa</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tăng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Minh </a:t>
            </a:r>
            <a:r>
              <a:rPr lang="en-US" sz="3200" dirty="0" err="1">
                <a:latin typeface="Times New Roman" pitchFamily="18" charset="0"/>
                <a:cs typeface="Times New Roman" pitchFamily="18" charset="0"/>
              </a:rPr>
              <a:t>bạt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vía</a:t>
            </a:r>
            <a:r>
              <a:rPr lang="en-US" sz="3200" dirty="0">
                <a:latin typeface="Times New Roman" pitchFamily="18" charset="0"/>
                <a:cs typeface="Times New Roman" pitchFamily="18" charset="0"/>
              </a:rPr>
              <a:t>.</a:t>
            </a:r>
          </a:p>
          <a:p>
            <a:pPr algn="just" eaLnBrk="0" fontAlgn="base" hangingPunct="0">
              <a:spcBef>
                <a:spcPct val="0"/>
              </a:spcBef>
              <a:spcAft>
                <a:spcPct val="0"/>
              </a:spcAft>
              <a:buFont typeface="Wingdings" pitchFamily="2" charset="2"/>
              <a:buChar char="v"/>
            </a:pPr>
            <a:endParaRPr lang="en-US" sz="3000" dirty="0">
              <a:latin typeface="Times New Roman" pitchFamily="18" charset="0"/>
              <a:ea typeface="Calibri" pitchFamily="34" charset="0"/>
              <a:cs typeface="Times New Roman" pitchFamily="18" charset="0"/>
            </a:endParaRPr>
          </a:p>
        </p:txBody>
      </p:sp>
      <p:sp>
        <p:nvSpPr>
          <p:cNvPr id="19" name="Rectangle 1"/>
          <p:cNvSpPr>
            <a:spLocks noChangeArrowheads="1"/>
          </p:cNvSpPr>
          <p:nvPr/>
        </p:nvSpPr>
        <p:spPr bwMode="auto">
          <a:xfrm>
            <a:off x="533401" y="4104259"/>
            <a:ext cx="4896984"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mở</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đường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cho</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họ</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đánh</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đến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lúc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không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còn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một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bóng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giặc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trên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đất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nước</a:t>
            </a:r>
            <a:r>
              <a:rPr lang="en-US" sz="3200" dirty="0">
                <a:latin typeface="Times New Roman" pitchFamily="18" charset="0"/>
                <a:cs typeface="Times New Roman" pitchFamily="18" charset="0"/>
              </a:rPr>
              <a:t>.</a:t>
            </a:r>
          </a:p>
          <a:p>
            <a:pPr algn="just" eaLnBrk="0" fontAlgn="base" hangingPunct="0">
              <a:spcBef>
                <a:spcPct val="0"/>
              </a:spcBef>
              <a:spcAft>
                <a:spcPct val="0"/>
              </a:spcAft>
            </a:pPr>
            <a:endParaRPr lang="en-US" sz="3000" dirty="0">
              <a:latin typeface="Times New Roman" pitchFamily="18" charset="0"/>
              <a:ea typeface="Calibri" pitchFamily="34" charset="0"/>
              <a:cs typeface="Times New Roman" pitchFamily="18" charset="0"/>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0" y="71190"/>
            <a:ext cx="3349454" cy="23160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6923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Horizont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8"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Freeform 3"/>
          <p:cNvSpPr>
            <a:spLocks/>
          </p:cNvSpPr>
          <p:nvPr/>
        </p:nvSpPr>
        <p:spPr bwMode="gray">
          <a:xfrm>
            <a:off x="4312266" y="509301"/>
            <a:ext cx="1777604" cy="1917700"/>
          </a:xfrm>
          <a:custGeom>
            <a:avLst/>
            <a:gdLst>
              <a:gd name="T0" fmla="*/ 0 w 982"/>
              <a:gd name="T1" fmla="*/ 774 h 774"/>
              <a:gd name="T2" fmla="*/ 2 w 982"/>
              <a:gd name="T3" fmla="*/ 770 h 774"/>
              <a:gd name="T4" fmla="*/ 8 w 982"/>
              <a:gd name="T5" fmla="*/ 754 h 774"/>
              <a:gd name="T6" fmla="*/ 16 w 982"/>
              <a:gd name="T7" fmla="*/ 730 h 774"/>
              <a:gd name="T8" fmla="*/ 32 w 982"/>
              <a:gd name="T9" fmla="*/ 698 h 774"/>
              <a:gd name="T10" fmla="*/ 50 w 982"/>
              <a:gd name="T11" fmla="*/ 660 h 774"/>
              <a:gd name="T12" fmla="*/ 76 w 982"/>
              <a:gd name="T13" fmla="*/ 618 h 774"/>
              <a:gd name="T14" fmla="*/ 106 w 982"/>
              <a:gd name="T15" fmla="*/ 574 h 774"/>
              <a:gd name="T16" fmla="*/ 142 w 982"/>
              <a:gd name="T17" fmla="*/ 528 h 774"/>
              <a:gd name="T18" fmla="*/ 186 w 982"/>
              <a:gd name="T19" fmla="*/ 482 h 774"/>
              <a:gd name="T20" fmla="*/ 236 w 982"/>
              <a:gd name="T21" fmla="*/ 438 h 774"/>
              <a:gd name="T22" fmla="*/ 294 w 982"/>
              <a:gd name="T23" fmla="*/ 398 h 774"/>
              <a:gd name="T24" fmla="*/ 360 w 982"/>
              <a:gd name="T25" fmla="*/ 360 h 774"/>
              <a:gd name="T26" fmla="*/ 426 w 982"/>
              <a:gd name="T27" fmla="*/ 332 h 774"/>
              <a:gd name="T28" fmla="*/ 488 w 982"/>
              <a:gd name="T29" fmla="*/ 314 h 774"/>
              <a:gd name="T30" fmla="*/ 544 w 982"/>
              <a:gd name="T31" fmla="*/ 304 h 774"/>
              <a:gd name="T32" fmla="*/ 594 w 982"/>
              <a:gd name="T33" fmla="*/ 300 h 774"/>
              <a:gd name="T34" fmla="*/ 638 w 982"/>
              <a:gd name="T35" fmla="*/ 300 h 774"/>
              <a:gd name="T36" fmla="*/ 678 w 982"/>
              <a:gd name="T37" fmla="*/ 304 h 774"/>
              <a:gd name="T38" fmla="*/ 710 w 982"/>
              <a:gd name="T39" fmla="*/ 312 h 774"/>
              <a:gd name="T40" fmla="*/ 736 w 982"/>
              <a:gd name="T41" fmla="*/ 320 h 774"/>
              <a:gd name="T42" fmla="*/ 754 w 982"/>
              <a:gd name="T43" fmla="*/ 326 h 774"/>
              <a:gd name="T44" fmla="*/ 766 w 982"/>
              <a:gd name="T45" fmla="*/ 332 h 774"/>
              <a:gd name="T46" fmla="*/ 770 w 982"/>
              <a:gd name="T47" fmla="*/ 334 h 774"/>
              <a:gd name="T48" fmla="*/ 680 w 982"/>
              <a:gd name="T49" fmla="*/ 476 h 774"/>
              <a:gd name="T50" fmla="*/ 982 w 982"/>
              <a:gd name="T51" fmla="*/ 370 h 774"/>
              <a:gd name="T52" fmla="*/ 912 w 982"/>
              <a:gd name="T53" fmla="*/ 0 h 774"/>
              <a:gd name="T54" fmla="*/ 854 w 982"/>
              <a:gd name="T55" fmla="*/ 150 h 774"/>
              <a:gd name="T56" fmla="*/ 850 w 982"/>
              <a:gd name="T57" fmla="*/ 148 h 774"/>
              <a:gd name="T58" fmla="*/ 838 w 982"/>
              <a:gd name="T59" fmla="*/ 142 h 774"/>
              <a:gd name="T60" fmla="*/ 822 w 982"/>
              <a:gd name="T61" fmla="*/ 134 h 774"/>
              <a:gd name="T62" fmla="*/ 798 w 982"/>
              <a:gd name="T63" fmla="*/ 126 h 774"/>
              <a:gd name="T64" fmla="*/ 768 w 982"/>
              <a:gd name="T65" fmla="*/ 120 h 774"/>
              <a:gd name="T66" fmla="*/ 732 w 982"/>
              <a:gd name="T67" fmla="*/ 114 h 774"/>
              <a:gd name="T68" fmla="*/ 692 w 982"/>
              <a:gd name="T69" fmla="*/ 110 h 774"/>
              <a:gd name="T70" fmla="*/ 646 w 982"/>
              <a:gd name="T71" fmla="*/ 110 h 774"/>
              <a:gd name="T72" fmla="*/ 596 w 982"/>
              <a:gd name="T73" fmla="*/ 116 h 774"/>
              <a:gd name="T74" fmla="*/ 540 w 982"/>
              <a:gd name="T75" fmla="*/ 126 h 774"/>
              <a:gd name="T76" fmla="*/ 482 w 982"/>
              <a:gd name="T77" fmla="*/ 146 h 774"/>
              <a:gd name="T78" fmla="*/ 422 w 982"/>
              <a:gd name="T79" fmla="*/ 172 h 774"/>
              <a:gd name="T80" fmla="*/ 356 w 982"/>
              <a:gd name="T81" fmla="*/ 210 h 774"/>
              <a:gd name="T82" fmla="*/ 290 w 982"/>
              <a:gd name="T83" fmla="*/ 258 h 774"/>
              <a:gd name="T84" fmla="*/ 230 w 982"/>
              <a:gd name="T85" fmla="*/ 310 h 774"/>
              <a:gd name="T86" fmla="*/ 178 w 982"/>
              <a:gd name="T87" fmla="*/ 364 h 774"/>
              <a:gd name="T88" fmla="*/ 136 w 982"/>
              <a:gd name="T89" fmla="*/ 422 h 774"/>
              <a:gd name="T90" fmla="*/ 100 w 982"/>
              <a:gd name="T91" fmla="*/ 480 h 774"/>
              <a:gd name="T92" fmla="*/ 72 w 982"/>
              <a:gd name="T93" fmla="*/ 536 h 774"/>
              <a:gd name="T94" fmla="*/ 48 w 982"/>
              <a:gd name="T95" fmla="*/ 590 h 774"/>
              <a:gd name="T96" fmla="*/ 30 w 982"/>
              <a:gd name="T97" fmla="*/ 640 h 774"/>
              <a:gd name="T98" fmla="*/ 18 w 982"/>
              <a:gd name="T99" fmla="*/ 684 h 774"/>
              <a:gd name="T100" fmla="*/ 8 w 982"/>
              <a:gd name="T101" fmla="*/ 722 h 774"/>
              <a:gd name="T102" fmla="*/ 4 w 982"/>
              <a:gd name="T103" fmla="*/ 750 h 774"/>
              <a:gd name="T104" fmla="*/ 0 w 982"/>
              <a:gd name="T105" fmla="*/ 768 h 774"/>
              <a:gd name="T106" fmla="*/ 0 w 982"/>
              <a:gd name="T107"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chemeClr val="hlink">
                  <a:gamma/>
                  <a:tint val="90980"/>
                  <a:invGamma/>
                  <a:alpha val="32001"/>
                </a:schemeClr>
              </a:gs>
              <a:gs pos="100000">
                <a:schemeClr val="hlink"/>
              </a:gs>
            </a:gsLst>
            <a:lin ang="0" scaled="1"/>
          </a:gradFill>
          <a:ln>
            <a:noFill/>
          </a:ln>
          <a:extLst>
            <a:ext uri="{91240B29-F687-4F45-9708-019B960494DF}">
              <a14:hiddenLine xmlns:a14="http://schemas.microsoft.com/office/drawing/2010/main" w="12700">
                <a:solidFill>
                  <a:srgbClr val="000000"/>
                </a:solidFill>
                <a:prstDash val="solid"/>
                <a:round/>
                <a:headEnd/>
                <a:tailEnd/>
              </a14:hiddenLine>
            </a:ext>
          </a:extLst>
        </p:spPr>
        <p:txBody>
          <a:bodyPr/>
          <a:lstStyle/>
          <a:p>
            <a:pPr>
              <a:defRPr/>
            </a:pPr>
            <a:endParaRPr lang="en-US">
              <a:solidFill>
                <a:prstClr val="black"/>
              </a:solidFill>
              <a:latin typeface="Trebuchet MS" panose="020B0603020202020204"/>
              <a:cs typeface="Arial" panose="020B0604020202020204" pitchFamily="34" charset="0"/>
            </a:endParaRPr>
          </a:p>
        </p:txBody>
      </p:sp>
      <p:sp>
        <p:nvSpPr>
          <p:cNvPr id="91144" name="AutoShape 8"/>
          <p:cNvSpPr>
            <a:spLocks noChangeArrowheads="1"/>
          </p:cNvSpPr>
          <p:nvPr/>
        </p:nvSpPr>
        <p:spPr bwMode="auto">
          <a:xfrm>
            <a:off x="6089871" y="1208624"/>
            <a:ext cx="4495853" cy="4887378"/>
          </a:xfrm>
          <a:prstGeom prst="roundRect">
            <a:avLst>
              <a:gd name="adj" fmla="val 4690"/>
            </a:avLst>
          </a:prstGeom>
          <a:noFill/>
          <a:ln w="57150">
            <a:solidFill>
              <a:schemeClr val="hlink"/>
            </a:solidFill>
            <a:round/>
            <a:headEnd/>
            <a:tailEnd/>
          </a:ln>
          <a:effectLst/>
          <a:extLst>
            <a:ext uri="{909E8E84-426E-40DD-AFC4-6F175D3DCCD1}">
              <a14:hiddenFill xmlns:a14="http://schemas.microsoft.com/office/drawing/2010/main">
                <a:solidFill>
                  <a:srgbClr val="6FC5E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45" name="AutoShape 9"/>
          <p:cNvSpPr>
            <a:spLocks noChangeArrowheads="1"/>
          </p:cNvSpPr>
          <p:nvPr/>
        </p:nvSpPr>
        <p:spPr bwMode="gray">
          <a:xfrm>
            <a:off x="6596515" y="1041238"/>
            <a:ext cx="3027872" cy="546100"/>
          </a:xfrm>
          <a:prstGeom prst="roundRect">
            <a:avLst>
              <a:gd name="adj" fmla="val 50000"/>
            </a:avLst>
          </a:prstGeom>
          <a:solidFill>
            <a:srgbClr val="CCFFCC"/>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grpSp>
        <p:nvGrpSpPr>
          <p:cNvPr id="177160" name="Group 15"/>
          <p:cNvGrpSpPr>
            <a:grpSpLocks/>
          </p:cNvGrpSpPr>
          <p:nvPr/>
        </p:nvGrpSpPr>
        <p:grpSpPr bwMode="auto">
          <a:xfrm>
            <a:off x="762000" y="2009957"/>
            <a:ext cx="4563333" cy="4086044"/>
            <a:chOff x="562" y="1784"/>
            <a:chExt cx="1460" cy="2146"/>
          </a:xfrm>
        </p:grpSpPr>
        <p:sp>
          <p:nvSpPr>
            <p:cNvPr id="91152" name="AutoShape 16"/>
            <p:cNvSpPr>
              <a:spLocks noChangeArrowheads="1"/>
            </p:cNvSpPr>
            <p:nvPr/>
          </p:nvSpPr>
          <p:spPr bwMode="auto">
            <a:xfrm>
              <a:off x="562" y="1942"/>
              <a:ext cx="1460" cy="1988"/>
            </a:xfrm>
            <a:prstGeom prst="roundRect">
              <a:avLst>
                <a:gd name="adj" fmla="val 4690"/>
              </a:avLst>
            </a:prstGeom>
            <a:noFill/>
            <a:ln w="57150">
              <a:solidFill>
                <a:schemeClr val="folHlink"/>
              </a:solidFill>
              <a:round/>
              <a:headEnd/>
              <a:tailEnd/>
            </a:ln>
            <a:effectLst/>
            <a:extLst>
              <a:ext uri="{909E8E84-426E-40DD-AFC4-6F175D3DCCD1}">
                <a14:hiddenFill xmlns:a14="http://schemas.microsoft.com/office/drawing/2010/main">
                  <a:solidFill>
                    <a:srgbClr val="D2D8A8"/>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53" name="AutoShape 17"/>
            <p:cNvSpPr>
              <a:spLocks noChangeArrowheads="1"/>
            </p:cNvSpPr>
            <p:nvPr/>
          </p:nvSpPr>
          <p:spPr bwMode="gray">
            <a:xfrm>
              <a:off x="712" y="1788"/>
              <a:ext cx="1174" cy="245"/>
            </a:xfrm>
            <a:prstGeom prst="roundRect">
              <a:avLst>
                <a:gd name="adj" fmla="val 50000"/>
              </a:avLst>
            </a:prstGeom>
            <a:solidFill>
              <a:schemeClr val="bg1">
                <a:lumMod val="9500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177174" name="Text Box 20"/>
            <p:cNvSpPr txBox="1">
              <a:spLocks noChangeArrowheads="1"/>
            </p:cNvSpPr>
            <p:nvPr/>
          </p:nvSpPr>
          <p:spPr bwMode="gray">
            <a:xfrm>
              <a:off x="988" y="1784"/>
              <a:ext cx="678" cy="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err="1">
                  <a:solidFill>
                    <a:srgbClr val="FF0000"/>
                  </a:solidFill>
                  <a:latin typeface="Times New Roman" panose="02020603050405020304" pitchFamily="18" charset="0"/>
                  <a:cs typeface="Times New Roman" panose="02020603050405020304" pitchFamily="18" charset="0"/>
                </a:rPr>
                <a:t>Hoàn</a:t>
              </a:r>
              <a:r>
                <a:rPr lang="en-US" altLang="en-US" sz="2400" b="1" dirty="0">
                  <a:solidFill>
                    <a:srgbClr val="FF0000"/>
                  </a:solidFill>
                  <a:latin typeface="Times New Roman" panose="02020603050405020304" pitchFamily="18" charset="0"/>
                  <a:cs typeface="Times New Roman" panose="02020603050405020304" pitchFamily="18" charset="0"/>
                </a:rPr>
                <a:t> </a:t>
              </a:r>
              <a:r>
                <a:rPr lang="en-US" altLang="en-US" sz="2400" b="1" dirty="0" err="1">
                  <a:solidFill>
                    <a:srgbClr val="FF0000"/>
                  </a:solidFill>
                  <a:latin typeface="Times New Roman" panose="02020603050405020304" pitchFamily="18" charset="0"/>
                  <a:cs typeface="Times New Roman" panose="02020603050405020304" pitchFamily="18" charset="0"/>
                </a:rPr>
                <a:t>cảnh</a:t>
              </a:r>
              <a:endParaRPr lang="en-US" altLang="en-US" sz="2400" b="1" dirty="0">
                <a:solidFill>
                  <a:srgbClr val="FF0000"/>
                </a:solidFill>
                <a:latin typeface="Times New Roman" panose="02020603050405020304" pitchFamily="18" charset="0"/>
                <a:cs typeface="Times New Roman" panose="02020603050405020304" pitchFamily="18" charset="0"/>
              </a:endParaRPr>
            </a:p>
          </p:txBody>
        </p:sp>
      </p:grpSp>
      <p:sp>
        <p:nvSpPr>
          <p:cNvPr id="177162" name="Text Box 20"/>
          <p:cNvSpPr txBox="1">
            <a:spLocks noChangeArrowheads="1"/>
          </p:cNvSpPr>
          <p:nvPr/>
        </p:nvSpPr>
        <p:spPr bwMode="gray">
          <a:xfrm>
            <a:off x="7347312" y="1035123"/>
            <a:ext cx="160492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 Ý NGHĨA</a:t>
            </a:r>
          </a:p>
        </p:txBody>
      </p:sp>
      <p:sp>
        <p:nvSpPr>
          <p:cNvPr id="29" name="Text Box 22"/>
          <p:cNvSpPr txBox="1">
            <a:spLocks noChangeArrowheads="1"/>
          </p:cNvSpPr>
          <p:nvPr/>
        </p:nvSpPr>
        <p:spPr bwMode="auto">
          <a:xfrm>
            <a:off x="6143580" y="1577567"/>
            <a:ext cx="4419880" cy="4401205"/>
          </a:xfrm>
          <a:prstGeom prst="rect">
            <a:avLst/>
          </a:prstGeom>
          <a:solidFill>
            <a:schemeClr val="accent2">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Con </a:t>
            </a:r>
            <a:r>
              <a:rPr lang="en-US" sz="2800" dirty="0" err="1">
                <a:latin typeface="Times New Roman" pitchFamily="18" charset="0"/>
                <a:cs typeface="Times New Roman" pitchFamily="18" charset="0"/>
              </a:rPr>
              <a:t>người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Việt</a:t>
            </a:r>
            <a:r>
              <a:rPr lang="en-US" sz="2800" dirty="0">
                <a:latin typeface="Times New Roman" pitchFamily="18" charset="0"/>
                <a:cs typeface="Times New Roman" pitchFamily="18" charset="0"/>
              </a:rPr>
              <a:t> Nam </a:t>
            </a:r>
            <a:r>
              <a:rPr lang="en-US" sz="2800" dirty="0" err="1">
                <a:latin typeface="Times New Roman" pitchFamily="18" charset="0"/>
                <a:cs typeface="Times New Roman" pitchFamily="18" charset="0"/>
              </a:rPr>
              <a:t>vốn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lao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động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hiền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nhưng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lâm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nguy</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sẵn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xả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cứu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hòa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họ</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muốn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cuộc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sống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yên</a:t>
            </a:r>
            <a:r>
              <a:rPr lang="en-US" sz="2800" dirty="0">
                <a:latin typeface="Times New Roman" pitchFamily="18" charset="0"/>
                <a:cs typeface="Times New Roman" pitchFamily="18" charset="0"/>
              </a:rPr>
              <a:t>. </a:t>
            </a:r>
          </a:p>
          <a:p>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Giải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thích</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tên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gọi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Gươm</a:t>
            </a:r>
            <a:r>
              <a:rPr lang="en-US" sz="2800" b="1" i="1" dirty="0">
                <a:latin typeface="Times New Roman" pitchFamily="18" charset="0"/>
                <a:cs typeface="Times New Roman" pitchFamily="18" charset="0"/>
              </a:rPr>
              <a:t> (hay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Hoàn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Kiếm</a:t>
            </a:r>
            <a:r>
              <a:rPr lang="en-US" sz="2800" b="1" i="1" dirty="0">
                <a:latin typeface="Times New Roman" pitchFamily="18" charset="0"/>
                <a:cs typeface="Times New Roman" pitchFamily="18" charset="0"/>
              </a:rPr>
              <a:t>).</a:t>
            </a:r>
            <a:endParaRPr lang="en-US" sz="2800" dirty="0">
              <a:latin typeface="Times New Roman" pitchFamily="18" charset="0"/>
              <a:cs typeface="Times New Roman" pitchFamily="18" charset="0"/>
            </a:endParaRPr>
          </a:p>
          <a:p>
            <a:endParaRPr lang="vi-VN" sz="2800" b="1" dirty="0">
              <a:solidFill>
                <a:srgbClr val="0000FF"/>
              </a:solidFill>
              <a:latin typeface="Times New Roman" panose="02020603050405020304" pitchFamily="18" charset="0"/>
              <a:cs typeface="Times New Roman" panose="02020603050405020304" pitchFamily="18" charset="0"/>
            </a:endParaRPr>
          </a:p>
        </p:txBody>
      </p:sp>
      <p:sp>
        <p:nvSpPr>
          <p:cNvPr id="177165" name="AutoShape 3"/>
          <p:cNvSpPr>
            <a:spLocks noChangeArrowheads="1"/>
          </p:cNvSpPr>
          <p:nvPr/>
        </p:nvSpPr>
        <p:spPr bwMode="gray">
          <a:xfrm>
            <a:off x="4128454" y="44892"/>
            <a:ext cx="5853746"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2. Long </a:t>
            </a:r>
            <a:r>
              <a:rPr lang="en-US" altLang="en-US" b="1" dirty="0" err="1">
                <a:solidFill>
                  <a:srgbClr val="FFFF00"/>
                </a:solidFill>
                <a:latin typeface="Times New Roman" panose="02020603050405020304" pitchFamily="18" charset="0"/>
                <a:cs typeface="Times New Roman" panose="02020603050405020304" pitchFamily="18" charset="0"/>
              </a:rPr>
              <a:t>Quân</a:t>
            </a:r>
            <a:r>
              <a:rPr lang="en-US" altLang="en-US" b="1" dirty="0">
                <a:solidFill>
                  <a:srgbClr val="FFFF00"/>
                </a:solidFill>
                <a:latin typeface="Times New Roman" panose="02020603050405020304" pitchFamily="18" charset="0"/>
                <a:cs typeface="Times New Roman" panose="02020603050405020304" pitchFamily="18" charset="0"/>
              </a:rPr>
              <a:t> </a:t>
            </a:r>
            <a:r>
              <a:rPr lang="vi-VN" altLang="en-US" b="1" dirty="0">
                <a:solidFill>
                  <a:srgbClr val="FFFF00"/>
                </a:solidFill>
                <a:latin typeface="Times New Roman" panose="02020603050405020304" pitchFamily="18" charset="0"/>
                <a:cs typeface="Times New Roman" panose="02020603050405020304" pitchFamily="18" charset="0"/>
              </a:rPr>
              <a:t>đòi</a:t>
            </a:r>
            <a:r>
              <a:rPr lang="en-US" altLang="en-US" b="1" dirty="0">
                <a:solidFill>
                  <a:srgbClr val="FFFF00"/>
                </a:solidFill>
                <a:latin typeface="Times New Roman" panose="02020603050405020304" pitchFamily="18" charset="0"/>
                <a:cs typeface="Times New Roman" panose="02020603050405020304" pitchFamily="18" charset="0"/>
              </a:rPr>
              <a:t> </a:t>
            </a:r>
            <a:r>
              <a:rPr lang="en-US" altLang="en-US" b="1" dirty="0" err="1">
                <a:solidFill>
                  <a:srgbClr val="FFFF00"/>
                </a:solidFill>
                <a:latin typeface="Times New Roman" panose="02020603050405020304" pitchFamily="18" charset="0"/>
                <a:cs typeface="Times New Roman" panose="02020603050405020304" pitchFamily="18" charset="0"/>
              </a:rPr>
              <a:t>lại</a:t>
            </a:r>
            <a:r>
              <a:rPr lang="en-US" altLang="en-US" b="1" dirty="0">
                <a:solidFill>
                  <a:srgbClr val="FFFF00"/>
                </a:solidFill>
                <a:latin typeface="Times New Roman" panose="02020603050405020304" pitchFamily="18" charset="0"/>
                <a:cs typeface="Times New Roman" panose="02020603050405020304" pitchFamily="18" charset="0"/>
              </a:rPr>
              <a:t> g</a:t>
            </a:r>
            <a:r>
              <a:rPr lang="vi-VN" altLang="en-US" b="1" dirty="0">
                <a:solidFill>
                  <a:srgbClr val="FFFF00"/>
                </a:solidFill>
                <a:latin typeface="Times New Roman" panose="02020603050405020304" pitchFamily="18" charset="0"/>
                <a:cs typeface="Times New Roman" panose="02020603050405020304" pitchFamily="18" charset="0"/>
              </a:rPr>
              <a:t>ươ</a:t>
            </a:r>
            <a:r>
              <a:rPr lang="en-US" altLang="en-US" b="1" dirty="0">
                <a:solidFill>
                  <a:srgbClr val="FFFF00"/>
                </a:solidFill>
                <a:latin typeface="Times New Roman" panose="02020603050405020304" pitchFamily="18" charset="0"/>
                <a:cs typeface="Times New Roman" panose="02020603050405020304" pitchFamily="18" charset="0"/>
              </a:rPr>
              <a:t>m </a:t>
            </a:r>
            <a:r>
              <a:rPr lang="en-US" altLang="en-US" b="1" dirty="0" err="1">
                <a:solidFill>
                  <a:srgbClr val="FFFF00"/>
                </a:solidFill>
                <a:latin typeface="Times New Roman" panose="02020603050405020304" pitchFamily="18" charset="0"/>
                <a:cs typeface="Times New Roman" panose="02020603050405020304" pitchFamily="18" charset="0"/>
              </a:rPr>
              <a:t>thần</a:t>
            </a:r>
            <a:r>
              <a:rPr lang="en-US" altLang="en-US" b="1" dirty="0">
                <a:solidFill>
                  <a:srgbClr val="FFFF00"/>
                </a:solidFill>
                <a:latin typeface="Times New Roman" panose="02020603050405020304" pitchFamily="18" charset="0"/>
                <a:cs typeface="Times New Roman" panose="02020603050405020304" pitchFamily="18" charset="0"/>
              </a:rPr>
              <a:t> </a:t>
            </a:r>
          </a:p>
        </p:txBody>
      </p:sp>
      <p:sp>
        <p:nvSpPr>
          <p:cNvPr id="177166" name="Text Box 21"/>
          <p:cNvSpPr txBox="1">
            <a:spLocks noChangeArrowheads="1"/>
          </p:cNvSpPr>
          <p:nvPr/>
        </p:nvSpPr>
        <p:spPr bwMode="auto">
          <a:xfrm>
            <a:off x="914400" y="2783038"/>
            <a:ext cx="4136379" cy="3194721"/>
          </a:xfrm>
          <a:prstGeom prst="rect">
            <a:avLst/>
          </a:prstGeom>
          <a:solidFill>
            <a:schemeClr val="accent5">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Một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năm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đuổi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giặc</a:t>
            </a:r>
            <a:r>
              <a:rPr lang="en-US" sz="2800" dirty="0">
                <a:latin typeface="Times New Roman" pitchFamily="18" charset="0"/>
                <a:cs typeface="Times New Roman" pitchFamily="18" charset="0"/>
              </a:rPr>
              <a:t> Minh, Lê </a:t>
            </a:r>
            <a:r>
              <a:rPr lang="en-US" sz="2800" dirty="0" err="1">
                <a:latin typeface="Times New Roman" pitchFamily="18" charset="0"/>
                <a:cs typeface="Times New Roman" pitchFamily="18" charset="0"/>
              </a:rPr>
              <a:t>Lợi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vua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dạo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hồ</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Vọng</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Rùa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p>
          <a:p>
            <a:pPr algn="just">
              <a:lnSpc>
                <a:spcPct val="120000"/>
              </a:lnSpc>
            </a:pPr>
            <a:endParaRPr lang="en-US" sz="2800" b="1" dirty="0">
              <a:solidFill>
                <a:srgbClr val="0000FF"/>
              </a:solidFill>
              <a:latin typeface="Times New Roman" panose="02020603050405020304" pitchFamily="18" charset="0"/>
              <a:cs typeface="Times New Roman" panose="02020603050405020304" pitchFamily="18" charset="0"/>
            </a:endParaRPr>
          </a:p>
        </p:txBody>
      </p:sp>
      <p:pic>
        <p:nvPicPr>
          <p:cNvPr id="21" name="Picture 20"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66150" y="2261109"/>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33551" y="3794291"/>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3"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14222" y="5227256"/>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1" y="44892"/>
            <a:ext cx="2362199" cy="1707709"/>
          </a:xfrm>
          <a:prstGeom prst="rect">
            <a:avLst/>
          </a:prstGeom>
        </p:spPr>
      </p:pic>
    </p:spTree>
    <p:extLst>
      <p:ext uri="{BB962C8B-B14F-4D97-AF65-F5344CB8AC3E}">
        <p14:creationId xmlns:p14="http://schemas.microsoft.com/office/powerpoint/2010/main" val="215744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7165"/>
                                        </p:tgtEl>
                                        <p:attrNameLst>
                                          <p:attrName>style.visibility</p:attrName>
                                        </p:attrNameLst>
                                      </p:cBhvr>
                                      <p:to>
                                        <p:strVal val="visible"/>
                                      </p:to>
                                    </p:set>
                                    <p:animEffect transition="in" filter="fade">
                                      <p:cBhvr>
                                        <p:cTn id="7" dur="1000"/>
                                        <p:tgtEl>
                                          <p:spTgt spid="177165"/>
                                        </p:tgtEl>
                                      </p:cBhvr>
                                    </p:animEffect>
                                    <p:anim calcmode="lin" valueType="num">
                                      <p:cBhvr>
                                        <p:cTn id="8" dur="1000" fill="hold"/>
                                        <p:tgtEl>
                                          <p:spTgt spid="177165"/>
                                        </p:tgtEl>
                                        <p:attrNameLst>
                                          <p:attrName>ppt_x</p:attrName>
                                        </p:attrNameLst>
                                      </p:cBhvr>
                                      <p:tavLst>
                                        <p:tav tm="0">
                                          <p:val>
                                            <p:strVal val="#ppt_x"/>
                                          </p:val>
                                        </p:tav>
                                        <p:tav tm="100000">
                                          <p:val>
                                            <p:strVal val="#ppt_x"/>
                                          </p:val>
                                        </p:tav>
                                      </p:tavLst>
                                    </p:anim>
                                    <p:anim calcmode="lin" valueType="num">
                                      <p:cBhvr>
                                        <p:cTn id="9" dur="1000" fill="hold"/>
                                        <p:tgtEl>
                                          <p:spTgt spid="17716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77160"/>
                                        </p:tgtEl>
                                        <p:attrNameLst>
                                          <p:attrName>style.visibility</p:attrName>
                                        </p:attrNameLst>
                                      </p:cBhvr>
                                      <p:to>
                                        <p:strVal val="visible"/>
                                      </p:to>
                                    </p:set>
                                    <p:anim calcmode="lin" valueType="num">
                                      <p:cBhvr additive="base">
                                        <p:cTn id="14" dur="500" fill="hold"/>
                                        <p:tgtEl>
                                          <p:spTgt spid="177160"/>
                                        </p:tgtEl>
                                        <p:attrNameLst>
                                          <p:attrName>ppt_x</p:attrName>
                                        </p:attrNameLst>
                                      </p:cBhvr>
                                      <p:tavLst>
                                        <p:tav tm="0">
                                          <p:val>
                                            <p:strVal val="#ppt_x"/>
                                          </p:val>
                                        </p:tav>
                                        <p:tav tm="100000">
                                          <p:val>
                                            <p:strVal val="#ppt_x"/>
                                          </p:val>
                                        </p:tav>
                                      </p:tavLst>
                                    </p:anim>
                                    <p:anim calcmode="lin" valueType="num">
                                      <p:cBhvr additive="base">
                                        <p:cTn id="15" dur="500" fill="hold"/>
                                        <p:tgtEl>
                                          <p:spTgt spid="17716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7166"/>
                                        </p:tgtEl>
                                        <p:attrNameLst>
                                          <p:attrName>style.visibility</p:attrName>
                                        </p:attrNameLst>
                                      </p:cBhvr>
                                      <p:to>
                                        <p:strVal val="visible"/>
                                      </p:to>
                                    </p:set>
                                    <p:animEffect transition="in" filter="barn(inVertical)">
                                      <p:cBhvr>
                                        <p:cTn id="20" dur="500"/>
                                        <p:tgtEl>
                                          <p:spTgt spid="177166"/>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91139"/>
                                        </p:tgtEl>
                                        <p:attrNameLst>
                                          <p:attrName>style.visibility</p:attrName>
                                        </p:attrNameLst>
                                      </p:cBhvr>
                                      <p:to>
                                        <p:strVal val="visible"/>
                                      </p:to>
                                    </p:set>
                                    <p:animEffect transition="in" filter="circle(in)">
                                      <p:cBhvr>
                                        <p:cTn id="25" dur="2000"/>
                                        <p:tgtEl>
                                          <p:spTgt spid="91139"/>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91145"/>
                                        </p:tgtEl>
                                        <p:attrNameLst>
                                          <p:attrName>style.visibility</p:attrName>
                                        </p:attrNameLst>
                                      </p:cBhvr>
                                      <p:to>
                                        <p:strVal val="visible"/>
                                      </p:to>
                                    </p:set>
                                    <p:anim calcmode="lin" valueType="num">
                                      <p:cBhvr additive="base">
                                        <p:cTn id="30" dur="500" fill="hold"/>
                                        <p:tgtEl>
                                          <p:spTgt spid="91145"/>
                                        </p:tgtEl>
                                        <p:attrNameLst>
                                          <p:attrName>ppt_x</p:attrName>
                                        </p:attrNameLst>
                                      </p:cBhvr>
                                      <p:tavLst>
                                        <p:tav tm="0">
                                          <p:val>
                                            <p:strVal val="#ppt_x"/>
                                          </p:val>
                                        </p:tav>
                                        <p:tav tm="100000">
                                          <p:val>
                                            <p:strVal val="#ppt_x"/>
                                          </p:val>
                                        </p:tav>
                                      </p:tavLst>
                                    </p:anim>
                                    <p:anim calcmode="lin" valueType="num">
                                      <p:cBhvr additive="base">
                                        <p:cTn id="31" dur="500" fill="hold"/>
                                        <p:tgtEl>
                                          <p:spTgt spid="9114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77162"/>
                                        </p:tgtEl>
                                        <p:attrNameLst>
                                          <p:attrName>style.visibility</p:attrName>
                                        </p:attrNameLst>
                                      </p:cBhvr>
                                      <p:to>
                                        <p:strVal val="visible"/>
                                      </p:to>
                                    </p:set>
                                    <p:animEffect transition="in" filter="barn(inVertical)">
                                      <p:cBhvr>
                                        <p:cTn id="36" dur="500"/>
                                        <p:tgtEl>
                                          <p:spTgt spid="177162"/>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1144"/>
                                        </p:tgtEl>
                                        <p:attrNameLst>
                                          <p:attrName>style.visibility</p:attrName>
                                        </p:attrNameLst>
                                      </p:cBhvr>
                                      <p:to>
                                        <p:strVal val="visible"/>
                                      </p:to>
                                    </p:set>
                                    <p:anim calcmode="lin" valueType="num">
                                      <p:cBhvr additive="base">
                                        <p:cTn id="41" dur="500" fill="hold"/>
                                        <p:tgtEl>
                                          <p:spTgt spid="91144"/>
                                        </p:tgtEl>
                                        <p:attrNameLst>
                                          <p:attrName>ppt_x</p:attrName>
                                        </p:attrNameLst>
                                      </p:cBhvr>
                                      <p:tavLst>
                                        <p:tav tm="0">
                                          <p:val>
                                            <p:strVal val="#ppt_x"/>
                                          </p:val>
                                        </p:tav>
                                        <p:tav tm="100000">
                                          <p:val>
                                            <p:strVal val="#ppt_x"/>
                                          </p:val>
                                        </p:tav>
                                      </p:tavLst>
                                    </p:anim>
                                    <p:anim calcmode="lin" valueType="num">
                                      <p:cBhvr additive="base">
                                        <p:cTn id="42" dur="500" fill="hold"/>
                                        <p:tgtEl>
                                          <p:spTgt spid="9114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barn(inVertical)">
                                      <p:cBhvr>
                                        <p:cTn id="4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animBg="1"/>
      <p:bldP spid="91144" grpId="0" animBg="1"/>
      <p:bldP spid="91145" grpId="0" animBg="1"/>
      <p:bldP spid="177162" grpId="0"/>
      <p:bldP spid="29" grpId="0" animBg="1"/>
      <p:bldP spid="177165" grpId="0" animBg="1"/>
      <p:bldP spid="177166"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5145"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5146" name="Object 40"/>
          <p:cNvGraphicFramePr>
            <a:graphicFrameLocks noChangeAspect="1"/>
          </p:cNvGraphicFramePr>
          <p:nvPr>
            <p:extLst>
              <p:ext uri="{D42A27DB-BD31-4B8C-83A1-F6EECF244321}">
                <p14:modId xmlns:p14="http://schemas.microsoft.com/office/powerpoint/2010/main" val="2786022259"/>
              </p:ext>
            </p:extLst>
          </p:nvPr>
        </p:nvGraphicFramePr>
        <p:xfrm>
          <a:off x="194044" y="208738"/>
          <a:ext cx="1066800" cy="1066800"/>
        </p:xfrm>
        <a:graphic>
          <a:graphicData uri="http://schemas.openxmlformats.org/presentationml/2006/ole">
            <mc:AlternateContent xmlns:mc="http://schemas.openxmlformats.org/markup-compatibility/2006">
              <mc:Choice xmlns:v="urn:schemas-microsoft-com:vml" Requires="v">
                <p:oleObj spid="_x0000_s13331"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4044" y="208738"/>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147" name="Group 42"/>
          <p:cNvGrpSpPr>
            <a:grpSpLocks noChangeAspect="1"/>
          </p:cNvGrpSpPr>
          <p:nvPr/>
        </p:nvGrpSpPr>
        <p:grpSpPr bwMode="auto">
          <a:xfrm flipH="1">
            <a:off x="10820400" y="327509"/>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811" name="Group 44"/>
            <p:cNvGrpSpPr>
              <a:grpSpLocks/>
            </p:cNvGrpSpPr>
            <p:nvPr/>
          </p:nvGrpSpPr>
          <p:grpSpPr bwMode="auto">
            <a:xfrm>
              <a:off x="1033" y="1136"/>
              <a:ext cx="2038" cy="1706"/>
              <a:chOff x="1033" y="1136"/>
              <a:chExt cx="2038" cy="1706"/>
            </a:xfrm>
          </p:grpSpPr>
          <p:sp>
            <p:nvSpPr>
              <p:cNvPr id="593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1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148"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489" name="Group 44"/>
            <p:cNvGrpSpPr>
              <a:grpSpLocks/>
            </p:cNvGrpSpPr>
            <p:nvPr/>
          </p:nvGrpSpPr>
          <p:grpSpPr bwMode="auto">
            <a:xfrm>
              <a:off x="1033" y="1136"/>
              <a:ext cx="2038" cy="1706"/>
              <a:chOff x="1033" y="1136"/>
              <a:chExt cx="2038" cy="1706"/>
            </a:xfrm>
          </p:grpSpPr>
          <p:sp>
            <p:nvSpPr>
              <p:cNvPr id="561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549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pSp>
        <p:nvGrpSpPr>
          <p:cNvPr id="5149"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167" name="Group 44"/>
            <p:cNvGrpSpPr>
              <a:grpSpLocks/>
            </p:cNvGrpSpPr>
            <p:nvPr/>
          </p:nvGrpSpPr>
          <p:grpSpPr bwMode="auto">
            <a:xfrm>
              <a:off x="1033" y="1136"/>
              <a:ext cx="2038" cy="1706"/>
              <a:chOff x="1033" y="1136"/>
              <a:chExt cx="2038" cy="1706"/>
            </a:xfrm>
          </p:grpSpPr>
          <p:sp>
            <p:nvSpPr>
              <p:cNvPr id="5288"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9"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0"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1"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2"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3"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4"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5"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6"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7"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8"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9"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0"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1"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2"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3"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4"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5"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6"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7"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8"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9"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0"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1"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2"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3"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4"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5"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6"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7"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8"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9"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0"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1"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2"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3"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4"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5"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6"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7"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8"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9"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0"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1"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2"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3"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4"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5"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6"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7"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8"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9"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0"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1"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2"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3"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4"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5"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6"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7"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8"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9"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0"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1"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2"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3"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4"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5"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6"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7"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8"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9"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0"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1"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2"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3"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4"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5"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6"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7"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8"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9"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0"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1"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2"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3"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4"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5"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6"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7"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8"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9"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0"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1"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2"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3"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4"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5"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6"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7"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8"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9"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0"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1"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2"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3"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4"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5"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6"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7"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8"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9"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0"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1"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2"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3"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4"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5"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6"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7"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8"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9"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0"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1"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2"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3"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4"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5"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6"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7"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8"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9"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0"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1"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2"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3"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4"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5"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6"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7"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8"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9"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0"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1"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2"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3"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4"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5"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6"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7"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8"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9"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0"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1"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2"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3"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4"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5"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6"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7"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8"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9"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0"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1"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2"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3"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4"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5"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6"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7"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8"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9"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0"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1"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2"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3"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4"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5"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6"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7"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8"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9"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0"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1"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2"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3"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4"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5"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6"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7"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8"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9"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0"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1"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2"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3"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4"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5"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6"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7"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168"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69"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0"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1"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2"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3"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4"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5"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6"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7"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8"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9"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0"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1"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2"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3"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4"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5"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6"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7"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8"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9"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0"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1"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2"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3"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4"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5"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6"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7"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8"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9"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0"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1"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2"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3"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4"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5"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6"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7"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8"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9"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0"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1"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2"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3"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4"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5"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6"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7"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8"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9"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0"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1"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2"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3"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4"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5"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6"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7"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8"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9"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0"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1"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2"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3"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4"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5"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6"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7"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8"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9"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0"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1"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2"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3"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4"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5"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6"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7"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8"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9"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0"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1"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2"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3"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4"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5"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6"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7"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8"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9"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0"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1"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2"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3"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4"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5"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6"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7"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8"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9"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0"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1"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2"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3"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4"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5"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6"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7"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8"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9"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0"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1"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2"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3"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4"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5"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6"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7"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60775" y="2633663"/>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5153" name="Group 1000"/>
          <p:cNvGrpSpPr>
            <a:grpSpLocks/>
          </p:cNvGrpSpPr>
          <p:nvPr/>
        </p:nvGrpSpPr>
        <p:grpSpPr bwMode="auto">
          <a:xfrm>
            <a:off x="3617913" y="2509839"/>
            <a:ext cx="1377950" cy="585787"/>
            <a:chOff x="1286" y="1508"/>
            <a:chExt cx="868" cy="369"/>
          </a:xfrm>
        </p:grpSpPr>
        <p:sp>
          <p:nvSpPr>
            <p:cNvPr id="5164"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5165" name="Text Box 1003"/>
            <p:cNvSpPr txBox="1">
              <a:spLocks noChangeArrowheads="1"/>
            </p:cNvSpPr>
            <p:nvPr/>
          </p:nvSpPr>
          <p:spPr bwMode="auto">
            <a:xfrm>
              <a:off x="1664" y="1509"/>
              <a:ext cx="49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XV</a:t>
              </a:r>
            </a:p>
          </p:txBody>
        </p:sp>
      </p:grpSp>
      <p:grpSp>
        <p:nvGrpSpPr>
          <p:cNvPr id="5154" name="Group 1005"/>
          <p:cNvGrpSpPr>
            <a:grpSpLocks/>
          </p:cNvGrpSpPr>
          <p:nvPr/>
        </p:nvGrpSpPr>
        <p:grpSpPr bwMode="auto">
          <a:xfrm>
            <a:off x="3614738" y="3529013"/>
            <a:ext cx="1484312" cy="584200"/>
            <a:chOff x="2208" y="1482"/>
            <a:chExt cx="935" cy="368"/>
          </a:xfrm>
        </p:grpSpPr>
        <p:sp>
          <p:nvSpPr>
            <p:cNvPr id="5162"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5163" name="Text Box 1008"/>
            <p:cNvSpPr txBox="1">
              <a:spLocks noChangeArrowheads="1"/>
            </p:cNvSpPr>
            <p:nvPr/>
          </p:nvSpPr>
          <p:spPr bwMode="auto">
            <a:xfrm>
              <a:off x="2552" y="1482"/>
              <a:ext cx="59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XIV</a:t>
              </a:r>
            </a:p>
          </p:txBody>
        </p:sp>
      </p:grpSp>
      <p:grpSp>
        <p:nvGrpSpPr>
          <p:cNvPr id="5155" name="Group 1010"/>
          <p:cNvGrpSpPr>
            <a:grpSpLocks/>
          </p:cNvGrpSpPr>
          <p:nvPr/>
        </p:nvGrpSpPr>
        <p:grpSpPr bwMode="auto">
          <a:xfrm>
            <a:off x="6513514" y="2557463"/>
            <a:ext cx="1489075" cy="584200"/>
            <a:chOff x="3024" y="1527"/>
            <a:chExt cx="938" cy="368"/>
          </a:xfrm>
        </p:grpSpPr>
        <p:sp>
          <p:nvSpPr>
            <p:cNvPr id="5160" name="Text Box 1011"/>
            <p:cNvSpPr txBox="1">
              <a:spLocks noChangeArrowheads="1"/>
            </p:cNvSpPr>
            <p:nvPr/>
          </p:nvSpPr>
          <p:spPr bwMode="auto">
            <a:xfrm>
              <a:off x="3024" y="1530"/>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 </a:t>
              </a:r>
            </a:p>
          </p:txBody>
        </p:sp>
        <p:sp>
          <p:nvSpPr>
            <p:cNvPr id="5161" name="Text Box 1013"/>
            <p:cNvSpPr txBox="1">
              <a:spLocks noChangeArrowheads="1"/>
            </p:cNvSpPr>
            <p:nvPr/>
          </p:nvSpPr>
          <p:spPr bwMode="auto">
            <a:xfrm>
              <a:off x="3356" y="1527"/>
              <a:ext cx="606"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XIII</a:t>
              </a:r>
            </a:p>
          </p:txBody>
        </p:sp>
      </p:grpSp>
      <p:grpSp>
        <p:nvGrpSpPr>
          <p:cNvPr id="5156" name="Group 1015"/>
          <p:cNvGrpSpPr>
            <a:grpSpLocks/>
          </p:cNvGrpSpPr>
          <p:nvPr/>
        </p:nvGrpSpPr>
        <p:grpSpPr bwMode="auto">
          <a:xfrm>
            <a:off x="6570664" y="3600450"/>
            <a:ext cx="1030287" cy="660400"/>
            <a:chOff x="3984" y="1479"/>
            <a:chExt cx="649" cy="416"/>
          </a:xfrm>
        </p:grpSpPr>
        <p:sp>
          <p:nvSpPr>
            <p:cNvPr id="5158" name="Text Box 1016"/>
            <p:cNvSpPr txBox="1">
              <a:spLocks noChangeArrowheads="1"/>
            </p:cNvSpPr>
            <p:nvPr/>
          </p:nvSpPr>
          <p:spPr bwMode="auto">
            <a:xfrm>
              <a:off x="3984" y="1530"/>
              <a:ext cx="36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a:t>
              </a:r>
            </a:p>
          </p:txBody>
        </p:sp>
        <p:sp>
          <p:nvSpPr>
            <p:cNvPr id="5159" name="Text Box 1018"/>
            <p:cNvSpPr txBox="1">
              <a:spLocks noChangeArrowheads="1"/>
            </p:cNvSpPr>
            <p:nvPr/>
          </p:nvSpPr>
          <p:spPr bwMode="auto">
            <a:xfrm>
              <a:off x="4330" y="1479"/>
              <a:ext cx="303"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a:t>
              </a:r>
            </a:p>
          </p:txBody>
        </p:sp>
      </p:grpSp>
      <p:sp>
        <p:nvSpPr>
          <p:cNvPr id="5157" name="Text Box 1023">
            <a:hlinkClick r:id="rId8" action="ppaction://hlinksldjump"/>
          </p:cNvPr>
          <p:cNvSpPr txBox="1">
            <a:spLocks noChangeArrowheads="1"/>
          </p:cNvSpPr>
          <p:nvPr/>
        </p:nvSpPr>
        <p:spPr bwMode="auto">
          <a:xfrm>
            <a:off x="2286000" y="719139"/>
            <a:ext cx="6858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bắt </a:t>
            </a:r>
            <a:r>
              <a:rPr lang="vi-VN" sz="2800" i="0">
                <a:solidFill>
                  <a:srgbClr val="FF0000"/>
                </a:solidFill>
                <a:latin typeface="Times New Roman" pitchFamily="18" charset="0"/>
                <a:cs typeface="Times New Roman" pitchFamily="18" charset="0"/>
              </a:rPr>
              <a:t>đầ</a:t>
            </a:r>
            <a:r>
              <a:rPr lang="en-US" sz="2800" i="0">
                <a:solidFill>
                  <a:srgbClr val="FF0000"/>
                </a:solidFill>
                <a:latin typeface="Times New Roman" pitchFamily="18" charset="0"/>
                <a:cs typeface="Times New Roman" pitchFamily="18" charset="0"/>
              </a:rPr>
              <a:t>u từ thế kỉ nào?</a:t>
            </a:r>
          </a:p>
        </p:txBody>
      </p:sp>
      <p:pic>
        <p:nvPicPr>
          <p:cNvPr id="1012" name="Picture 5" descr="D:\NGÂN\HÌNH ẢNH\VĂN 7\hop qua do.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671345" y="874754"/>
            <a:ext cx="14351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450349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17"/>
          <p:cNvGrpSpPr/>
          <p:nvPr/>
        </p:nvGrpSpPr>
        <p:grpSpPr>
          <a:xfrm>
            <a:off x="533400" y="-1376210"/>
            <a:ext cx="5195056" cy="8195547"/>
            <a:chOff x="767323" y="1945301"/>
            <a:chExt cx="2537706" cy="4632420"/>
          </a:xfrm>
        </p:grpSpPr>
        <p:pic>
          <p:nvPicPr>
            <p:cNvPr id="28"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7323" y="3461445"/>
              <a:ext cx="2537706" cy="3116276"/>
            </a:xfrm>
            <a:prstGeom prst="rect">
              <a:avLst/>
            </a:prstGeom>
          </p:spPr>
        </p:pic>
        <p:sp>
          <p:nvSpPr>
            <p:cNvPr id="26" name="文本框 13"/>
            <p:cNvSpPr txBox="1"/>
            <p:nvPr/>
          </p:nvSpPr>
          <p:spPr>
            <a:xfrm>
              <a:off x="1317812" y="1945301"/>
              <a:ext cx="1594143" cy="295743"/>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7" name="Rectangle 26"/>
          <p:cNvSpPr/>
          <p:nvPr/>
        </p:nvSpPr>
        <p:spPr>
          <a:xfrm>
            <a:off x="1186035" y="2958365"/>
            <a:ext cx="3737741" cy="4154984"/>
          </a:xfrm>
          <a:prstGeom prst="rect">
            <a:avLst/>
          </a:prstGeom>
        </p:spPr>
        <p:txBody>
          <a:bodyPr wrap="square">
            <a:spAutoFit/>
          </a:bodyPr>
          <a:lstStyle/>
          <a:p>
            <a:r>
              <a:rPr lang="pt-BR" sz="2400" dirty="0">
                <a:latin typeface="Times New Roman" pitchFamily="18" charset="0"/>
                <a:cs typeface="Times New Roman" pitchFamily="18" charset="0"/>
              </a:rPr>
              <a:t>- Nhiều chi tiết tưởng tượng kì ảo (gươm thần, Rùa Vàng) rất giàu ý nghĩa tượng trưng cho tinh thần đoàn kết, cho hồn thiêng sông núi.</a:t>
            </a:r>
            <a:endParaRPr lang="en-US" sz="2400" dirty="0">
              <a:latin typeface="Times New Roman" pitchFamily="18" charset="0"/>
              <a:cs typeface="Times New Roman" pitchFamily="18" charset="0"/>
            </a:endParaRPr>
          </a:p>
          <a:p>
            <a:r>
              <a:rPr lang="pt-BR" sz="2400" dirty="0">
                <a:latin typeface="Times New Roman" pitchFamily="18" charset="0"/>
                <a:cs typeface="Times New Roman" pitchFamily="18" charset="0"/>
              </a:rPr>
              <a:t>- Kết cấu chặt chẽ, hấp dẫn (từ lúc nghĩa quân non yếu đến nghĩa quân chiến thắng giặc Minh, Lê Lợi làm vua trả gươm)</a:t>
            </a:r>
            <a:endParaRPr lang="en-US" sz="2400" dirty="0">
              <a:latin typeface="Times New Roman" pitchFamily="18" charset="0"/>
              <a:cs typeface="Times New Roman" pitchFamily="18" charset="0"/>
            </a:endParaRPr>
          </a:p>
          <a:p>
            <a:pPr fontAlgn="base">
              <a:spcBef>
                <a:spcPct val="0"/>
              </a:spcBef>
              <a:spcAft>
                <a:spcPct val="0"/>
              </a:spcAft>
              <a:defRPr/>
            </a:pPr>
            <a:endParaRPr lang="en-US" altLang="en-US" sz="2400" b="1" kern="0" dirty="0">
              <a:solidFill>
                <a:srgbClr val="0000FF"/>
              </a:solidFill>
              <a:latin typeface="Times New Roman" panose="02020603050405020304" pitchFamily="18" charset="0"/>
              <a:cs typeface="Times New Roman" panose="02020603050405020304" pitchFamily="18" charset="0"/>
            </a:endParaRPr>
          </a:p>
        </p:txBody>
      </p:sp>
      <p:grpSp>
        <p:nvGrpSpPr>
          <p:cNvPr id="5" name="组合 17"/>
          <p:cNvGrpSpPr/>
          <p:nvPr/>
        </p:nvGrpSpPr>
        <p:grpSpPr>
          <a:xfrm>
            <a:off x="5765783" y="-892476"/>
            <a:ext cx="5659583" cy="7611694"/>
            <a:chOff x="775510" y="1945301"/>
            <a:chExt cx="2537706" cy="5144052"/>
          </a:xfrm>
        </p:grpSpPr>
        <p:pic>
          <p:nvPicPr>
            <p:cNvPr id="19"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5510" y="3562213"/>
              <a:ext cx="2537706" cy="3527140"/>
            </a:xfrm>
            <a:prstGeom prst="rect">
              <a:avLst/>
            </a:prstGeom>
          </p:spPr>
        </p:pic>
        <p:sp>
          <p:nvSpPr>
            <p:cNvPr id="20" name="文本框 13"/>
            <p:cNvSpPr txBox="1"/>
            <p:nvPr/>
          </p:nvSpPr>
          <p:spPr>
            <a:xfrm>
              <a:off x="1317812" y="1945301"/>
              <a:ext cx="1594143" cy="353597"/>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 name="Rectangle 1"/>
          <p:cNvSpPr/>
          <p:nvPr/>
        </p:nvSpPr>
        <p:spPr>
          <a:xfrm>
            <a:off x="6192842" y="3048000"/>
            <a:ext cx="5237158" cy="3046988"/>
          </a:xfrm>
          <a:prstGeom prst="rect">
            <a:avLst/>
          </a:prstGeom>
        </p:spPr>
        <p:txBody>
          <a:bodyPr wrap="square">
            <a:spAutoFit/>
          </a:bodyPr>
          <a:lstStyle/>
          <a:p>
            <a:pPr marL="342900" indent="-342900">
              <a:buFontTx/>
              <a:buChar char="-"/>
            </a:pPr>
            <a:r>
              <a:rPr lang="en-US" sz="2400" b="1" dirty="0" err="1" smtClean="0">
                <a:latin typeface="Times New Roman" pitchFamily="18" charset="0"/>
                <a:cs typeface="Times New Roman" pitchFamily="18" charset="0"/>
              </a:rPr>
              <a:t>Ca</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ngợi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tính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chất</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chính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nghĩa</a:t>
            </a:r>
            <a:r>
              <a:rPr lang="en-US" sz="2400" b="1" dirty="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chiến</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thắng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vẻ</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vang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của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cuộc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khởi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nghĩa</a:t>
            </a:r>
            <a:r>
              <a:rPr lang="en-US" sz="2400" b="1" dirty="0">
                <a:latin typeface="Times New Roman" pitchFamily="18" charset="0"/>
                <a:cs typeface="Times New Roman" pitchFamily="18" charset="0"/>
              </a:rPr>
              <a:t> Lam </a:t>
            </a:r>
            <a:r>
              <a:rPr lang="en-US" sz="2400" b="1" dirty="0" err="1">
                <a:latin typeface="Times New Roman" pitchFamily="18" charset="0"/>
                <a:cs typeface="Times New Roman" pitchFamily="18" charset="0"/>
              </a:rPr>
              <a:t>Sơn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chống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giặc</a:t>
            </a:r>
            <a:r>
              <a:rPr lang="en-US" sz="2400" b="1" dirty="0">
                <a:latin typeface="Times New Roman" pitchFamily="18" charset="0"/>
                <a:cs typeface="Times New Roman" pitchFamily="18" charset="0"/>
              </a:rPr>
              <a:t> Minh </a:t>
            </a:r>
            <a:r>
              <a:rPr lang="en-US" sz="2400" b="1" dirty="0" err="1">
                <a:latin typeface="Times New Roman" pitchFamily="18" charset="0"/>
                <a:cs typeface="Times New Roman" pitchFamily="18" charset="0"/>
              </a:rPr>
              <a:t>xâm</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lược</a:t>
            </a:r>
            <a:r>
              <a:rPr lang="en-US" sz="2400" b="1" dirty="0">
                <a:latin typeface="Times New Roman" pitchFamily="18" charset="0"/>
                <a:cs typeface="Times New Roman" pitchFamily="18" charset="0"/>
              </a:rPr>
              <a:t> do Lê </a:t>
            </a:r>
            <a:r>
              <a:rPr lang="en-US" sz="2400" b="1" dirty="0" err="1">
                <a:latin typeface="Times New Roman" pitchFamily="18" charset="0"/>
                <a:cs typeface="Times New Roman" pitchFamily="18" charset="0"/>
              </a:rPr>
              <a:t>Lợi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lãnh</a:t>
            </a:r>
            <a:r>
              <a:rPr lang="en-US" sz="2400" b="1" dirty="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đạo</a:t>
            </a:r>
            <a:endParaRPr lang="en-US" sz="2400" b="1" dirty="0" smtClean="0">
              <a:latin typeface="Times New Roman" pitchFamily="18" charset="0"/>
              <a:cs typeface="Times New Roman" pitchFamily="18" charset="0"/>
            </a:endParaRPr>
          </a:p>
          <a:p>
            <a:pPr marL="342900" indent="-342900">
              <a:buFontTx/>
              <a:buChar char="-"/>
            </a:pPr>
            <a:r>
              <a:rPr lang="en-US" sz="2400" b="1" dirty="0" err="1" smtClean="0">
                <a:latin typeface="Times New Roman" pitchFamily="18" charset="0"/>
                <a:cs typeface="Times New Roman" pitchFamily="18" charset="0"/>
              </a:rPr>
              <a:t>Truyện</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nhằm</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giải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thích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tên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gọi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hồ</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Hoàn</a:t>
            </a:r>
            <a:r>
              <a:rPr lang="en-US" sz="2400" b="1" dirty="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Kiếm</a:t>
            </a:r>
            <a:endParaRPr lang="en-US" sz="2400" b="1" dirty="0" smtClean="0">
              <a:latin typeface="Times New Roman" pitchFamily="18" charset="0"/>
              <a:cs typeface="Times New Roman" pitchFamily="18" charset="0"/>
            </a:endParaRPr>
          </a:p>
          <a:p>
            <a:pPr marL="342900" indent="-342900">
              <a:buFontTx/>
              <a:buChar char="-"/>
            </a:pPr>
            <a:r>
              <a:rPr lang="en-US" sz="2400" b="1" dirty="0" err="1">
                <a:latin typeface="Times New Roman" pitchFamily="18" charset="0"/>
                <a:cs typeface="Times New Roman" pitchFamily="18" charset="0"/>
              </a:rPr>
              <a:t>T</a:t>
            </a:r>
            <a:r>
              <a:rPr lang="en-US" sz="2400" b="1" dirty="0" err="1" smtClean="0">
                <a:latin typeface="Times New Roman" pitchFamily="18" charset="0"/>
                <a:cs typeface="Times New Roman" pitchFamily="18" charset="0"/>
              </a:rPr>
              <a:t>hể</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hiện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khát</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vọng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hòa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bình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của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dân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tộc</a:t>
            </a:r>
            <a:r>
              <a:rPr lang="en-US" sz="2400" b="1" dirty="0">
                <a:latin typeface="Times New Roman" pitchFamily="18" charset="0"/>
                <a:cs typeface="Times New Roman" pitchFamily="18" charset="0"/>
              </a:rPr>
              <a:t>.</a:t>
            </a:r>
            <a:endParaRPr lang="en-US" altLang="en-US" sz="2400" b="1" kern="0" dirty="0">
              <a:solidFill>
                <a:srgbClr val="000066"/>
              </a:solidFill>
              <a:latin typeface="Times New Roman" panose="02020603050405020304" pitchFamily="18" charset="0"/>
              <a:cs typeface="Times New Roman" panose="02020603050405020304" pitchFamily="18" charset="0"/>
            </a:endParaRPr>
          </a:p>
        </p:txBody>
      </p:sp>
      <p:sp>
        <p:nvSpPr>
          <p:cNvPr id="18" name="AutoShape 3"/>
          <p:cNvSpPr>
            <a:spLocks noChangeArrowheads="1"/>
          </p:cNvSpPr>
          <p:nvPr/>
        </p:nvSpPr>
        <p:spPr bwMode="gray">
          <a:xfrm>
            <a:off x="3503616" y="1"/>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smtClean="0">
                <a:solidFill>
                  <a:srgbClr val="FFFF00"/>
                </a:solidFill>
                <a:latin typeface="Times New Roman" panose="02020603050405020304" pitchFamily="18" charset="0"/>
                <a:cs typeface="Times New Roman" panose="02020603050405020304" pitchFamily="18" charset="0"/>
              </a:rPr>
              <a:t>5. Ý </a:t>
            </a:r>
            <a:r>
              <a:rPr lang="en-US" altLang="en-US" b="1" dirty="0" err="1" smtClean="0">
                <a:solidFill>
                  <a:srgbClr val="FFFF00"/>
                </a:solidFill>
                <a:latin typeface="Times New Roman" panose="02020603050405020304" pitchFamily="18" charset="0"/>
                <a:cs typeface="Times New Roman" panose="02020603050405020304" pitchFamily="18" charset="0"/>
              </a:rPr>
              <a:t>nghĩa</a:t>
            </a:r>
            <a:r>
              <a:rPr lang="en-US" altLang="en-US" b="1" dirty="0" smtClean="0">
                <a:solidFill>
                  <a:srgbClr val="FFFF00"/>
                </a:solidFill>
                <a:latin typeface="Times New Roman" panose="02020603050405020304" pitchFamily="18" charset="0"/>
                <a:cs typeface="Times New Roman" panose="02020603050405020304" pitchFamily="18" charset="0"/>
              </a:rPr>
              <a:t>:</a:t>
            </a:r>
            <a:endParaRPr lang="en-US" altLang="en-US" b="1" dirty="0">
              <a:solidFill>
                <a:srgbClr val="FFFF00"/>
              </a:solidFill>
              <a:latin typeface="Times New Roman" panose="02020603050405020304" pitchFamily="18" charset="0"/>
              <a:cs typeface="Times New Roman" panose="02020603050405020304" pitchFamily="18" charset="0"/>
            </a:endParaRPr>
          </a:p>
        </p:txBody>
      </p:sp>
      <p:sp>
        <p:nvSpPr>
          <p:cNvPr id="7" name="Curved Right Arrow 6"/>
          <p:cNvSpPr/>
          <p:nvPr/>
        </p:nvSpPr>
        <p:spPr>
          <a:xfrm>
            <a:off x="3962400" y="574676"/>
            <a:ext cx="1779320" cy="1393371"/>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urved Left Arrow 7"/>
          <p:cNvSpPr/>
          <p:nvPr/>
        </p:nvSpPr>
        <p:spPr>
          <a:xfrm>
            <a:off x="6900866" y="574675"/>
            <a:ext cx="1981200" cy="1371600"/>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AutoShape 17"/>
          <p:cNvSpPr>
            <a:spLocks noChangeArrowheads="1"/>
          </p:cNvSpPr>
          <p:nvPr/>
        </p:nvSpPr>
        <p:spPr bwMode="gray">
          <a:xfrm>
            <a:off x="1268116" y="2255429"/>
            <a:ext cx="3725623" cy="551656"/>
          </a:xfrm>
          <a:prstGeom prst="roundRect">
            <a:avLst>
              <a:gd name="adj" fmla="val 50000"/>
            </a:avLst>
          </a:prstGeom>
          <a:solidFill>
            <a:schemeClr val="accent3"/>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25" name="Text Box 20"/>
          <p:cNvSpPr txBox="1">
            <a:spLocks noChangeArrowheads="1"/>
          </p:cNvSpPr>
          <p:nvPr/>
        </p:nvSpPr>
        <p:spPr bwMode="gray">
          <a:xfrm>
            <a:off x="1708220" y="2293437"/>
            <a:ext cx="2256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chemeClr val="bg1"/>
                </a:solidFill>
                <a:latin typeface="Times New Roman" panose="02020603050405020304" pitchFamily="18" charset="0"/>
                <a:cs typeface="Times New Roman" panose="02020603050405020304" pitchFamily="18" charset="0"/>
              </a:rPr>
              <a:t>NGHỆ THUẬT</a:t>
            </a:r>
          </a:p>
        </p:txBody>
      </p:sp>
      <p:sp>
        <p:nvSpPr>
          <p:cNvPr id="31" name="AutoShape 17"/>
          <p:cNvSpPr>
            <a:spLocks noChangeArrowheads="1"/>
          </p:cNvSpPr>
          <p:nvPr/>
        </p:nvSpPr>
        <p:spPr bwMode="gray">
          <a:xfrm>
            <a:off x="6314391" y="2406709"/>
            <a:ext cx="3725623" cy="551656"/>
          </a:xfrm>
          <a:prstGeom prst="roundRect">
            <a:avLst>
              <a:gd name="adj" fmla="val 50000"/>
            </a:avLst>
          </a:prstGeom>
          <a:solidFill>
            <a:schemeClr val="accent6">
              <a:lumMod val="75000"/>
            </a:schemeClr>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32" name="Text Box 20"/>
          <p:cNvSpPr txBox="1">
            <a:spLocks noChangeArrowheads="1"/>
          </p:cNvSpPr>
          <p:nvPr/>
        </p:nvSpPr>
        <p:spPr bwMode="gray">
          <a:xfrm>
            <a:off x="6553201" y="2451706"/>
            <a:ext cx="32480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NỘI DUNG, Ý NGHĨA</a:t>
            </a:r>
          </a:p>
        </p:txBody>
      </p:sp>
    </p:spTree>
    <p:extLst>
      <p:ext uri="{BB962C8B-B14F-4D97-AF65-F5344CB8AC3E}">
        <p14:creationId xmlns:p14="http://schemas.microsoft.com/office/powerpoint/2010/main" val="190496990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22"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up)">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a:endCxn id="9" idx="0"/>
          </p:cNvCxnSpPr>
          <p:nvPr/>
        </p:nvCxnSpPr>
        <p:spPr bwMode="auto">
          <a:xfrm>
            <a:off x="6191847" y="1152151"/>
            <a:ext cx="1990129" cy="492815"/>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1004939" y="2045015"/>
            <a:ext cx="47244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267201"/>
            <a:ext cx="5334001" cy="2362199"/>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0" name="Rounded Rectangle 19"/>
          <p:cNvSpPr/>
          <p:nvPr/>
        </p:nvSpPr>
        <p:spPr>
          <a:xfrm>
            <a:off x="7369630" y="464820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 name="Rectangle 1"/>
          <p:cNvSpPr/>
          <p:nvPr/>
        </p:nvSpPr>
        <p:spPr>
          <a:xfrm>
            <a:off x="1119239" y="2132754"/>
            <a:ext cx="4495800" cy="1569660"/>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601580" y="44196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13" name="Rectangle 12"/>
          <p:cNvSpPr/>
          <p:nvPr/>
        </p:nvSpPr>
        <p:spPr>
          <a:xfrm>
            <a:off x="7467929" y="4648201"/>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 LUYỆN TẬP</a:t>
            </a:r>
          </a:p>
        </p:txBody>
      </p:sp>
      <p:sp>
        <p:nvSpPr>
          <p:cNvPr id="22" name="Rounded Rectangle 21"/>
          <p:cNvSpPr/>
          <p:nvPr/>
        </p:nvSpPr>
        <p:spPr>
          <a:xfrm>
            <a:off x="7391401" y="219015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4" name="Rectangle 23"/>
          <p:cNvSpPr/>
          <p:nvPr/>
        </p:nvSpPr>
        <p:spPr>
          <a:xfrm>
            <a:off x="7391401" y="2248097"/>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9440040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barn(inHorizontal)">
                                      <p:cBhvr>
                                        <p:cTn id="50" dur="500"/>
                                        <p:tgtEl>
                                          <p:spTgt spid="20"/>
                                        </p:tgtEl>
                                      </p:cBhvr>
                                    </p:animEffect>
                                  </p:childTnLst>
                                </p:cTn>
                              </p:par>
                              <p:par>
                                <p:cTn id="51" presetID="6" presetClass="entr" presetSubtype="16"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circle(in)">
                                      <p:cBhvr>
                                        <p:cTn id="53" dur="2000"/>
                                        <p:tgtEl>
                                          <p:spTgt spid="13"/>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6"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barn(inHorizontal)">
                                      <p:cBhvr>
                                        <p:cTn id="58" dur="500"/>
                                        <p:tgtEl>
                                          <p:spTgt spid="22"/>
                                        </p:tgtEl>
                                      </p:cBhvr>
                                    </p:animEffect>
                                  </p:childTnLst>
                                </p:cTn>
                              </p:par>
                              <p:par>
                                <p:cTn id="59" presetID="6" presetClass="entr" presetSubtype="16"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circle(in)">
                                      <p:cBhvr>
                                        <p:cTn id="61"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0" grpId="0" animBg="1"/>
      <p:bldP spid="2" grpId="0"/>
      <p:bldP spid="6" grpId="0"/>
      <p:bldP spid="13" grpId="0"/>
      <p:bldP spid="22" grpId="0" animBg="1"/>
      <p:bldP spid="2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p:cNvCxnSpPr>
          <p:nvPr/>
        </p:nvCxnSpPr>
        <p:spPr bwMode="auto">
          <a:xfrm>
            <a:off x="6191846" y="1152150"/>
            <a:ext cx="1732954" cy="440250"/>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381000" y="2066903"/>
            <a:ext cx="50292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114800"/>
            <a:ext cx="5105401" cy="2460724"/>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 name="Rectangle 1"/>
          <p:cNvSpPr/>
          <p:nvPr/>
        </p:nvSpPr>
        <p:spPr>
          <a:xfrm>
            <a:off x="533400" y="2265732"/>
            <a:ext cx="4800600" cy="1200329"/>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381000" y="42672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 LUYỆN TẬP</a:t>
            </a:r>
          </a:p>
        </p:txBody>
      </p:sp>
      <p:sp>
        <p:nvSpPr>
          <p:cNvPr id="19" name="Rounded Rectangle 18"/>
          <p:cNvSpPr/>
          <p:nvPr/>
        </p:nvSpPr>
        <p:spPr>
          <a:xfrm>
            <a:off x="5682344" y="2084343"/>
            <a:ext cx="5976256" cy="1866595"/>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Tác giả dân gian muốn để người dân nhận được lưỡi gươm như biểu tượng của sức mạnh của nhân dân. Nhân dân sẽ nguyện đi theo người tài giỏi để chiến đấu chống giặc.</a:t>
            </a:r>
            <a:endParaRPr lang="en-US" sz="2400" dirty="0">
              <a:latin typeface="Times New Roman" pitchFamily="18" charset="0"/>
              <a:cs typeface="Times New Roman" pitchFamily="18" charset="0"/>
            </a:endParaRPr>
          </a:p>
        </p:txBody>
      </p:sp>
      <p:sp>
        <p:nvSpPr>
          <p:cNvPr id="23" name="Rounded Rectangle 22"/>
          <p:cNvSpPr/>
          <p:nvPr/>
        </p:nvSpPr>
        <p:spPr>
          <a:xfrm>
            <a:off x="5682344" y="4217290"/>
            <a:ext cx="6128656" cy="2358233"/>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Lê Lợi đã lên ngôi vua, lấy Thăng Long là nơi đóng đô - đây là trung tâm văn hóa, chính trị của cả nước. Lê Lợi trả gươm ở đây là phù hợp, biểu trưng cho đất nước yêu hòa bình.</a:t>
            </a:r>
            <a:endParaRPr lang="en-US" sz="2400" dirty="0">
              <a:latin typeface="Times New Roman" pitchFamily="18" charset="0"/>
              <a:cs typeface="Times New Roman" pitchFamily="18" charset="0"/>
            </a:endParaRPr>
          </a:p>
        </p:txBody>
      </p:sp>
    </p:spTree>
    <p:extLst>
      <p:ext uri="{BB962C8B-B14F-4D97-AF65-F5344CB8AC3E}">
        <p14:creationId xmlns:p14="http://schemas.microsoft.com/office/powerpoint/2010/main" val="77927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Horizontal)">
                                      <p:cBhvr>
                                        <p:cTn id="50" dur="500"/>
                                        <p:tgtEl>
                                          <p:spTgt spid="19"/>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6"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barn(inHorizontal)">
                                      <p:cBhvr>
                                        <p:cTn id="5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 grpId="0"/>
      <p:bldP spid="6" grpId="0"/>
      <p:bldP spid="19" grpId="0" animBg="1"/>
      <p:bldP spid="2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6877" t="53352" r="11679"/>
          <a:stretch/>
        </p:blipFill>
        <p:spPr bwMode="auto">
          <a:xfrm>
            <a:off x="818102" y="3618705"/>
            <a:ext cx="10688098" cy="3199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AutoShape 7"/>
          <p:cNvSpPr>
            <a:spLocks noChangeArrowheads="1"/>
          </p:cNvSpPr>
          <p:nvPr/>
        </p:nvSpPr>
        <p:spPr bwMode="auto">
          <a:xfrm>
            <a:off x="457200" y="773631"/>
            <a:ext cx="3939741" cy="2632840"/>
          </a:xfrm>
          <a:prstGeom prst="cloudCallout">
            <a:avLst>
              <a:gd name="adj1" fmla="val -17685"/>
              <a:gd name="adj2" fmla="val 85880"/>
            </a:avLst>
          </a:prstGeom>
          <a:solidFill>
            <a:srgbClr val="FFCCFF"/>
          </a:solidFill>
          <a:ln w="9525">
            <a:solidFill>
              <a:sysClr val="windowText" lastClr="000000"/>
            </a:solidFill>
            <a:round/>
            <a:headEnd/>
            <a:tailEnd/>
          </a:ln>
          <a:effectLst/>
          <a:extLst/>
        </p:spPr>
        <p:txBody>
          <a:bodyPr anchor="ctr"/>
          <a:lstStyle/>
          <a:p>
            <a:pPr algn="just" fontAlgn="base">
              <a:spcBef>
                <a:spcPct val="0"/>
              </a:spcBef>
              <a:spcAft>
                <a:spcPct val="0"/>
              </a:spcAft>
              <a:defRPr/>
            </a:pPr>
            <a:r>
              <a:rPr lang="en-US" sz="20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1: </a:t>
            </a:r>
            <a:r>
              <a:rPr lang="en-US" sz="2400" dirty="0" err="1">
                <a:latin typeface="Times New Roman" pitchFamily="18" charset="0"/>
                <a:ea typeface="Calibri" pitchFamily="34" charset="0"/>
                <a:cs typeface="Times New Roman" pitchFamily="18" charset="0"/>
              </a:rPr>
              <a:t>Viết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đoạn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văn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cảm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nhận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một</a:t>
            </a:r>
            <a:r>
              <a:rPr lang="en-US" sz="2400" dirty="0">
                <a:latin typeface="Times New Roman" pitchFamily="18" charset="0"/>
                <a:ea typeface="Calibri" pitchFamily="34" charset="0"/>
                <a:cs typeface="Times New Roman" pitchFamily="18" charset="0"/>
              </a:rPr>
              <a:t> chi </a:t>
            </a:r>
            <a:r>
              <a:rPr lang="en-US" sz="2400" dirty="0" err="1">
                <a:latin typeface="Times New Roman" pitchFamily="18" charset="0"/>
                <a:ea typeface="Calibri" pitchFamily="34" charset="0"/>
                <a:cs typeface="Times New Roman" pitchFamily="18" charset="0"/>
              </a:rPr>
              <a:t>tiết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em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thích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nhất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trong</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này</a:t>
            </a:r>
            <a:r>
              <a:rPr lang="en-US" sz="2400" dirty="0">
                <a:latin typeface="Times New Roman" pitchFamily="18" charset="0"/>
                <a:ea typeface="Calibri" pitchFamily="34" charset="0"/>
                <a:cs typeface="Times New Roman" pitchFamily="18" charset="0"/>
              </a:rPr>
              <a:t>.</a:t>
            </a:r>
            <a:endParaRPr lang="en-US" sz="2400" b="1" i="1" kern="0" dirty="0">
              <a:solidFill>
                <a:srgbClr val="A50021"/>
              </a:solidFill>
            </a:endParaRPr>
          </a:p>
        </p:txBody>
      </p:sp>
      <p:sp>
        <p:nvSpPr>
          <p:cNvPr id="31" name="AutoShape 7"/>
          <p:cNvSpPr>
            <a:spLocks noChangeArrowheads="1"/>
          </p:cNvSpPr>
          <p:nvPr/>
        </p:nvSpPr>
        <p:spPr bwMode="auto">
          <a:xfrm>
            <a:off x="4488595" y="1066801"/>
            <a:ext cx="2960225" cy="2417632"/>
          </a:xfrm>
          <a:prstGeom prst="cloudCallout">
            <a:avLst>
              <a:gd name="adj1" fmla="val -17685"/>
              <a:gd name="adj2" fmla="val 85880"/>
            </a:avLst>
          </a:prstGeom>
          <a:solidFill>
            <a:srgbClr val="FFFF00"/>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pic>
        <p:nvPicPr>
          <p:cNvPr id="32"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0654266" y="5364538"/>
            <a:ext cx="19431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0869375" y="1376911"/>
            <a:ext cx="1346688" cy="128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550563" y="5870300"/>
            <a:ext cx="1381858" cy="1075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5"/>
          <p:cNvPicPr>
            <a:picLocks noChangeAspect="1"/>
          </p:cNvPicPr>
          <p:nvPr/>
        </p:nvPicPr>
        <p:blipFill>
          <a:blip r:embed="rId4">
            <a:extLst>
              <a:ext uri="{28A0092B-C50C-407E-A947-70E740481C1C}">
                <a14:useLocalDpi xmlns:a14="http://schemas.microsoft.com/office/drawing/2010/main" val="0"/>
              </a:ext>
            </a:extLst>
          </a:blip>
          <a:srcRect l="40933" t="24564" r="38580" b="26282"/>
          <a:stretch>
            <a:fillRect/>
          </a:stretch>
        </p:blipFill>
        <p:spPr bwMode="auto">
          <a:xfrm>
            <a:off x="5161713" y="3284252"/>
            <a:ext cx="2047875"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AutoShape 7"/>
          <p:cNvSpPr>
            <a:spLocks noChangeArrowheads="1"/>
          </p:cNvSpPr>
          <p:nvPr/>
        </p:nvSpPr>
        <p:spPr bwMode="auto">
          <a:xfrm>
            <a:off x="7638319" y="920171"/>
            <a:ext cx="3486881" cy="2399909"/>
          </a:xfrm>
          <a:prstGeom prst="cloudCallout">
            <a:avLst>
              <a:gd name="adj1" fmla="val -17685"/>
              <a:gd name="adj2" fmla="val 85880"/>
            </a:avLst>
          </a:prstGeom>
          <a:solidFill>
            <a:srgbClr val="9BBB59">
              <a:lumMod val="20000"/>
              <a:lumOff val="80000"/>
            </a:srgbClr>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sp>
        <p:nvSpPr>
          <p:cNvPr id="4" name="Rectangle 3"/>
          <p:cNvSpPr/>
          <p:nvPr/>
        </p:nvSpPr>
        <p:spPr>
          <a:xfrm>
            <a:off x="4586440" y="1775038"/>
            <a:ext cx="2764820" cy="1463991"/>
          </a:xfrm>
          <a:prstGeom prst="rect">
            <a:avLst/>
          </a:prstGeom>
        </p:spPr>
        <p:txBody>
          <a:bodyPr wrap="square">
            <a:spAutoFit/>
          </a:bodyPr>
          <a:lstStyle/>
          <a:p>
            <a:pPr algn="just"/>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2:  </a:t>
            </a:r>
            <a:r>
              <a:rPr lang="en-US" sz="2400" dirty="0" err="1">
                <a:latin typeface="Times New Roman" pitchFamily="18" charset="0"/>
                <a:ea typeface="Calibri" pitchFamily="34" charset="0"/>
                <a:cs typeface="Times New Roman" pitchFamily="18" charset="0"/>
              </a:rPr>
              <a:t>Vẽ</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tranh</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về</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Hồ</a:t>
            </a:r>
            <a:r>
              <a:rPr lang="en-US" sz="2400" dirty="0">
                <a:latin typeface="Times New Roman" pitchFamily="18" charset="0"/>
                <a:ea typeface="Calibri" pitchFamily="34" charset="0"/>
                <a:cs typeface="Times New Roman" pitchFamily="18" charset="0"/>
              </a:rPr>
              <a:t> G</a:t>
            </a:r>
            <a:r>
              <a:rPr lang="vi-VN" sz="2400" dirty="0">
                <a:latin typeface="Times New Roman" pitchFamily="18" charset="0"/>
                <a:ea typeface="Calibri" pitchFamily="34" charset="0"/>
                <a:cs typeface="Times New Roman" pitchFamily="18" charset="0"/>
              </a:rPr>
              <a:t>ươ</a:t>
            </a:r>
            <a:r>
              <a:rPr lang="en-US" sz="2400" dirty="0">
                <a:latin typeface="Times New Roman" pitchFamily="18" charset="0"/>
                <a:ea typeface="Calibri" pitchFamily="34" charset="0"/>
                <a:cs typeface="Times New Roman" pitchFamily="18" charset="0"/>
              </a:rPr>
              <a:t>m</a:t>
            </a:r>
          </a:p>
          <a:p>
            <a:pPr algn="just">
              <a:lnSpc>
                <a:spcPts val="2000"/>
              </a:lnSpc>
            </a:pPr>
            <a:endParaRPr lang="en-US" sz="2400" b="1" i="1" dirty="0">
              <a:solidFill>
                <a:srgbClr val="0000FF"/>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8164389" y="1388943"/>
            <a:ext cx="2673752" cy="1569660"/>
          </a:xfrm>
          <a:prstGeom prst="rect">
            <a:avLst/>
          </a:prstGeom>
        </p:spPr>
        <p:txBody>
          <a:bodyPr wrap="square">
            <a:spAutoFit/>
          </a:bodyPr>
          <a:lstStyle/>
          <a:p>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3: </a:t>
            </a:r>
            <a:r>
              <a:rPr lang="en-US" sz="2400" dirty="0" err="1">
                <a:latin typeface="Times New Roman" pitchFamily="18" charset="0"/>
                <a:ea typeface="Calibri" pitchFamily="34" charset="0"/>
                <a:cs typeface="Times New Roman" pitchFamily="18" charset="0"/>
              </a:rPr>
              <a:t>Làm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thơ</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có</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hình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Rùa</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vàng</a:t>
            </a:r>
            <a:endParaRPr lang="en-US" sz="2400" b="1" i="1" dirty="0">
              <a:solidFill>
                <a:srgbClr val="FF0000"/>
              </a:solidFill>
            </a:endParaRPr>
          </a:p>
        </p:txBody>
      </p:sp>
      <p:sp>
        <p:nvSpPr>
          <p:cNvPr id="16" name="AutoShape 3"/>
          <p:cNvSpPr>
            <a:spLocks noChangeArrowheads="1"/>
          </p:cNvSpPr>
          <p:nvPr/>
        </p:nvSpPr>
        <p:spPr bwMode="gray">
          <a:xfrm>
            <a:off x="2819400" y="46130"/>
            <a:ext cx="5344989"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HOẠT ĐỘNG DỰ ÁN</a:t>
            </a:r>
          </a:p>
        </p:txBody>
      </p:sp>
    </p:spTree>
    <p:extLst>
      <p:ext uri="{BB962C8B-B14F-4D97-AF65-F5344CB8AC3E}">
        <p14:creationId xmlns:p14="http://schemas.microsoft.com/office/powerpoint/2010/main" val="35309653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withEffect">
                                  <p:stCondLst>
                                    <p:cond delay="100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8217"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8218"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14355"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219" name="Group 42"/>
          <p:cNvGrpSpPr>
            <a:grpSpLocks noChangeAspect="1"/>
          </p:cNvGrpSpPr>
          <p:nvPr/>
        </p:nvGrpSpPr>
        <p:grpSpPr bwMode="auto">
          <a:xfrm flipH="1">
            <a:off x="9525000" y="-57150"/>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883" name="Group 44"/>
            <p:cNvGrpSpPr>
              <a:grpSpLocks/>
            </p:cNvGrpSpPr>
            <p:nvPr/>
          </p:nvGrpSpPr>
          <p:grpSpPr bwMode="auto">
            <a:xfrm>
              <a:off x="1033" y="1136"/>
              <a:ext cx="2038" cy="1706"/>
              <a:chOff x="1033" y="1136"/>
              <a:chExt cx="2038" cy="1706"/>
            </a:xfrm>
          </p:grpSpPr>
          <p:sp>
            <p:nvSpPr>
              <p:cNvPr id="9004"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5"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6"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7"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8"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9"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0"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1"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3"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7"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9"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0"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2"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3"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4"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5"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6"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7"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8"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9"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0"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1"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2"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3"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4"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5"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6"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7"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8"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9"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0"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1"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2"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3"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4"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5"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6"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7"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8"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9"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0"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1"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2"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3"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884"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5"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6"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7"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8"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9"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0"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1"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2"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3"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4"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5"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6"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7"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8"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9"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0"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1"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2"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3"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4"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5"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6"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7"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8"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1"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4"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5"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6"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7"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8"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9"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0"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1"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2"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3"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4"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5"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6"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7"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8"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9"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0"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1"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2"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3"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4"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5"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6"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7"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8"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9"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0"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1"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2"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3"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4"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5"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6"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7"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8"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9"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0"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1"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2"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3"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20"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561" name="Group 44"/>
            <p:cNvGrpSpPr>
              <a:grpSpLocks/>
            </p:cNvGrpSpPr>
            <p:nvPr/>
          </p:nvGrpSpPr>
          <p:grpSpPr bwMode="auto">
            <a:xfrm>
              <a:off x="1033" y="1136"/>
              <a:ext cx="2038" cy="1706"/>
              <a:chOff x="1033" y="1136"/>
              <a:chExt cx="2038" cy="1706"/>
            </a:xfrm>
          </p:grpSpPr>
          <p:sp>
            <p:nvSpPr>
              <p:cNvPr id="868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8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8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856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pSp>
        <p:nvGrpSpPr>
          <p:cNvPr id="8221"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239" name="Group 44"/>
            <p:cNvGrpSpPr>
              <a:grpSpLocks/>
            </p:cNvGrpSpPr>
            <p:nvPr/>
          </p:nvGrpSpPr>
          <p:grpSpPr bwMode="auto">
            <a:xfrm>
              <a:off x="1033" y="1136"/>
              <a:ext cx="2038" cy="1706"/>
              <a:chOff x="1033" y="1136"/>
              <a:chExt cx="2038" cy="1706"/>
            </a:xfrm>
          </p:grpSpPr>
          <p:sp>
            <p:nvSpPr>
              <p:cNvPr id="836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824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14738" y="3587750"/>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8225" name="Group 1000"/>
          <p:cNvGrpSpPr>
            <a:grpSpLocks/>
          </p:cNvGrpSpPr>
          <p:nvPr/>
        </p:nvGrpSpPr>
        <p:grpSpPr bwMode="auto">
          <a:xfrm>
            <a:off x="3579813" y="2511425"/>
            <a:ext cx="3319462" cy="584200"/>
            <a:chOff x="1262" y="1509"/>
            <a:chExt cx="2091" cy="368"/>
          </a:xfrm>
        </p:grpSpPr>
        <p:sp>
          <p:nvSpPr>
            <p:cNvPr id="8236" name="Text Box 1001"/>
            <p:cNvSpPr txBox="1">
              <a:spLocks noChangeArrowheads="1"/>
            </p:cNvSpPr>
            <p:nvPr/>
          </p:nvSpPr>
          <p:spPr bwMode="auto">
            <a:xfrm>
              <a:off x="1262" y="1512"/>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8237" name="Text Box 1003"/>
            <p:cNvSpPr txBox="1">
              <a:spLocks noChangeArrowheads="1"/>
            </p:cNvSpPr>
            <p:nvPr/>
          </p:nvSpPr>
          <p:spPr bwMode="auto">
            <a:xfrm>
              <a:off x="1664" y="1509"/>
              <a:ext cx="1689"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 Vua </a:t>
              </a:r>
              <a:r>
                <a:rPr lang="en-US" sz="3200" i="0">
                  <a:solidFill>
                    <a:srgbClr val="003399"/>
                  </a:solidFill>
                  <a:latin typeface="Times New Roman" pitchFamily="18" charset="0"/>
                  <a:cs typeface="Times New Roman" pitchFamily="18" charset="0"/>
                </a:rPr>
                <a:t>Lê Hoàn</a:t>
              </a:r>
            </a:p>
          </p:txBody>
        </p:sp>
      </p:grpSp>
      <p:grpSp>
        <p:nvGrpSpPr>
          <p:cNvPr id="8226" name="Group 1005"/>
          <p:cNvGrpSpPr>
            <a:grpSpLocks/>
          </p:cNvGrpSpPr>
          <p:nvPr/>
        </p:nvGrpSpPr>
        <p:grpSpPr bwMode="auto">
          <a:xfrm>
            <a:off x="3614739" y="3529013"/>
            <a:ext cx="2738437" cy="584200"/>
            <a:chOff x="2208" y="1482"/>
            <a:chExt cx="1725" cy="368"/>
          </a:xfrm>
        </p:grpSpPr>
        <p:sp>
          <p:nvSpPr>
            <p:cNvPr id="8234"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8235" name="Text Box 1008"/>
            <p:cNvSpPr txBox="1">
              <a:spLocks noChangeArrowheads="1"/>
            </p:cNvSpPr>
            <p:nvPr/>
          </p:nvSpPr>
          <p:spPr bwMode="auto">
            <a:xfrm>
              <a:off x="2552" y="1482"/>
              <a:ext cx="138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Lê Lợi</a:t>
              </a:r>
              <a:endParaRPr lang="en-US" sz="3200" i="0">
                <a:solidFill>
                  <a:srgbClr val="003399"/>
                </a:solidFill>
                <a:latin typeface=".VnTime" pitchFamily="34" charset="0"/>
              </a:endParaRPr>
            </a:p>
          </p:txBody>
        </p:sp>
      </p:grpSp>
      <p:grpSp>
        <p:nvGrpSpPr>
          <p:cNvPr id="8227" name="Group 1010"/>
          <p:cNvGrpSpPr>
            <a:grpSpLocks/>
          </p:cNvGrpSpPr>
          <p:nvPr/>
        </p:nvGrpSpPr>
        <p:grpSpPr bwMode="auto">
          <a:xfrm>
            <a:off x="6577014" y="3524251"/>
            <a:ext cx="3692525" cy="593725"/>
            <a:chOff x="2927" y="900"/>
            <a:chExt cx="2326" cy="374"/>
          </a:xfrm>
        </p:grpSpPr>
        <p:sp>
          <p:nvSpPr>
            <p:cNvPr id="8232" name="Text Box 1011"/>
            <p:cNvSpPr txBox="1">
              <a:spLocks noChangeArrowheads="1"/>
            </p:cNvSpPr>
            <p:nvPr/>
          </p:nvSpPr>
          <p:spPr bwMode="auto">
            <a:xfrm>
              <a:off x="2927" y="906"/>
              <a:ext cx="432"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 </a:t>
              </a:r>
            </a:p>
          </p:txBody>
        </p:sp>
        <p:sp>
          <p:nvSpPr>
            <p:cNvPr id="8233" name="Text Box 1013"/>
            <p:cNvSpPr txBox="1">
              <a:spLocks noChangeArrowheads="1"/>
            </p:cNvSpPr>
            <p:nvPr/>
          </p:nvSpPr>
          <p:spPr bwMode="auto">
            <a:xfrm>
              <a:off x="3191" y="900"/>
              <a:ext cx="2062"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Lí Công Uẩn</a:t>
              </a:r>
            </a:p>
          </p:txBody>
        </p:sp>
      </p:grpSp>
      <p:grpSp>
        <p:nvGrpSpPr>
          <p:cNvPr id="8228" name="Group 1015"/>
          <p:cNvGrpSpPr>
            <a:grpSpLocks/>
          </p:cNvGrpSpPr>
          <p:nvPr/>
        </p:nvGrpSpPr>
        <p:grpSpPr bwMode="auto">
          <a:xfrm>
            <a:off x="6932614" y="2495550"/>
            <a:ext cx="3425825" cy="604838"/>
            <a:chOff x="3984" y="1517"/>
            <a:chExt cx="2158" cy="381"/>
          </a:xfrm>
        </p:grpSpPr>
        <p:sp>
          <p:nvSpPr>
            <p:cNvPr id="8230" name="Text Box 1016"/>
            <p:cNvSpPr txBox="1">
              <a:spLocks noChangeArrowheads="1"/>
            </p:cNvSpPr>
            <p:nvPr/>
          </p:nvSpPr>
          <p:spPr bwMode="auto">
            <a:xfrm>
              <a:off x="3984" y="1530"/>
              <a:ext cx="368"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a:t>
              </a:r>
            </a:p>
          </p:txBody>
        </p:sp>
        <p:sp>
          <p:nvSpPr>
            <p:cNvPr id="8231" name="Text Box 1018"/>
            <p:cNvSpPr txBox="1">
              <a:spLocks noChangeArrowheads="1"/>
            </p:cNvSpPr>
            <p:nvPr/>
          </p:nvSpPr>
          <p:spPr bwMode="auto">
            <a:xfrm>
              <a:off x="4321" y="1517"/>
              <a:ext cx="182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Times New Roman" pitchFamily="18" charset="0"/>
                  <a:cs typeface="Times New Roman" pitchFamily="18" charset="0"/>
                </a:rPr>
                <a:t>Vua Trần Cảnh</a:t>
              </a:r>
            </a:p>
          </p:txBody>
        </p:sp>
      </p:grpSp>
      <p:sp>
        <p:nvSpPr>
          <p:cNvPr id="8229" name="Text Box 1023">
            <a:hlinkClick r:id="rId8" action="ppaction://hlinksldjump"/>
          </p:cNvPr>
          <p:cNvSpPr txBox="1">
            <a:spLocks noChangeArrowheads="1"/>
          </p:cNvSpPr>
          <p:nvPr/>
        </p:nvSpPr>
        <p:spPr bwMode="auto">
          <a:xfrm>
            <a:off x="2286000" y="719139"/>
            <a:ext cx="6858000" cy="954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Theo truyền thuyết, 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gắn với vị vua nào?</a:t>
            </a:r>
          </a:p>
        </p:txBody>
      </p:sp>
      <p:pic>
        <p:nvPicPr>
          <p:cNvPr id="1012" name="Picture 7" descr="D:\NGÂN\HÌNH ẢNH\VĂN 7\hop qua mau tim.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745827" y="598743"/>
            <a:ext cx="2174875"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94041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058" name="Rectangle 2"/>
          <p:cNvSpPr>
            <a:spLocks noChangeArrowheads="1"/>
          </p:cNvSpPr>
          <p:nvPr/>
        </p:nvSpPr>
        <p:spPr bwMode="auto">
          <a:xfrm>
            <a:off x="1524001" y="30157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59" name="Oval 3"/>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0" name="Oval 4"/>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1" name="Oval 5"/>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2" name="Oval 6"/>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3" name="Oval 7"/>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4" name="Oval 8"/>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5" name="Oval 9"/>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6" name="Oval 10"/>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7" name="Oval 11"/>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8" name="Oval 12"/>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9" name="Oval 13"/>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0" name="Oval 14"/>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1" name="Oval 15"/>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45072" name="Oval 16"/>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45073" name="Oval 17"/>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45074" name="Oval 18"/>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45075" name="Oval 19"/>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45076" name="Oval 20"/>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45077" name="Oval 21"/>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45078" name="Oval 22"/>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45079" name="Oval 23"/>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45080" name="Oval 24"/>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45081" name="Oval 25"/>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9242" name="Text Box 26"/>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9243"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15379"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244" name="Group 42"/>
          <p:cNvGrpSpPr>
            <a:grpSpLocks noChangeAspect="1"/>
          </p:cNvGrpSpPr>
          <p:nvPr/>
        </p:nvGrpSpPr>
        <p:grpSpPr bwMode="auto">
          <a:xfrm flipH="1">
            <a:off x="9525000" y="-57150"/>
            <a:ext cx="1143000" cy="1090613"/>
            <a:chOff x="1008" y="1127"/>
            <a:chExt cx="2064" cy="2059"/>
          </a:xfrm>
        </p:grpSpPr>
        <p:sp>
          <p:nvSpPr>
            <p:cNvPr id="45086"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590" name="Group 44"/>
            <p:cNvGrpSpPr>
              <a:grpSpLocks/>
            </p:cNvGrpSpPr>
            <p:nvPr/>
          </p:nvGrpSpPr>
          <p:grpSpPr bwMode="auto">
            <a:xfrm>
              <a:off x="1033" y="1136"/>
              <a:ext cx="2038" cy="1706"/>
              <a:chOff x="1033" y="1136"/>
              <a:chExt cx="2038" cy="1706"/>
            </a:xfrm>
          </p:grpSpPr>
          <p:sp>
            <p:nvSpPr>
              <p:cNvPr id="9711"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2"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3"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4"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5"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6"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7"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8"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9"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0"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1"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2"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3"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4"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5"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6"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7"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8"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9"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0"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1"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2"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3"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7"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8"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9"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0"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1"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2"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3"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4"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5"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6"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7"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8"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9"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0"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1"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2"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3"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4"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5"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6"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7"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8"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9"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0"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1"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2"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3"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4"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5"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6"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7"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8"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9"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0"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1"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2"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3"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4"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5"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6"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7"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8"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9"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0"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1"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2"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3"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4"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5"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6"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7"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8"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9"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0"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1"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2"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3"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4"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5"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6"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7"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8"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9"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0"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1"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2"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3"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4"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5"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6"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7"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8"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9"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0"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1"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2"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3"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4"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5"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6"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7"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8"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9"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0"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1"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2"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3"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4"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5"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6"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7"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8"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9"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0"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1"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2"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3"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4"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5"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6"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7"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2"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3"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4"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5"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6"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7"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8"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9"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0"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1"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2"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3"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4"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5"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6"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7"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8"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9"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0"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1"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2"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3"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4"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5"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6"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7"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8"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9"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0"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1"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2"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3"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4"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5"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6"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7"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8"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9"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0"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1"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2"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3"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4"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5"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6"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7"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8"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9"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0"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1"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2"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3"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4"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5"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6"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7"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8"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9"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0"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1"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2"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3"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4"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5"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6"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7"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8"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9"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0"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591"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2"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3"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4"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5"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6"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7"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8"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9"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0"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1"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2"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3"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4"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5"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6"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7"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8"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9"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0"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1"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2"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3"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4"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5"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6"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7"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8"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9"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0"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1"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2"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3"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4"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5"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6"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1"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2"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3"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4"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5"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6"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7"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8"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9"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0"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1"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2"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3"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4"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5"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6"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7"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8"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9"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0"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1"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2"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3"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4"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5"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6"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7"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8"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9"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0"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1"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2"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3"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4"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5"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6"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7"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8"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9"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0"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1"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2"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3"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4"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5"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6"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7"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8"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9"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0"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1"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2"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3"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4"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5"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6"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7"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8"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9"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0"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1"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2"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3"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4"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5"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6"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7"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8"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9"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0"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1"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2"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3"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4"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5"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6"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7"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8"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9"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0"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245" name="Group 42"/>
          <p:cNvGrpSpPr>
            <a:grpSpLocks noChangeAspect="1"/>
          </p:cNvGrpSpPr>
          <p:nvPr/>
        </p:nvGrpSpPr>
        <p:grpSpPr bwMode="auto">
          <a:xfrm rot="10800000" flipH="1">
            <a:off x="1524000" y="5695950"/>
            <a:ext cx="1219200" cy="1162050"/>
            <a:chOff x="1008" y="1127"/>
            <a:chExt cx="2064" cy="2059"/>
          </a:xfrm>
        </p:grpSpPr>
        <p:sp>
          <p:nvSpPr>
            <p:cNvPr id="4540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268" name="Group 44"/>
            <p:cNvGrpSpPr>
              <a:grpSpLocks/>
            </p:cNvGrpSpPr>
            <p:nvPr/>
          </p:nvGrpSpPr>
          <p:grpSpPr bwMode="auto">
            <a:xfrm>
              <a:off x="1033" y="1136"/>
              <a:ext cx="2038" cy="1706"/>
              <a:chOff x="1033" y="1136"/>
              <a:chExt cx="2038" cy="1706"/>
            </a:xfrm>
          </p:grpSpPr>
          <p:sp>
            <p:nvSpPr>
              <p:cNvPr id="9389"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0"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1"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2"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3"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4"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5"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6"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7"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8"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9"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0"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1"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2"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3"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4"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5"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6"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7"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8"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9"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0"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1"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2"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3"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4"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5"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6"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7"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8"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9"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0"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1"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2"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3"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4"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5"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6"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7"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8"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9"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0"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1"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2"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3"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4"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5"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6"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7"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8"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9"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0"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1"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2"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3"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4"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5"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6"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7"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8"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9"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0"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1"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2"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3"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4"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5"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6"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7"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8"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9"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0"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1"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2"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3"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4"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5"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6"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7"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8"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9"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0"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1"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2"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3"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4"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5"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6"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7"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8"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9"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0"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1"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2"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3"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4"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5"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6"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7"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8"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9"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0"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1"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2"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3"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4"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5"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6"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7"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8"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9"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0"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1"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2"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3"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4"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5"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6"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7"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8"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9"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0"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1"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2"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3"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4"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5"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6"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7"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8"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9"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0"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1"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2"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3"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4"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5"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6"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7"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8"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9"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0"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1"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2"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3"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4"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5"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6"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7"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8"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9"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0"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1"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2"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3"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4"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5"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6"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7"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8"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9"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0"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1"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2"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3"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4"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5"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6"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7"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8"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9"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0"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1"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2"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3"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4"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5"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6"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7"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8"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9"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0"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1"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2"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3"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4"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5"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6"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7"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8"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9"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0"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1"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2"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3"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4"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5"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6"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7"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8"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9269"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0"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1"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2"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3"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4"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5"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6"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7"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8"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9"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0"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1"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2"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3"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4"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5"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6"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7"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8"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9"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0"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1"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2"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3"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4"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5"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6"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7"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8"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9"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0"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1"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2"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3"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4"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5"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6"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7"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8"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9"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0"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1"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2"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3"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4"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5"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6"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7"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8"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9"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0"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1"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2"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3"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4"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5"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6"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7"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8"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9"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0"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1"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2"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3"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4"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5"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6"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7"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8"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9"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0"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1"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2"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3"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4"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5"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6"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7"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8"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9"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0"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1"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2"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3"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4"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5"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6"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7"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8"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9"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0"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1"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2"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3"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4"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5"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6"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7"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8"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9"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0"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1"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2"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3"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4"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5"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6"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7"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8"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9"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0"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1"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2"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3"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4"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5"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6"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7"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8"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aphicFrame>
        <p:nvGraphicFramePr>
          <p:cNvPr id="48154" name="Group 1050"/>
          <p:cNvGraphicFramePr>
            <a:graphicFrameLocks noGrp="1"/>
          </p:cNvGraphicFramePr>
          <p:nvPr/>
        </p:nvGraphicFramePr>
        <p:xfrm>
          <a:off x="2333625" y="287339"/>
          <a:ext cx="7513638" cy="5150459"/>
        </p:xfrm>
        <a:graphic>
          <a:graphicData uri="http://schemas.openxmlformats.org/drawingml/2006/table">
            <a:tbl>
              <a:tblPr/>
              <a:tblGrid>
                <a:gridCol w="3722157"/>
                <a:gridCol w="3791481"/>
              </a:tblGrid>
              <a:tr h="1084469">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hãy</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đ</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iền</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số</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công</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trình</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nổi</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bật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ở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Hồ</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G</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ươ</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m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mà</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biết</a:t>
                      </a:r>
                      <a:endParaRPr kumimoji="0" lang="en-US" sz="2800" b="0" i="0" u="none" strike="noStrike" cap="none" normalizeH="0" baseline="0" dirty="0" smtClean="0">
                        <a:ln>
                          <a:noFill/>
                        </a:ln>
                        <a:solidFill>
                          <a:srgbClr val="FF0000"/>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38100" cap="flat" cmpd="sng" algn="ctr">
                      <a:solidFill>
                        <a:srgbClr val="008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63997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Tháp</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Cầu</a:t>
                      </a:r>
                      <a:r>
                        <a:rPr kumimoji="0" lang="en-US" sz="3600" b="1" i="0" u="none" strike="noStrike" cap="none" normalizeH="0" baseline="0" dirty="0" smtClean="0">
                          <a:ln>
                            <a:noFill/>
                          </a:ln>
                          <a:solidFill>
                            <a:srgbClr val="0000FF"/>
                          </a:solidFill>
                          <a:effectLst/>
                          <a:latin typeface="Times New Roman" pitchFamily="18" charset="0"/>
                          <a:cs typeface="Times New Roman" pitchFamily="18" charset="0"/>
                        </a:rPr>
                        <a:t>, </a:t>
                      </a:r>
                      <a:r>
                        <a:rPr kumimoji="0" lang="vi-VN" sz="3600" b="1" i="0" u="none" strike="noStrike" cap="none" normalizeH="0" baseline="0" dirty="0" smtClean="0">
                          <a:ln>
                            <a:noFill/>
                          </a:ln>
                          <a:solidFill>
                            <a:srgbClr val="0000FF"/>
                          </a:solidFill>
                          <a:effectLst/>
                          <a:latin typeface="Times New Roman" pitchFamily="18" charset="0"/>
                          <a:cs typeface="Times New Roman" pitchFamily="18" charset="0"/>
                        </a:rPr>
                        <a:t>đền</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7138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con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vật</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linh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thiêng</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endParaRPr kumimoji="0" lang="vi-VN" sz="2800" b="1" i="0" u="none" strike="noStrike" cap="none" normalizeH="0" baseline="0" dirty="0" smtClean="0">
                        <a:ln>
                          <a:noFill/>
                        </a:ln>
                        <a:solidFill>
                          <a:srgbClr val="0000FF"/>
                        </a:solidFill>
                        <a:effectLst/>
                        <a:latin typeface="VNI-Times" pitchFamily="2" charset="0"/>
                        <a:cs typeface="Arial"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Rủ</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nhau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cảnh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Kiếm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endParaRPr kumimoji="0" lang="en-US" altLang="vi-VN"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54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câu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Bên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ngọn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err="1" smtClean="0">
                          <a:ln>
                            <a:noFill/>
                          </a:ln>
                          <a:solidFill>
                            <a:srgbClr val="0000FF"/>
                          </a:solidFill>
                          <a:effectLst/>
                          <a:latin typeface="Times New Roman" pitchFamily="18" charset="0"/>
                          <a:cs typeface="Arial" charset="0"/>
                        </a:rPr>
                        <a:t>Viết</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th</a:t>
                      </a:r>
                      <a:r>
                        <a:rPr kumimoji="0" 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lên</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trời</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xanh</a:t>
                      </a:r>
                      <a:endParaRPr kumimoji="0" lang="en-US"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rgbClr val="0000FF"/>
                          </a:solidFill>
                          <a:effectLst/>
                          <a:latin typeface="Times New Roman" pitchFamily="18" charset="0"/>
                          <a:cs typeface="Arial" charset="0"/>
                        </a:rPr>
                        <a:t>(</a:t>
                      </a:r>
                      <a:r>
                        <a:rPr kumimoji="0" lang="en-US" sz="2800" b="1" i="0" u="none" strike="noStrike" cap="none" normalizeH="0" baseline="0" dirty="0" err="1" smtClean="0">
                          <a:ln>
                            <a:noFill/>
                          </a:ln>
                          <a:solidFill>
                            <a:srgbClr val="0000FF"/>
                          </a:solidFill>
                          <a:effectLst/>
                          <a:latin typeface="Times New Roman" pitchFamily="18" charset="0"/>
                          <a:cs typeface="Arial" charset="0"/>
                        </a:rPr>
                        <a:t>Trần</a:t>
                      </a:r>
                      <a:r>
                        <a:rPr kumimoji="0" lang="en-US" sz="2800" b="1" i="0" u="none" strike="noStrike" cap="none" normalizeH="0" baseline="0" dirty="0" smtClean="0">
                          <a:ln>
                            <a:noFill/>
                          </a:ln>
                          <a:solidFill>
                            <a:srgbClr val="0000FF"/>
                          </a:solidFill>
                          <a:effectLst/>
                          <a:latin typeface="Times New Roman" pitchFamily="18" charset="0"/>
                          <a:cs typeface="Arial" charset="0"/>
                        </a:rPr>
                        <a:t> Đ</a:t>
                      </a:r>
                      <a:r>
                        <a:rPr kumimoji="0" lang="vi-VN" sz="2800" b="1" i="0" u="none" strike="noStrike" cap="none" normalizeH="0" baseline="0" dirty="0" smtClean="0">
                          <a:ln>
                            <a:noFill/>
                          </a:ln>
                          <a:solidFill>
                            <a:srgbClr val="0000FF"/>
                          </a:solidFill>
                          <a:effectLst/>
                          <a:latin typeface="Times New Roman" pitchFamily="18" charset="0"/>
                          <a:cs typeface="Arial" charset="0"/>
                        </a:rPr>
                        <a:t>ă</a:t>
                      </a:r>
                      <a:r>
                        <a:rPr kumimoji="0" lang="en-US" sz="2800" b="1" i="0" u="none" strike="noStrike" cap="none" normalizeH="0" baseline="0" dirty="0" err="1" smtClean="0">
                          <a:ln>
                            <a:noFill/>
                          </a:ln>
                          <a:solidFill>
                            <a:srgbClr val="0000FF"/>
                          </a:solidFill>
                          <a:effectLst/>
                          <a:latin typeface="Times New Roman" pitchFamily="18" charset="0"/>
                          <a:cs typeface="Arial" charset="0"/>
                        </a:rPr>
                        <a:t>ng</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Khoa</a:t>
                      </a:r>
                      <a:r>
                        <a:rPr kumimoji="0" lang="en-US" sz="2800" b="1" i="0" u="none" strike="noStrike" cap="none" normalizeH="0" baseline="0" dirty="0" smtClean="0">
                          <a:ln>
                            <a:noFill/>
                          </a:ln>
                          <a:solidFill>
                            <a:srgbClr val="0000FF"/>
                          </a:solidFill>
                          <a:effectLst/>
                          <a:latin typeface="Times New Roman" pitchFamily="18" charset="0"/>
                          <a:cs typeface="Arial" charset="0"/>
                        </a:rPr>
                        <a:t>)</a:t>
                      </a:r>
                      <a:endParaRPr kumimoji="0" lang="vi-VN" sz="3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36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vi-VN" sz="3600" b="0"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r>
            </a:tbl>
          </a:graphicData>
        </a:graphic>
      </p:graphicFrame>
      <p:sp>
        <p:nvSpPr>
          <p:cNvPr id="48150" name="Text Box 1046"/>
          <p:cNvSpPr txBox="1">
            <a:spLocks noChangeArrowheads="1"/>
          </p:cNvSpPr>
          <p:nvPr/>
        </p:nvSpPr>
        <p:spPr bwMode="auto">
          <a:xfrm>
            <a:off x="4240213" y="2362201"/>
            <a:ext cx="2451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altLang="vi-VN" sz="2800" i="0">
                <a:solidFill>
                  <a:srgbClr val="FF0000"/>
                </a:solidFill>
                <a:latin typeface="Times New Roman" pitchFamily="18" charset="0"/>
                <a:cs typeface="Times New Roman" pitchFamily="18" charset="0"/>
              </a:rPr>
              <a:t>Tháp Rùa</a:t>
            </a:r>
            <a:r>
              <a:rPr lang="en-US" altLang="vi-VN" sz="2800" i="0">
                <a:solidFill>
                  <a:srgbClr val="FF66FF"/>
                </a:solidFill>
                <a:latin typeface="VNI-Times" pitchFamily="2" charset="0"/>
              </a:rPr>
              <a:t> </a:t>
            </a:r>
            <a:endParaRPr lang="en-US" sz="2800" i="0">
              <a:solidFill>
                <a:srgbClr val="FF66FF"/>
              </a:solidFill>
              <a:latin typeface="VNI-Times" pitchFamily="2" charset="0"/>
            </a:endParaRPr>
          </a:p>
        </p:txBody>
      </p:sp>
      <p:sp>
        <p:nvSpPr>
          <p:cNvPr id="48151" name="Text Box 1047"/>
          <p:cNvSpPr txBox="1">
            <a:spLocks noChangeArrowheads="1"/>
          </p:cNvSpPr>
          <p:nvPr/>
        </p:nvSpPr>
        <p:spPr bwMode="auto">
          <a:xfrm>
            <a:off x="6897689" y="2881314"/>
            <a:ext cx="2954337"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Cầu Thê Húc</a:t>
            </a:r>
          </a:p>
        </p:txBody>
      </p:sp>
      <p:sp>
        <p:nvSpPr>
          <p:cNvPr id="48152" name="Text Box 1048"/>
          <p:cNvSpPr txBox="1">
            <a:spLocks noChangeArrowheads="1"/>
          </p:cNvSpPr>
          <p:nvPr/>
        </p:nvSpPr>
        <p:spPr bwMode="auto">
          <a:xfrm>
            <a:off x="4333875" y="3871913"/>
            <a:ext cx="2362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Tháp Bút</a:t>
            </a:r>
          </a:p>
        </p:txBody>
      </p:sp>
      <p:sp>
        <p:nvSpPr>
          <p:cNvPr id="683" name="Text Box 1047"/>
          <p:cNvSpPr txBox="1">
            <a:spLocks noChangeArrowheads="1"/>
          </p:cNvSpPr>
          <p:nvPr/>
        </p:nvSpPr>
        <p:spPr bwMode="auto">
          <a:xfrm>
            <a:off x="6986589" y="3405189"/>
            <a:ext cx="2954337"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Đền Ngọc S</a:t>
            </a:r>
            <a:r>
              <a:rPr lang="vi-VN" sz="2800" i="0">
                <a:solidFill>
                  <a:srgbClr val="FF0000"/>
                </a:solidFill>
                <a:latin typeface="Times New Roman" pitchFamily="18" charset="0"/>
              </a:rPr>
              <a:t>ơ</a:t>
            </a:r>
            <a:r>
              <a:rPr lang="en-US" sz="2800" i="0">
                <a:solidFill>
                  <a:srgbClr val="FF0000"/>
                </a:solidFill>
                <a:latin typeface="Times New Roman" pitchFamily="18" charset="0"/>
              </a:rPr>
              <a:t>n</a:t>
            </a:r>
          </a:p>
        </p:txBody>
      </p:sp>
      <p:pic>
        <p:nvPicPr>
          <p:cNvPr id="680" name="Picture 8" descr="D:\NGÂN\HÌNH ẢNH\VĂN 7\hop qua trang.png">
            <a:hlinkClick r:id="rId8" action="ppaction://hlinksldjump"/>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260133" y="1877679"/>
            <a:ext cx="1565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1000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45081"/>
                                        </p:tgtEl>
                                      </p:cBhvr>
                                    </p:animEffect>
                                    <p:set>
                                      <p:cBhvr>
                                        <p:cTn id="7" dur="1" fill="hold">
                                          <p:stCondLst>
                                            <p:cond delay="499"/>
                                          </p:stCondLst>
                                        </p:cTn>
                                        <p:tgtEl>
                                          <p:spTgt spid="4508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45080"/>
                                        </p:tgtEl>
                                      </p:cBhvr>
                                    </p:animEffect>
                                    <p:set>
                                      <p:cBhvr>
                                        <p:cTn id="11" dur="1" fill="hold">
                                          <p:stCondLst>
                                            <p:cond delay="499"/>
                                          </p:stCondLst>
                                        </p:cTn>
                                        <p:tgtEl>
                                          <p:spTgt spid="4508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45079"/>
                                        </p:tgtEl>
                                      </p:cBhvr>
                                    </p:animEffect>
                                    <p:set>
                                      <p:cBhvr>
                                        <p:cTn id="15" dur="1" fill="hold">
                                          <p:stCondLst>
                                            <p:cond delay="499"/>
                                          </p:stCondLst>
                                        </p:cTn>
                                        <p:tgtEl>
                                          <p:spTgt spid="4507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45078"/>
                                        </p:tgtEl>
                                      </p:cBhvr>
                                    </p:animEffect>
                                    <p:set>
                                      <p:cBhvr>
                                        <p:cTn id="19" dur="1" fill="hold">
                                          <p:stCondLst>
                                            <p:cond delay="499"/>
                                          </p:stCondLst>
                                        </p:cTn>
                                        <p:tgtEl>
                                          <p:spTgt spid="4507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45077"/>
                                        </p:tgtEl>
                                      </p:cBhvr>
                                    </p:animEffect>
                                    <p:set>
                                      <p:cBhvr>
                                        <p:cTn id="23" dur="1" fill="hold">
                                          <p:stCondLst>
                                            <p:cond delay="499"/>
                                          </p:stCondLst>
                                        </p:cTn>
                                        <p:tgtEl>
                                          <p:spTgt spid="4507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45076"/>
                                        </p:tgtEl>
                                      </p:cBhvr>
                                    </p:animEffect>
                                    <p:set>
                                      <p:cBhvr>
                                        <p:cTn id="27" dur="1" fill="hold">
                                          <p:stCondLst>
                                            <p:cond delay="499"/>
                                          </p:stCondLst>
                                        </p:cTn>
                                        <p:tgtEl>
                                          <p:spTgt spid="4507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45075"/>
                                        </p:tgtEl>
                                      </p:cBhvr>
                                    </p:animEffect>
                                    <p:set>
                                      <p:cBhvr>
                                        <p:cTn id="31" dur="1" fill="hold">
                                          <p:stCondLst>
                                            <p:cond delay="499"/>
                                          </p:stCondLst>
                                        </p:cTn>
                                        <p:tgtEl>
                                          <p:spTgt spid="4507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45074"/>
                                        </p:tgtEl>
                                      </p:cBhvr>
                                    </p:animEffect>
                                    <p:set>
                                      <p:cBhvr>
                                        <p:cTn id="35" dur="1" fill="hold">
                                          <p:stCondLst>
                                            <p:cond delay="499"/>
                                          </p:stCondLst>
                                        </p:cTn>
                                        <p:tgtEl>
                                          <p:spTgt spid="4507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45073"/>
                                        </p:tgtEl>
                                      </p:cBhvr>
                                    </p:animEffect>
                                    <p:set>
                                      <p:cBhvr>
                                        <p:cTn id="39" dur="1" fill="hold">
                                          <p:stCondLst>
                                            <p:cond delay="499"/>
                                          </p:stCondLst>
                                        </p:cTn>
                                        <p:tgtEl>
                                          <p:spTgt spid="4507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45072"/>
                                        </p:tgtEl>
                                      </p:cBhvr>
                                    </p:animEffect>
                                    <p:set>
                                      <p:cBhvr>
                                        <p:cTn id="43" dur="1" fill="hold">
                                          <p:stCondLst>
                                            <p:cond delay="499"/>
                                          </p:stCondLst>
                                        </p:cTn>
                                        <p:tgtEl>
                                          <p:spTgt spid="4507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45071"/>
                                        </p:tgtEl>
                                        <p:attrNameLst>
                                          <p:attrName>style.visibility</p:attrName>
                                        </p:attrNameLst>
                                      </p:cBhvr>
                                      <p:to>
                                        <p:strVal val="visible"/>
                                      </p:to>
                                    </p:set>
                                    <p:anim calcmode="lin" valueType="num">
                                      <p:cBhvr>
                                        <p:cTn id="47" dur="500" fill="hold"/>
                                        <p:tgtEl>
                                          <p:spTgt spid="45071"/>
                                        </p:tgtEl>
                                        <p:attrNameLst>
                                          <p:attrName>ppt_w</p:attrName>
                                        </p:attrNameLst>
                                      </p:cBhvr>
                                      <p:tavLst>
                                        <p:tav tm="0">
                                          <p:val>
                                            <p:fltVal val="0"/>
                                          </p:val>
                                        </p:tav>
                                        <p:tav tm="100000">
                                          <p:val>
                                            <p:strVal val="#ppt_w"/>
                                          </p:val>
                                        </p:tav>
                                      </p:tavLst>
                                    </p:anim>
                                    <p:anim calcmode="lin" valueType="num">
                                      <p:cBhvr>
                                        <p:cTn id="48" dur="500" fill="hold"/>
                                        <p:tgtEl>
                                          <p:spTgt spid="4507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9" presetClass="entr" presetSubtype="0" fill="hold" grpId="0" nodeType="clickEffect">
                                  <p:stCondLst>
                                    <p:cond delay="0"/>
                                  </p:stCondLst>
                                  <p:childTnLst>
                                    <p:set>
                                      <p:cBhvr>
                                        <p:cTn id="52" dur="1" fill="hold">
                                          <p:stCondLst>
                                            <p:cond delay="0"/>
                                          </p:stCondLst>
                                        </p:cTn>
                                        <p:tgtEl>
                                          <p:spTgt spid="48150"/>
                                        </p:tgtEl>
                                        <p:attrNameLst>
                                          <p:attrName>style.visibility</p:attrName>
                                        </p:attrNameLst>
                                      </p:cBhvr>
                                      <p:to>
                                        <p:strVal val="visible"/>
                                      </p:to>
                                    </p:set>
                                    <p:anim calcmode="lin" valueType="num">
                                      <p:cBhvr>
                                        <p:cTn id="53" dur="1000" fill="hold"/>
                                        <p:tgtEl>
                                          <p:spTgt spid="48150"/>
                                        </p:tgtEl>
                                        <p:attrNameLst>
                                          <p:attrName>ppt_x</p:attrName>
                                        </p:attrNameLst>
                                      </p:cBhvr>
                                      <p:tavLst>
                                        <p:tav tm="0">
                                          <p:val>
                                            <p:strVal val="#ppt_x-.2"/>
                                          </p:val>
                                        </p:tav>
                                        <p:tav tm="100000">
                                          <p:val>
                                            <p:strVal val="#ppt_x"/>
                                          </p:val>
                                        </p:tav>
                                      </p:tavLst>
                                    </p:anim>
                                    <p:anim calcmode="lin" valueType="num">
                                      <p:cBhvr>
                                        <p:cTn id="54" dur="1000" fill="hold"/>
                                        <p:tgtEl>
                                          <p:spTgt spid="48150"/>
                                        </p:tgtEl>
                                        <p:attrNameLst>
                                          <p:attrName>ppt_y</p:attrName>
                                        </p:attrNameLst>
                                      </p:cBhvr>
                                      <p:tavLst>
                                        <p:tav tm="0">
                                          <p:val>
                                            <p:strVal val="#ppt_y"/>
                                          </p:val>
                                        </p:tav>
                                        <p:tav tm="100000">
                                          <p:val>
                                            <p:strVal val="#ppt_y"/>
                                          </p:val>
                                        </p:tav>
                                      </p:tavLst>
                                    </p:anim>
                                    <p:animEffect transition="in" filter="wipe(right)" prLst="gradientSize: 0.1">
                                      <p:cBhvr>
                                        <p:cTn id="55" dur="1000"/>
                                        <p:tgtEl>
                                          <p:spTgt spid="4815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9" presetClass="entr" presetSubtype="0" fill="hold" grpId="0" nodeType="clickEffect">
                                  <p:stCondLst>
                                    <p:cond delay="0"/>
                                  </p:stCondLst>
                                  <p:childTnLst>
                                    <p:set>
                                      <p:cBhvr>
                                        <p:cTn id="59" dur="1" fill="hold">
                                          <p:stCondLst>
                                            <p:cond delay="0"/>
                                          </p:stCondLst>
                                        </p:cTn>
                                        <p:tgtEl>
                                          <p:spTgt spid="48151"/>
                                        </p:tgtEl>
                                        <p:attrNameLst>
                                          <p:attrName>style.visibility</p:attrName>
                                        </p:attrNameLst>
                                      </p:cBhvr>
                                      <p:to>
                                        <p:strVal val="visible"/>
                                      </p:to>
                                    </p:set>
                                    <p:anim calcmode="lin" valueType="num">
                                      <p:cBhvr>
                                        <p:cTn id="60" dur="1000" fill="hold"/>
                                        <p:tgtEl>
                                          <p:spTgt spid="48151"/>
                                        </p:tgtEl>
                                        <p:attrNameLst>
                                          <p:attrName>ppt_x</p:attrName>
                                        </p:attrNameLst>
                                      </p:cBhvr>
                                      <p:tavLst>
                                        <p:tav tm="0">
                                          <p:val>
                                            <p:strVal val="#ppt_x-.2"/>
                                          </p:val>
                                        </p:tav>
                                        <p:tav tm="100000">
                                          <p:val>
                                            <p:strVal val="#ppt_x"/>
                                          </p:val>
                                        </p:tav>
                                      </p:tavLst>
                                    </p:anim>
                                    <p:anim calcmode="lin" valueType="num">
                                      <p:cBhvr>
                                        <p:cTn id="61" dur="1000" fill="hold"/>
                                        <p:tgtEl>
                                          <p:spTgt spid="48151"/>
                                        </p:tgtEl>
                                        <p:attrNameLst>
                                          <p:attrName>ppt_y</p:attrName>
                                        </p:attrNameLst>
                                      </p:cBhvr>
                                      <p:tavLst>
                                        <p:tav tm="0">
                                          <p:val>
                                            <p:strVal val="#ppt_y"/>
                                          </p:val>
                                        </p:tav>
                                        <p:tav tm="100000">
                                          <p:val>
                                            <p:strVal val="#ppt_y"/>
                                          </p:val>
                                        </p:tav>
                                      </p:tavLst>
                                    </p:anim>
                                    <p:animEffect transition="in" filter="wipe(right)" prLst="gradientSize: 0.1">
                                      <p:cBhvr>
                                        <p:cTn id="62" dur="1000"/>
                                        <p:tgtEl>
                                          <p:spTgt spid="4815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9" presetClass="entr" presetSubtype="0" fill="hold" grpId="0" nodeType="clickEffect">
                                  <p:stCondLst>
                                    <p:cond delay="0"/>
                                  </p:stCondLst>
                                  <p:childTnLst>
                                    <p:set>
                                      <p:cBhvr>
                                        <p:cTn id="66" dur="1" fill="hold">
                                          <p:stCondLst>
                                            <p:cond delay="0"/>
                                          </p:stCondLst>
                                        </p:cTn>
                                        <p:tgtEl>
                                          <p:spTgt spid="48152"/>
                                        </p:tgtEl>
                                        <p:attrNameLst>
                                          <p:attrName>style.visibility</p:attrName>
                                        </p:attrNameLst>
                                      </p:cBhvr>
                                      <p:to>
                                        <p:strVal val="visible"/>
                                      </p:to>
                                    </p:set>
                                    <p:anim calcmode="lin" valueType="num">
                                      <p:cBhvr>
                                        <p:cTn id="67" dur="1000" fill="hold"/>
                                        <p:tgtEl>
                                          <p:spTgt spid="48152"/>
                                        </p:tgtEl>
                                        <p:attrNameLst>
                                          <p:attrName>ppt_x</p:attrName>
                                        </p:attrNameLst>
                                      </p:cBhvr>
                                      <p:tavLst>
                                        <p:tav tm="0">
                                          <p:val>
                                            <p:strVal val="#ppt_x-.2"/>
                                          </p:val>
                                        </p:tav>
                                        <p:tav tm="100000">
                                          <p:val>
                                            <p:strVal val="#ppt_x"/>
                                          </p:val>
                                        </p:tav>
                                      </p:tavLst>
                                    </p:anim>
                                    <p:anim calcmode="lin" valueType="num">
                                      <p:cBhvr>
                                        <p:cTn id="68" dur="1000" fill="hold"/>
                                        <p:tgtEl>
                                          <p:spTgt spid="48152"/>
                                        </p:tgtEl>
                                        <p:attrNameLst>
                                          <p:attrName>ppt_y</p:attrName>
                                        </p:attrNameLst>
                                      </p:cBhvr>
                                      <p:tavLst>
                                        <p:tav tm="0">
                                          <p:val>
                                            <p:strVal val="#ppt_y"/>
                                          </p:val>
                                        </p:tav>
                                        <p:tav tm="100000">
                                          <p:val>
                                            <p:strVal val="#ppt_y"/>
                                          </p:val>
                                        </p:tav>
                                      </p:tavLst>
                                    </p:anim>
                                    <p:animEffect transition="in" filter="wipe(right)" prLst="gradientSize: 0.1">
                                      <p:cBhvr>
                                        <p:cTn id="69" dur="1000"/>
                                        <p:tgtEl>
                                          <p:spTgt spid="48152"/>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83"/>
                                        </p:tgtEl>
                                        <p:attrNameLst>
                                          <p:attrName>style.visibility</p:attrName>
                                        </p:attrNameLst>
                                      </p:cBhvr>
                                      <p:to>
                                        <p:strVal val="visible"/>
                                      </p:to>
                                    </p:set>
                                    <p:anim calcmode="lin" valueType="num">
                                      <p:cBhvr>
                                        <p:cTn id="74" dur="1000" fill="hold"/>
                                        <p:tgtEl>
                                          <p:spTgt spid="683"/>
                                        </p:tgtEl>
                                        <p:attrNameLst>
                                          <p:attrName>ppt_x</p:attrName>
                                        </p:attrNameLst>
                                      </p:cBhvr>
                                      <p:tavLst>
                                        <p:tav tm="0">
                                          <p:val>
                                            <p:strVal val="#ppt_x-.2"/>
                                          </p:val>
                                        </p:tav>
                                        <p:tav tm="100000">
                                          <p:val>
                                            <p:strVal val="#ppt_x"/>
                                          </p:val>
                                        </p:tav>
                                      </p:tavLst>
                                    </p:anim>
                                    <p:anim calcmode="lin" valueType="num">
                                      <p:cBhvr>
                                        <p:cTn id="75" dur="1000" fill="hold"/>
                                        <p:tgtEl>
                                          <p:spTgt spid="683"/>
                                        </p:tgtEl>
                                        <p:attrNameLst>
                                          <p:attrName>ppt_y</p:attrName>
                                        </p:attrNameLst>
                                      </p:cBhvr>
                                      <p:tavLst>
                                        <p:tav tm="0">
                                          <p:val>
                                            <p:strVal val="#ppt_y"/>
                                          </p:val>
                                        </p:tav>
                                        <p:tav tm="100000">
                                          <p:val>
                                            <p:strVal val="#ppt_y"/>
                                          </p:val>
                                        </p:tav>
                                      </p:tavLst>
                                    </p:anim>
                                    <p:animEffect transition="in" filter="wipe(right)" prLst="gradientSize: 0.1">
                                      <p:cBhvr>
                                        <p:cTn id="76" dur="1000"/>
                                        <p:tgtEl>
                                          <p:spTgt spid="68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7" restart="whenNotActive" fill="hold" evtFilter="cancelBubble" nodeType="interactiveSeq">
                <p:stCondLst>
                  <p:cond evt="onClick" delay="0">
                    <p:tgtEl>
                      <p:spTgt spid="680"/>
                    </p:tgtEl>
                  </p:cond>
                </p:stCondLst>
                <p:endSync evt="end" delay="0">
                  <p:rtn val="all"/>
                </p:endSync>
                <p:childTnLst>
                  <p:par>
                    <p:cTn id="78" fill="hold">
                      <p:stCondLst>
                        <p:cond delay="0"/>
                      </p:stCondLst>
                      <p:childTnLst>
                        <p:par>
                          <p:cTn id="79" fill="hold">
                            <p:stCondLst>
                              <p:cond delay="0"/>
                            </p:stCondLst>
                            <p:childTnLst>
                              <p:par>
                                <p:cTn id="80" presetID="17" presetClass="exit" presetSubtype="10" fill="hold" nodeType="clickEffect">
                                  <p:stCondLst>
                                    <p:cond delay="0"/>
                                  </p:stCondLst>
                                  <p:childTnLst>
                                    <p:anim calcmode="lin" valueType="num">
                                      <p:cBhvr>
                                        <p:cTn id="81" dur="500"/>
                                        <p:tgtEl>
                                          <p:spTgt spid="680"/>
                                        </p:tgtEl>
                                        <p:attrNameLst>
                                          <p:attrName>ppt_w</p:attrName>
                                        </p:attrNameLst>
                                      </p:cBhvr>
                                      <p:tavLst>
                                        <p:tav tm="0">
                                          <p:val>
                                            <p:strVal val="ppt_w"/>
                                          </p:val>
                                        </p:tav>
                                        <p:tav tm="100000">
                                          <p:val>
                                            <p:fltVal val="0"/>
                                          </p:val>
                                        </p:tav>
                                      </p:tavLst>
                                    </p:anim>
                                    <p:anim calcmode="lin" valueType="num">
                                      <p:cBhvr>
                                        <p:cTn id="82" dur="500"/>
                                        <p:tgtEl>
                                          <p:spTgt spid="680"/>
                                        </p:tgtEl>
                                        <p:attrNameLst>
                                          <p:attrName>ppt_h</p:attrName>
                                        </p:attrNameLst>
                                      </p:cBhvr>
                                      <p:tavLst>
                                        <p:tav tm="0">
                                          <p:val>
                                            <p:strVal val="ppt_h"/>
                                          </p:val>
                                        </p:tav>
                                        <p:tav tm="100000">
                                          <p:val>
                                            <p:strVal val="ppt_h"/>
                                          </p:val>
                                        </p:tav>
                                      </p:tavLst>
                                    </p:anim>
                                    <p:set>
                                      <p:cBhvr>
                                        <p:cTn id="83"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680"/>
                  </p:tgtEl>
                </p:cond>
              </p:nextCondLst>
            </p:seq>
          </p:childTnLst>
        </p:cTn>
      </p:par>
    </p:tnLst>
    <p:bldLst>
      <p:bldP spid="45071" grpId="0" animBg="1"/>
      <p:bldP spid="45072" grpId="0" animBg="1"/>
      <p:bldP spid="45073" grpId="0" animBg="1"/>
      <p:bldP spid="45074" grpId="0" animBg="1"/>
      <p:bldP spid="45075" grpId="0" animBg="1"/>
      <p:bldP spid="45076" grpId="0" animBg="1"/>
      <p:bldP spid="45077" grpId="0" animBg="1"/>
      <p:bldP spid="45078" grpId="0" animBg="1"/>
      <p:bldP spid="45079" grpId="0" animBg="1"/>
      <p:bldP spid="45080" grpId="0" animBg="1"/>
      <p:bldP spid="45081" grpId="0" animBg="1"/>
      <p:bldP spid="48150" grpId="0"/>
      <p:bldP spid="48151" grpId="0"/>
      <p:bldP spid="48152" grpId="0"/>
      <p:bldP spid="683" grpId="0"/>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1524001" y="26347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16387" name="Text Box 3"/>
          <p:cNvSpPr txBox="1">
            <a:spLocks noChangeArrowheads="1"/>
          </p:cNvSpPr>
          <p:nvPr/>
        </p:nvSpPr>
        <p:spPr bwMode="auto">
          <a:xfrm>
            <a:off x="2714172" y="1119509"/>
            <a:ext cx="60960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sz="2800" dirty="0" err="1">
                <a:solidFill>
                  <a:srgbClr val="FF0000"/>
                </a:solidFill>
                <a:latin typeface="Times New Roman" pitchFamily="18" charset="0"/>
              </a:rPr>
              <a:t>Tr</a:t>
            </a:r>
            <a:r>
              <a:rPr lang="vi-VN" sz="2800" dirty="0">
                <a:solidFill>
                  <a:srgbClr val="FF0000"/>
                </a:solidFill>
                <a:latin typeface="Times New Roman" pitchFamily="18" charset="0"/>
              </a:rPr>
              <a:t>ước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khi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gọi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G</a:t>
            </a:r>
            <a:r>
              <a:rPr lang="vi-VN" sz="2800" dirty="0">
                <a:solidFill>
                  <a:srgbClr val="FF0000"/>
                </a:solidFill>
                <a:latin typeface="Times New Roman" pitchFamily="18" charset="0"/>
              </a:rPr>
              <a:t>ươ</a:t>
            </a:r>
            <a:r>
              <a:rPr lang="en-US" sz="2800" dirty="0">
                <a:solidFill>
                  <a:srgbClr val="FF0000"/>
                </a:solidFill>
                <a:latin typeface="Times New Roman" pitchFamily="18" charset="0"/>
              </a:rPr>
              <a:t>m,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là</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Lục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Thủy</a:t>
            </a:r>
            <a:r>
              <a:rPr lang="en-US" sz="2800" dirty="0">
                <a:solidFill>
                  <a:srgbClr val="FF0000"/>
                </a:solidFill>
                <a:latin typeface="Times New Roman" pitchFamily="18" charset="0"/>
              </a:rPr>
              <a:t> </a:t>
            </a:r>
            <a:r>
              <a:rPr lang="vi-VN" sz="2800" dirty="0">
                <a:solidFill>
                  <a:srgbClr val="FF0000"/>
                </a:solidFill>
                <a:latin typeface="Times New Roman" pitchFamily="18" charset="0"/>
              </a:rPr>
              <a:t>đúng</a:t>
            </a:r>
            <a:r>
              <a:rPr lang="en-US" sz="2800" dirty="0">
                <a:solidFill>
                  <a:srgbClr val="FF0000"/>
                </a:solidFill>
                <a:latin typeface="Times New Roman" pitchFamily="18" charset="0"/>
              </a:rPr>
              <a:t> hay </a:t>
            </a:r>
            <a:r>
              <a:rPr lang="en-US" sz="2800" dirty="0" err="1">
                <a:solidFill>
                  <a:srgbClr val="FF0000"/>
                </a:solidFill>
                <a:latin typeface="Times New Roman" pitchFamily="18" charset="0"/>
              </a:rPr>
              <a:t>sai</a:t>
            </a:r>
            <a:r>
              <a:rPr lang="en-US" sz="2800" dirty="0">
                <a:solidFill>
                  <a:srgbClr val="FF0000"/>
                </a:solidFill>
                <a:latin typeface="Times New Roman" pitchFamily="18" charset="0"/>
              </a:rPr>
              <a:t>?</a:t>
            </a:r>
          </a:p>
        </p:txBody>
      </p:sp>
      <p:sp>
        <p:nvSpPr>
          <p:cNvPr id="16389" name="Oval 5"/>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0" name="Oval 6"/>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 name="Oval 7"/>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2" name="Oval 8"/>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3" name="Oval 9"/>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4" name="Oval 10"/>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5" name="Oval 11"/>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6" name="Oval 12"/>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7" name="Oval 13"/>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398" name="Oval 14"/>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399" name="Oval 15"/>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400" name="Oval 16"/>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401" name="Oval 17"/>
          <p:cNvSpPr>
            <a:spLocks noChangeArrowheads="1"/>
          </p:cNvSpPr>
          <p:nvPr/>
        </p:nvSpPr>
        <p:spPr bwMode="auto">
          <a:xfrm>
            <a:off x="8485189" y="46355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dirty="0" err="1">
                <a:solidFill>
                  <a:srgbClr val="FF3300"/>
                </a:solidFill>
                <a:latin typeface="Times New Roman" pitchFamily="18" charset="0"/>
                <a:cs typeface="Times New Roman" pitchFamily="18" charset="0"/>
              </a:rPr>
              <a:t>Hết</a:t>
            </a:r>
            <a:r>
              <a:rPr lang="en-US" sz="4800" dirty="0">
                <a:solidFill>
                  <a:srgbClr val="FF3300"/>
                </a:solidFill>
                <a:latin typeface="Times New Roman" pitchFamily="18" charset="0"/>
                <a:cs typeface="Times New Roman" pitchFamily="18" charset="0"/>
              </a:rPr>
              <a:t> </a:t>
            </a:r>
            <a:r>
              <a:rPr lang="en-US" sz="4800" dirty="0" err="1">
                <a:solidFill>
                  <a:srgbClr val="FF3300"/>
                </a:solidFill>
                <a:latin typeface="Times New Roman" pitchFamily="18" charset="0"/>
                <a:cs typeface="Times New Roman" pitchFamily="18" charset="0"/>
              </a:rPr>
              <a:t>giờ</a:t>
            </a:r>
            <a:endParaRPr lang="en-US" sz="4800" dirty="0">
              <a:solidFill>
                <a:srgbClr val="FF3300"/>
              </a:solidFill>
              <a:latin typeface="Times New Roman" pitchFamily="18" charset="0"/>
              <a:cs typeface="Times New Roman" pitchFamily="18" charset="0"/>
            </a:endParaRPr>
          </a:p>
        </p:txBody>
      </p:sp>
      <p:sp>
        <p:nvSpPr>
          <p:cNvPr id="16402" name="Oval 18"/>
          <p:cNvSpPr>
            <a:spLocks noChangeArrowheads="1"/>
          </p:cNvSpPr>
          <p:nvPr/>
        </p:nvSpPr>
        <p:spPr bwMode="auto">
          <a:xfrm>
            <a:off x="8475755" y="463787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a:t>
            </a:r>
          </a:p>
        </p:txBody>
      </p:sp>
      <p:sp>
        <p:nvSpPr>
          <p:cNvPr id="16403" name="Oval 19"/>
          <p:cNvSpPr>
            <a:spLocks noChangeArrowheads="1"/>
          </p:cNvSpPr>
          <p:nvPr/>
        </p:nvSpPr>
        <p:spPr bwMode="auto">
          <a:xfrm>
            <a:off x="8514837" y="4634425"/>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2</a:t>
            </a:r>
          </a:p>
        </p:txBody>
      </p:sp>
      <p:sp>
        <p:nvSpPr>
          <p:cNvPr id="16404" name="Oval 20"/>
          <p:cNvSpPr>
            <a:spLocks noChangeArrowheads="1"/>
          </p:cNvSpPr>
          <p:nvPr/>
        </p:nvSpPr>
        <p:spPr bwMode="auto">
          <a:xfrm>
            <a:off x="8519551" y="4664076"/>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16405" name="Oval 21"/>
          <p:cNvSpPr>
            <a:spLocks noChangeArrowheads="1"/>
          </p:cNvSpPr>
          <p:nvPr/>
        </p:nvSpPr>
        <p:spPr bwMode="auto">
          <a:xfrm>
            <a:off x="8505383" y="4594833"/>
            <a:ext cx="1628775" cy="1611312"/>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4</a:t>
            </a:r>
          </a:p>
        </p:txBody>
      </p:sp>
      <p:sp>
        <p:nvSpPr>
          <p:cNvPr id="16406" name="Oval 22"/>
          <p:cNvSpPr>
            <a:spLocks noChangeArrowheads="1"/>
          </p:cNvSpPr>
          <p:nvPr/>
        </p:nvSpPr>
        <p:spPr bwMode="auto">
          <a:xfrm>
            <a:off x="8496301" y="467107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5</a:t>
            </a:r>
          </a:p>
        </p:txBody>
      </p:sp>
      <p:sp>
        <p:nvSpPr>
          <p:cNvPr id="16407" name="Oval 23"/>
          <p:cNvSpPr>
            <a:spLocks noChangeArrowheads="1"/>
          </p:cNvSpPr>
          <p:nvPr/>
        </p:nvSpPr>
        <p:spPr bwMode="auto">
          <a:xfrm>
            <a:off x="8500311" y="460432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6</a:t>
            </a:r>
          </a:p>
        </p:txBody>
      </p:sp>
      <p:sp>
        <p:nvSpPr>
          <p:cNvPr id="16408" name="Oval 24"/>
          <p:cNvSpPr>
            <a:spLocks noChangeArrowheads="1"/>
          </p:cNvSpPr>
          <p:nvPr/>
        </p:nvSpPr>
        <p:spPr bwMode="auto">
          <a:xfrm>
            <a:off x="8569068" y="460653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7</a:t>
            </a:r>
          </a:p>
        </p:txBody>
      </p:sp>
      <p:sp>
        <p:nvSpPr>
          <p:cNvPr id="16409" name="Oval 25"/>
          <p:cNvSpPr>
            <a:spLocks noChangeArrowheads="1"/>
          </p:cNvSpPr>
          <p:nvPr/>
        </p:nvSpPr>
        <p:spPr bwMode="auto">
          <a:xfrm>
            <a:off x="8486407" y="454786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8</a:t>
            </a:r>
          </a:p>
        </p:txBody>
      </p:sp>
      <p:sp>
        <p:nvSpPr>
          <p:cNvPr id="16410" name="Oval 26"/>
          <p:cNvSpPr>
            <a:spLocks noChangeArrowheads="1"/>
          </p:cNvSpPr>
          <p:nvPr/>
        </p:nvSpPr>
        <p:spPr bwMode="auto">
          <a:xfrm>
            <a:off x="8477589" y="46482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9</a:t>
            </a:r>
          </a:p>
        </p:txBody>
      </p:sp>
      <p:sp>
        <p:nvSpPr>
          <p:cNvPr id="16411" name="Oval 27"/>
          <p:cNvSpPr>
            <a:spLocks noChangeArrowheads="1"/>
          </p:cNvSpPr>
          <p:nvPr/>
        </p:nvSpPr>
        <p:spPr bwMode="auto">
          <a:xfrm>
            <a:off x="8459230" y="459787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10</a:t>
            </a:r>
          </a:p>
        </p:txBody>
      </p:sp>
      <p:sp>
        <p:nvSpPr>
          <p:cNvPr id="16412" name="Text Box 28"/>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spcBef>
                <a:spcPct val="50000"/>
              </a:spcBef>
            </a:pPr>
            <a:endParaRPr lang="en-US">
              <a:latin typeface=".VnTime" pitchFamily="34" charset="0"/>
            </a:endParaRPr>
          </a:p>
        </p:txBody>
      </p:sp>
      <p:graphicFrame>
        <p:nvGraphicFramePr>
          <p:cNvPr id="16416"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6189" name="Clip" r:id="rId6" imgW="1278360" imgH="1274040" progId="MS_ClipArt_Gallery.2">
                  <p:embed/>
                </p:oleObj>
              </mc:Choice>
              <mc:Fallback>
                <p:oleObj name="Clip" r:id="rId6" imgW="1278360" imgH="1274040"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417" name="Group 42"/>
          <p:cNvGrpSpPr>
            <a:grpSpLocks noChangeAspect="1"/>
          </p:cNvGrpSpPr>
          <p:nvPr/>
        </p:nvGrpSpPr>
        <p:grpSpPr bwMode="auto">
          <a:xfrm flipH="1">
            <a:off x="9525000" y="-57150"/>
            <a:ext cx="1143000" cy="1090613"/>
            <a:chOff x="1008" y="1127"/>
            <a:chExt cx="2064" cy="2059"/>
          </a:xfrm>
        </p:grpSpPr>
        <p:sp>
          <p:nvSpPr>
            <p:cNvPr id="16418"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419" name="Group 44"/>
            <p:cNvGrpSpPr>
              <a:grpSpLocks/>
            </p:cNvGrpSpPr>
            <p:nvPr/>
          </p:nvGrpSpPr>
          <p:grpSpPr bwMode="auto">
            <a:xfrm>
              <a:off x="1033" y="1136"/>
              <a:ext cx="2038" cy="1706"/>
              <a:chOff x="1033" y="1136"/>
              <a:chExt cx="2038" cy="1706"/>
            </a:xfrm>
          </p:grpSpPr>
          <p:sp>
            <p:nvSpPr>
              <p:cNvPr id="1642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grpSp>
        <p:sp>
          <p:nvSpPr>
            <p:cNvPr id="1662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grpSp>
      <p:grpSp>
        <p:nvGrpSpPr>
          <p:cNvPr id="16740" name="Group 42"/>
          <p:cNvGrpSpPr>
            <a:grpSpLocks noChangeAspect="1"/>
          </p:cNvGrpSpPr>
          <p:nvPr/>
        </p:nvGrpSpPr>
        <p:grpSpPr bwMode="auto">
          <a:xfrm rot="10800000" flipH="1">
            <a:off x="1524000" y="5695950"/>
            <a:ext cx="1219200" cy="1162050"/>
            <a:chOff x="1008" y="1127"/>
            <a:chExt cx="2064" cy="2059"/>
          </a:xfrm>
        </p:grpSpPr>
        <p:sp>
          <p:nvSpPr>
            <p:cNvPr id="16741"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742" name="Group 44"/>
            <p:cNvGrpSpPr>
              <a:grpSpLocks/>
            </p:cNvGrpSpPr>
            <p:nvPr/>
          </p:nvGrpSpPr>
          <p:grpSpPr bwMode="auto">
            <a:xfrm>
              <a:off x="1033" y="1136"/>
              <a:ext cx="2038" cy="1706"/>
              <a:chOff x="1033" y="1136"/>
              <a:chExt cx="2038" cy="1706"/>
            </a:xfrm>
          </p:grpSpPr>
          <p:sp>
            <p:nvSpPr>
              <p:cNvPr id="16743"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4"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5"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6"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7"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8"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9"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0"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1"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2"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3"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4"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5"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6"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7"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8"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9"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0"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1"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2"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3"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4"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5"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6"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7"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8"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9"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0"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1"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2"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3"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4"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5"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6"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7"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8"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9"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0"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1"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2"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3"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4"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5"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6"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7"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8"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9"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0"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1"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2"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3"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4"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5"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6"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7"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8"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9"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0"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1"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2"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3"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4"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5"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6"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7"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8"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9"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0"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1"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2"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3"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4"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5"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6"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7"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8"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9"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0"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1"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2"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3"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4"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5"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6"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7"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8"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9"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0"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1"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2"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3"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4"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5"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6"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7"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8"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9"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0"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1"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2"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3"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4"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5"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6"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7"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8"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9"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0"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1"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2"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3"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4"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5"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6"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7"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8"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9"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0"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1"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2"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3"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4"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5"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6"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7"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8"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9"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0"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1"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2"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3"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4"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5"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6"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7"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8"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9"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0"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1"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2"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3"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4"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5"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6"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7"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8"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9"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0"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1"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2"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3"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4"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5"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6"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7"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8"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9"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0"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1"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2"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3"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4"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5"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6"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7"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8"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9"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0"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1"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2"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3"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4"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5"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6"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7"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8"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9"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0"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1"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2"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3"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4"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5"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6"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7"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8"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9"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0"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1"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2"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3"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4"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5"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6"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7"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8"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9"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0"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1"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2"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grpSp>
        <p:sp>
          <p:nvSpPr>
            <p:cNvPr id="16943"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4"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5"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6"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7"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8"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9"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0"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1"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2"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3"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4"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5"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6"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7"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8"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9"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0"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1"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2"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3"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4"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5"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6"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7"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8"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9"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0"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1"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2"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3"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4"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5"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6"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7"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8"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9"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0"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1"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2"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3"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4"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5"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6"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7"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8"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9"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0"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1"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2"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3"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4"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5"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6"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7"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8"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9"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0"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1"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2"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3"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4"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5"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6"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7"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8"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9"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0"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1"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2"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3"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4"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5"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6"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7"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8"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9"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0"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1"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2"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3"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4"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5"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6"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7"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8"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9"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0"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1"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2"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3"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4"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5"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6"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7"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8"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9"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0"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1"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2"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3"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4"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5"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6"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7"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8"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9"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0"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1"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2"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3"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4"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5"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6"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7"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8"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9"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0"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1"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2"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grpSp>
      <p:grpSp>
        <p:nvGrpSpPr>
          <p:cNvPr id="17063" name="Group 42"/>
          <p:cNvGrpSpPr>
            <a:grpSpLocks noChangeAspect="1"/>
          </p:cNvGrpSpPr>
          <p:nvPr/>
        </p:nvGrpSpPr>
        <p:grpSpPr bwMode="auto">
          <a:xfrm rot="5400000" flipH="1">
            <a:off x="12219680" y="6477903"/>
            <a:ext cx="1143000" cy="1090612"/>
            <a:chOff x="1008" y="1127"/>
            <a:chExt cx="2064" cy="2059"/>
          </a:xfrm>
        </p:grpSpPr>
        <p:sp>
          <p:nvSpPr>
            <p:cNvPr id="17064"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7065" name="Group 44"/>
            <p:cNvGrpSpPr>
              <a:grpSpLocks/>
            </p:cNvGrpSpPr>
            <p:nvPr/>
          </p:nvGrpSpPr>
          <p:grpSpPr bwMode="auto">
            <a:xfrm>
              <a:off x="1033" y="1136"/>
              <a:ext cx="2038" cy="1706"/>
              <a:chOff x="1033" y="1136"/>
              <a:chExt cx="2038" cy="1706"/>
            </a:xfrm>
          </p:grpSpPr>
          <p:sp>
            <p:nvSpPr>
              <p:cNvPr id="17066"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7"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8"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9"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0"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1"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2"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3"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4"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5"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6"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7"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8"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9"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0"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1"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2"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3"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4"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5"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6"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7"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8"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9"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0"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1"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2"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3"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4"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5"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6"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7"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8"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9"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0"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1"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2"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3"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4"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5"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6"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7"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8"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9"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0"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1"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2"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3"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4"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5"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6"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7"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8"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9"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0"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1"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2"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3"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4"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5"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6"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7"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8"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9"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0"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1"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2"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3"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4"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5"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6"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7"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8"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9"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0"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1"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2"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3"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4"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5"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6"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7"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8"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9"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0"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1"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2"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3"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4"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5"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6"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7"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8"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9"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0"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1"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2"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3"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4"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5"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6"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7"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8"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9"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0"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1"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2"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3"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4"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5"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6"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7"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8"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9"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0"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1"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2"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3"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4"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5"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6"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7"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8"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9"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0"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1"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2"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3"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4"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5"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6"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7"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8"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9"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0"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1"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2"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3"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4"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5"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6"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7"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8"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9"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0"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1"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2"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3"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4"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5"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6"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7"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8"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9"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0"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1"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2"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3"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4"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5"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6"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7"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8"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9"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0"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1"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2"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3"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4"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5"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6"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7"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8"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9"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0"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1"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2"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3"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4"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5"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6"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7"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8"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9"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0"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1"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2"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3"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4"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5"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6"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7"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8"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9"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0"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1"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2"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3"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4"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5"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266"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7"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8"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9"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0"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1"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2"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3"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4"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5"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6"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7"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8"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9"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0"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1"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2"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3"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4"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5"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6"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7"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8"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9"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0"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1"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2"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3"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4"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5"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6"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7"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8"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9"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0"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1"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2"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3"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4"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5"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6"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7"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8"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9"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0"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1"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2"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3"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4"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5"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6"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7"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8"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9"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0"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1"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2"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3"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4"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5"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6"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7"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8"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9"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0"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1"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2"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3"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4"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5"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6"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7"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8"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9"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0"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1"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2"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3"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4"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5"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6"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7"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8"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9"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0"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1"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2"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3"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4"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5"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6"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7"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8"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9"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0"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1"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2"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3"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4"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5"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6"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7"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8"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9"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0"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1"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2"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3"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4"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5"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6"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7"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8"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9"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0"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1"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2"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3"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4"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5"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388" name="AutoShape 1004"/>
          <p:cNvSpPr>
            <a:spLocks noChangeArrowheads="1"/>
          </p:cNvSpPr>
          <p:nvPr/>
        </p:nvSpPr>
        <p:spPr bwMode="auto">
          <a:xfrm>
            <a:off x="8077200" y="1905000"/>
            <a:ext cx="1371600" cy="1219200"/>
          </a:xfrm>
          <a:prstGeom prst="irregularSeal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SAI</a:t>
            </a:r>
          </a:p>
        </p:txBody>
      </p:sp>
      <p:sp>
        <p:nvSpPr>
          <p:cNvPr id="17390" name="AutoShape 1006"/>
          <p:cNvSpPr>
            <a:spLocks noChangeArrowheads="1"/>
          </p:cNvSpPr>
          <p:nvPr/>
        </p:nvSpPr>
        <p:spPr bwMode="auto">
          <a:xfrm>
            <a:off x="7848600" y="3276600"/>
            <a:ext cx="1981200" cy="685800"/>
          </a:xfrm>
          <a:prstGeom prst="ribbon">
            <a:avLst>
              <a:gd name="adj1" fmla="val 12500"/>
              <a:gd name="adj2" fmla="val 50000"/>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ĐÚNG</a:t>
            </a:r>
          </a:p>
        </p:txBody>
      </p:sp>
      <p:grpSp>
        <p:nvGrpSpPr>
          <p:cNvPr id="1006" name="Group 1000"/>
          <p:cNvGrpSpPr>
            <a:grpSpLocks/>
          </p:cNvGrpSpPr>
          <p:nvPr/>
        </p:nvGrpSpPr>
        <p:grpSpPr bwMode="auto">
          <a:xfrm>
            <a:off x="3617916" y="2509842"/>
            <a:ext cx="1697040" cy="585788"/>
            <a:chOff x="1286" y="1508"/>
            <a:chExt cx="1069" cy="369"/>
          </a:xfrm>
        </p:grpSpPr>
        <p:sp>
          <p:nvSpPr>
            <p:cNvPr id="1007"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a:solidFill>
                    <a:srgbClr val="003399"/>
                  </a:solidFill>
                  <a:latin typeface=".VnTime" pitchFamily="34" charset="0"/>
                </a:rPr>
                <a:t>A. </a:t>
              </a:r>
            </a:p>
          </p:txBody>
        </p:sp>
        <p:sp>
          <p:nvSpPr>
            <p:cNvPr id="1008" name="Text Box 1003"/>
            <p:cNvSpPr txBox="1">
              <a:spLocks noChangeArrowheads="1"/>
            </p:cNvSpPr>
            <p:nvPr/>
          </p:nvSpPr>
          <p:spPr bwMode="auto">
            <a:xfrm>
              <a:off x="1664" y="1509"/>
              <a:ext cx="69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Đúng</a:t>
              </a:r>
              <a:endParaRPr lang="en-US" sz="3200" dirty="0">
                <a:solidFill>
                  <a:srgbClr val="003399"/>
                </a:solidFill>
                <a:latin typeface="Times New Roman" pitchFamily="18" charset="0"/>
                <a:cs typeface="Times New Roman" pitchFamily="18" charset="0"/>
              </a:endParaRPr>
            </a:p>
          </p:txBody>
        </p:sp>
      </p:grpSp>
      <p:grpSp>
        <p:nvGrpSpPr>
          <p:cNvPr id="1009" name="Group 1000"/>
          <p:cNvGrpSpPr>
            <a:grpSpLocks/>
          </p:cNvGrpSpPr>
          <p:nvPr/>
        </p:nvGrpSpPr>
        <p:grpSpPr bwMode="auto">
          <a:xfrm>
            <a:off x="3617915" y="3590050"/>
            <a:ext cx="1331914" cy="585788"/>
            <a:chOff x="1286" y="1508"/>
            <a:chExt cx="839" cy="369"/>
          </a:xfrm>
        </p:grpSpPr>
        <p:sp>
          <p:nvSpPr>
            <p:cNvPr id="1010" name="Text Box 1001"/>
            <p:cNvSpPr txBox="1">
              <a:spLocks noChangeArrowheads="1"/>
            </p:cNvSpPr>
            <p:nvPr/>
          </p:nvSpPr>
          <p:spPr bwMode="auto">
            <a:xfrm>
              <a:off x="1286" y="1508"/>
              <a:ext cx="40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a:solidFill>
                    <a:srgbClr val="003399"/>
                  </a:solidFill>
                  <a:latin typeface=".VnTime" pitchFamily="34" charset="0"/>
                </a:rPr>
                <a:t>B. </a:t>
              </a:r>
            </a:p>
          </p:txBody>
        </p:sp>
        <p:sp>
          <p:nvSpPr>
            <p:cNvPr id="1011" name="Text Box 1003"/>
            <p:cNvSpPr txBox="1">
              <a:spLocks noChangeArrowheads="1"/>
            </p:cNvSpPr>
            <p:nvPr/>
          </p:nvSpPr>
          <p:spPr bwMode="auto">
            <a:xfrm>
              <a:off x="1664" y="1509"/>
              <a:ext cx="46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Sai</a:t>
              </a:r>
              <a:endParaRPr lang="en-US" sz="3200" dirty="0">
                <a:solidFill>
                  <a:srgbClr val="003399"/>
                </a:solidFill>
                <a:latin typeface="Times New Roman" pitchFamily="18" charset="0"/>
                <a:cs typeface="Times New Roman" pitchFamily="18" charset="0"/>
              </a:endParaRPr>
            </a:p>
          </p:txBody>
        </p:sp>
      </p:grpSp>
      <p:sp>
        <p:nvSpPr>
          <p:cNvPr id="1012" name="Text Box 998"/>
          <p:cNvSpPr txBox="1">
            <a:spLocks noChangeArrowheads="1"/>
          </p:cNvSpPr>
          <p:nvPr/>
        </p:nvSpPr>
        <p:spPr bwMode="auto">
          <a:xfrm>
            <a:off x="1712138" y="4458475"/>
            <a:ext cx="482282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spcBef>
                <a:spcPct val="50000"/>
              </a:spcBef>
            </a:pPr>
            <a:r>
              <a:rPr lang="en-US" sz="2800" dirty="0" err="1">
                <a:solidFill>
                  <a:srgbClr val="FF0000"/>
                </a:solidFill>
                <a:latin typeface="Times New Roman" pitchFamily="18" charset="0"/>
                <a:cs typeface="Times New Roman" pitchFamily="18" charset="0"/>
              </a:rPr>
              <a:t>Phần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t>
            </a:r>
            <a:r>
              <a:rPr lang="vi-VN" sz="2800" dirty="0">
                <a:solidFill>
                  <a:srgbClr val="FF0000"/>
                </a:solidFill>
                <a:latin typeface="Times New Roman" pitchFamily="18" charset="0"/>
                <a:cs typeface="Times New Roman" pitchFamily="18" charset="0"/>
              </a:rPr>
              <a:t>ưởng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tràng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pháo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giòn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giã</a:t>
            </a:r>
            <a:endParaRPr lang="en-US" sz="2800" dirty="0">
              <a:solidFill>
                <a:srgbClr val="FF0000"/>
              </a:solidFill>
              <a:latin typeface="Times New Roman" pitchFamily="18" charset="0"/>
              <a:cs typeface="Times New Roman" pitchFamily="18" charset="0"/>
            </a:endParaRPr>
          </a:p>
        </p:txBody>
      </p:sp>
      <p:pic>
        <p:nvPicPr>
          <p:cNvPr id="1013" name="Picture 998" descr="ANd9GcSaPYAHCyuGw01PSjWApI-tGjMa18QvwqeLgYuQnA2Gidwwkz6FTg">
            <a:hlinkClick r:id="rId8" action="ppaction://hlinksldjump"/>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025791" y="701203"/>
            <a:ext cx="176429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07912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16411"/>
                                        </p:tgtEl>
                                      </p:cBhvr>
                                    </p:animEffect>
                                    <p:set>
                                      <p:cBhvr>
                                        <p:cTn id="7" dur="1" fill="hold">
                                          <p:stCondLst>
                                            <p:cond delay="499"/>
                                          </p:stCondLst>
                                        </p:cTn>
                                        <p:tgtEl>
                                          <p:spTgt spid="1641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16410"/>
                                        </p:tgtEl>
                                      </p:cBhvr>
                                    </p:animEffect>
                                    <p:set>
                                      <p:cBhvr>
                                        <p:cTn id="11" dur="1" fill="hold">
                                          <p:stCondLst>
                                            <p:cond delay="499"/>
                                          </p:stCondLst>
                                        </p:cTn>
                                        <p:tgtEl>
                                          <p:spTgt spid="1641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16409"/>
                                        </p:tgtEl>
                                      </p:cBhvr>
                                    </p:animEffect>
                                    <p:set>
                                      <p:cBhvr>
                                        <p:cTn id="15" dur="1" fill="hold">
                                          <p:stCondLst>
                                            <p:cond delay="499"/>
                                          </p:stCondLst>
                                        </p:cTn>
                                        <p:tgtEl>
                                          <p:spTgt spid="1640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16408"/>
                                        </p:tgtEl>
                                      </p:cBhvr>
                                    </p:animEffect>
                                    <p:set>
                                      <p:cBhvr>
                                        <p:cTn id="19" dur="1" fill="hold">
                                          <p:stCondLst>
                                            <p:cond delay="499"/>
                                          </p:stCondLst>
                                        </p:cTn>
                                        <p:tgtEl>
                                          <p:spTgt spid="1640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16407"/>
                                        </p:tgtEl>
                                      </p:cBhvr>
                                    </p:animEffect>
                                    <p:set>
                                      <p:cBhvr>
                                        <p:cTn id="23" dur="1" fill="hold">
                                          <p:stCondLst>
                                            <p:cond delay="499"/>
                                          </p:stCondLst>
                                        </p:cTn>
                                        <p:tgtEl>
                                          <p:spTgt spid="1640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16406"/>
                                        </p:tgtEl>
                                      </p:cBhvr>
                                    </p:animEffect>
                                    <p:set>
                                      <p:cBhvr>
                                        <p:cTn id="27" dur="1" fill="hold">
                                          <p:stCondLst>
                                            <p:cond delay="499"/>
                                          </p:stCondLst>
                                        </p:cTn>
                                        <p:tgtEl>
                                          <p:spTgt spid="1640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16405"/>
                                        </p:tgtEl>
                                      </p:cBhvr>
                                    </p:animEffect>
                                    <p:set>
                                      <p:cBhvr>
                                        <p:cTn id="31" dur="1" fill="hold">
                                          <p:stCondLst>
                                            <p:cond delay="499"/>
                                          </p:stCondLst>
                                        </p:cTn>
                                        <p:tgtEl>
                                          <p:spTgt spid="1640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16404"/>
                                        </p:tgtEl>
                                      </p:cBhvr>
                                    </p:animEffect>
                                    <p:set>
                                      <p:cBhvr>
                                        <p:cTn id="35" dur="1" fill="hold">
                                          <p:stCondLst>
                                            <p:cond delay="499"/>
                                          </p:stCondLst>
                                        </p:cTn>
                                        <p:tgtEl>
                                          <p:spTgt spid="1640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16403"/>
                                        </p:tgtEl>
                                      </p:cBhvr>
                                    </p:animEffect>
                                    <p:set>
                                      <p:cBhvr>
                                        <p:cTn id="39" dur="1" fill="hold">
                                          <p:stCondLst>
                                            <p:cond delay="499"/>
                                          </p:stCondLst>
                                        </p:cTn>
                                        <p:tgtEl>
                                          <p:spTgt spid="1640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16402"/>
                                        </p:tgtEl>
                                      </p:cBhvr>
                                    </p:animEffect>
                                    <p:set>
                                      <p:cBhvr>
                                        <p:cTn id="43" dur="1" fill="hold">
                                          <p:stCondLst>
                                            <p:cond delay="499"/>
                                          </p:stCondLst>
                                        </p:cTn>
                                        <p:tgtEl>
                                          <p:spTgt spid="1640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16401"/>
                                        </p:tgtEl>
                                        <p:attrNameLst>
                                          <p:attrName>style.visibility</p:attrName>
                                        </p:attrNameLst>
                                      </p:cBhvr>
                                      <p:to>
                                        <p:strVal val="visible"/>
                                      </p:to>
                                    </p:set>
                                    <p:anim calcmode="lin" valueType="num">
                                      <p:cBhvr>
                                        <p:cTn id="47" dur="500" fill="hold"/>
                                        <p:tgtEl>
                                          <p:spTgt spid="16401"/>
                                        </p:tgtEl>
                                        <p:attrNameLst>
                                          <p:attrName>ppt_w</p:attrName>
                                        </p:attrNameLst>
                                      </p:cBhvr>
                                      <p:tavLst>
                                        <p:tav tm="0">
                                          <p:val>
                                            <p:fltVal val="0"/>
                                          </p:val>
                                        </p:tav>
                                        <p:tav tm="100000">
                                          <p:val>
                                            <p:strVal val="#ppt_w"/>
                                          </p:val>
                                        </p:tav>
                                      </p:tavLst>
                                    </p:anim>
                                    <p:anim calcmode="lin" valueType="num">
                                      <p:cBhvr>
                                        <p:cTn id="48" dur="500" fill="hold"/>
                                        <p:tgtEl>
                                          <p:spTgt spid="1640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7388"/>
                                        </p:tgtEl>
                                        <p:attrNameLst>
                                          <p:attrName>style.visibility</p:attrName>
                                        </p:attrNameLst>
                                      </p:cBhvr>
                                      <p:to>
                                        <p:strVal val="visible"/>
                                      </p:to>
                                    </p:set>
                                    <p:anim calcmode="lin" valueType="num">
                                      <p:cBhvr additive="base">
                                        <p:cTn id="53" dur="500" fill="hold"/>
                                        <p:tgtEl>
                                          <p:spTgt spid="17388"/>
                                        </p:tgtEl>
                                        <p:attrNameLst>
                                          <p:attrName>ppt_x</p:attrName>
                                        </p:attrNameLst>
                                      </p:cBhvr>
                                      <p:tavLst>
                                        <p:tav tm="0">
                                          <p:val>
                                            <p:strVal val="#ppt_x"/>
                                          </p:val>
                                        </p:tav>
                                        <p:tav tm="100000">
                                          <p:val>
                                            <p:strVal val="#ppt_x"/>
                                          </p:val>
                                        </p:tav>
                                      </p:tavLst>
                                    </p:anim>
                                    <p:anim calcmode="lin" valueType="num">
                                      <p:cBhvr additive="base">
                                        <p:cTn id="54" dur="500" fill="hold"/>
                                        <p:tgtEl>
                                          <p:spTgt spid="17388"/>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7390"/>
                                        </p:tgtEl>
                                        <p:attrNameLst>
                                          <p:attrName>style.visibility</p:attrName>
                                        </p:attrNameLst>
                                      </p:cBhvr>
                                      <p:to>
                                        <p:strVal val="visible"/>
                                      </p:to>
                                    </p:set>
                                    <p:anim calcmode="lin" valueType="num">
                                      <p:cBhvr additive="base">
                                        <p:cTn id="59" dur="500" fill="hold"/>
                                        <p:tgtEl>
                                          <p:spTgt spid="17390"/>
                                        </p:tgtEl>
                                        <p:attrNameLst>
                                          <p:attrName>ppt_x</p:attrName>
                                        </p:attrNameLst>
                                      </p:cBhvr>
                                      <p:tavLst>
                                        <p:tav tm="0">
                                          <p:val>
                                            <p:strVal val="#ppt_x"/>
                                          </p:val>
                                        </p:tav>
                                        <p:tav tm="100000">
                                          <p:val>
                                            <p:strVal val="#ppt_x"/>
                                          </p:val>
                                        </p:tav>
                                      </p:tavLst>
                                    </p:anim>
                                    <p:anim calcmode="lin" valueType="num">
                                      <p:cBhvr additive="base">
                                        <p:cTn id="60" dur="500" fill="hold"/>
                                        <p:tgtEl>
                                          <p:spTgt spid="1739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8" presetClass="entr" presetSubtype="16" fill="hold" grpId="0" nodeType="clickEffect">
                                  <p:stCondLst>
                                    <p:cond delay="0"/>
                                  </p:stCondLst>
                                  <p:childTnLst>
                                    <p:set>
                                      <p:cBhvr>
                                        <p:cTn id="64" dur="1" fill="hold">
                                          <p:stCondLst>
                                            <p:cond delay="0"/>
                                          </p:stCondLst>
                                        </p:cTn>
                                        <p:tgtEl>
                                          <p:spTgt spid="1012"/>
                                        </p:tgtEl>
                                        <p:attrNameLst>
                                          <p:attrName>style.visibility</p:attrName>
                                        </p:attrNameLst>
                                      </p:cBhvr>
                                      <p:to>
                                        <p:strVal val="visible"/>
                                      </p:to>
                                    </p:set>
                                    <p:animEffect transition="in" filter="diamond(in)">
                                      <p:cBhvr>
                                        <p:cTn id="65" dur="20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01" grpId="0" animBg="1"/>
      <p:bldP spid="16402" grpId="0" animBg="1"/>
      <p:bldP spid="16403" grpId="0" animBg="1"/>
      <p:bldP spid="16404" grpId="0" animBg="1"/>
      <p:bldP spid="16405" grpId="0" animBg="1"/>
      <p:bldP spid="16406" grpId="0" animBg="1"/>
      <p:bldP spid="16407" grpId="0" animBg="1"/>
      <p:bldP spid="16408" grpId="0" animBg="1"/>
      <p:bldP spid="16409" grpId="0" animBg="1"/>
      <p:bldP spid="16410" grpId="0" animBg="1"/>
      <p:bldP spid="16411" grpId="0" animBg="1"/>
      <p:bldP spid="17388" grpId="0" animBg="1"/>
      <p:bldP spid="17390" grpId="0" animBg="1"/>
      <p:bldP spid="10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57070" y="300201"/>
            <a:ext cx="695607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a:ln w="11430"/>
                <a:gradFill>
                  <a:gsLst>
                    <a:gs pos="25000">
                      <a:srgbClr val="ED7D31">
                        <a:satMod val="155000"/>
                      </a:srgbClr>
                    </a:gs>
                    <a:gs pos="100000">
                      <a:srgbClr val="ED7D31">
                        <a:shade val="45000"/>
                        <a:satMod val="165000"/>
                      </a:srgbClr>
                    </a:gs>
                  </a:gsLst>
                  <a:lin ang="5400000"/>
                </a:gradFill>
                <a:effectLst>
                  <a:outerShdw blurRad="76200" dist="50800" dir="5400000" algn="tl" rotWithShape="0">
                    <a:srgbClr val="000000">
                      <a:alpha val="65000"/>
                    </a:srgbClr>
                  </a:outerShdw>
                </a:effectLst>
                <a:latin typeface="Times New Roman" pitchFamily="18" charset="0"/>
                <a:cs typeface="Times New Roman" pitchFamily="18" charset="0"/>
              </a:rPr>
              <a:t>HOẠT ĐỘNG DỰ ÁN</a:t>
            </a:r>
          </a:p>
        </p:txBody>
      </p:sp>
      <p:sp>
        <p:nvSpPr>
          <p:cNvPr id="14" name="Rectangle 13"/>
          <p:cNvSpPr/>
          <p:nvPr/>
        </p:nvSpPr>
        <p:spPr>
          <a:xfrm>
            <a:off x="1776522" y="3258649"/>
            <a:ext cx="1685077" cy="646331"/>
          </a:xfrm>
          <a:prstGeom prst="rect">
            <a:avLst/>
          </a:prstGeom>
          <a:solidFill>
            <a:srgbClr val="FFFF00"/>
          </a:solidFill>
        </p:spPr>
        <p:style>
          <a:lnRef idx="0">
            <a:schemeClr val="accent2"/>
          </a:lnRef>
          <a:fillRef idx="3">
            <a:schemeClr val="accent2"/>
          </a:fillRef>
          <a:effectRef idx="3">
            <a:schemeClr val="accent2"/>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 2</a:t>
            </a:r>
          </a:p>
        </p:txBody>
      </p:sp>
      <p:sp>
        <p:nvSpPr>
          <p:cNvPr id="15" name="Rectangle 14"/>
          <p:cNvSpPr/>
          <p:nvPr/>
        </p:nvSpPr>
        <p:spPr>
          <a:xfrm>
            <a:off x="1776523" y="1581410"/>
            <a:ext cx="1685077" cy="646331"/>
          </a:xfrm>
          <a:prstGeom prst="rect">
            <a:avLst/>
          </a:prstGeom>
          <a:solidFill>
            <a:schemeClr val="accent2">
              <a:lumMod val="60000"/>
              <a:lumOff val="40000"/>
            </a:schemeClr>
          </a:solidFill>
        </p:spPr>
        <p:style>
          <a:lnRef idx="0">
            <a:schemeClr val="accent6"/>
          </a:lnRef>
          <a:fillRef idx="3">
            <a:schemeClr val="accent6"/>
          </a:fillRef>
          <a:effectRef idx="3">
            <a:schemeClr val="accent6"/>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 1</a:t>
            </a:r>
          </a:p>
        </p:txBody>
      </p:sp>
      <p:sp>
        <p:nvSpPr>
          <p:cNvPr id="9" name="TextBox 8"/>
          <p:cNvSpPr txBox="1"/>
          <p:nvPr/>
        </p:nvSpPr>
        <p:spPr>
          <a:xfrm>
            <a:off x="4625178" y="1367883"/>
            <a:ext cx="3995294" cy="138499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Điều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hành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phần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đọc</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kể</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tóm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tắt</a:t>
            </a:r>
            <a:endParaRPr lang="en-US" sz="2800" b="1" dirty="0">
              <a:solidFill>
                <a:prstClr val="black"/>
              </a:solidFill>
              <a:latin typeface="Times New Roman" pitchFamily="18" charset="0"/>
              <a:cs typeface="Times New Roman" pitchFamily="18" charset="0"/>
            </a:endParaRPr>
          </a:p>
          <a:p>
            <a:endParaRPr lang="en-US" sz="2800" i="1" dirty="0">
              <a:solidFill>
                <a:srgbClr val="FF0000"/>
              </a:solidFill>
              <a:latin typeface="Times New Roman" pitchFamily="18" charset="0"/>
              <a:cs typeface="Times New Roman" pitchFamily="18" charset="0"/>
            </a:endParaRPr>
          </a:p>
        </p:txBody>
      </p:sp>
      <p:sp>
        <p:nvSpPr>
          <p:cNvPr id="18" name="TextBox 17"/>
          <p:cNvSpPr txBox="1"/>
          <p:nvPr/>
        </p:nvSpPr>
        <p:spPr>
          <a:xfrm>
            <a:off x="3888890" y="4623464"/>
            <a:ext cx="6896874" cy="523220"/>
          </a:xfrm>
          <a:prstGeom prst="rect">
            <a:avLst/>
          </a:prstGeom>
          <a:noFill/>
        </p:spPr>
        <p:txBody>
          <a:bodyPr wrap="square" rtlCol="0">
            <a:spAutoFit/>
          </a:bodyPr>
          <a:lstStyle/>
          <a:p>
            <a:endParaRPr lang="en-US" sz="2800">
              <a:solidFill>
                <a:prstClr val="black"/>
              </a:solidFill>
              <a:latin typeface="Times New Roman" pitchFamily="18" charset="0"/>
              <a:cs typeface="Times New Roman" pitchFamily="18" charset="0"/>
            </a:endParaRPr>
          </a:p>
        </p:txBody>
      </p:sp>
      <p:sp>
        <p:nvSpPr>
          <p:cNvPr id="22" name="TextBox 21"/>
          <p:cNvSpPr txBox="1"/>
          <p:nvPr/>
        </p:nvSpPr>
        <p:spPr>
          <a:xfrm>
            <a:off x="4625178" y="2889318"/>
            <a:ext cx="3995294" cy="138499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Tìm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hiểu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chung</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về</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truyền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thuyết</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Sự</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tích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Hồ</a:t>
            </a:r>
            <a:r>
              <a:rPr lang="en-US" sz="2800" b="1" dirty="0">
                <a:solidFill>
                  <a:prstClr val="black"/>
                </a:solidFill>
                <a:latin typeface="Times New Roman" pitchFamily="18" charset="0"/>
                <a:cs typeface="Times New Roman" pitchFamily="18" charset="0"/>
              </a:rPr>
              <a:t> G</a:t>
            </a:r>
            <a:r>
              <a:rPr lang="vi-VN" sz="2800" b="1" dirty="0">
                <a:solidFill>
                  <a:prstClr val="black"/>
                </a:solidFill>
                <a:latin typeface="Times New Roman" pitchFamily="18" charset="0"/>
                <a:cs typeface="Times New Roman" pitchFamily="18" charset="0"/>
              </a:rPr>
              <a:t>ươ</a:t>
            </a:r>
            <a:r>
              <a:rPr lang="en-US" sz="2800" b="1" dirty="0">
                <a:solidFill>
                  <a:prstClr val="black"/>
                </a:solidFill>
                <a:latin typeface="Times New Roman" pitchFamily="18" charset="0"/>
                <a:cs typeface="Times New Roman" pitchFamily="18" charset="0"/>
              </a:rPr>
              <a:t>m”</a:t>
            </a:r>
          </a:p>
        </p:txBody>
      </p:sp>
      <p:sp>
        <p:nvSpPr>
          <p:cNvPr id="4" name="Sun 3"/>
          <p:cNvSpPr/>
          <p:nvPr/>
        </p:nvSpPr>
        <p:spPr>
          <a:xfrm>
            <a:off x="3640888" y="1603180"/>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un 22"/>
          <p:cNvSpPr/>
          <p:nvPr/>
        </p:nvSpPr>
        <p:spPr>
          <a:xfrm>
            <a:off x="3640888" y="3124613"/>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203276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arn(inVertical)">
                                      <p:cBhvr>
                                        <p:cTn id="12" dur="50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16" presetClass="entr" presetSubtype="21"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 grpId="0" animBg="1"/>
      <p:bldP spid="15" grpId="0" animBg="1"/>
      <p:bldP spid="9" grpId="0" animBg="1"/>
      <p:bldP spid="2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3406067" y="186691"/>
            <a:ext cx="3690113"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I.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Tìm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hiểu</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chung</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6" name="五角星 9"/>
          <p:cNvSpPr/>
          <p:nvPr/>
        </p:nvSpPr>
        <p:spPr>
          <a:xfrm>
            <a:off x="9260086" y="2536936"/>
            <a:ext cx="253202" cy="337916"/>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1"/>
          <p:cNvSpPr/>
          <p:nvPr/>
        </p:nvSpPr>
        <p:spPr>
          <a:xfrm>
            <a:off x="10528371" y="5042602"/>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7"/>
          <p:cNvSpPr/>
          <p:nvPr/>
        </p:nvSpPr>
        <p:spPr>
          <a:xfrm rot="19938392">
            <a:off x="9500197" y="3014424"/>
            <a:ext cx="364447" cy="486379"/>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0"/>
          <p:cNvSpPr/>
          <p:nvPr/>
        </p:nvSpPr>
        <p:spPr>
          <a:xfrm>
            <a:off x="10481828" y="4190609"/>
            <a:ext cx="186173" cy="248461"/>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0" name="五角星 8"/>
          <p:cNvSpPr/>
          <p:nvPr/>
        </p:nvSpPr>
        <p:spPr>
          <a:xfrm rot="19967404">
            <a:off x="9731645" y="614401"/>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1" name="五角星 12"/>
          <p:cNvSpPr/>
          <p:nvPr/>
        </p:nvSpPr>
        <p:spPr>
          <a:xfrm rot="19922997">
            <a:off x="10274821" y="3488304"/>
            <a:ext cx="143666" cy="191732"/>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2" name="Picture 5" descr="C:\Users\Administrator\Desktop\小鸟.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91511" y="1802128"/>
            <a:ext cx="834105" cy="1183180"/>
          </a:xfrm>
          <a:prstGeom prst="rect">
            <a:avLst/>
          </a:prstGeom>
          <a:noFill/>
          <a:extLst>
            <a:ext uri="{909E8E84-426E-40DD-AFC4-6F175D3DCCD1}">
              <a14:hiddenFill xmlns:a14="http://schemas.microsoft.com/office/drawing/2010/main">
                <a:solidFill>
                  <a:srgbClr val="FFFFFF"/>
                </a:solidFill>
              </a14:hiddenFill>
            </a:ext>
          </a:extLst>
        </p:spPr>
      </p:pic>
      <p:sp>
        <p:nvSpPr>
          <p:cNvPr id="24" name="五角星 5"/>
          <p:cNvSpPr/>
          <p:nvPr/>
        </p:nvSpPr>
        <p:spPr>
          <a:xfrm rot="21380687">
            <a:off x="7481466" y="191348"/>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5" name="五角星 6"/>
          <p:cNvSpPr/>
          <p:nvPr/>
        </p:nvSpPr>
        <p:spPr>
          <a:xfrm rot="19938392">
            <a:off x="8748773" y="240097"/>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6" name="图片 8" descr="6fc417983c9675ce1b60e983870aeb8a"/>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91343" y="887255"/>
            <a:ext cx="1680210" cy="257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3516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par>
                                <p:cTn id="8" presetID="2" presetClass="entr" presetSubtype="1"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750" fill="hold"/>
                                        <p:tgtEl>
                                          <p:spTgt spid="16"/>
                                        </p:tgtEl>
                                        <p:attrNameLst>
                                          <p:attrName>ppt_x</p:attrName>
                                        </p:attrNameLst>
                                      </p:cBhvr>
                                      <p:tavLst>
                                        <p:tav tm="0">
                                          <p:val>
                                            <p:strVal val="#ppt_x"/>
                                          </p:val>
                                        </p:tav>
                                        <p:tav tm="100000">
                                          <p:val>
                                            <p:strVal val="#ppt_x"/>
                                          </p:val>
                                        </p:tav>
                                      </p:tavLst>
                                    </p:anim>
                                    <p:anim calcmode="lin" valueType="num">
                                      <p:cBhvr additive="base">
                                        <p:cTn id="11" dur="750" fill="hold"/>
                                        <p:tgtEl>
                                          <p:spTgt spid="16"/>
                                        </p:tgtEl>
                                        <p:attrNameLst>
                                          <p:attrName>ppt_y</p:attrName>
                                        </p:attrNameLst>
                                      </p:cBhvr>
                                      <p:tavLst>
                                        <p:tav tm="0">
                                          <p:val>
                                            <p:strVal val="0-#ppt_h/2"/>
                                          </p:val>
                                        </p:tav>
                                        <p:tav tm="100000">
                                          <p:val>
                                            <p:strVal val="#ppt_y"/>
                                          </p:val>
                                        </p:tav>
                                      </p:tavLst>
                                    </p:anim>
                                  </p:childTnLst>
                                </p:cTn>
                              </p:par>
                              <p:par>
                                <p:cTn id="12" presetID="2" presetClass="entr" presetSubtype="1" fill="hold" grpId="0" nodeType="withEffect">
                                  <p:stCondLst>
                                    <p:cond delay="25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750" fill="hold"/>
                                        <p:tgtEl>
                                          <p:spTgt spid="17"/>
                                        </p:tgtEl>
                                        <p:attrNameLst>
                                          <p:attrName>ppt_x</p:attrName>
                                        </p:attrNameLst>
                                      </p:cBhvr>
                                      <p:tavLst>
                                        <p:tav tm="0">
                                          <p:val>
                                            <p:strVal val="#ppt_x"/>
                                          </p:val>
                                        </p:tav>
                                        <p:tav tm="100000">
                                          <p:val>
                                            <p:strVal val="#ppt_x"/>
                                          </p:val>
                                        </p:tav>
                                      </p:tavLst>
                                    </p:anim>
                                    <p:anim calcmode="lin" valueType="num">
                                      <p:cBhvr additive="base">
                                        <p:cTn id="15" dur="750" fill="hold"/>
                                        <p:tgtEl>
                                          <p:spTgt spid="1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750" fill="hold"/>
                                        <p:tgtEl>
                                          <p:spTgt spid="18"/>
                                        </p:tgtEl>
                                        <p:attrNameLst>
                                          <p:attrName>ppt_x</p:attrName>
                                        </p:attrNameLst>
                                      </p:cBhvr>
                                      <p:tavLst>
                                        <p:tav tm="0">
                                          <p:val>
                                            <p:strVal val="#ppt_x"/>
                                          </p:val>
                                        </p:tav>
                                        <p:tav tm="100000">
                                          <p:val>
                                            <p:strVal val="#ppt_x"/>
                                          </p:val>
                                        </p:tav>
                                      </p:tavLst>
                                    </p:anim>
                                    <p:anim calcmode="lin" valueType="num">
                                      <p:cBhvr additive="base">
                                        <p:cTn id="19" dur="750" fill="hold"/>
                                        <p:tgtEl>
                                          <p:spTgt spid="18"/>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0-#ppt_h/2"/>
                                          </p:val>
                                        </p:tav>
                                        <p:tav tm="100000">
                                          <p:val>
                                            <p:strVal val="#ppt_y"/>
                                          </p:val>
                                        </p:tav>
                                      </p:tavLst>
                                    </p:anim>
                                  </p:childTnLst>
                                </p:cTn>
                              </p:par>
                              <p:par>
                                <p:cTn id="24" presetID="8" presetClass="emph" presetSubtype="0" repeatCount="2000" fill="hold" grpId="1" nodeType="withEffect">
                                  <p:stCondLst>
                                    <p:cond delay="0"/>
                                  </p:stCondLst>
                                  <p:childTnLst>
                                    <p:animRot by="-21600000">
                                      <p:cBhvr>
                                        <p:cTn id="25" dur="3500" fill="hold"/>
                                        <p:tgtEl>
                                          <p:spTgt spid="18"/>
                                        </p:tgtEl>
                                        <p:attrNameLst>
                                          <p:attrName>r</p:attrName>
                                        </p:attrNameLst>
                                      </p:cBhvr>
                                    </p:animRot>
                                  </p:childTnLst>
                                </p:cTn>
                              </p:par>
                              <p:par>
                                <p:cTn id="26" presetID="8" presetClass="emph" presetSubtype="0" repeatCount="2000" fill="hold" grpId="1" nodeType="withEffect">
                                  <p:stCondLst>
                                    <p:cond delay="0"/>
                                  </p:stCondLst>
                                  <p:childTnLst>
                                    <p:animRot by="-21600000">
                                      <p:cBhvr>
                                        <p:cTn id="27" dur="3500" fill="hold"/>
                                        <p:tgtEl>
                                          <p:spTgt spid="19"/>
                                        </p:tgtEl>
                                        <p:attrNameLst>
                                          <p:attrName>r</p:attrName>
                                        </p:attrNameLst>
                                      </p:cBhvr>
                                    </p:animRot>
                                  </p:childTnLst>
                                </p:cTn>
                              </p:par>
                              <p:par>
                                <p:cTn id="28" presetID="2" presetClass="entr" presetSubtype="1"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ppt_x"/>
                                          </p:val>
                                        </p:tav>
                                        <p:tav tm="100000">
                                          <p:val>
                                            <p:strVal val="#ppt_x"/>
                                          </p:val>
                                        </p:tav>
                                      </p:tavLst>
                                    </p:anim>
                                    <p:anim calcmode="lin" valueType="num">
                                      <p:cBhvr additive="base">
                                        <p:cTn id="31" dur="500" fill="hold"/>
                                        <p:tgtEl>
                                          <p:spTgt spid="2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25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500" fill="hold"/>
                                        <p:tgtEl>
                                          <p:spTgt spid="21"/>
                                        </p:tgtEl>
                                        <p:attrNameLst>
                                          <p:attrName>ppt_x</p:attrName>
                                        </p:attrNameLst>
                                      </p:cBhvr>
                                      <p:tavLst>
                                        <p:tav tm="0">
                                          <p:val>
                                            <p:strVal val="#ppt_x"/>
                                          </p:val>
                                        </p:tav>
                                        <p:tav tm="100000">
                                          <p:val>
                                            <p:strVal val="#ppt_x"/>
                                          </p:val>
                                        </p:tav>
                                      </p:tavLst>
                                    </p:anim>
                                    <p:anim calcmode="lin" valueType="num">
                                      <p:cBhvr additive="base">
                                        <p:cTn id="35" dur="500" fill="hold"/>
                                        <p:tgtEl>
                                          <p:spTgt spid="21"/>
                                        </p:tgtEl>
                                        <p:attrNameLst>
                                          <p:attrName>ppt_y</p:attrName>
                                        </p:attrNameLst>
                                      </p:cBhvr>
                                      <p:tavLst>
                                        <p:tav tm="0">
                                          <p:val>
                                            <p:strVal val="0-#ppt_h/2"/>
                                          </p:val>
                                        </p:tav>
                                        <p:tav tm="100000">
                                          <p:val>
                                            <p:strVal val="#ppt_y"/>
                                          </p:val>
                                        </p:tav>
                                      </p:tavLst>
                                    </p:anim>
                                  </p:childTnLst>
                                </p:cTn>
                              </p:par>
                            </p:childTnLst>
                          </p:cTn>
                        </p:par>
                        <p:par>
                          <p:cTn id="36" fill="hold">
                            <p:stCondLst>
                              <p:cond delay="7000"/>
                            </p:stCondLst>
                            <p:childTnLst>
                              <p:par>
                                <p:cTn id="37" presetID="2" presetClass="entr" presetSubtype="2"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1+#ppt_w/2"/>
                                          </p:val>
                                        </p:tav>
                                        <p:tav tm="100000">
                                          <p:val>
                                            <p:strVal val="#ppt_x"/>
                                          </p:val>
                                        </p:tav>
                                      </p:tavLst>
                                    </p:anim>
                                    <p:anim calcmode="lin" valueType="num">
                                      <p:cBhvr additive="base">
                                        <p:cTn id="40" dur="500" fill="hold"/>
                                        <p:tgtEl>
                                          <p:spTgt spid="22"/>
                                        </p:tgtEl>
                                        <p:attrNameLst>
                                          <p:attrName>ppt_y</p:attrName>
                                        </p:attrNameLst>
                                      </p:cBhvr>
                                      <p:tavLst>
                                        <p:tav tm="0">
                                          <p:val>
                                            <p:strVal val="#ppt_y"/>
                                          </p:val>
                                        </p:tav>
                                        <p:tav tm="100000">
                                          <p:val>
                                            <p:strVal val="#ppt_y"/>
                                          </p:val>
                                        </p:tav>
                                      </p:tavLst>
                                    </p:anim>
                                  </p:childTnLst>
                                </p:cTn>
                              </p:par>
                              <p:par>
                                <p:cTn id="41" presetID="0" presetClass="path" presetSubtype="0" accel="50000" decel="50000" fill="hold" nodeType="withEffect">
                                  <p:stCondLst>
                                    <p:cond delay="500"/>
                                  </p:stCondLst>
                                  <p:childTnLst>
                                    <p:animMotion origin="layout" path="M -0.03607 0.15787 C -0.04623 0.15903 -0.05508 0.1625 -0.06498 0.16366 C -0.07513 0.1676 -0.08451 0.16806 -0.09532 0.16945 C -0.18894 0.1676 -0.19076 0.17778 -0.24388 0.16042 C -0.24948 0.15556 -0.25065 0.15162 -0.25573 0.14468 C -0.2638 0.13426 -0.27227 0.12338 -0.2836 0.11945 C -0.3125 0.09445 -0.37917 0.1044 -0.40013 0.10394 C -0.4086 0.10139 -0.41745 0.1 -0.42617 0.09723 C -0.43164 0.09561 -0.43672 0.09283 -0.44219 0.09144 C -0.44987 0.08774 -0.45847 0.08357 -0.46667 0.08172 C -0.47943 0.07338 -0.49258 0.0669 -0.50638 0.06158 C -0.51133 0.05996 -0.51537 0.05672 -0.51979 0.05417 C -0.5306 0.04862 -0.5431 0.04422 -0.55443 0.0419 C -0.5806 0.0426 -0.60612 0.04422 -0.63203 0.04329 C -0.64388 0.03797 -0.6556 0.0338 -0.66667 0.02639 C -0.67162 0.02292 -0.67657 0.01968 -0.68216 0.0176 C -0.69258 0.00949 -0.68021 0.01829 -0.6905 0.01343 C -0.69492 0.01065 -0.69948 0.00718 -0.70417 0.0044 C -0.70886 0.00186 -0.70573 0.00487 -0.7099 0.00209 C -0.71784 -0.00277 -0.72578 -0.00763 -0.73438 -0.01111 C -0.74193 -0.01759 -0.75026 -0.0243 -0.75886 -0.02893 C -0.76524 -0.0375 -0.77552 -0.04143 -0.78073 -0.05208 C -0.7819 -0.05439 -0.78334 -0.05625 -0.78399 -0.05856 C -0.78464 -0.06018 -0.7849 -0.0625 -0.78568 -0.06435 C -0.78776 -0.06875 -0.79128 -0.07199 -0.79349 -0.07638 C -0.79831 -0.08588 -0.80235 -0.09143 -0.80847 -0.0993 " pathEditMode="relative" rAng="0" ptsTypes="AAAAAAAAAAAAAAAAAAAAAAAAAA">
                                      <p:cBhvr>
                                        <p:cTn id="42" dur="6500" fill="hold"/>
                                        <p:tgtEl>
                                          <p:spTgt spid="22"/>
                                        </p:tgtEl>
                                        <p:attrNameLst>
                                          <p:attrName>ppt_x</p:attrName>
                                          <p:attrName>ppt_y</p:attrName>
                                        </p:attrNameLst>
                                      </p:cBhvr>
                                      <p:rCtr x="-38620" y="-12222"/>
                                    </p:animMotion>
                                  </p:childTnLst>
                                </p:cTn>
                              </p:par>
                              <p:par>
                                <p:cTn id="43" presetID="8" presetClass="emph" presetSubtype="0" repeatCount="2000" fill="hold" grpId="1" nodeType="withEffect">
                                  <p:stCondLst>
                                    <p:cond delay="0"/>
                                  </p:stCondLst>
                                  <p:childTnLst>
                                    <p:animRot by="21600000">
                                      <p:cBhvr>
                                        <p:cTn id="44" dur="3500" fill="hold"/>
                                        <p:tgtEl>
                                          <p:spTgt spid="20"/>
                                        </p:tgtEl>
                                        <p:attrNameLst>
                                          <p:attrName>r</p:attrName>
                                        </p:attrNameLst>
                                      </p:cBhvr>
                                    </p:animRot>
                                  </p:childTnLst>
                                </p:cTn>
                              </p:par>
                              <p:par>
                                <p:cTn id="45" presetID="6" presetClass="emph" presetSubtype="0" repeatCount="2000" autoRev="1" fill="hold" grpId="1" nodeType="withEffect">
                                  <p:stCondLst>
                                    <p:cond delay="0"/>
                                  </p:stCondLst>
                                  <p:childTnLst>
                                    <p:animScale>
                                      <p:cBhvr>
                                        <p:cTn id="46" dur="2000" fill="hold"/>
                                        <p:tgtEl>
                                          <p:spTgt spid="21"/>
                                        </p:tgtEl>
                                      </p:cBhvr>
                                      <p:by x="150000" y="150000"/>
                                    </p:animScale>
                                  </p:childTnLst>
                                </p:cTn>
                              </p:par>
                              <p:par>
                                <p:cTn id="47" presetID="2" presetClass="entr" presetSubtype="1" fill="hold" grpId="0" nodeType="withEffect">
                                  <p:stCondLst>
                                    <p:cond delay="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50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500" fill="hold"/>
                                        <p:tgtEl>
                                          <p:spTgt spid="25"/>
                                        </p:tgtEl>
                                        <p:attrNameLst>
                                          <p:attrName>ppt_x</p:attrName>
                                        </p:attrNameLst>
                                      </p:cBhvr>
                                      <p:tavLst>
                                        <p:tav tm="0">
                                          <p:val>
                                            <p:strVal val="#ppt_x"/>
                                          </p:val>
                                        </p:tav>
                                        <p:tav tm="100000">
                                          <p:val>
                                            <p:strVal val="#ppt_x"/>
                                          </p:val>
                                        </p:tav>
                                      </p:tavLst>
                                    </p:anim>
                                    <p:anim calcmode="lin" valueType="num">
                                      <p:cBhvr additive="base">
                                        <p:cTn id="54" dur="500" fill="hold"/>
                                        <p:tgtEl>
                                          <p:spTgt spid="25"/>
                                        </p:tgtEl>
                                        <p:attrNameLst>
                                          <p:attrName>ppt_y</p:attrName>
                                        </p:attrNameLst>
                                      </p:cBhvr>
                                      <p:tavLst>
                                        <p:tav tm="0">
                                          <p:val>
                                            <p:strVal val="0-#ppt_h/2"/>
                                          </p:val>
                                        </p:tav>
                                        <p:tav tm="100000">
                                          <p:val>
                                            <p:strVal val="#ppt_y"/>
                                          </p:val>
                                        </p:tav>
                                      </p:tavLst>
                                    </p:anim>
                                  </p:childTnLst>
                                </p:cTn>
                              </p:par>
                            </p:childTnLst>
                          </p:cTn>
                        </p:par>
                        <p:par>
                          <p:cTn id="55" fill="hold">
                            <p:stCondLst>
                              <p:cond delay="15000"/>
                            </p:stCondLst>
                            <p:childTnLst>
                              <p:par>
                                <p:cTn id="56" presetID="37" presetClass="entr" presetSubtype="0"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1000"/>
                                        <p:tgtEl>
                                          <p:spTgt spid="26"/>
                                        </p:tgtEl>
                                      </p:cBhvr>
                                    </p:animEffect>
                                    <p:anim calcmode="lin" valueType="num">
                                      <p:cBhvr>
                                        <p:cTn id="59" dur="1000" fill="hold"/>
                                        <p:tgtEl>
                                          <p:spTgt spid="26"/>
                                        </p:tgtEl>
                                        <p:attrNameLst>
                                          <p:attrName>ppt_x</p:attrName>
                                        </p:attrNameLst>
                                      </p:cBhvr>
                                      <p:tavLst>
                                        <p:tav tm="0">
                                          <p:val>
                                            <p:strVal val="#ppt_x"/>
                                          </p:val>
                                        </p:tav>
                                        <p:tav tm="100000">
                                          <p:val>
                                            <p:strVal val="#ppt_x"/>
                                          </p:val>
                                        </p:tav>
                                      </p:tavLst>
                                    </p:anim>
                                    <p:anim calcmode="lin" valueType="num">
                                      <p:cBhvr>
                                        <p:cTn id="60" dur="900" decel="100000" fill="hold"/>
                                        <p:tgtEl>
                                          <p:spTgt spid="26"/>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par>
                                <p:cTn id="62" presetID="8" presetClass="emph" presetSubtype="0" repeatCount="2000" fill="hold" grpId="1" nodeType="withEffect">
                                  <p:stCondLst>
                                    <p:cond delay="0"/>
                                  </p:stCondLst>
                                  <p:childTnLst>
                                    <p:animRot by="21600000">
                                      <p:cBhvr>
                                        <p:cTn id="63" dur="3500" fill="hold"/>
                                        <p:tgtEl>
                                          <p:spTgt spid="25"/>
                                        </p:tgtEl>
                                        <p:attrNameLst>
                                          <p:attrName>r</p:attrName>
                                        </p:attrNameLst>
                                      </p:cBhvr>
                                    </p:animRot>
                                  </p:childTnLst>
                                </p:cTn>
                              </p:par>
                              <p:par>
                                <p:cTn id="64" presetID="6" presetClass="emph" presetSubtype="0" repeatCount="2000" autoRev="1" fill="hold" grpId="1" nodeType="withEffect">
                                  <p:stCondLst>
                                    <p:cond delay="0"/>
                                  </p:stCondLst>
                                  <p:childTnLst>
                                    <p:animScale>
                                      <p:cBhvr>
                                        <p:cTn id="65" dur="2000" fill="hold"/>
                                        <p:tgtEl>
                                          <p:spTgt spid="2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animBg="1"/>
      <p:bldP spid="17" grpId="0" animBg="1"/>
      <p:bldP spid="18" grpId="0" animBg="1"/>
      <p:bldP spid="18" grpId="1" animBg="1"/>
      <p:bldP spid="19" grpId="0" animBg="1"/>
      <p:bldP spid="19" grpId="1" animBg="1"/>
      <p:bldP spid="20" grpId="0" animBg="1"/>
      <p:bldP spid="20" grpId="1" animBg="1"/>
      <p:bldP spid="21" grpId="0" animBg="1"/>
      <p:bldP spid="21" grpId="1" animBg="1"/>
      <p:bldP spid="24" grpId="0" animBg="1"/>
      <p:bldP spid="24" grpId="1" animBg="1"/>
      <p:bldP spid="25" grpId="0" animBg="1"/>
      <p:bldP spid="25"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831F250A-4CE7-44D4-85B4-49BD9AF6BFD0}" type="slidenum">
              <a:rPr lang="en-US" altLang="en-US" smtClean="0">
                <a:solidFill>
                  <a:srgbClr val="5F5F5F"/>
                </a:solidFill>
                <a:cs typeface="Arial" panose="020B0604020202020204" pitchFamily="34" charset="0"/>
              </a:rPr>
              <a:pPr>
                <a:defRPr/>
              </a:pPr>
              <a:t>8</a:t>
            </a:fld>
            <a:endParaRPr lang="en-US" altLang="en-US">
              <a:solidFill>
                <a:srgbClr val="5F5F5F"/>
              </a:solidFill>
              <a:cs typeface="Arial" panose="020B0604020202020204" pitchFamily="34" charset="0"/>
            </a:endParaRPr>
          </a:p>
        </p:txBody>
      </p:sp>
      <p:sp>
        <p:nvSpPr>
          <p:cNvPr id="5" name="Rounded Rectangle 4"/>
          <p:cNvSpPr/>
          <p:nvPr/>
        </p:nvSpPr>
        <p:spPr>
          <a:xfrm>
            <a:off x="798173" y="211416"/>
            <a:ext cx="1821551" cy="747132"/>
          </a:xfrm>
          <a:prstGeom prst="roundRect">
            <a:avLst/>
          </a:prstGeom>
          <a:solidFill>
            <a:schemeClr val="bg1"/>
          </a:solidFill>
          <a:ln w="57150"/>
        </p:spPr>
        <p:style>
          <a:lnRef idx="2">
            <a:schemeClr val="accent5"/>
          </a:lnRef>
          <a:fillRef idx="1">
            <a:schemeClr val="lt1"/>
          </a:fillRef>
          <a:effectRef idx="0">
            <a:schemeClr val="accent5"/>
          </a:effectRef>
          <a:fontRef idx="minor">
            <a:schemeClr val="dk1"/>
          </a:fontRef>
        </p:style>
        <p:txBody>
          <a:bodyPr rtlCol="0" anchor="ctr"/>
          <a:lstStyle/>
          <a:p>
            <a:pPr algn="ctr"/>
            <a:r>
              <a:rPr lang="en-US" sz="2400" b="1" dirty="0" err="1" smtClean="0">
                <a:solidFill>
                  <a:srgbClr val="FF0000"/>
                </a:solidFill>
                <a:latin typeface="Times New Roman" pitchFamily="18" charset="0"/>
                <a:cs typeface="Times New Roman" pitchFamily="18" charset="0"/>
              </a:rPr>
              <a:t>Văn</a:t>
            </a:r>
            <a:r>
              <a:rPr lang="en-US" sz="2400" b="1" dirty="0" smtClean="0">
                <a:solidFill>
                  <a:srgbClr val="FF0000"/>
                </a:solidFill>
                <a:latin typeface="Times New Roman" pitchFamily="18" charset="0"/>
                <a:cs typeface="Times New Roman" pitchFamily="18" charset="0"/>
              </a:rPr>
              <a:t> </a:t>
            </a:r>
            <a:r>
              <a:rPr lang="en-US" sz="2400" b="1" dirty="0" err="1">
                <a:solidFill>
                  <a:srgbClr val="FF0000"/>
                </a:solidFill>
                <a:latin typeface="Times New Roman" pitchFamily="18" charset="0"/>
                <a:cs typeface="Times New Roman" pitchFamily="18" charset="0"/>
              </a:rPr>
              <a:t>bản</a:t>
            </a:r>
            <a:endParaRPr lang="en-US" sz="2400" b="1" dirty="0">
              <a:solidFill>
                <a:srgbClr val="FF0000"/>
              </a:solidFill>
              <a:latin typeface="Times New Roman" pitchFamily="18" charset="0"/>
              <a:cs typeface="Times New Roman" pitchFamily="18" charset="0"/>
            </a:endParaRPr>
          </a:p>
        </p:txBody>
      </p:sp>
      <p:sp>
        <p:nvSpPr>
          <p:cNvPr id="8" name="Text Box 10"/>
          <p:cNvSpPr txBox="1">
            <a:spLocks noChangeArrowheads="1"/>
          </p:cNvSpPr>
          <p:nvPr/>
        </p:nvSpPr>
        <p:spPr bwMode="auto">
          <a:xfrm>
            <a:off x="3949980" y="958548"/>
            <a:ext cx="7708619" cy="461665"/>
          </a:xfrm>
          <a:prstGeom prst="rect">
            <a:avLst/>
          </a:prstGeom>
          <a:solidFill>
            <a:srgbClr val="FF9999"/>
          </a:solidFill>
          <a:ln w="9525">
            <a:noFill/>
            <a:miter lim="800000"/>
            <a:headEnd/>
            <a:tailEnd/>
          </a:ln>
        </p:spPr>
        <p:txBody>
          <a:bodyPr wrap="square">
            <a:spAutoFit/>
          </a:bodyPr>
          <a:lstStyle/>
          <a:p>
            <a:pPr lvl="0" algn="just">
              <a:defRPr/>
            </a:pP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loại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Truyện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truyền</a:t>
            </a:r>
            <a:r>
              <a:rPr lang="en-US" altLang="en-US" sz="2400" b="1" dirty="0">
                <a:solidFill>
                  <a:srgbClr val="002060"/>
                </a:solidFill>
                <a:latin typeface="Times New Roman" panose="02020603050405020304" pitchFamily="18" charset="0"/>
              </a:rPr>
              <a:t> </a:t>
            </a:r>
            <a:r>
              <a:rPr lang="en-US" altLang="en-US" sz="2400" b="1" dirty="0" err="1" smtClean="0">
                <a:solidFill>
                  <a:srgbClr val="002060"/>
                </a:solidFill>
                <a:latin typeface="Times New Roman" panose="02020603050405020304" pitchFamily="18" charset="0"/>
              </a:rPr>
              <a:t>thuyết</a:t>
            </a:r>
            <a:endParaRPr lang="en-US" sz="2400" b="1" dirty="0">
              <a:solidFill>
                <a:srgbClr val="002060"/>
              </a:solidFill>
              <a:latin typeface="Arial"/>
            </a:endParaRPr>
          </a:p>
        </p:txBody>
      </p:sp>
      <p:sp>
        <p:nvSpPr>
          <p:cNvPr id="11" name="太阳形 27"/>
          <p:cNvSpPr/>
          <p:nvPr/>
        </p:nvSpPr>
        <p:spPr>
          <a:xfrm rot="20750437">
            <a:off x="3189447" y="521157"/>
            <a:ext cx="785813" cy="1060450"/>
          </a:xfrm>
          <a:prstGeom prst="sun">
            <a:avLst>
              <a:gd name="adj" fmla="val 21368"/>
            </a:avLst>
          </a:prstGeom>
          <a:solidFill>
            <a:srgbClr val="C0504D">
              <a:lumMod val="40000"/>
              <a:lumOff val="60000"/>
            </a:srgb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4" name="太阳形 26"/>
          <p:cNvSpPr/>
          <p:nvPr/>
        </p:nvSpPr>
        <p:spPr>
          <a:xfrm rot="20750437">
            <a:off x="3386328" y="-119779"/>
            <a:ext cx="785813" cy="1009650"/>
          </a:xfrm>
          <a:prstGeom prst="sun">
            <a:avLst>
              <a:gd name="adj" fmla="val 21368"/>
            </a:avLst>
          </a:prstGeom>
          <a:solidFill>
            <a:srgbClr val="92D050"/>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5" name="TextBox 14"/>
          <p:cNvSpPr txBox="1"/>
          <p:nvPr/>
        </p:nvSpPr>
        <p:spPr>
          <a:xfrm>
            <a:off x="3645112" y="23756"/>
            <a:ext cx="367904"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1</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6" name="TextBox 15"/>
          <p:cNvSpPr txBox="1"/>
          <p:nvPr/>
        </p:nvSpPr>
        <p:spPr>
          <a:xfrm>
            <a:off x="3417913" y="762948"/>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2</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9" name="Text Box 21"/>
          <p:cNvSpPr txBox="1">
            <a:spLocks noChangeArrowheads="1"/>
          </p:cNvSpPr>
          <p:nvPr/>
        </p:nvSpPr>
        <p:spPr bwMode="auto">
          <a:xfrm>
            <a:off x="4020547" y="10351"/>
            <a:ext cx="7638053" cy="461665"/>
          </a:xfrm>
          <a:prstGeom prst="rect">
            <a:avLst/>
          </a:prstGeom>
          <a:solidFill>
            <a:srgbClr val="92D050"/>
          </a:solidFill>
          <a:ln w="9525">
            <a:noFill/>
            <a:miter lim="800000"/>
            <a:headEnd/>
            <a:tailEnd/>
          </a:ln>
        </p:spPr>
        <p:txBody>
          <a:bodyPr wrap="square">
            <a:spAutoFit/>
          </a:bodyPr>
          <a:lstStyle/>
          <a:p>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Hoàn</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cảnh</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Thuộc</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thời</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đại</a:t>
            </a:r>
            <a:r>
              <a:rPr lang="en-US" altLang="en-US" sz="2400" dirty="0">
                <a:solidFill>
                  <a:schemeClr val="bg2">
                    <a:lumMod val="25000"/>
                  </a:schemeClr>
                </a:solidFill>
              </a:rPr>
              <a:t> </a:t>
            </a:r>
            <a:r>
              <a:rPr lang="en-US" sz="2400" dirty="0">
                <a:solidFill>
                  <a:schemeClr val="bg2">
                    <a:lumMod val="25000"/>
                  </a:schemeClr>
                </a:solidFill>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Hậu</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smtClean="0">
                <a:solidFill>
                  <a:schemeClr val="bg2">
                    <a:lumMod val="25000"/>
                  </a:schemeClr>
                </a:solidFill>
                <a:latin typeface="Times New Roman" panose="02020603050405020304" pitchFamily="18" charset="0"/>
                <a:cs typeface="Times New Roman" panose="02020603050405020304" pitchFamily="18" charset="0"/>
              </a:rPr>
              <a:t>Lê</a:t>
            </a:r>
            <a:endParaRPr lang="en-US" sz="2400" b="1"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0" name="Rectangle: Top Corners Rounded 4">
            <a:extLst>
              <a:ext uri="{FF2B5EF4-FFF2-40B4-BE49-F238E27FC236}">
                <a16:creationId xmlns="" xmlns:a16="http://schemas.microsoft.com/office/drawing/2014/main" id="{B195BAE5-26A1-4E3F-89A5-B59694108CB1}"/>
              </a:ext>
            </a:extLst>
          </p:cNvPr>
          <p:cNvSpPr/>
          <p:nvPr/>
        </p:nvSpPr>
        <p:spPr>
          <a:xfrm>
            <a:off x="3315146" y="3233634"/>
            <a:ext cx="2511060" cy="3036377"/>
          </a:xfrm>
          <a:prstGeom prst="round2SameRect">
            <a:avLst/>
          </a:prstGeom>
          <a:solidFill>
            <a:srgbClr val="F6BEF2"/>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1" name="Freeform: Shape 3">
            <a:extLst>
              <a:ext uri="{FF2B5EF4-FFF2-40B4-BE49-F238E27FC236}">
                <a16:creationId xmlns="" xmlns:a16="http://schemas.microsoft.com/office/drawing/2014/main" id="{B667EFEF-4ECB-4D41-828F-694DE59DA795}"/>
              </a:ext>
            </a:extLst>
          </p:cNvPr>
          <p:cNvSpPr/>
          <p:nvPr/>
        </p:nvSpPr>
        <p:spPr>
          <a:xfrm flipV="1">
            <a:off x="3333619" y="3798917"/>
            <a:ext cx="2561654" cy="307829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4" name="Rectangle: Top Corners Rounded 14">
            <a:extLst>
              <a:ext uri="{FF2B5EF4-FFF2-40B4-BE49-F238E27FC236}">
                <a16:creationId xmlns="" xmlns:a16="http://schemas.microsoft.com/office/drawing/2014/main" id="{5C60E5B3-5BC7-464E-AB98-F5774B71779C}"/>
              </a:ext>
            </a:extLst>
          </p:cNvPr>
          <p:cNvSpPr/>
          <p:nvPr/>
        </p:nvSpPr>
        <p:spPr>
          <a:xfrm>
            <a:off x="7213336" y="3310306"/>
            <a:ext cx="2287849" cy="3156833"/>
          </a:xfrm>
          <a:prstGeom prst="round2SameRect">
            <a:avLst/>
          </a:prstGeom>
          <a:solidFill>
            <a:srgbClr val="E18C3F"/>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5" name="Freeform: Shape 15">
            <a:extLst>
              <a:ext uri="{FF2B5EF4-FFF2-40B4-BE49-F238E27FC236}">
                <a16:creationId xmlns="" xmlns:a16="http://schemas.microsoft.com/office/drawing/2014/main" id="{0DAACB30-A89B-4029-96A0-B0CBF430D9E6}"/>
              </a:ext>
            </a:extLst>
          </p:cNvPr>
          <p:cNvSpPr/>
          <p:nvPr/>
        </p:nvSpPr>
        <p:spPr>
          <a:xfrm flipV="1">
            <a:off x="7180679" y="4020075"/>
            <a:ext cx="2287849" cy="270140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6" name="TextBox 25">
            <a:extLst>
              <a:ext uri="{FF2B5EF4-FFF2-40B4-BE49-F238E27FC236}">
                <a16:creationId xmlns="" xmlns:a16="http://schemas.microsoft.com/office/drawing/2014/main" id="{FCB1BEAB-2FB6-44B6-BED8-868C2ADD894B}"/>
              </a:ext>
            </a:extLst>
          </p:cNvPr>
          <p:cNvSpPr txBox="1"/>
          <p:nvPr/>
        </p:nvSpPr>
        <p:spPr>
          <a:xfrm>
            <a:off x="3274772" y="3898583"/>
            <a:ext cx="2585613" cy="2246769"/>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r>
              <a:rPr lang="en-US" sz="2800" dirty="0" err="1">
                <a:latin typeface="Times New Roman" pitchFamily="18" charset="0"/>
                <a:cs typeface="Times New Roman" pitchFamily="18" charset="0"/>
              </a:rPr>
              <a:t>Từ</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đầu</a:t>
            </a:r>
            <a:r>
              <a:rPr lang="en-US" sz="2800" dirty="0">
                <a:latin typeface="Times New Roman" pitchFamily="18" charset="0"/>
                <a:cs typeface="Times New Roman" pitchFamily="18" charset="0"/>
              </a:rPr>
              <a:t> =&gt;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nghĩa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mượn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 xmlns:a16="http://schemas.microsoft.com/office/drawing/2014/main" id="{5D2615B9-171C-451D-A80B-1FDE30105D1C}"/>
              </a:ext>
            </a:extLst>
          </p:cNvPr>
          <p:cNvSpPr txBox="1"/>
          <p:nvPr/>
        </p:nvSpPr>
        <p:spPr>
          <a:xfrm>
            <a:off x="7298779" y="4478437"/>
            <a:ext cx="2169750" cy="181588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800" dirty="0" err="1">
                <a:latin typeface="Times New Roman" pitchFamily="18" charset="0"/>
                <a:cs typeface="Times New Roman" pitchFamily="18" charset="0"/>
              </a:rPr>
              <a:t>Còn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400" dirty="0"/>
              <a:t>.</a:t>
            </a:r>
            <a:endParaRPr lang="en-US" sz="2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 xmlns:a16="http://schemas.microsoft.com/office/drawing/2014/main" id="{45B7C560-24B7-45D6-9B01-BD8CDBCDE15C}"/>
              </a:ext>
            </a:extLst>
          </p:cNvPr>
          <p:cNvSpPr txBox="1"/>
          <p:nvPr/>
        </p:nvSpPr>
        <p:spPr>
          <a:xfrm>
            <a:off x="7213336" y="3377830"/>
            <a:ext cx="1985604"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2</a:t>
            </a:r>
          </a:p>
        </p:txBody>
      </p:sp>
      <p:sp>
        <p:nvSpPr>
          <p:cNvPr id="30" name="TextBox 29">
            <a:extLst>
              <a:ext uri="{FF2B5EF4-FFF2-40B4-BE49-F238E27FC236}">
                <a16:creationId xmlns="" xmlns:a16="http://schemas.microsoft.com/office/drawing/2014/main" id="{39D3FA8D-5E62-4CAD-B4CD-371D67E141E3}"/>
              </a:ext>
            </a:extLst>
          </p:cNvPr>
          <p:cNvSpPr txBox="1"/>
          <p:nvPr/>
        </p:nvSpPr>
        <p:spPr>
          <a:xfrm>
            <a:off x="3696418" y="3233634"/>
            <a:ext cx="1715172"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1</a:t>
            </a:r>
          </a:p>
        </p:txBody>
      </p:sp>
      <p:sp>
        <p:nvSpPr>
          <p:cNvPr id="32" name="Text Box 10"/>
          <p:cNvSpPr txBox="1">
            <a:spLocks noChangeArrowheads="1"/>
          </p:cNvSpPr>
          <p:nvPr/>
        </p:nvSpPr>
        <p:spPr bwMode="auto">
          <a:xfrm>
            <a:off x="3850202" y="2132454"/>
            <a:ext cx="7732198" cy="461665"/>
          </a:xfrm>
          <a:prstGeom prst="rect">
            <a:avLst/>
          </a:prstGeom>
          <a:solidFill>
            <a:schemeClr val="accent3">
              <a:lumMod val="20000"/>
              <a:lumOff val="80000"/>
            </a:schemeClr>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kể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ba</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3" name="太阳形 27"/>
          <p:cNvSpPr/>
          <p:nvPr/>
        </p:nvSpPr>
        <p:spPr>
          <a:xfrm rot="20750437">
            <a:off x="3051158" y="1782361"/>
            <a:ext cx="785813" cy="1060450"/>
          </a:xfrm>
          <a:prstGeom prst="sun">
            <a:avLst>
              <a:gd name="adj" fmla="val 21368"/>
            </a:avLst>
          </a:prstGeom>
          <a:solidFill>
            <a:schemeClr val="accent3">
              <a:lumMod val="75000"/>
            </a:scheme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34" name="TextBox 33"/>
          <p:cNvSpPr txBox="1"/>
          <p:nvPr/>
        </p:nvSpPr>
        <p:spPr>
          <a:xfrm>
            <a:off x="3325367" y="1983924"/>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4</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35" name="Text Box 10"/>
          <p:cNvSpPr txBox="1">
            <a:spLocks noChangeArrowheads="1"/>
          </p:cNvSpPr>
          <p:nvPr/>
        </p:nvSpPr>
        <p:spPr bwMode="auto">
          <a:xfrm>
            <a:off x="3949980" y="2705062"/>
            <a:ext cx="7632420" cy="461665"/>
          </a:xfrm>
          <a:prstGeom prst="rect">
            <a:avLst/>
          </a:prstGeom>
          <a:solidFill>
            <a:srgbClr val="FFC000"/>
          </a:solidFill>
          <a:ln w="9525">
            <a:noFill/>
            <a:miter lim="800000"/>
            <a:headEnd/>
            <a:tailEnd/>
          </a:ln>
        </p:spPr>
        <p:txBody>
          <a:bodyPr wrap="square">
            <a:spAutoFit/>
          </a:bodyPr>
          <a:lstStyle/>
          <a:p>
            <a:pPr>
              <a:spcBef>
                <a:spcPct val="50000"/>
              </a:spcBef>
            </a:pPr>
            <a:r>
              <a:rPr lang="en-US" sz="2400" b="1" dirty="0" err="1">
                <a:solidFill>
                  <a:schemeClr val="bg2">
                    <a:lumMod val="25000"/>
                  </a:schemeClr>
                </a:solidFill>
                <a:latin typeface="Times New Roman" pitchFamily="18" charset="0"/>
              </a:rPr>
              <a:t>Bố</a:t>
            </a:r>
            <a:r>
              <a:rPr lang="en-US" sz="2400" b="1" dirty="0">
                <a:solidFill>
                  <a:schemeClr val="bg2">
                    <a:lumMod val="25000"/>
                  </a:schemeClr>
                </a:solidFill>
                <a:latin typeface="Times New Roman" pitchFamily="18" charset="0"/>
              </a:rPr>
              <a:t> </a:t>
            </a:r>
            <a:r>
              <a:rPr lang="en-US" sz="2400" b="1" dirty="0" err="1">
                <a:solidFill>
                  <a:schemeClr val="bg2">
                    <a:lumMod val="25000"/>
                  </a:schemeClr>
                </a:solidFill>
                <a:latin typeface="Times New Roman" pitchFamily="18" charset="0"/>
              </a:rPr>
              <a:t>cục</a:t>
            </a:r>
            <a:r>
              <a:rPr lang="en-US" sz="2400" b="1" dirty="0">
                <a:solidFill>
                  <a:schemeClr val="bg2">
                    <a:lumMod val="25000"/>
                  </a:schemeClr>
                </a:solidFill>
                <a:latin typeface="Times New Roman" pitchFamily="18" charset="0"/>
              </a:rPr>
              <a:t>: 2 </a:t>
            </a:r>
            <a:r>
              <a:rPr lang="en-US" sz="2400" b="1" dirty="0" err="1">
                <a:solidFill>
                  <a:schemeClr val="bg2">
                    <a:lumMod val="25000"/>
                  </a:schemeClr>
                </a:solidFill>
                <a:latin typeface="Times New Roman" pitchFamily="18" charset="0"/>
              </a:rPr>
              <a:t>phần</a:t>
            </a:r>
            <a:endParaRPr lang="en-US" sz="2400" b="1" dirty="0">
              <a:solidFill>
                <a:schemeClr val="bg2">
                  <a:lumMod val="25000"/>
                </a:schemeClr>
              </a:solidFill>
              <a:latin typeface="Times New Roman" pitchFamily="18" charset="0"/>
            </a:endParaRPr>
          </a:p>
        </p:txBody>
      </p:sp>
      <p:sp>
        <p:nvSpPr>
          <p:cNvPr id="38" name="Text Box 10"/>
          <p:cNvSpPr txBox="1">
            <a:spLocks noChangeArrowheads="1"/>
          </p:cNvSpPr>
          <p:nvPr/>
        </p:nvSpPr>
        <p:spPr bwMode="auto">
          <a:xfrm>
            <a:off x="3896402" y="1578752"/>
            <a:ext cx="7685998" cy="461665"/>
          </a:xfrm>
          <a:prstGeom prst="rect">
            <a:avLst/>
          </a:prstGeom>
          <a:solidFill>
            <a:srgbClr val="D3F652"/>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Phương</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thức</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biểu</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đạt</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chính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Tự</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sự</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9" name="太阳形 27"/>
          <p:cNvSpPr/>
          <p:nvPr/>
        </p:nvSpPr>
        <p:spPr>
          <a:xfrm rot="20750437">
            <a:off x="3189448" y="1158542"/>
            <a:ext cx="785813" cy="1060450"/>
          </a:xfrm>
          <a:prstGeom prst="sun">
            <a:avLst>
              <a:gd name="adj" fmla="val 21368"/>
            </a:avLst>
          </a:prstGeom>
          <a:solidFill>
            <a:srgbClr val="D3F652"/>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0" name="TextBox 39"/>
          <p:cNvSpPr txBox="1"/>
          <p:nvPr/>
        </p:nvSpPr>
        <p:spPr>
          <a:xfrm>
            <a:off x="3433426" y="1342147"/>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3</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42" name="太阳形 27"/>
          <p:cNvSpPr/>
          <p:nvPr/>
        </p:nvSpPr>
        <p:spPr>
          <a:xfrm rot="20750437">
            <a:off x="3126120" y="2373682"/>
            <a:ext cx="785813" cy="1060450"/>
          </a:xfrm>
          <a:prstGeom prst="sun">
            <a:avLst>
              <a:gd name="adj" fmla="val 21368"/>
            </a:avLst>
          </a:prstGeom>
          <a:solidFill>
            <a:srgbClr val="E5FE8A"/>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3" name="TextBox 42"/>
          <p:cNvSpPr txBox="1"/>
          <p:nvPr/>
        </p:nvSpPr>
        <p:spPr>
          <a:xfrm>
            <a:off x="3397907" y="2548011"/>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5</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6038" y="1869798"/>
            <a:ext cx="2560468" cy="3018925"/>
          </a:xfrm>
          <a:prstGeom prst="rect">
            <a:avLst/>
          </a:prstGeom>
        </p:spPr>
      </p:pic>
    </p:spTree>
    <p:extLst>
      <p:ext uri="{BB962C8B-B14F-4D97-AF65-F5344CB8AC3E}">
        <p14:creationId xmlns:p14="http://schemas.microsoft.com/office/powerpoint/2010/main" val="2945944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8" presetClass="emph" presetSubtype="0" fill="hold" grpId="0" nodeType="withEffect">
                                  <p:stCondLst>
                                    <p:cond delay="0"/>
                                  </p:stCondLst>
                                  <p:childTnLst>
                                    <p:animRot by="10800000">
                                      <p:cBhvr>
                                        <p:cTn id="14" dur="1500" fill="hold"/>
                                        <p:tgtEl>
                                          <p:spTgt spid="14"/>
                                        </p:tgtEl>
                                        <p:attrNameLst>
                                          <p:attrName>r</p:attrName>
                                        </p:attrNameLst>
                                      </p:cBhvr>
                                    </p:animRot>
                                  </p:childTnLst>
                                </p:cTn>
                              </p:par>
                              <p:par>
                                <p:cTn id="15" presetID="10"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ppt_x</p:attrName>
                                        </p:attrNameLst>
                                      </p:cBhvr>
                                      <p:tavLst>
                                        <p:tav tm="0">
                                          <p:val>
                                            <p:strVal val="#ppt_x-.2"/>
                                          </p:val>
                                        </p:tav>
                                        <p:tav tm="100000">
                                          <p:val>
                                            <p:strVal val="#ppt_x"/>
                                          </p:val>
                                        </p:tav>
                                      </p:tavLst>
                                    </p:anim>
                                    <p:anim calcmode="lin" valueType="num">
                                      <p:cBhvr>
                                        <p:cTn id="23" dur="1000" fill="hold"/>
                                        <p:tgtEl>
                                          <p:spTgt spid="19"/>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mph" presetSubtype="0" fill="hold" grpId="1" nodeType="clickEffect">
                                  <p:stCondLst>
                                    <p:cond delay="0"/>
                                  </p:stCondLst>
                                  <p:childTnLst>
                                    <p:animRot by="10800000">
                                      <p:cBhvr>
                                        <p:cTn id="36" dur="1500" fill="hold"/>
                                        <p:tgtEl>
                                          <p:spTgt spid="11"/>
                                        </p:tgtEl>
                                        <p:attrNameLst>
                                          <p:attrName>r</p:attrName>
                                        </p:attrNameLst>
                                      </p:cBhvr>
                                    </p:animRot>
                                  </p:childTnLst>
                                </p:cTn>
                              </p:par>
                            </p:childTnLst>
                          </p:cTn>
                        </p:par>
                      </p:childTnLst>
                    </p:cTn>
                  </p:par>
                  <p:par>
                    <p:cTn id="37" fill="hold">
                      <p:stCondLst>
                        <p:cond delay="indefinite"/>
                      </p:stCondLst>
                      <p:childTnLst>
                        <p:par>
                          <p:cTn id="38" fill="hold">
                            <p:stCondLst>
                              <p:cond delay="0"/>
                            </p:stCondLst>
                            <p:childTnLst>
                              <p:par>
                                <p:cTn id="39" presetID="8"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diamond(in)">
                                      <p:cBhvr>
                                        <p:cTn id="41" dur="2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500"/>
                                        <p:tgtEl>
                                          <p:spTgt spid="40"/>
                                        </p:tgtEl>
                                      </p:cBhvr>
                                    </p:animEffect>
                                  </p:childTnLst>
                                </p:cTn>
                              </p:par>
                            </p:childTnLst>
                          </p:cTn>
                        </p:par>
                      </p:childTnLst>
                    </p:cTn>
                  </p:par>
                  <p:par>
                    <p:cTn id="50" fill="hold">
                      <p:stCondLst>
                        <p:cond delay="indefinite"/>
                      </p:stCondLst>
                      <p:childTnLst>
                        <p:par>
                          <p:cTn id="51" fill="hold">
                            <p:stCondLst>
                              <p:cond delay="0"/>
                            </p:stCondLst>
                            <p:childTnLst>
                              <p:par>
                                <p:cTn id="52" presetID="8" presetClass="emph" presetSubtype="0" fill="hold" grpId="1" nodeType="clickEffect">
                                  <p:stCondLst>
                                    <p:cond delay="0"/>
                                  </p:stCondLst>
                                  <p:childTnLst>
                                    <p:animRot by="10800000">
                                      <p:cBhvr>
                                        <p:cTn id="53" dur="1500" fill="hold"/>
                                        <p:tgtEl>
                                          <p:spTgt spid="39"/>
                                        </p:tgtEl>
                                        <p:attrNameLst>
                                          <p:attrName>r</p:attrName>
                                        </p:attrNameLst>
                                      </p:cBhvr>
                                    </p:animRot>
                                  </p:childTnLst>
                                </p:cTn>
                              </p:par>
                            </p:childTnLst>
                          </p:cTn>
                        </p:par>
                      </p:childTnLst>
                    </p:cTn>
                  </p:par>
                  <p:par>
                    <p:cTn id="54" fill="hold">
                      <p:stCondLst>
                        <p:cond delay="indefinite"/>
                      </p:stCondLst>
                      <p:childTnLst>
                        <p:par>
                          <p:cTn id="55" fill="hold">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diamond(in)">
                                      <p:cBhvr>
                                        <p:cTn id="58" dur="2000"/>
                                        <p:tgtEl>
                                          <p:spTgt spid="38"/>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 fill="hold"/>
                                        <p:tgtEl>
                                          <p:spTgt spid="33"/>
                                        </p:tgtEl>
                                        <p:attrNameLst>
                                          <p:attrName>ppt_x</p:attrName>
                                        </p:attrNameLst>
                                      </p:cBhvr>
                                      <p:tavLst>
                                        <p:tav tm="0">
                                          <p:val>
                                            <p:strVal val="#ppt_x"/>
                                          </p:val>
                                        </p:tav>
                                        <p:tav tm="100000">
                                          <p:val>
                                            <p:strVal val="#ppt_x"/>
                                          </p:val>
                                        </p:tav>
                                      </p:tavLst>
                                    </p:anim>
                                    <p:anim calcmode="lin" valueType="num">
                                      <p:cBhvr additive="base">
                                        <p:cTn id="64" dur="500" fill="hold"/>
                                        <p:tgtEl>
                                          <p:spTgt spid="33"/>
                                        </p:tgtEl>
                                        <p:attrNameLst>
                                          <p:attrName>ppt_y</p:attrName>
                                        </p:attrNameLst>
                                      </p:cBhvr>
                                      <p:tavLst>
                                        <p:tav tm="0">
                                          <p:val>
                                            <p:strVal val="1+#ppt_h/2"/>
                                          </p:val>
                                        </p:tav>
                                        <p:tav tm="100000">
                                          <p:val>
                                            <p:strVal val="#ppt_y"/>
                                          </p:val>
                                        </p:tav>
                                      </p:tavLst>
                                    </p:anim>
                                  </p:childTnLst>
                                </p:cTn>
                              </p:par>
                              <p:par>
                                <p:cTn id="65" presetID="10" presetClass="entr" presetSubtype="0" fill="hold" grpId="0" nodeType="with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fade">
                                      <p:cBhvr>
                                        <p:cTn id="67" dur="500"/>
                                        <p:tgtEl>
                                          <p:spTgt spid="34"/>
                                        </p:tgtEl>
                                      </p:cBhvr>
                                    </p:animEffect>
                                  </p:childTnLst>
                                </p:cTn>
                              </p:par>
                            </p:childTnLst>
                          </p:cTn>
                        </p:par>
                      </p:childTnLst>
                    </p:cTn>
                  </p:par>
                  <p:par>
                    <p:cTn id="68" fill="hold">
                      <p:stCondLst>
                        <p:cond delay="indefinite"/>
                      </p:stCondLst>
                      <p:childTnLst>
                        <p:par>
                          <p:cTn id="69" fill="hold">
                            <p:stCondLst>
                              <p:cond delay="0"/>
                            </p:stCondLst>
                            <p:childTnLst>
                              <p:par>
                                <p:cTn id="70" presetID="8" presetClass="entr" presetSubtype="16"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diamond(in)">
                                      <p:cBhvr>
                                        <p:cTn id="72" dur="2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500" fill="hold"/>
                                        <p:tgtEl>
                                          <p:spTgt spid="42"/>
                                        </p:tgtEl>
                                        <p:attrNameLst>
                                          <p:attrName>ppt_x</p:attrName>
                                        </p:attrNameLst>
                                      </p:cBhvr>
                                      <p:tavLst>
                                        <p:tav tm="0">
                                          <p:val>
                                            <p:strVal val="#ppt_x"/>
                                          </p:val>
                                        </p:tav>
                                        <p:tav tm="100000">
                                          <p:val>
                                            <p:strVal val="#ppt_x"/>
                                          </p:val>
                                        </p:tav>
                                      </p:tavLst>
                                    </p:anim>
                                    <p:anim calcmode="lin" valueType="num">
                                      <p:cBhvr additive="base">
                                        <p:cTn id="78" dur="500" fill="hold"/>
                                        <p:tgtEl>
                                          <p:spTgt spid="42"/>
                                        </p:tgtEl>
                                        <p:attrNameLst>
                                          <p:attrName>ppt_y</p:attrName>
                                        </p:attrNameLst>
                                      </p:cBhvr>
                                      <p:tavLst>
                                        <p:tav tm="0">
                                          <p:val>
                                            <p:strVal val="1+#ppt_h/2"/>
                                          </p:val>
                                        </p:tav>
                                        <p:tav tm="100000">
                                          <p:val>
                                            <p:strVal val="#ppt_y"/>
                                          </p:val>
                                        </p:tav>
                                      </p:tavLst>
                                    </p:anim>
                                  </p:childTnLst>
                                </p:cTn>
                              </p:par>
                              <p:par>
                                <p:cTn id="79" presetID="10" presetClass="entr" presetSubtype="0" fill="hold" grpId="0" nodeType="withEffect">
                                  <p:stCondLst>
                                    <p:cond delay="0"/>
                                  </p:stCondLst>
                                  <p:childTnLst>
                                    <p:set>
                                      <p:cBhvr>
                                        <p:cTn id="80" dur="1" fill="hold">
                                          <p:stCondLst>
                                            <p:cond delay="0"/>
                                          </p:stCondLst>
                                        </p:cTn>
                                        <p:tgtEl>
                                          <p:spTgt spid="43"/>
                                        </p:tgtEl>
                                        <p:attrNameLst>
                                          <p:attrName>style.visibility</p:attrName>
                                        </p:attrNameLst>
                                      </p:cBhvr>
                                      <p:to>
                                        <p:strVal val="visible"/>
                                      </p:to>
                                    </p:set>
                                    <p:animEffect transition="in" filter="fade">
                                      <p:cBhvr>
                                        <p:cTn id="81" dur="500"/>
                                        <p:tgtEl>
                                          <p:spTgt spid="43"/>
                                        </p:tgtEl>
                                      </p:cBhvr>
                                    </p:animEffect>
                                  </p:childTnLst>
                                </p:cTn>
                              </p:par>
                            </p:childTnLst>
                          </p:cTn>
                        </p:par>
                      </p:childTnLst>
                    </p:cTn>
                  </p:par>
                  <p:par>
                    <p:cTn id="82" fill="hold">
                      <p:stCondLst>
                        <p:cond delay="indefinite"/>
                      </p:stCondLst>
                      <p:childTnLst>
                        <p:par>
                          <p:cTn id="83" fill="hold">
                            <p:stCondLst>
                              <p:cond delay="0"/>
                            </p:stCondLst>
                            <p:childTnLst>
                              <p:par>
                                <p:cTn id="84" presetID="8" presetClass="entr" presetSubtype="16" fill="hold" grpId="0" nodeType="click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diamond(in)">
                                      <p:cBhvr>
                                        <p:cTn id="86" dur="2000"/>
                                        <p:tgtEl>
                                          <p:spTgt spid="35"/>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wipe(up)">
                                      <p:cBhvr>
                                        <p:cTn id="91" dur="500"/>
                                        <p:tgtEl>
                                          <p:spTgt spid="20"/>
                                        </p:tgtEl>
                                      </p:cBhvr>
                                    </p:animEffect>
                                  </p:childTnLst>
                                </p:cTn>
                              </p:par>
                              <p:par>
                                <p:cTn id="92" presetID="42" presetClass="entr" presetSubtype="0" fill="hold" grpId="0" nodeType="withEffect">
                                  <p:stCondLst>
                                    <p:cond delay="0"/>
                                  </p:stCondLst>
                                  <p:childTnLst>
                                    <p:set>
                                      <p:cBhvr>
                                        <p:cTn id="93" dur="1" fill="hold">
                                          <p:stCondLst>
                                            <p:cond delay="0"/>
                                          </p:stCondLst>
                                        </p:cTn>
                                        <p:tgtEl>
                                          <p:spTgt spid="30"/>
                                        </p:tgtEl>
                                        <p:attrNameLst>
                                          <p:attrName>style.visibility</p:attrName>
                                        </p:attrNameLst>
                                      </p:cBhvr>
                                      <p:to>
                                        <p:strVal val="visible"/>
                                      </p:to>
                                    </p:set>
                                    <p:animEffect transition="in" filter="fade">
                                      <p:cBhvr>
                                        <p:cTn id="94" dur="1000"/>
                                        <p:tgtEl>
                                          <p:spTgt spid="30"/>
                                        </p:tgtEl>
                                      </p:cBhvr>
                                    </p:animEffect>
                                    <p:anim calcmode="lin" valueType="num">
                                      <p:cBhvr>
                                        <p:cTn id="95" dur="1000" fill="hold"/>
                                        <p:tgtEl>
                                          <p:spTgt spid="30"/>
                                        </p:tgtEl>
                                        <p:attrNameLst>
                                          <p:attrName>ppt_x</p:attrName>
                                        </p:attrNameLst>
                                      </p:cBhvr>
                                      <p:tavLst>
                                        <p:tav tm="0">
                                          <p:val>
                                            <p:strVal val="#ppt_x"/>
                                          </p:val>
                                        </p:tav>
                                        <p:tav tm="100000">
                                          <p:val>
                                            <p:strVal val="#ppt_x"/>
                                          </p:val>
                                        </p:tav>
                                      </p:tavLst>
                                    </p:anim>
                                    <p:anim calcmode="lin" valueType="num">
                                      <p:cBhvr>
                                        <p:cTn id="9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down)">
                                      <p:cBhvr>
                                        <p:cTn id="101" dur="500"/>
                                        <p:tgtEl>
                                          <p:spTgt spid="21"/>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1" fill="hold" grpId="0" nodeType="click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up)">
                                      <p:cBhvr>
                                        <p:cTn id="106" dur="500"/>
                                        <p:tgtEl>
                                          <p:spTgt spid="24"/>
                                        </p:tgtEl>
                                      </p:cBhvr>
                                    </p:animEffect>
                                  </p:childTnLst>
                                </p:cTn>
                              </p:par>
                              <p:par>
                                <p:cTn id="107" presetID="42" presetClass="entr" presetSubtype="0" fill="hold" grpId="0" nodeType="withEffect">
                                  <p:stCondLst>
                                    <p:cond delay="0"/>
                                  </p:stCondLst>
                                  <p:childTnLst>
                                    <p:set>
                                      <p:cBhvr>
                                        <p:cTn id="108" dur="1" fill="hold">
                                          <p:stCondLst>
                                            <p:cond delay="0"/>
                                          </p:stCondLst>
                                        </p:cTn>
                                        <p:tgtEl>
                                          <p:spTgt spid="29"/>
                                        </p:tgtEl>
                                        <p:attrNameLst>
                                          <p:attrName>style.visibility</p:attrName>
                                        </p:attrNameLst>
                                      </p:cBhvr>
                                      <p:to>
                                        <p:strVal val="visible"/>
                                      </p:to>
                                    </p:set>
                                    <p:animEffect transition="in" filter="fade">
                                      <p:cBhvr>
                                        <p:cTn id="109" dur="1000"/>
                                        <p:tgtEl>
                                          <p:spTgt spid="29"/>
                                        </p:tgtEl>
                                      </p:cBhvr>
                                    </p:animEffect>
                                    <p:anim calcmode="lin" valueType="num">
                                      <p:cBhvr>
                                        <p:cTn id="110" dur="1000" fill="hold"/>
                                        <p:tgtEl>
                                          <p:spTgt spid="29"/>
                                        </p:tgtEl>
                                        <p:attrNameLst>
                                          <p:attrName>ppt_x</p:attrName>
                                        </p:attrNameLst>
                                      </p:cBhvr>
                                      <p:tavLst>
                                        <p:tav tm="0">
                                          <p:val>
                                            <p:strVal val="#ppt_x"/>
                                          </p:val>
                                        </p:tav>
                                        <p:tav tm="100000">
                                          <p:val>
                                            <p:strVal val="#ppt_x"/>
                                          </p:val>
                                        </p:tav>
                                      </p:tavLst>
                                    </p:anim>
                                    <p:anim calcmode="lin" valueType="num">
                                      <p:cBhvr>
                                        <p:cTn id="111"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25"/>
                                        </p:tgtEl>
                                        <p:attrNameLst>
                                          <p:attrName>style.visibility</p:attrName>
                                        </p:attrNameLst>
                                      </p:cBhvr>
                                      <p:to>
                                        <p:strVal val="visible"/>
                                      </p:to>
                                    </p:set>
                                    <p:animEffect transition="in" filter="wipe(down)">
                                      <p:cBhvr>
                                        <p:cTn id="116" dur="500"/>
                                        <p:tgtEl>
                                          <p:spTgt spid="25"/>
                                        </p:tgtEl>
                                      </p:cBhvr>
                                    </p:animEffect>
                                  </p:childTnLst>
                                </p:cTn>
                              </p:par>
                            </p:childTnLst>
                          </p:cTn>
                        </p:par>
                      </p:childTnLst>
                    </p:cTn>
                  </p:par>
                  <p:par>
                    <p:cTn id="117" fill="hold">
                      <p:stCondLst>
                        <p:cond delay="indefinite"/>
                      </p:stCondLst>
                      <p:childTnLst>
                        <p:par>
                          <p:cTn id="118" fill="hold">
                            <p:stCondLst>
                              <p:cond delay="0"/>
                            </p:stCondLst>
                            <p:childTnLst>
                              <p:par>
                                <p:cTn id="119" presetID="56" presetClass="entr" presetSubtype="0" fill="hold" grpId="0" nodeType="clickEffect">
                                  <p:stCondLst>
                                    <p:cond delay="0"/>
                                  </p:stCondLst>
                                  <p:iterate type="lt">
                                    <p:tmPct val="10000"/>
                                  </p:iterate>
                                  <p:childTnLst>
                                    <p:set>
                                      <p:cBhvr>
                                        <p:cTn id="120" dur="1" fill="hold">
                                          <p:stCondLst>
                                            <p:cond delay="0"/>
                                          </p:stCondLst>
                                        </p:cTn>
                                        <p:tgtEl>
                                          <p:spTgt spid="26"/>
                                        </p:tgtEl>
                                        <p:attrNameLst>
                                          <p:attrName>style.visibility</p:attrName>
                                        </p:attrNameLst>
                                      </p:cBhvr>
                                      <p:to>
                                        <p:strVal val="visible"/>
                                      </p:to>
                                    </p:set>
                                    <p:anim by="(-#ppt_w*2)" calcmode="lin" valueType="num">
                                      <p:cBhvr rctx="PPT">
                                        <p:cTn id="121" dur="350" autoRev="1" fill="hold">
                                          <p:stCondLst>
                                            <p:cond delay="0"/>
                                          </p:stCondLst>
                                        </p:cTn>
                                        <p:tgtEl>
                                          <p:spTgt spid="26"/>
                                        </p:tgtEl>
                                        <p:attrNameLst>
                                          <p:attrName>ppt_w</p:attrName>
                                        </p:attrNameLst>
                                      </p:cBhvr>
                                    </p:anim>
                                    <p:anim by="(#ppt_w*0.50)" calcmode="lin" valueType="num">
                                      <p:cBhvr>
                                        <p:cTn id="122" dur="350" decel="50000" autoRev="1" fill="hold">
                                          <p:stCondLst>
                                            <p:cond delay="0"/>
                                          </p:stCondLst>
                                        </p:cTn>
                                        <p:tgtEl>
                                          <p:spTgt spid="26"/>
                                        </p:tgtEl>
                                        <p:attrNameLst>
                                          <p:attrName>ppt_x</p:attrName>
                                        </p:attrNameLst>
                                      </p:cBhvr>
                                    </p:anim>
                                    <p:anim from="(-#ppt_h/2)" to="(#ppt_y)" calcmode="lin" valueType="num">
                                      <p:cBhvr>
                                        <p:cTn id="123" dur="700" fill="hold">
                                          <p:stCondLst>
                                            <p:cond delay="0"/>
                                          </p:stCondLst>
                                        </p:cTn>
                                        <p:tgtEl>
                                          <p:spTgt spid="26"/>
                                        </p:tgtEl>
                                        <p:attrNameLst>
                                          <p:attrName>ppt_y</p:attrName>
                                        </p:attrNameLst>
                                      </p:cBhvr>
                                    </p:anim>
                                    <p:animRot by="21600000">
                                      <p:cBhvr>
                                        <p:cTn id="124" dur="700" fill="hold">
                                          <p:stCondLst>
                                            <p:cond delay="0"/>
                                          </p:stCondLst>
                                        </p:cTn>
                                        <p:tgtEl>
                                          <p:spTgt spid="26"/>
                                        </p:tgtEl>
                                        <p:attrNameLst>
                                          <p:attrName>r</p:attrName>
                                        </p:attrNameLst>
                                      </p:cBhvr>
                                    </p:animRot>
                                  </p:childTnLst>
                                </p:cTn>
                              </p:par>
                            </p:childTnLst>
                          </p:cTn>
                        </p:par>
                      </p:childTnLst>
                    </p:cTn>
                  </p:par>
                  <p:par>
                    <p:cTn id="125" fill="hold">
                      <p:stCondLst>
                        <p:cond delay="indefinite"/>
                      </p:stCondLst>
                      <p:childTnLst>
                        <p:par>
                          <p:cTn id="126" fill="hold">
                            <p:stCondLst>
                              <p:cond delay="0"/>
                            </p:stCondLst>
                            <p:childTnLst>
                              <p:par>
                                <p:cTn id="127" presetID="56" presetClass="entr" presetSubtype="0" fill="hold" grpId="0" nodeType="clickEffect">
                                  <p:stCondLst>
                                    <p:cond delay="0"/>
                                  </p:stCondLst>
                                  <p:iterate type="lt">
                                    <p:tmPct val="10000"/>
                                  </p:iterate>
                                  <p:childTnLst>
                                    <p:set>
                                      <p:cBhvr>
                                        <p:cTn id="128" dur="1" fill="hold">
                                          <p:stCondLst>
                                            <p:cond delay="0"/>
                                          </p:stCondLst>
                                        </p:cTn>
                                        <p:tgtEl>
                                          <p:spTgt spid="27"/>
                                        </p:tgtEl>
                                        <p:attrNameLst>
                                          <p:attrName>style.visibility</p:attrName>
                                        </p:attrNameLst>
                                      </p:cBhvr>
                                      <p:to>
                                        <p:strVal val="visible"/>
                                      </p:to>
                                    </p:set>
                                    <p:anim by="(-#ppt_w*2)" calcmode="lin" valueType="num">
                                      <p:cBhvr rctx="PPT">
                                        <p:cTn id="129" dur="400" autoRev="1" fill="hold">
                                          <p:stCondLst>
                                            <p:cond delay="0"/>
                                          </p:stCondLst>
                                        </p:cTn>
                                        <p:tgtEl>
                                          <p:spTgt spid="27"/>
                                        </p:tgtEl>
                                        <p:attrNameLst>
                                          <p:attrName>ppt_w</p:attrName>
                                        </p:attrNameLst>
                                      </p:cBhvr>
                                    </p:anim>
                                    <p:anim by="(#ppt_w*0.50)" calcmode="lin" valueType="num">
                                      <p:cBhvr>
                                        <p:cTn id="130" dur="400" decel="50000" autoRev="1" fill="hold">
                                          <p:stCondLst>
                                            <p:cond delay="0"/>
                                          </p:stCondLst>
                                        </p:cTn>
                                        <p:tgtEl>
                                          <p:spTgt spid="27"/>
                                        </p:tgtEl>
                                        <p:attrNameLst>
                                          <p:attrName>ppt_x</p:attrName>
                                        </p:attrNameLst>
                                      </p:cBhvr>
                                    </p:anim>
                                    <p:anim from="(-#ppt_h/2)" to="(#ppt_y)" calcmode="lin" valueType="num">
                                      <p:cBhvr>
                                        <p:cTn id="131" dur="800" fill="hold">
                                          <p:stCondLst>
                                            <p:cond delay="0"/>
                                          </p:stCondLst>
                                        </p:cTn>
                                        <p:tgtEl>
                                          <p:spTgt spid="27"/>
                                        </p:tgtEl>
                                        <p:attrNameLst>
                                          <p:attrName>ppt_y</p:attrName>
                                        </p:attrNameLst>
                                      </p:cBhvr>
                                    </p:anim>
                                    <p:animRot by="21600000">
                                      <p:cBhvr>
                                        <p:cTn id="132" dur="800" fill="hold">
                                          <p:stCondLst>
                                            <p:cond delay="0"/>
                                          </p:stCondLst>
                                        </p:cTn>
                                        <p:tgtEl>
                                          <p:spTgt spid="2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1" grpId="1" animBg="1"/>
      <p:bldP spid="14" grpId="0" animBg="1"/>
      <p:bldP spid="14" grpId="1" animBg="1"/>
      <p:bldP spid="15" grpId="0"/>
      <p:bldP spid="16" grpId="0"/>
      <p:bldP spid="19" grpId="0" animBg="1"/>
      <p:bldP spid="20" grpId="0" animBg="1"/>
      <p:bldP spid="21" grpId="0" animBg="1"/>
      <p:bldP spid="24" grpId="0" animBg="1"/>
      <p:bldP spid="25" grpId="0" animBg="1"/>
      <p:bldP spid="26" grpId="0"/>
      <p:bldP spid="27" grpId="0"/>
      <p:bldP spid="29" grpId="0"/>
      <p:bldP spid="30" grpId="0"/>
      <p:bldP spid="32" grpId="0" animBg="1"/>
      <p:bldP spid="33" grpId="0" animBg="1"/>
      <p:bldP spid="34" grpId="0"/>
      <p:bldP spid="35" grpId="0" animBg="1"/>
      <p:bldP spid="38" grpId="0" animBg="1"/>
      <p:bldP spid="39" grpId="0" animBg="1"/>
      <p:bldP spid="39" grpId="1" animBg="1"/>
      <p:bldP spid="40" grpId="0"/>
      <p:bldP spid="42" grpId="0" animBg="1"/>
      <p:bldP spid="4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156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II. </a:t>
            </a:r>
            <a:r>
              <a:rPr lang="en-US" altLang="zh-CN" sz="4800" b="1" dirty="0">
                <a:solidFill>
                  <a:srgbClr val="60B962"/>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ĐỌC-HIỂU VĂN BẢN</a:t>
            </a:r>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3" name="五角星 7"/>
          <p:cNvSpPr/>
          <p:nvPr/>
        </p:nvSpPr>
        <p:spPr>
          <a:xfrm rot="19938392">
            <a:off x="3364775" y="4232369"/>
            <a:ext cx="364447" cy="486379"/>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6" name="五角星 9"/>
          <p:cNvSpPr/>
          <p:nvPr/>
        </p:nvSpPr>
        <p:spPr>
          <a:xfrm>
            <a:off x="7865611" y="4647392"/>
            <a:ext cx="253202" cy="337916"/>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0"/>
          <p:cNvSpPr/>
          <p:nvPr/>
        </p:nvSpPr>
        <p:spPr>
          <a:xfrm>
            <a:off x="9643449" y="4643500"/>
            <a:ext cx="186173" cy="248461"/>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a:solidFill>
                  <a:srgbClr val="FFFFFF"/>
                </a:solidFill>
              </a14:hiddenFill>
            </a:ext>
          </a:extLst>
        </p:spPr>
      </p:pic>
      <p:pic>
        <p:nvPicPr>
          <p:cNvPr id="15" name="图片 8" descr="6fc417983c9675ce1b60e983870aeb8a"/>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48435" y="4442663"/>
            <a:ext cx="2257850" cy="2090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24"/>
          <p:cNvSpPr/>
          <p:nvPr/>
        </p:nvSpPr>
        <p:spPr>
          <a:xfrm>
            <a:off x="7992212" y="323772"/>
            <a:ext cx="914400" cy="9144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39974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750" fill="hold"/>
                                        <p:tgtEl>
                                          <p:spTgt spid="13"/>
                                        </p:tgtEl>
                                        <p:attrNameLst>
                                          <p:attrName>ppt_x</p:attrName>
                                        </p:attrNameLst>
                                      </p:cBhvr>
                                      <p:tavLst>
                                        <p:tav tm="0">
                                          <p:val>
                                            <p:strVal val="#ppt_x"/>
                                          </p:val>
                                        </p:tav>
                                        <p:tav tm="100000">
                                          <p:val>
                                            <p:strVal val="#ppt_x"/>
                                          </p:val>
                                        </p:tav>
                                      </p:tavLst>
                                    </p:anim>
                                    <p:anim calcmode="lin" valueType="num">
                                      <p:cBhvr additive="base">
                                        <p:cTn id="21" dur="75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ppt_x"/>
                                          </p:val>
                                        </p:tav>
                                        <p:tav tm="100000">
                                          <p:val>
                                            <p:strVal val="#ppt_x"/>
                                          </p:val>
                                        </p:tav>
                                      </p:tavLst>
                                    </p:anim>
                                    <p:anim calcmode="lin" valueType="num">
                                      <p:cBhvr additive="base">
                                        <p:cTn id="29" dur="750" fill="hold"/>
                                        <p:tgtEl>
                                          <p:spTgt spid="16"/>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25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ppt_x"/>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1000"/>
                            </p:stCondLst>
                            <p:childTnLst>
                              <p:par>
                                <p:cTn id="43" presetID="2" presetClass="entr" presetSubtype="2" fill="hold"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1+#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48" dur="6500" fill="hold"/>
                                        <p:tgtEl>
                                          <p:spTgt spid="20"/>
                                        </p:tgtEl>
                                        <p:attrNameLst>
                                          <p:attrName>ppt_x</p:attrName>
                                          <p:attrName>ppt_y</p:attrName>
                                        </p:attrNameLst>
                                      </p:cBhvr>
                                      <p:rCtr x="-38359" y="-12662"/>
                                    </p:animMotion>
                                  </p:childTnLst>
                                </p:cTn>
                              </p:par>
                              <p:par>
                                <p:cTn id="49" presetID="8" presetClass="emph" presetSubtype="0" repeatCount="2000" fill="hold" grpId="1" nodeType="withEffect">
                                  <p:stCondLst>
                                    <p:cond delay="0"/>
                                  </p:stCondLst>
                                  <p:childTnLst>
                                    <p:animRot by="-21600000">
                                      <p:cBhvr>
                                        <p:cTn id="50" dur="3500" fill="hold"/>
                                        <p:tgtEl>
                                          <p:spTgt spid="13"/>
                                        </p:tgtEl>
                                        <p:attrNameLst>
                                          <p:attrName>r</p:attrName>
                                        </p:attrNameLst>
                                      </p:cBhvr>
                                    </p:animRot>
                                  </p:childTnLst>
                                </p:cTn>
                              </p:par>
                              <p:par>
                                <p:cTn id="51" presetID="8" presetClass="emph" presetSubtype="0" repeatCount="2000" fill="hold" grpId="1" nodeType="withEffect">
                                  <p:stCondLst>
                                    <p:cond delay="0"/>
                                  </p:stCondLst>
                                  <p:childTnLst>
                                    <p:animRot by="21600000">
                                      <p:cBhvr>
                                        <p:cTn id="52" dur="3500" fill="hold"/>
                                        <p:tgtEl>
                                          <p:spTgt spid="14"/>
                                        </p:tgtEl>
                                        <p:attrNameLst>
                                          <p:attrName>r</p:attrName>
                                        </p:attrNameLst>
                                      </p:cBhvr>
                                    </p:animRot>
                                  </p:childTnLst>
                                </p:cTn>
                              </p:par>
                              <p:par>
                                <p:cTn id="53" presetID="8" presetClass="emph" presetSubtype="0" repeatCount="2000" fill="hold" grpId="1" nodeType="withEffect">
                                  <p:stCondLst>
                                    <p:cond delay="0"/>
                                  </p:stCondLst>
                                  <p:childTnLst>
                                    <p:animRot by="-21600000">
                                      <p:cBhvr>
                                        <p:cTn id="54" dur="3500" fill="hold"/>
                                        <p:tgtEl>
                                          <p:spTgt spid="17"/>
                                        </p:tgtEl>
                                        <p:attrNameLst>
                                          <p:attrName>r</p:attrName>
                                        </p:attrNameLst>
                                      </p:cBhvr>
                                    </p:animRot>
                                  </p:childTnLst>
                                </p:cTn>
                              </p:par>
                              <p:par>
                                <p:cTn id="55" presetID="8" presetClass="emph" presetSubtype="0" repeatCount="2000" fill="hold" grpId="1" nodeType="withEffect">
                                  <p:stCondLst>
                                    <p:cond delay="0"/>
                                  </p:stCondLst>
                                  <p:childTnLst>
                                    <p:animRot by="21600000">
                                      <p:cBhvr>
                                        <p:cTn id="56" dur="3500" fill="hold"/>
                                        <p:tgtEl>
                                          <p:spTgt spid="12"/>
                                        </p:tgtEl>
                                        <p:attrNameLst>
                                          <p:attrName>r</p:attrName>
                                        </p:attrNameLst>
                                      </p:cBhvr>
                                    </p:animRot>
                                  </p:childTnLst>
                                </p:cTn>
                              </p:par>
                              <p:par>
                                <p:cTn id="57" presetID="6" presetClass="emph" presetSubtype="0" repeatCount="2000" autoRev="1" fill="hold" grpId="1" nodeType="withEffect">
                                  <p:stCondLst>
                                    <p:cond delay="0"/>
                                  </p:stCondLst>
                                  <p:childTnLst>
                                    <p:animScale>
                                      <p:cBhvr>
                                        <p:cTn id="58" dur="2000" fill="hold"/>
                                        <p:tgtEl>
                                          <p:spTgt spid="19"/>
                                        </p:tgtEl>
                                      </p:cBhvr>
                                      <p:by x="150000" y="150000"/>
                                    </p:animScale>
                                  </p:childTnLst>
                                </p:cTn>
                              </p:par>
                              <p:par>
                                <p:cTn id="59" presetID="6" presetClass="emph" presetSubtype="0" repeatCount="2000" autoRev="1" fill="hold" grpId="1" nodeType="withEffect">
                                  <p:stCondLst>
                                    <p:cond delay="0"/>
                                  </p:stCondLst>
                                  <p:childTnLst>
                                    <p:animScale>
                                      <p:cBhvr>
                                        <p:cTn id="60" dur="2000" fill="hold"/>
                                        <p:tgtEl>
                                          <p:spTgt spid="11"/>
                                        </p:tgtEl>
                                      </p:cBhvr>
                                      <p:by x="150000" y="150000"/>
                                    </p:animScale>
                                  </p:childTnLst>
                                </p:cTn>
                              </p:par>
                            </p:childTnLst>
                          </p:cTn>
                        </p:par>
                        <p:par>
                          <p:cTn id="61" fill="hold">
                            <p:stCondLst>
                              <p:cond delay="9000"/>
                            </p:stCondLst>
                            <p:childTnLst>
                              <p:par>
                                <p:cTn id="62" presetID="37"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900" decel="100000" fill="hold"/>
                                        <p:tgtEl>
                                          <p:spTgt spid="15"/>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3" grpId="0" animBg="1"/>
      <p:bldP spid="13" grpId="1" animBg="1"/>
      <p:bldP spid="14" grpId="0" animBg="1"/>
      <p:bldP spid="14" grpId="1" animBg="1"/>
      <p:bldP spid="16" grpId="0" animBg="1"/>
      <p:bldP spid="17" grpId="0" animBg="1"/>
      <p:bldP spid="17" grpId="1" animBg="1"/>
      <p:bldP spid="18" grpId="0" animBg="1"/>
      <p:bldP spid="19" grpId="0" animBg="1"/>
      <p:bldP spid="19" grpId="1" animBg="1"/>
    </p:bldLst>
  </p:timing>
</p:sld>
</file>

<file path=ppt/tags/tag1.xml><?xml version="1.0" encoding="utf-8"?>
<p:tagLst xmlns:a="http://schemas.openxmlformats.org/drawingml/2006/main" xmlns:r="http://schemas.openxmlformats.org/officeDocument/2006/relationships" xmlns:p="http://schemas.openxmlformats.org/presentationml/2006/main">
  <p:tag name="HTML_SHAPEINFO" val="&lt;ThreeDShapeInfo&gt;&lt;uuid val=&quot;&quot;/&gt;&lt;isInvalidForFieldText val=&quot;0&quot;/&gt;&lt;Image&gt;&lt;filename val=&quot;C:\Users\APHUON~1\AppData\Local\Temp\PR\data\asimages\{CBB83C25-A836-4170-BB3A-05E7A78D64EE}_6.png&quot;/&gt;&lt;left val=&quot;174&quot;/&gt;&lt;top val=&quot;435&quot;/&gt;&lt;width val=&quot;636&quot;/&gt;&lt;height val=&quot;67&quot;/&gt;&lt;hasText val=&quot;1&quot;/&gt;&lt;/Image&gt;&lt;/ThreeDShapeInfo&gt;"/>
  <p:tag name="PRESENTER_SHAPETEXTINFO" val="&lt;ShapeTextInfo&gt;&lt;TableIndex row=&quot;-1&quot; col=&quot;-1&quot;&gt;&lt;linesCount val=&quot;2&quot;/&gt;&lt;lineCharCount val=&quot;71&quot;/&gt;&lt;lineCharCount val=&quot;44&quot;/&gt;&lt;/TableIndex&gt;&lt;/ShapeTextInfo&gt;"/>
</p:tagLst>
</file>

<file path=ppt/theme/theme1.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 xmlns:thm15="http://schemas.microsoft.com/office/thememl/2012/main" name="Wisp" id="{7CB32D59-10C0-40DD-B7BD-2E94284A981C}" vid="{24B1A44C-C006-48B2-A4D7-E5549B3D8C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574</TotalTime>
  <Words>1420</Words>
  <Application>Microsoft Office PowerPoint</Application>
  <PresentationFormat>Custom</PresentationFormat>
  <Paragraphs>215</Paragraphs>
  <Slides>23</Slides>
  <Notes>12</Notes>
  <HiddenSlides>4</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23</vt:i4>
      </vt:variant>
    </vt:vector>
  </HeadingPairs>
  <TitlesOfParts>
    <vt:vector size="25" baseType="lpstr">
      <vt:lpstr>Wisp</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HP</cp:lastModifiedBy>
  <cp:revision>51</cp:revision>
  <dcterms:created xsi:type="dcterms:W3CDTF">2021-06-23T07:25:14Z</dcterms:created>
  <dcterms:modified xsi:type="dcterms:W3CDTF">2021-09-18T03:09:27Z</dcterms:modified>
</cp:coreProperties>
</file>