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8" r:id="rId3"/>
  </p:sldMasterIdLst>
  <p:notesMasterIdLst>
    <p:notesMasterId r:id="rId32"/>
  </p:notesMasterIdLst>
  <p:handoutMasterIdLst>
    <p:handoutMasterId r:id="rId33"/>
  </p:handoutMasterIdLst>
  <p:sldIdLst>
    <p:sldId id="931" r:id="rId4"/>
    <p:sldId id="932" r:id="rId5"/>
    <p:sldId id="933" r:id="rId6"/>
    <p:sldId id="934" r:id="rId7"/>
    <p:sldId id="754" r:id="rId8"/>
    <p:sldId id="767" r:id="rId9"/>
    <p:sldId id="935" r:id="rId10"/>
    <p:sldId id="936" r:id="rId11"/>
    <p:sldId id="830" r:id="rId12"/>
    <p:sldId id="768" r:id="rId13"/>
    <p:sldId id="831" r:id="rId14"/>
    <p:sldId id="779" r:id="rId15"/>
    <p:sldId id="937" r:id="rId16"/>
    <p:sldId id="912" r:id="rId17"/>
    <p:sldId id="916" r:id="rId18"/>
    <p:sldId id="917" r:id="rId19"/>
    <p:sldId id="918" r:id="rId20"/>
    <p:sldId id="919" r:id="rId21"/>
    <p:sldId id="920" r:id="rId22"/>
    <p:sldId id="914" r:id="rId23"/>
    <p:sldId id="911" r:id="rId24"/>
    <p:sldId id="930" r:id="rId25"/>
    <p:sldId id="810" r:id="rId26"/>
    <p:sldId id="785" r:id="rId27"/>
    <p:sldId id="787" r:id="rId28"/>
    <p:sldId id="834" r:id="rId29"/>
    <p:sldId id="704" r:id="rId30"/>
    <p:sldId id="315" r:id="rId3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24">
          <p15:clr>
            <a:srgbClr val="A4A3A4"/>
          </p15:clr>
        </p15:guide>
        <p15:guide id="2" pos="2856">
          <p15:clr>
            <a:srgbClr val="A4A3A4"/>
          </p15:clr>
        </p15:guide>
      </p15:sldGuideLst>
    </p:ext>
    <p:ext uri="{2D200454-40CA-4A62-9FC3-DE9A4176ACB9}">
      <p15:notesGuideLst xmlns:p15="http://schemas.microsoft.com/office/powerpoint/2012/main">
        <p15:guide id="1" orient="horz" pos="2879">
          <p15:clr>
            <a:srgbClr val="A4A3A4"/>
          </p15:clr>
        </p15:guide>
        <p15:guide id="2" pos="21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9B7"/>
    <a:srgbClr val="000099"/>
    <a:srgbClr val="CCFFFF"/>
    <a:srgbClr val="FFFFFF"/>
    <a:srgbClr val="00FF00"/>
    <a:srgbClr val="FFFF66"/>
    <a:srgbClr val="FFFF00"/>
    <a:srgbClr val="3399FF"/>
    <a:srgbClr val="FF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4343" autoAdjust="0"/>
  </p:normalViewPr>
  <p:slideViewPr>
    <p:cSldViewPr>
      <p:cViewPr varScale="1">
        <p:scale>
          <a:sx n="74" d="100"/>
          <a:sy n="74" d="100"/>
        </p:scale>
        <p:origin x="1470" y="54"/>
      </p:cViewPr>
      <p:guideLst>
        <p:guide orient="horz" pos="2124"/>
        <p:guide pos="2856"/>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7" d="100"/>
          <a:sy n="57" d="100"/>
        </p:scale>
        <p:origin x="-2604" y="-84"/>
      </p:cViewPr>
      <p:guideLst>
        <p:guide orient="horz" pos="2879"/>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lstStyle>
            <a:lvl1pPr algn="r" eaLnBrk="1" hangingPunct="1">
              <a:defRPr sz="1200">
                <a:latin typeface="Arial" panose="020B0604020202020204" pitchFamily="34" charset="0"/>
              </a:defRPr>
            </a:lvl1pPr>
          </a:lstStyle>
          <a:p>
            <a:pPr>
              <a:defRPr/>
            </a:pPr>
            <a:fld id="{6AD8E887-D895-4779-8C55-BE19C4B5CA82}" type="datetimeFigureOut">
              <a:rPr lang="en-US"/>
              <a:t>1/31/2023</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lstStyle>
            <a:lvl1pPr algn="r" eaLnBrk="1" hangingPunct="1">
              <a:defRPr sz="1200"/>
            </a:lvl1pPr>
          </a:lstStyle>
          <a:p>
            <a:fld id="{3A06F614-DA72-4C52-8F1D-FC0FE7142E27}" type="slidenum">
              <a:rPr lang="en-US" altLang="en-US"/>
              <a:t>‹#›</a:t>
            </a:fld>
            <a:endParaRPr lang="en-US"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lstStyle>
            <a:lvl1pPr algn="r" eaLnBrk="1" hangingPunct="1">
              <a:defRPr sz="1300">
                <a:latin typeface="Calibri" panose="020F0502020204030204" pitchFamily="34" charset="0"/>
              </a:defRPr>
            </a:lvl1pPr>
          </a:lstStyle>
          <a:p>
            <a:pPr>
              <a:defRPr/>
            </a:pPr>
            <a:fld id="{1BC7950E-3667-489A-B38E-3AD73CC53623}" type="datetimeFigureOut">
              <a:rPr lang="en-US"/>
              <a:t>1/31/2023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lstStyle>
            <a:lvl1pPr algn="r" eaLnBrk="1" hangingPunct="1">
              <a:defRPr sz="1300">
                <a:latin typeface="Calibri" panose="020F0502020204030204" pitchFamily="34" charset="0"/>
              </a:defRPr>
            </a:lvl1pPr>
          </a:lstStyle>
          <a:p>
            <a:fld id="{A4DE6EE5-127C-4D44-8EE3-45F3858F5AC4}" type="slidenum">
              <a:rPr lang="en-US" altLang="en-US"/>
              <a:t>‹#›</a:t>
            </a:fld>
            <a:endParaRPr lang="en-US"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a:ea typeface="ＭＳ Ｐゴシック" pitchFamily="34" charset="-128"/>
            </a:endParaRPr>
          </a:p>
        </p:txBody>
      </p:sp>
      <p:sp>
        <p:nvSpPr>
          <p:cNvPr id="52228" name="Header Placeholder 4"/>
          <p:cNvSpPr>
            <a:spLocks noGrp="1"/>
          </p:cNvSpPr>
          <p:nvPr>
            <p:ph type="hdr" sz="quarter"/>
          </p:nvPr>
        </p:nvSpPr>
        <p:spPr bwMode="auto">
          <a:noFill/>
          <a:ln>
            <a:miter lim="800000"/>
            <a:headEnd/>
            <a:tailEnd/>
          </a:ln>
        </p:spPr>
        <p:txBody>
          <a:bodyPr/>
          <a:lstStyle/>
          <a:p>
            <a:endParaRPr lang="en-US" altLang="en-US">
              <a:ea typeface="ＭＳ Ｐゴシック" pitchFamily="34" charset="-128"/>
            </a:endParaRPr>
          </a:p>
        </p:txBody>
      </p:sp>
    </p:spTree>
    <p:extLst>
      <p:ext uri="{BB962C8B-B14F-4D97-AF65-F5344CB8AC3E}">
        <p14:creationId xmlns:p14="http://schemas.microsoft.com/office/powerpoint/2010/main" val="4290645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a:ea typeface="MS PGothic" panose="020B0600070205080204" pitchFamily="34" charset="-128"/>
            </a:endParaRPr>
          </a:p>
        </p:txBody>
      </p:sp>
    </p:spTree>
    <p:extLst>
      <p:ext uri="{BB962C8B-B14F-4D97-AF65-F5344CB8AC3E}">
        <p14:creationId xmlns:p14="http://schemas.microsoft.com/office/powerpoint/2010/main" val="414650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ln>
        </p:spPr>
      </p:sp>
      <p:sp>
        <p:nvSpPr>
          <p:cNvPr id="220163"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220164"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dirty="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22465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a:solidFill>
              <a:srgbClr val="000000">
                <a:alpha val="100000"/>
              </a:srgbClr>
            </a:solidFill>
            <a:miter lim="800000"/>
          </a:ln>
        </p:spPr>
      </p:sp>
      <p:sp>
        <p:nvSpPr>
          <p:cNvPr id="151555" name="Notes Placeholder 2"/>
          <p:cNvSpPr>
            <a:spLocks noGrp="1"/>
          </p:cNvSpPr>
          <p:nvPr>
            <p:ph type="body" idx="1"/>
          </p:nvPr>
        </p:nvSpPr>
        <p:spPr>
          <a:noFill/>
          <a:ln>
            <a:noFill/>
          </a:ln>
        </p:spPr>
        <p:txBody>
          <a:bodyPr wrap="square" lIns="91418" tIns="45709" rIns="91418" bIns="45709" anchor="t"/>
          <a:lstStyle/>
          <a:p>
            <a:pPr lvl="0" eaLnBrk="1" hangingPunct="1"/>
            <a:r>
              <a:rPr dirty="0"/>
              <a:t>Theo các bạn vừa chia sẻ thì các hành vi không an toàn khi đi xe đạp phổ biến của học sinh đó là: đi dàn hàng ngang, đi sai làn đường, đu bám xe khác, cầm ô,…………………………….(đọc theo slide)</a:t>
            </a:r>
          </a:p>
          <a:p>
            <a:pPr lvl="0" eaLnBrk="1" hangingPunct="1"/>
            <a:r>
              <a:rPr dirty="0"/>
              <a:t>Ngay sau đây chúng ta sẽ cùng đi tìm hiểu kỹ 1 số hành vi không an toàn khi đi xe đạp phổ biến nhất</a:t>
            </a:r>
          </a:p>
          <a:p>
            <a:pPr lvl="0" eaLnBrk="1" hangingPunct="1"/>
            <a:endParaRPr dirty="0"/>
          </a:p>
        </p:txBody>
      </p:sp>
      <p:sp>
        <p:nvSpPr>
          <p:cNvPr id="151556" name="Header Placeholder 4"/>
          <p:cNvSpPr txBox="1">
            <a:spLocks noGrp="1"/>
          </p:cNvSpPr>
          <p:nvPr>
            <p:ph type="hdr" sz="quarter"/>
          </p:nvPr>
        </p:nvSpPr>
        <p:spPr>
          <a:xfrm>
            <a:off x="1" y="0"/>
            <a:ext cx="2972421" cy="457513"/>
          </a:xfrm>
          <a:prstGeom prst="rect">
            <a:avLst/>
          </a:prstGeom>
          <a:noFill/>
          <a:ln w="9525">
            <a:noFill/>
          </a:ln>
        </p:spPr>
        <p:txBody>
          <a:bodyPr lIns="91418" tIns="45709" rIns="91418" bIns="4570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590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t>1/31/2023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p:spPr>
      </p:cxn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2DAA47-D9DC-4E43-A1EA-B3F22BC6239F}" type="datetime1">
              <a:rPr lang="en-US"/>
              <a:pPr>
                <a:defRPr/>
              </a:pPr>
              <a:t>1/31/2023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3B7B80-0B00-4A3E-8829-CB4E485E9F4C}" type="slidenum">
              <a:rPr lang="en-US" altLang="en-US"/>
              <a:pPr/>
              <a:t>‹#›</a:t>
            </a:fld>
            <a:endParaRPr lang="en-US" altLang="en-US"/>
          </a:p>
        </p:txBody>
      </p:sp>
    </p:spTree>
    <p:extLst>
      <p:ext uri="{BB962C8B-B14F-4D97-AF65-F5344CB8AC3E}">
        <p14:creationId xmlns:p14="http://schemas.microsoft.com/office/powerpoint/2010/main" val="4010223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Rectangle 4">
            <a:extLst>
              <a:ext uri="{FF2B5EF4-FFF2-40B4-BE49-F238E27FC236}">
                <a16:creationId xmlns:a16="http://schemas.microsoft.com/office/drawing/2014/main" id="{6EBECF2B-DA12-4550-A782-B7AB1109A80A}"/>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FCB39959-0A04-4852-BDEE-001A729D138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621689B4-58F7-4DAC-9D83-13DFC7B63C1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CC757E4A-F096-48B4-A3A0-9520518F7859}"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4019410244"/>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BA509FF-41C4-4172-BB55-0AEAACB314E9}"/>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BC79B6E9-F8A2-4C56-8CB7-D3CE5B316898}"/>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3EE7D6FC-78C5-4B12-93E0-58E6905875E6}"/>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B093695E-74F4-4225-B46F-9A243FB14D6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927283441"/>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E75BC9BD-92A5-4303-A9B7-9FF3E58714F9}"/>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DA36EBAE-C719-40DF-B6A5-4272D118CE12}"/>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BFD23083-10FD-428F-8C7B-76152E420973}"/>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62EA3231-7C7B-4022-85C6-F3F042E6BDCD}"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2737464236"/>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3FB80BC1-7D53-4C43-9485-363118883834}"/>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B2BE58F7-EBDE-464B-A99A-9AD33E1338AF}"/>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8940D6C3-469C-419C-8F33-ECD6BB5AC07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3C06F59D-54DE-4053-998D-B549B42C0FA8}"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2812149678"/>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FA43D1CC-0447-4E18-BA80-026B08BE5A03}"/>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8" name="Rectangle 5">
            <a:extLst>
              <a:ext uri="{FF2B5EF4-FFF2-40B4-BE49-F238E27FC236}">
                <a16:creationId xmlns:a16="http://schemas.microsoft.com/office/drawing/2014/main" id="{AA56488F-2532-4DFA-878A-0675895C382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9" name="Rectangle 6">
            <a:extLst>
              <a:ext uri="{FF2B5EF4-FFF2-40B4-BE49-F238E27FC236}">
                <a16:creationId xmlns:a16="http://schemas.microsoft.com/office/drawing/2014/main" id="{32A203B2-5786-4C9A-8BCA-D55E849EF83C}"/>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60D23D3D-B06E-48B3-85DB-1FF4E32B3A70}"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4008265740"/>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9D8CCAB9-C0C1-4C28-8B3F-683770FF11EE}"/>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4" name="Rectangle 5">
            <a:extLst>
              <a:ext uri="{FF2B5EF4-FFF2-40B4-BE49-F238E27FC236}">
                <a16:creationId xmlns:a16="http://schemas.microsoft.com/office/drawing/2014/main" id="{9C3BA947-3ACE-492B-B4DB-571AB767B30E}"/>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6">
            <a:extLst>
              <a:ext uri="{FF2B5EF4-FFF2-40B4-BE49-F238E27FC236}">
                <a16:creationId xmlns:a16="http://schemas.microsoft.com/office/drawing/2014/main" id="{484C9384-72DA-4D28-9C05-57BEDA9016B3}"/>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7203F00-A123-40BC-A1EF-9D0639F68221}"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2823836141"/>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C4290A-A54A-44DD-AA7D-C7339E257F26}"/>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3" name="Rectangle 5">
            <a:extLst>
              <a:ext uri="{FF2B5EF4-FFF2-40B4-BE49-F238E27FC236}">
                <a16:creationId xmlns:a16="http://schemas.microsoft.com/office/drawing/2014/main" id="{370D22A9-2E48-4A66-A116-02B027C90FD7}"/>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4" name="Rectangle 6">
            <a:extLst>
              <a:ext uri="{FF2B5EF4-FFF2-40B4-BE49-F238E27FC236}">
                <a16:creationId xmlns:a16="http://schemas.microsoft.com/office/drawing/2014/main" id="{06A98AC5-DCA0-4A8E-9276-87592C37F8E7}"/>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F4B39B2-7774-4D26-93C9-A2A101D2AAB0}"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086118135"/>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BCD9986E-2431-4ACA-A6A8-B4410DF87335}"/>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1D2B73E9-8F67-4A9C-B366-595658C6EB8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B5045A2B-9762-4287-AB5D-E965463C791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0FCAA12-34A3-489B-886A-88603626CF1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468859069"/>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69C4A70D-56AF-479E-B6A4-A702F48F7CEB}"/>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DEE1A397-D146-473E-80F1-090E28FD0DEE}"/>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95B56D49-D0FB-430F-B0CA-13EE6984297F}"/>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89178153-9E6E-4C6F-A1B9-D1BE53320687}"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965310164"/>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5B37973-C80F-4753-A68E-0A72533ED2ED}"/>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BC5C2263-FE87-4BB0-B3D0-2F23BE5F554D}"/>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A8E25298-7A7B-4EBA-98B8-CD9213B566B9}"/>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7E73D491-C55D-4FA6-9B25-31A1C6C5B34E}"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335526271"/>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09C3551-8508-40A1-A928-D05864BE42FF}"/>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2264939D-B709-400B-942B-09E7F5C09545}"/>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3BAFDF03-DCF2-4B58-BC03-451AA438B5AF}"/>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FF810B9-F16A-407E-A852-13DFCA2096E4}"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889773841"/>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fontAlgn="auto">
              <a:spcBef>
                <a:spcPts val="0"/>
              </a:spcBef>
              <a:spcAft>
                <a:spcPts val="0"/>
              </a:spcAft>
              <a:defRPr/>
            </a:pPr>
            <a:fld id="{848234F1-F471-4F65-91EC-AD40D2CB1BA8}" type="datetime1">
              <a:rPr lang="en-US" smtClean="0">
                <a:solidFill>
                  <a:srgbClr val="000000"/>
                </a:solidFill>
                <a:latin typeface="Arial"/>
                <a:ea typeface="+mn-ea"/>
              </a:rPr>
              <a:pPr defTabSz="685800" fontAlgn="auto">
                <a:spcBef>
                  <a:spcPts val="0"/>
                </a:spcBef>
                <a:spcAft>
                  <a:spcPts val="0"/>
                </a:spcAft>
                <a:defRPr/>
              </a:pPr>
              <a:t>1/31/2023</a:t>
            </a:fld>
            <a:endParaRPr lang="en-US">
              <a:solidFill>
                <a:srgbClr val="000000"/>
              </a:solidFill>
              <a:latin typeface="Arial"/>
              <a:ea typeface="+mn-ea"/>
            </a:endParaRPr>
          </a:p>
        </p:txBody>
      </p:sp>
      <p:sp>
        <p:nvSpPr>
          <p:cNvPr id="5" name="Footer Placeholder 4"/>
          <p:cNvSpPr>
            <a:spLocks noGrp="1"/>
          </p:cNvSpPr>
          <p:nvPr>
            <p:ph type="ftr" sz="quarter" idx="11"/>
          </p:nvPr>
        </p:nvSpPr>
        <p:spPr/>
        <p:txBody>
          <a:bodyPr/>
          <a:lstStyle>
            <a:lvl1pPr>
              <a:defRPr/>
            </a:lvl1pPr>
          </a:lstStyle>
          <a:p>
            <a:pPr defTabSz="685800" fontAlgn="auto">
              <a:spcBef>
                <a:spcPts val="0"/>
              </a:spcBef>
              <a:spcAft>
                <a:spcPts val="0"/>
              </a:spcAft>
              <a:defRPr/>
            </a:pPr>
            <a:endParaRPr lang="en-US">
              <a:solidFill>
                <a:srgbClr val="000000"/>
              </a:solidFill>
              <a:latin typeface="Aria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auto">
              <a:spcBef>
                <a:spcPts val="0"/>
              </a:spcBef>
              <a:spcAft>
                <a:spcPts val="0"/>
              </a:spcAft>
            </a:pPr>
            <a:fld id="{2FC5A995-E58C-44D3-B94D-EE7358E28E04}" type="slidenum">
              <a:rPr lang="en-US" altLang="en-US" smtClean="0">
                <a:solidFill>
                  <a:srgbClr val="000000"/>
                </a:solidFill>
                <a:latin typeface="Arial"/>
                <a:ea typeface="+mn-ea"/>
              </a:rPr>
              <a:pPr defTabSz="685800" fontAlgn="auto">
                <a:spcBef>
                  <a:spcPts val="0"/>
                </a:spcBef>
                <a:spcAft>
                  <a:spcPts val="0"/>
                </a:spcAft>
              </a:pPr>
              <a:t>‹#›</a:t>
            </a:fld>
            <a:endParaRPr lang="en-US" altLang="en-US">
              <a:solidFill>
                <a:srgbClr val="000000"/>
              </a:solidFill>
              <a:latin typeface="Arial"/>
              <a:ea typeface="+mn-ea"/>
            </a:endParaRPr>
          </a:p>
        </p:txBody>
      </p:sp>
    </p:spTree>
    <p:extLst>
      <p:ext uri="{BB962C8B-B14F-4D97-AF65-F5344CB8AC3E}">
        <p14:creationId xmlns:p14="http://schemas.microsoft.com/office/powerpoint/2010/main" val="3578465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10" name="Straight Connector 6"/>
          <p:cNvCxnSpPr/>
          <p:nvPr/>
        </p:nvCxnSpPr>
        <p:spPr>
          <a:xfrm>
            <a:off x="152400" y="533400"/>
            <a:ext cx="667543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pic>
        <p:nvPicPr>
          <p:cNvPr id="19462" name="Picture 2"/>
          <p:cNvPicPr>
            <a:picLocks noChangeAspect="1"/>
          </p:cNvPicPr>
          <p:nvPr userDrawn="1"/>
        </p:nvPicPr>
        <p:blipFill>
          <a:blip r:embed="rId2"/>
          <a:stretch>
            <a:fillRect/>
          </a:stretch>
        </p:blipFill>
        <p:spPr>
          <a:xfrm>
            <a:off x="7435851" y="327025"/>
            <a:ext cx="1327150" cy="368300"/>
          </a:xfrm>
          <a:prstGeom prst="rect">
            <a:avLst/>
          </a:prstGeom>
          <a:noFill/>
          <a:ln w="9525">
            <a:noFill/>
          </a:ln>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lstStyle>
            <a:lvl1pPr>
              <a:defRPr/>
            </a:lvl1pPr>
          </a:lstStyle>
          <a:p>
            <a:pPr defTabSz="685800">
              <a:defRPr/>
            </a:pPr>
            <a:fld id="{10450F42-4BE6-4894-87C2-538D39171AB3}" type="datetime1">
              <a:rPr lang="en-US" sz="900" smtClean="0">
                <a:solidFill>
                  <a:srgbClr val="898989"/>
                </a:solidFill>
                <a:latin typeface="Calibri" panose="020F0502020204030204" pitchFamily="34" charset="0"/>
                <a:ea typeface="+mn-ea"/>
                <a:cs typeface="Arial" panose="020B0604020202020204" pitchFamily="34" charset="0"/>
              </a:rPr>
              <a:pPr defTabSz="685800">
                <a:defRPr/>
              </a:pPr>
              <a:t>1/31/2023</a:t>
            </a:fld>
            <a:endParaRPr lang="en-US" sz="900">
              <a:solidFill>
                <a:srgbClr val="898989"/>
              </a:solidFill>
              <a:latin typeface="Calibri" panose="020F0502020204030204" pitchFamily="34" charset="0"/>
              <a:ea typeface="+mn-ea"/>
              <a:cs typeface="Arial" panose="020B0604020202020204" pitchFamily="34" charset="0"/>
            </a:endParaRPr>
          </a:p>
        </p:txBody>
      </p:sp>
      <p:sp>
        <p:nvSpPr>
          <p:cNvPr id="13"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lstStyle>
            <a:lvl1pPr>
              <a:defRPr/>
            </a:lvl1pPr>
          </a:lstStyle>
          <a:p>
            <a:pPr defTabSz="685800">
              <a:defRPr/>
            </a:pPr>
            <a:endParaRPr lang="en-US" sz="900">
              <a:solidFill>
                <a:srgbClr val="898989"/>
              </a:solidFill>
              <a:latin typeface="Calibri" panose="020F0502020204030204" pitchFamily="34" charset="0"/>
              <a:ea typeface="+mn-ea"/>
              <a:cs typeface="Arial" panose="020B0604020202020204" pitchFamily="34" charset="0"/>
            </a:endParaRPr>
          </a:p>
        </p:txBody>
      </p:sp>
      <p:sp>
        <p:nvSpPr>
          <p:cNvPr id="14"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lstStyle/>
          <a:p>
            <a:pPr defTabSz="685800" fontAlgn="auto">
              <a:spcBef>
                <a:spcPts val="0"/>
              </a:spcBef>
              <a:spcAft>
                <a:spcPts val="0"/>
              </a:spcAft>
            </a:pPr>
            <a:fld id="{9A0DB2DC-4C9A-4742-B13C-FB6460FD3503}" type="slidenum">
              <a:rPr lang="en-US" smtClean="0">
                <a:solidFill>
                  <a:srgbClr val="000000"/>
                </a:solidFill>
                <a:latin typeface="Calibri" panose="020F0502020204030204" pitchFamily="34" charset="0"/>
                <a:ea typeface="+mn-ea"/>
              </a:rPr>
              <a:pPr defTabSz="685800" fontAlgn="auto">
                <a:spcBef>
                  <a:spcPts val="0"/>
                </a:spcBef>
                <a:spcAft>
                  <a:spcPts val="0"/>
                </a:spcAft>
              </a:pPr>
              <a:t>‹#›</a:t>
            </a:fld>
            <a:endParaRPr lang="en-US" dirty="0">
              <a:solidFill>
                <a:srgbClr val="000000"/>
              </a:solidFill>
              <a:latin typeface="Calibri" panose="020F0502020204030204" pitchFamily="34" charset="0"/>
              <a:ea typeface="+mn-ea"/>
            </a:endParaRPr>
          </a:p>
        </p:txBody>
      </p:sp>
    </p:spTree>
    <p:extLst>
      <p:ext uri="{BB962C8B-B14F-4D97-AF65-F5344CB8AC3E}">
        <p14:creationId xmlns:p14="http://schemas.microsoft.com/office/powerpoint/2010/main" val="3368374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p:spPr>
      </p:cxn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fontAlgn="auto">
              <a:spcBef>
                <a:spcPts val="0"/>
              </a:spcBef>
              <a:spcAft>
                <a:spcPts val="0"/>
              </a:spcAft>
              <a:defRPr/>
            </a:pPr>
            <a:fld id="{2A2DAA47-D9DC-4E43-A1EA-B3F22BC6239F}" type="datetime1">
              <a:rPr lang="en-US" smtClean="0">
                <a:solidFill>
                  <a:srgbClr val="000000"/>
                </a:solidFill>
                <a:latin typeface="Arial"/>
                <a:ea typeface="+mn-ea"/>
              </a:rPr>
              <a:pPr defTabSz="685800" fontAlgn="auto">
                <a:spcBef>
                  <a:spcPts val="0"/>
                </a:spcBef>
                <a:spcAft>
                  <a:spcPts val="0"/>
                </a:spcAft>
                <a:defRPr/>
              </a:pPr>
              <a:t>1/31/2023</a:t>
            </a:fld>
            <a:endParaRPr lang="en-US">
              <a:solidFill>
                <a:srgbClr val="000000"/>
              </a:solidFill>
              <a:latin typeface="Arial"/>
              <a:ea typeface="+mn-ea"/>
            </a:endParaRPr>
          </a:p>
        </p:txBody>
      </p:sp>
      <p:sp>
        <p:nvSpPr>
          <p:cNvPr id="6" name="Footer Placeholder 4"/>
          <p:cNvSpPr>
            <a:spLocks noGrp="1"/>
          </p:cNvSpPr>
          <p:nvPr>
            <p:ph type="ftr" sz="quarter" idx="11"/>
          </p:nvPr>
        </p:nvSpPr>
        <p:spPr/>
        <p:txBody>
          <a:bodyPr/>
          <a:lstStyle>
            <a:lvl1pPr>
              <a:defRPr/>
            </a:lvl1pPr>
          </a:lstStyle>
          <a:p>
            <a:pPr defTabSz="685800" fontAlgn="auto">
              <a:spcBef>
                <a:spcPts val="0"/>
              </a:spcBef>
              <a:spcAft>
                <a:spcPts val="0"/>
              </a:spcAft>
              <a:defRPr/>
            </a:pPr>
            <a:endParaRPr lang="en-US">
              <a:solidFill>
                <a:srgbClr val="000000"/>
              </a:solidFill>
              <a:latin typeface="Aria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auto">
              <a:spcBef>
                <a:spcPts val="0"/>
              </a:spcBef>
              <a:spcAft>
                <a:spcPts val="0"/>
              </a:spcAft>
            </a:pPr>
            <a:fld id="{D33B7B80-0B00-4A3E-8829-CB4E485E9F4C}" type="slidenum">
              <a:rPr lang="en-US" altLang="en-US" smtClean="0">
                <a:solidFill>
                  <a:srgbClr val="000000"/>
                </a:solidFill>
                <a:latin typeface="Arial"/>
                <a:ea typeface="+mn-ea"/>
              </a:rPr>
              <a:pPr defTabSz="685800" fontAlgn="auto">
                <a:spcBef>
                  <a:spcPts val="0"/>
                </a:spcBef>
                <a:spcAft>
                  <a:spcPts val="0"/>
                </a:spcAft>
              </a:pPr>
              <a:t>‹#›</a:t>
            </a:fld>
            <a:endParaRPr lang="en-US" altLang="en-US">
              <a:solidFill>
                <a:srgbClr val="000000"/>
              </a:solidFill>
              <a:latin typeface="Arial"/>
              <a:ea typeface="+mn-ea"/>
            </a:endParaRPr>
          </a:p>
        </p:txBody>
      </p:sp>
    </p:spTree>
    <p:extLst>
      <p:ext uri="{BB962C8B-B14F-4D97-AF65-F5344CB8AC3E}">
        <p14:creationId xmlns:p14="http://schemas.microsoft.com/office/powerpoint/2010/main" val="825890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Rectangle 4">
            <a:extLst>
              <a:ext uri="{FF2B5EF4-FFF2-40B4-BE49-F238E27FC236}">
                <a16:creationId xmlns:a16="http://schemas.microsoft.com/office/drawing/2014/main" id="{6EBECF2B-DA12-4550-A782-B7AB1109A80A}"/>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FCB39959-0A04-4852-BDEE-001A729D138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621689B4-58F7-4DAC-9D83-13DFC7B63C1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CC757E4A-F096-48B4-A3A0-9520518F7859}"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962547498"/>
      </p:ext>
    </p:extLst>
  </p:cSld>
  <p:clrMapOvr>
    <a:masterClrMapping/>
  </p:clrMapOvr>
  <p:transition>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BA509FF-41C4-4172-BB55-0AEAACB314E9}"/>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BC79B6E9-F8A2-4C56-8CB7-D3CE5B316898}"/>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3EE7D6FC-78C5-4B12-93E0-58E6905875E6}"/>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B093695E-74F4-4225-B46F-9A243FB14D6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2180972487"/>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t>1/31/2023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E75BC9BD-92A5-4303-A9B7-9FF3E58714F9}"/>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DA36EBAE-C719-40DF-B6A5-4272D118CE12}"/>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BFD23083-10FD-428F-8C7B-76152E420973}"/>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62EA3231-7C7B-4022-85C6-F3F042E6BDCD}"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3699872881"/>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3FB80BC1-7D53-4C43-9485-363118883834}"/>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B2BE58F7-EBDE-464B-A99A-9AD33E1338AF}"/>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8940D6C3-469C-419C-8F33-ECD6BB5AC07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3C06F59D-54DE-4053-998D-B549B42C0FA8}"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3881757826"/>
      </p:ext>
    </p:extLst>
  </p:cSld>
  <p:clrMapOvr>
    <a:masterClrMapping/>
  </p:clrMapOvr>
  <p:transition>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FA43D1CC-0447-4E18-BA80-026B08BE5A03}"/>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8" name="Rectangle 5">
            <a:extLst>
              <a:ext uri="{FF2B5EF4-FFF2-40B4-BE49-F238E27FC236}">
                <a16:creationId xmlns:a16="http://schemas.microsoft.com/office/drawing/2014/main" id="{AA56488F-2532-4DFA-878A-0675895C382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9" name="Rectangle 6">
            <a:extLst>
              <a:ext uri="{FF2B5EF4-FFF2-40B4-BE49-F238E27FC236}">
                <a16:creationId xmlns:a16="http://schemas.microsoft.com/office/drawing/2014/main" id="{32A203B2-5786-4C9A-8BCA-D55E849EF83C}"/>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60D23D3D-B06E-48B3-85DB-1FF4E32B3A70}"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3093411212"/>
      </p:ext>
    </p:extLst>
  </p:cSld>
  <p:clrMapOvr>
    <a:masterClrMapping/>
  </p:clrMapOvr>
  <p:transition>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9D8CCAB9-C0C1-4C28-8B3F-683770FF11EE}"/>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4" name="Rectangle 5">
            <a:extLst>
              <a:ext uri="{FF2B5EF4-FFF2-40B4-BE49-F238E27FC236}">
                <a16:creationId xmlns:a16="http://schemas.microsoft.com/office/drawing/2014/main" id="{9C3BA947-3ACE-492B-B4DB-571AB767B30E}"/>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6">
            <a:extLst>
              <a:ext uri="{FF2B5EF4-FFF2-40B4-BE49-F238E27FC236}">
                <a16:creationId xmlns:a16="http://schemas.microsoft.com/office/drawing/2014/main" id="{484C9384-72DA-4D28-9C05-57BEDA9016B3}"/>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7203F00-A123-40BC-A1EF-9D0639F68221}"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744651650"/>
      </p:ext>
    </p:extLst>
  </p:cSld>
  <p:clrMapOvr>
    <a:masterClrMapping/>
  </p:clrMapOvr>
  <p:transition>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C4290A-A54A-44DD-AA7D-C7339E257F26}"/>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3" name="Rectangle 5">
            <a:extLst>
              <a:ext uri="{FF2B5EF4-FFF2-40B4-BE49-F238E27FC236}">
                <a16:creationId xmlns:a16="http://schemas.microsoft.com/office/drawing/2014/main" id="{370D22A9-2E48-4A66-A116-02B027C90FD7}"/>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4" name="Rectangle 6">
            <a:extLst>
              <a:ext uri="{FF2B5EF4-FFF2-40B4-BE49-F238E27FC236}">
                <a16:creationId xmlns:a16="http://schemas.microsoft.com/office/drawing/2014/main" id="{06A98AC5-DCA0-4A8E-9276-87592C37F8E7}"/>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F4B39B2-7774-4D26-93C9-A2A101D2AAB0}"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661558991"/>
      </p:ext>
    </p:extLst>
  </p:cSld>
  <p:clrMapOvr>
    <a:masterClrMapping/>
  </p:clrMapOvr>
  <p:transition>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BCD9986E-2431-4ACA-A6A8-B4410DF87335}"/>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1D2B73E9-8F67-4A9C-B366-595658C6EB8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B5045A2B-9762-4287-AB5D-E965463C791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0FCAA12-34A3-489B-886A-88603626CF1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217511479"/>
      </p:ext>
    </p:extLst>
  </p:cSld>
  <p:clrMapOvr>
    <a:masterClrMapping/>
  </p:clrMapOvr>
  <p:transitio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69C4A70D-56AF-479E-B6A4-A702F48F7CEB}"/>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5">
            <a:extLst>
              <a:ext uri="{FF2B5EF4-FFF2-40B4-BE49-F238E27FC236}">
                <a16:creationId xmlns:a16="http://schemas.microsoft.com/office/drawing/2014/main" id="{DEE1A397-D146-473E-80F1-090E28FD0DEE}"/>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7" name="Rectangle 6">
            <a:extLst>
              <a:ext uri="{FF2B5EF4-FFF2-40B4-BE49-F238E27FC236}">
                <a16:creationId xmlns:a16="http://schemas.microsoft.com/office/drawing/2014/main" id="{95B56D49-D0FB-430F-B0CA-13EE6984297F}"/>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89178153-9E6E-4C6F-A1B9-D1BE53320687}"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939562477"/>
      </p:ext>
    </p:extLst>
  </p:cSld>
  <p:clrMapOvr>
    <a:masterClrMapping/>
  </p:clrMapOvr>
  <p:transition>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5B37973-C80F-4753-A68E-0A72533ED2ED}"/>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BC5C2263-FE87-4BB0-B3D0-2F23BE5F554D}"/>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A8E25298-7A7B-4EBA-98B8-CD9213B566B9}"/>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7E73D491-C55D-4FA6-9B25-31A1C6C5B34E}"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1512947058"/>
      </p:ext>
    </p:extLst>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09C3551-8508-40A1-A928-D05864BE42FF}"/>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5" name="Rectangle 5">
            <a:extLst>
              <a:ext uri="{FF2B5EF4-FFF2-40B4-BE49-F238E27FC236}">
                <a16:creationId xmlns:a16="http://schemas.microsoft.com/office/drawing/2014/main" id="{2264939D-B709-400B-942B-09E7F5C09545}"/>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6" name="Rectangle 6">
            <a:extLst>
              <a:ext uri="{FF2B5EF4-FFF2-40B4-BE49-F238E27FC236}">
                <a16:creationId xmlns:a16="http://schemas.microsoft.com/office/drawing/2014/main" id="{3BAFDF03-DCF2-4B58-BC03-451AA438B5AF}"/>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FF810B9-F16A-407E-A852-13DFCA2096E4}"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4124374074"/>
      </p:ext>
    </p:extLst>
  </p:cSld>
  <p:clrMapOvr>
    <a:masterClrMapping/>
  </p:clrMapOvr>
  <p:transition>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fontAlgn="auto">
              <a:spcBef>
                <a:spcPts val="0"/>
              </a:spcBef>
              <a:spcAft>
                <a:spcPts val="0"/>
              </a:spcAft>
              <a:defRPr/>
            </a:pPr>
            <a:fld id="{848234F1-F471-4F65-91EC-AD40D2CB1BA8}" type="datetime1">
              <a:rPr lang="en-US" smtClean="0">
                <a:solidFill>
                  <a:srgbClr val="000000"/>
                </a:solidFill>
                <a:latin typeface="Arial"/>
                <a:ea typeface="+mn-ea"/>
              </a:rPr>
              <a:pPr defTabSz="685800" fontAlgn="auto">
                <a:spcBef>
                  <a:spcPts val="0"/>
                </a:spcBef>
                <a:spcAft>
                  <a:spcPts val="0"/>
                </a:spcAft>
                <a:defRPr/>
              </a:pPr>
              <a:t>1/31/2023</a:t>
            </a:fld>
            <a:endParaRPr lang="en-US">
              <a:solidFill>
                <a:srgbClr val="000000"/>
              </a:solidFill>
              <a:latin typeface="Arial"/>
              <a:ea typeface="+mn-ea"/>
            </a:endParaRPr>
          </a:p>
        </p:txBody>
      </p:sp>
      <p:sp>
        <p:nvSpPr>
          <p:cNvPr id="5" name="Footer Placeholder 4"/>
          <p:cNvSpPr>
            <a:spLocks noGrp="1"/>
          </p:cNvSpPr>
          <p:nvPr>
            <p:ph type="ftr" sz="quarter" idx="11"/>
          </p:nvPr>
        </p:nvSpPr>
        <p:spPr/>
        <p:txBody>
          <a:bodyPr/>
          <a:lstStyle>
            <a:lvl1pPr>
              <a:defRPr/>
            </a:lvl1pPr>
          </a:lstStyle>
          <a:p>
            <a:pPr defTabSz="685800" fontAlgn="auto">
              <a:spcBef>
                <a:spcPts val="0"/>
              </a:spcBef>
              <a:spcAft>
                <a:spcPts val="0"/>
              </a:spcAft>
              <a:defRPr/>
            </a:pPr>
            <a:endParaRPr lang="en-US">
              <a:solidFill>
                <a:srgbClr val="000000"/>
              </a:solidFill>
              <a:latin typeface="Aria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auto">
              <a:spcBef>
                <a:spcPts val="0"/>
              </a:spcBef>
              <a:spcAft>
                <a:spcPts val="0"/>
              </a:spcAft>
            </a:pPr>
            <a:fld id="{2FC5A995-E58C-44D3-B94D-EE7358E28E04}" type="slidenum">
              <a:rPr lang="en-US" altLang="en-US" smtClean="0">
                <a:solidFill>
                  <a:srgbClr val="000000"/>
                </a:solidFill>
                <a:latin typeface="Arial"/>
                <a:ea typeface="+mn-ea"/>
              </a:rPr>
              <a:pPr defTabSz="685800" fontAlgn="auto">
                <a:spcBef>
                  <a:spcPts val="0"/>
                </a:spcBef>
                <a:spcAft>
                  <a:spcPts val="0"/>
                </a:spcAft>
              </a:pPr>
              <a:t>‹#›</a:t>
            </a:fld>
            <a:endParaRPr lang="en-US" altLang="en-US">
              <a:solidFill>
                <a:srgbClr val="000000"/>
              </a:solidFill>
              <a:latin typeface="Arial"/>
              <a:ea typeface="+mn-ea"/>
            </a:endParaRPr>
          </a:p>
        </p:txBody>
      </p:sp>
    </p:spTree>
    <p:extLst>
      <p:ext uri="{BB962C8B-B14F-4D97-AF65-F5344CB8AC3E}">
        <p14:creationId xmlns:p14="http://schemas.microsoft.com/office/powerpoint/2010/main" val="30063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t>1/31/2023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10" name="Straight Connector 6"/>
          <p:cNvCxnSpPr/>
          <p:nvPr/>
        </p:nvCxnSpPr>
        <p:spPr>
          <a:xfrm>
            <a:off x="152400" y="533400"/>
            <a:ext cx="667543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pic>
        <p:nvPicPr>
          <p:cNvPr id="19462" name="Picture 2"/>
          <p:cNvPicPr>
            <a:picLocks noChangeAspect="1"/>
          </p:cNvPicPr>
          <p:nvPr userDrawn="1"/>
        </p:nvPicPr>
        <p:blipFill>
          <a:blip r:embed="rId2"/>
          <a:stretch>
            <a:fillRect/>
          </a:stretch>
        </p:blipFill>
        <p:spPr>
          <a:xfrm>
            <a:off x="7435851" y="327025"/>
            <a:ext cx="1327150" cy="368300"/>
          </a:xfrm>
          <a:prstGeom prst="rect">
            <a:avLst/>
          </a:prstGeom>
          <a:noFill/>
          <a:ln w="9525">
            <a:noFill/>
          </a:ln>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lstStyle>
            <a:lvl1pPr>
              <a:defRPr/>
            </a:lvl1pPr>
          </a:lstStyle>
          <a:p>
            <a:pPr defTabSz="685800">
              <a:defRPr/>
            </a:pPr>
            <a:fld id="{10450F42-4BE6-4894-87C2-538D39171AB3}" type="datetime1">
              <a:rPr lang="en-US" sz="900" smtClean="0">
                <a:solidFill>
                  <a:srgbClr val="898989"/>
                </a:solidFill>
                <a:latin typeface="Calibri" panose="020F0502020204030204" pitchFamily="34" charset="0"/>
                <a:ea typeface="+mn-ea"/>
                <a:cs typeface="Arial" panose="020B0604020202020204" pitchFamily="34" charset="0"/>
              </a:rPr>
              <a:pPr defTabSz="685800">
                <a:defRPr/>
              </a:pPr>
              <a:t>1/31/2023</a:t>
            </a:fld>
            <a:endParaRPr lang="en-US" sz="900">
              <a:solidFill>
                <a:srgbClr val="898989"/>
              </a:solidFill>
              <a:latin typeface="Calibri" panose="020F0502020204030204" pitchFamily="34" charset="0"/>
              <a:ea typeface="+mn-ea"/>
              <a:cs typeface="Arial" panose="020B0604020202020204" pitchFamily="34" charset="0"/>
            </a:endParaRPr>
          </a:p>
        </p:txBody>
      </p:sp>
      <p:sp>
        <p:nvSpPr>
          <p:cNvPr id="13"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lstStyle>
            <a:lvl1pPr>
              <a:defRPr/>
            </a:lvl1pPr>
          </a:lstStyle>
          <a:p>
            <a:pPr defTabSz="685800">
              <a:defRPr/>
            </a:pPr>
            <a:endParaRPr lang="en-US" sz="900">
              <a:solidFill>
                <a:srgbClr val="898989"/>
              </a:solidFill>
              <a:latin typeface="Calibri" panose="020F0502020204030204" pitchFamily="34" charset="0"/>
              <a:ea typeface="+mn-ea"/>
              <a:cs typeface="Arial" panose="020B0604020202020204" pitchFamily="34" charset="0"/>
            </a:endParaRPr>
          </a:p>
        </p:txBody>
      </p:sp>
      <p:sp>
        <p:nvSpPr>
          <p:cNvPr id="14"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lstStyle/>
          <a:p>
            <a:pPr defTabSz="685800" fontAlgn="auto">
              <a:spcBef>
                <a:spcPts val="0"/>
              </a:spcBef>
              <a:spcAft>
                <a:spcPts val="0"/>
              </a:spcAft>
            </a:pPr>
            <a:fld id="{9A0DB2DC-4C9A-4742-B13C-FB6460FD3503}" type="slidenum">
              <a:rPr lang="en-US" smtClean="0">
                <a:solidFill>
                  <a:srgbClr val="000000"/>
                </a:solidFill>
                <a:latin typeface="Calibri" panose="020F0502020204030204" pitchFamily="34" charset="0"/>
                <a:ea typeface="+mn-ea"/>
              </a:rPr>
              <a:pPr defTabSz="685800" fontAlgn="auto">
                <a:spcBef>
                  <a:spcPts val="0"/>
                </a:spcBef>
                <a:spcAft>
                  <a:spcPts val="0"/>
                </a:spcAft>
              </a:pPr>
              <a:t>‹#›</a:t>
            </a:fld>
            <a:endParaRPr lang="en-US" dirty="0">
              <a:solidFill>
                <a:srgbClr val="000000"/>
              </a:solidFill>
              <a:latin typeface="Calibri" panose="020F0502020204030204" pitchFamily="34" charset="0"/>
              <a:ea typeface="+mn-ea"/>
            </a:endParaRPr>
          </a:p>
        </p:txBody>
      </p:sp>
    </p:spTree>
    <p:extLst>
      <p:ext uri="{BB962C8B-B14F-4D97-AF65-F5344CB8AC3E}">
        <p14:creationId xmlns:p14="http://schemas.microsoft.com/office/powerpoint/2010/main" val="3582587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p:spPr>
      </p:cxn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fontAlgn="auto">
              <a:spcBef>
                <a:spcPts val="0"/>
              </a:spcBef>
              <a:spcAft>
                <a:spcPts val="0"/>
              </a:spcAft>
              <a:defRPr/>
            </a:pPr>
            <a:fld id="{2A2DAA47-D9DC-4E43-A1EA-B3F22BC6239F}" type="datetime1">
              <a:rPr lang="en-US" smtClean="0">
                <a:solidFill>
                  <a:srgbClr val="000000"/>
                </a:solidFill>
                <a:latin typeface="Arial"/>
                <a:ea typeface="+mn-ea"/>
              </a:rPr>
              <a:pPr defTabSz="685800" fontAlgn="auto">
                <a:spcBef>
                  <a:spcPts val="0"/>
                </a:spcBef>
                <a:spcAft>
                  <a:spcPts val="0"/>
                </a:spcAft>
                <a:defRPr/>
              </a:pPr>
              <a:t>1/31/2023</a:t>
            </a:fld>
            <a:endParaRPr lang="en-US">
              <a:solidFill>
                <a:srgbClr val="000000"/>
              </a:solidFill>
              <a:latin typeface="Arial"/>
              <a:ea typeface="+mn-ea"/>
            </a:endParaRPr>
          </a:p>
        </p:txBody>
      </p:sp>
      <p:sp>
        <p:nvSpPr>
          <p:cNvPr id="6" name="Footer Placeholder 4"/>
          <p:cNvSpPr>
            <a:spLocks noGrp="1"/>
          </p:cNvSpPr>
          <p:nvPr>
            <p:ph type="ftr" sz="quarter" idx="11"/>
          </p:nvPr>
        </p:nvSpPr>
        <p:spPr/>
        <p:txBody>
          <a:bodyPr/>
          <a:lstStyle>
            <a:lvl1pPr>
              <a:defRPr/>
            </a:lvl1pPr>
          </a:lstStyle>
          <a:p>
            <a:pPr defTabSz="685800" fontAlgn="auto">
              <a:spcBef>
                <a:spcPts val="0"/>
              </a:spcBef>
              <a:spcAft>
                <a:spcPts val="0"/>
              </a:spcAft>
              <a:defRPr/>
            </a:pPr>
            <a:endParaRPr lang="en-US">
              <a:solidFill>
                <a:srgbClr val="000000"/>
              </a:solidFill>
              <a:latin typeface="Aria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auto">
              <a:spcBef>
                <a:spcPts val="0"/>
              </a:spcBef>
              <a:spcAft>
                <a:spcPts val="0"/>
              </a:spcAft>
            </a:pPr>
            <a:fld id="{D33B7B80-0B00-4A3E-8829-CB4E485E9F4C}" type="slidenum">
              <a:rPr lang="en-US" altLang="en-US" smtClean="0">
                <a:solidFill>
                  <a:srgbClr val="000000"/>
                </a:solidFill>
                <a:latin typeface="Arial"/>
                <a:ea typeface="+mn-ea"/>
              </a:rPr>
              <a:pPr defTabSz="685800" fontAlgn="auto">
                <a:spcBef>
                  <a:spcPts val="0"/>
                </a:spcBef>
                <a:spcAft>
                  <a:spcPts val="0"/>
                </a:spcAft>
              </a:pPr>
              <a:t>‹#›</a:t>
            </a:fld>
            <a:endParaRPr lang="en-US" altLang="en-US">
              <a:solidFill>
                <a:srgbClr val="000000"/>
              </a:solidFill>
              <a:latin typeface="Arial"/>
              <a:ea typeface="+mn-ea"/>
            </a:endParaRPr>
          </a:p>
        </p:txBody>
      </p:sp>
    </p:spTree>
    <p:extLst>
      <p:ext uri="{BB962C8B-B14F-4D97-AF65-F5344CB8AC3E}">
        <p14:creationId xmlns:p14="http://schemas.microsoft.com/office/powerpoint/2010/main" val="278675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t>1/31/2023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t>1/31/2023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t>1/31/2023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t>1/31/2023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t>1/31/2023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fld id="{5ABC0D3D-0516-47B2-A2CB-41AB1E6AE0A8}" type="datetime1">
              <a:rPr lang="en-US"/>
              <a:t>1/31/2023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9825CBC9-3E9C-437F-9D6F-B7BC2A7CE993}" type="slidenum">
              <a:rPr lang="en-US" altLang="en-US"/>
              <a:t>‹#›</a:t>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ln>
          <a:effectLst>
            <a:outerShdw blurRad="63500" dist="23000" dir="5400000" rotWithShape="0">
              <a:srgbClr val="000000">
                <a:alpha val="34999"/>
              </a:srgbClr>
            </a:outerShdw>
          </a:effectLst>
        </p:spPr>
      </p:cxnSp>
      <p:pic>
        <p:nvPicPr>
          <p:cNvPr id="1032" name="Picture 2"/>
          <p:cNvPicPr>
            <a:picLocks noChangeAspect="1" noChangeArrowheads="1"/>
          </p:cNvPicPr>
          <p:nvPr/>
        </p:nvPicPr>
        <p:blipFill>
          <a:blip r:embed="rId15"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6"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C627FF-D2A5-4270-8E4A-0A8B1FD2F24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vi-VN" altLang="vi-VN"/>
          </a:p>
        </p:txBody>
      </p:sp>
      <p:sp>
        <p:nvSpPr>
          <p:cNvPr id="1027" name="Rectangle 3">
            <a:extLst>
              <a:ext uri="{FF2B5EF4-FFF2-40B4-BE49-F238E27FC236}">
                <a16:creationId xmlns:a16="http://schemas.microsoft.com/office/drawing/2014/main" id="{D051E2B8-E8E5-43C2-96F6-061DEA0538DA}"/>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53DDC874-EC40-4275-BB8E-687496EA8E0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1029" name="Rectangle 5">
            <a:extLst>
              <a:ext uri="{FF2B5EF4-FFF2-40B4-BE49-F238E27FC236}">
                <a16:creationId xmlns:a16="http://schemas.microsoft.com/office/drawing/2014/main" id="{8DDB3E63-F0D8-4915-98CA-509DC7F9774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1030" name="Rectangle 6">
            <a:extLst>
              <a:ext uri="{FF2B5EF4-FFF2-40B4-BE49-F238E27FC236}">
                <a16:creationId xmlns:a16="http://schemas.microsoft.com/office/drawing/2014/main" id="{38940C31-DF9B-4E26-AA84-E83F0B69C8D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auto">
              <a:spcBef>
                <a:spcPts val="0"/>
              </a:spcBef>
              <a:spcAft>
                <a:spcPts val="0"/>
              </a:spcAft>
              <a:defRPr/>
            </a:pPr>
            <a:fld id="{635C5C30-BC82-40B8-9D6A-B2540D17B35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35204461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ADDE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C627FF-D2A5-4270-8E4A-0A8B1FD2F24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vi-VN" altLang="vi-VN"/>
          </a:p>
        </p:txBody>
      </p:sp>
      <p:sp>
        <p:nvSpPr>
          <p:cNvPr id="1027" name="Rectangle 3">
            <a:extLst>
              <a:ext uri="{FF2B5EF4-FFF2-40B4-BE49-F238E27FC236}">
                <a16:creationId xmlns:a16="http://schemas.microsoft.com/office/drawing/2014/main" id="{D051E2B8-E8E5-43C2-96F6-061DEA0538DA}"/>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53DDC874-EC40-4275-BB8E-687496EA8E0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1029" name="Rectangle 5">
            <a:extLst>
              <a:ext uri="{FF2B5EF4-FFF2-40B4-BE49-F238E27FC236}">
                <a16:creationId xmlns:a16="http://schemas.microsoft.com/office/drawing/2014/main" id="{8DDB3E63-F0D8-4915-98CA-509DC7F9774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auto">
              <a:spcBef>
                <a:spcPts val="0"/>
              </a:spcBef>
              <a:spcAft>
                <a:spcPts val="0"/>
              </a:spcAft>
              <a:defRPr/>
            </a:pPr>
            <a:endParaRPr lang="en-US" altLang="vi-VN">
              <a:solidFill>
                <a:srgbClr val="000000"/>
              </a:solidFill>
              <a:latin typeface="Arial"/>
              <a:ea typeface="+mn-ea"/>
            </a:endParaRPr>
          </a:p>
        </p:txBody>
      </p:sp>
      <p:sp>
        <p:nvSpPr>
          <p:cNvPr id="1030" name="Rectangle 6">
            <a:extLst>
              <a:ext uri="{FF2B5EF4-FFF2-40B4-BE49-F238E27FC236}">
                <a16:creationId xmlns:a16="http://schemas.microsoft.com/office/drawing/2014/main" id="{38940C31-DF9B-4E26-AA84-E83F0B69C8D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auto">
              <a:spcBef>
                <a:spcPts val="0"/>
              </a:spcBef>
              <a:spcAft>
                <a:spcPts val="0"/>
              </a:spcAft>
              <a:defRPr/>
            </a:pPr>
            <a:fld id="{635C5C30-BC82-40B8-9D6A-B2540D17B35C}" type="slidenum">
              <a:rPr lang="en-US" altLang="vi-VN" smtClean="0">
                <a:solidFill>
                  <a:srgbClr val="000000"/>
                </a:solidFill>
                <a:latin typeface="Arial"/>
                <a:ea typeface="+mn-ea"/>
              </a:rPr>
              <a:pPr defTabSz="685800" fontAlgn="auto">
                <a:spcBef>
                  <a:spcPts val="0"/>
                </a:spcBef>
                <a:spcAft>
                  <a:spcPts val="0"/>
                </a:spcAft>
                <a:defRPr/>
              </a:pPr>
              <a:t>‹#›</a:t>
            </a:fld>
            <a:endParaRPr lang="en-US" altLang="vi-VN">
              <a:solidFill>
                <a:srgbClr val="000000"/>
              </a:solidFill>
              <a:latin typeface="Arial"/>
              <a:ea typeface="+mn-ea"/>
            </a:endParaRPr>
          </a:p>
        </p:txBody>
      </p:sp>
    </p:spTree>
    <p:extLst>
      <p:ext uri="{BB962C8B-B14F-4D97-AF65-F5344CB8AC3E}">
        <p14:creationId xmlns:p14="http://schemas.microsoft.com/office/powerpoint/2010/main" val="3467081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antoangiaothong.gov.vn/" TargetMode="External"/><Relationship Id="rId7" Type="http://schemas.openxmlformats.org/officeDocument/2006/relationships/hyperlink" Target="http://giaothongvantai.com.vn/"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sgt.vn/" TargetMode="External"/><Relationship Id="rId5" Type="http://schemas.openxmlformats.org/officeDocument/2006/relationships/hyperlink" Target="http://canhsat&#8211;ttatxh.bocongan.gov.vn/" TargetMode="External"/><Relationship Id="rId4" Type="http://schemas.openxmlformats.org/officeDocument/2006/relationships/hyperlink" Target="http://www.mt.gov.v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www.google.com.vn/imgres?imgurl=http://hanoimoi.com.vn/Uploads/chiennv/2010/10/20/hsviphamgt(1).jpg&amp;imgrefurl=http://hanoimoi.com.vn/newsdetail/Ban-doc-viet/388287/hoc-sinh-ngoai-thanh-vi-pham-luat-giao-thong-duong-bo.htm&amp;usg=__LBs_r9nGVf7C4YD9EtgW0Yqh_SM=&amp;h=265&amp;w=380&amp;sz=21&amp;hl=vi&amp;start=11&amp;sig2=cfvZTTXuGKJeJaaZnMVysg&amp;zoom=1&amp;tbnid=RWts6tR084wPeM:&amp;tbnh=86&amp;tbnw=123&amp;ei=zUoeToqbDaWImQX_0-moAw&amp;prev=/search?q=h%E1%BB%8Dc+sinh+%C4%91i+xe+%C4%91%E1%BA%A1p+d%C3%A0n+h%C3%A0ng+ngang&amp;hl=vi&amp;sa=N&amp;gbv=2&amp;tbm=isch&amp;itbs=1"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hyperlink" Target="http://phunutoday.vn/dataimages/201110/original/images559459_15.JPG" TargetMode="External"/><Relationship Id="rId10" Type="http://schemas.openxmlformats.org/officeDocument/2006/relationships/image" Target="../media/image30.png"/><Relationship Id="rId4" Type="http://schemas.openxmlformats.org/officeDocument/2006/relationships/image" Target="../media/image26.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EE142-0A2D-47A3-9130-74FA7155AE90}"/>
              </a:ext>
            </a:extLst>
          </p:cNvPr>
          <p:cNvPicPr>
            <a:picLocks noChangeAspect="1"/>
          </p:cNvPicPr>
          <p:nvPr/>
        </p:nvPicPr>
        <p:blipFill>
          <a:blip r:embed="rId2"/>
          <a:stretch>
            <a:fillRect/>
          </a:stretch>
        </p:blipFill>
        <p:spPr>
          <a:xfrm>
            <a:off x="0" y="609600"/>
            <a:ext cx="9144000" cy="6096000"/>
          </a:xfrm>
          <a:prstGeom prst="rect">
            <a:avLst/>
          </a:prstGeom>
        </p:spPr>
      </p:pic>
      <p:sp>
        <p:nvSpPr>
          <p:cNvPr id="2" name="Rectangle 1">
            <a:extLst>
              <a:ext uri="{FF2B5EF4-FFF2-40B4-BE49-F238E27FC236}">
                <a16:creationId xmlns:a16="http://schemas.microsoft.com/office/drawing/2014/main" id="{7F670FB1-2D5E-4229-AC9F-F8DD3D6D6D9C}"/>
              </a:ext>
            </a:extLst>
          </p:cNvPr>
          <p:cNvSpPr/>
          <p:nvPr/>
        </p:nvSpPr>
        <p:spPr>
          <a:xfrm>
            <a:off x="-85076" y="145668"/>
            <a:ext cx="9457676" cy="3185487"/>
          </a:xfrm>
          <a:prstGeom prst="rect">
            <a:avLst/>
          </a:prstGeom>
          <a:noFill/>
        </p:spPr>
        <p:txBody>
          <a:bodyPr wrap="square" lIns="68580" tIns="34290" rIns="68580" bIns="34290">
            <a:spAutoFit/>
          </a:bodyPr>
          <a:lstStyle/>
          <a:p>
            <a:endParaRPr lang="en-US" sz="3300" dirty="0">
              <a:ln w="0"/>
              <a:latin typeface="Times New Roman" panose="02020603050405020304" pitchFamily="18" charset="0"/>
              <a:cs typeface="Times New Roman" panose="02020603050405020304" pitchFamily="18" charset="0"/>
            </a:endParaRPr>
          </a:p>
          <a:p>
            <a:pPr algn="ctr"/>
            <a:endParaRPr lang="nl-NL" sz="3000" b="1" dirty="0" smtClean="0">
              <a:solidFill>
                <a:srgbClr val="FF0000"/>
              </a:solidFill>
              <a:latin typeface="Times New Roman" panose="02020603050405020304" pitchFamily="18" charset="0"/>
              <a:cs typeface="Times New Roman" panose="02020603050405020304" pitchFamily="18" charset="0"/>
            </a:endParaRPr>
          </a:p>
          <a:p>
            <a:pPr algn="ctr"/>
            <a:endParaRPr lang="nl-NL" sz="3000" b="1" dirty="0">
              <a:solidFill>
                <a:srgbClr val="FF0000"/>
              </a:solidFill>
              <a:latin typeface="Times New Roman" panose="02020603050405020304" pitchFamily="18" charset="0"/>
              <a:cs typeface="Times New Roman" panose="02020603050405020304" pitchFamily="18" charset="0"/>
            </a:endParaRPr>
          </a:p>
          <a:p>
            <a:pPr algn="ctr"/>
            <a:r>
              <a:rPr lang="nl-NL" sz="3000" b="1" dirty="0" smtClean="0">
                <a:solidFill>
                  <a:srgbClr val="FF0000"/>
                </a:solidFill>
                <a:latin typeface="Times New Roman" panose="02020603050405020304" pitchFamily="18" charset="0"/>
                <a:cs typeface="Times New Roman" panose="02020603050405020304" pitchFamily="18" charset="0"/>
              </a:rPr>
              <a:t>BÀI </a:t>
            </a:r>
            <a:r>
              <a:rPr lang="nl-NL" sz="3000" b="1" dirty="0">
                <a:solidFill>
                  <a:srgbClr val="FF0000"/>
                </a:solidFill>
                <a:latin typeface="Times New Roman" panose="02020603050405020304" pitchFamily="18" charset="0"/>
                <a:cs typeface="Times New Roman" panose="02020603050405020304" pitchFamily="18" charset="0"/>
              </a:rPr>
              <a:t>4-5: </a:t>
            </a:r>
            <a:r>
              <a:rPr lang="en-US" sz="3000" b="1" dirty="0">
                <a:solidFill>
                  <a:srgbClr val="FF0000"/>
                </a:solidFill>
                <a:latin typeface="Times New Roman" panose="02020603050405020304" pitchFamily="18" charset="0"/>
                <a:cs typeface="Times New Roman" panose="02020603050405020304" pitchFamily="18" charset="0"/>
              </a:rPr>
              <a:t>ĐI BỘ, CÁCH ĐI XE ĐẠP, XE ĐẠP </a:t>
            </a:r>
            <a:r>
              <a:rPr lang="en-US" sz="3000" b="1" dirty="0">
                <a:solidFill>
                  <a:srgbClr val="FF0000"/>
                </a:solidFill>
                <a:latin typeface="Times New Roman" panose="02020603050405020304" pitchFamily="18" charset="0"/>
                <a:cs typeface="Times New Roman" panose="02020603050405020304" pitchFamily="18" charset="0"/>
              </a:rPr>
              <a:t>ĐIỆN </a:t>
            </a:r>
          </a:p>
          <a:p>
            <a:pPr algn="ctr"/>
            <a:r>
              <a:rPr lang="en-US" sz="3000" b="1" dirty="0">
                <a:solidFill>
                  <a:srgbClr val="FF0000"/>
                </a:solidFill>
                <a:latin typeface="Times New Roman" panose="02020603050405020304" pitchFamily="18" charset="0"/>
                <a:cs typeface="Times New Roman" panose="02020603050405020304" pitchFamily="18" charset="0"/>
              </a:rPr>
              <a:t>AN </a:t>
            </a:r>
            <a:r>
              <a:rPr lang="en-US" sz="3000" b="1" dirty="0">
                <a:solidFill>
                  <a:srgbClr val="FF0000"/>
                </a:solidFill>
                <a:latin typeface="Times New Roman" panose="02020603050405020304" pitchFamily="18" charset="0"/>
                <a:cs typeface="Times New Roman" panose="02020603050405020304" pitchFamily="18" charset="0"/>
              </a:rPr>
              <a:t>TOÀN</a:t>
            </a:r>
            <a:endParaRPr lang="en-US" sz="3000" dirty="0">
              <a:solidFill>
                <a:srgbClr val="FF0000"/>
              </a:solidFill>
              <a:latin typeface="Times New Roman" panose="02020603050405020304" pitchFamily="18" charset="0"/>
              <a:cs typeface="Times New Roman" panose="02020603050405020304" pitchFamily="18" charset="0"/>
            </a:endParaRPr>
          </a:p>
          <a:p>
            <a:pPr algn="ctr"/>
            <a:endParaRPr lang="en-US" sz="495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304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10</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1430"/>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smtClean="0">
                <a:latin typeface="Tahoma" panose="020B0604030504040204" pitchFamily="34" charset="0"/>
                <a:ea typeface="Tahoma" panose="020B0604030504040204" pitchFamily="34" charset="0"/>
                <a:cs typeface="Tahoma" panose="020B0604030504040204" pitchFamily="34" charset="0"/>
              </a:rPr>
              <a:t>Q</a:t>
            </a:r>
            <a:r>
              <a:rPr lang="vi-VN" sz="2000" i="1" dirty="0" smtClean="0">
                <a:latin typeface="Tahoma" panose="020B0604030504040204" pitchFamily="34" charset="0"/>
                <a:ea typeface="Tahoma" panose="020B0604030504040204" pitchFamily="34" charset="0"/>
                <a:cs typeface="Tahoma" panose="020B0604030504040204" pitchFamily="34" charset="0"/>
              </a:rPr>
              <a:t>uan </a:t>
            </a:r>
            <a:r>
              <a:rPr lang="vi-VN" sz="2000" i="1" dirty="0">
                <a:latin typeface="Tahoma" panose="020B0604030504040204" pitchFamily="34" charset="0"/>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3">
            <a:extLst>
              <a:ext uri="{28A0092B-C50C-407E-A947-70E740481C1C}">
                <a14:useLocalDpi xmlns:a14="http://schemas.microsoft.com/office/drawing/2010/main" val="0"/>
              </a:ext>
            </a:extLst>
          </a:blip>
          <a:srcRect l="2791" t="-10" r="27441" b="-1284"/>
          <a:stretch>
            <a:fillRect/>
          </a:stretch>
        </p:blipFill>
        <p:spPr>
          <a:xfrm>
            <a:off x="5726430" y="1850390"/>
            <a:ext cx="2660015" cy="2465070"/>
          </a:xfrm>
          <a:prstGeom prst="rect">
            <a:avLst/>
          </a:prstGeom>
        </p:spPr>
      </p:pic>
      <p:pic>
        <p:nvPicPr>
          <p:cNvPr id="8" name="Picture 7" descr="1387973227-xe-dap-dien12.jpg"/>
          <p:cNvPicPr/>
          <p:nvPr/>
        </p:nvPicPr>
        <p:blipFill>
          <a:blip r:embed="rId4" cstate="print">
            <a:extLst>
              <a:ext uri="{28A0092B-C50C-407E-A947-70E740481C1C}">
                <a14:useLocalDpi xmlns:a14="http://schemas.microsoft.com/office/drawing/2010/main" val="0"/>
              </a:ext>
            </a:extLst>
          </a:blip>
          <a:srcRect b="20238"/>
          <a:stretch>
            <a:fillRect/>
          </a:stretch>
        </p:blipFill>
        <p:spPr>
          <a:xfrm>
            <a:off x="366395" y="1849755"/>
            <a:ext cx="2757805" cy="2465705"/>
          </a:xfrm>
          <a:prstGeom prst="rect">
            <a:avLst/>
          </a:prstGeom>
        </p:spPr>
      </p:pic>
      <p:pic>
        <p:nvPicPr>
          <p:cNvPr id="12" name="Picture 11" descr="1387973227-xe-dap-dien5.jpg"/>
          <p:cNvPicPr/>
          <p:nvPr/>
        </p:nvPicPr>
        <p:blipFill rotWithShape="1">
          <a:blip r:embed="rId5">
            <a:extLst>
              <a:ext uri="{28A0092B-C50C-407E-A947-70E740481C1C}">
                <a14:useLocalDpi xmlns:a14="http://schemas.microsoft.com/office/drawing/2010/main" val="0"/>
              </a:ext>
            </a:extLst>
          </a:blip>
          <a:srcRect l="294" t="-191" r="17528" b="1987"/>
          <a:stretch>
            <a:fillRect/>
          </a:stretch>
        </p:blipFill>
        <p:spPr>
          <a:xfrm>
            <a:off x="3124200" y="1849120"/>
            <a:ext cx="2602230" cy="2494280"/>
          </a:xfrm>
          <a:prstGeom prst="rect">
            <a:avLst/>
          </a:prstGeom>
        </p:spPr>
      </p:pic>
      <p:pic>
        <p:nvPicPr>
          <p:cNvPr id="13" name="Picture 12"/>
          <p:cNvPicPr/>
          <p:nvPr/>
        </p:nvPicPr>
        <p:blipFill>
          <a:blip r:embed="rId6"/>
          <a:srcRect/>
          <a:stretch>
            <a:fillRect/>
          </a:stretch>
        </p:blipFill>
        <p:spPr bwMode="auto">
          <a:xfrm>
            <a:off x="3124835" y="4498340"/>
            <a:ext cx="2444750" cy="2077085"/>
          </a:xfrm>
          <a:prstGeom prst="rect">
            <a:avLst/>
          </a:prstGeom>
          <a:noFill/>
          <a:ln w="9525">
            <a:noFill/>
            <a:miter lim="800000"/>
            <a:headEnd/>
            <a:tailEnd/>
          </a:ln>
        </p:spPr>
      </p:pic>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366395" y="4512310"/>
            <a:ext cx="2757805" cy="2062480"/>
          </a:xfrm>
          <a:prstGeom prst="rect">
            <a:avLst/>
          </a:prstGeom>
          <a:noFill/>
          <a:ln w="9525">
            <a:noFill/>
            <a:miter lim="800000"/>
            <a:headEnd/>
            <a:tailEnd/>
          </a:ln>
        </p:spPr>
      </p:pic>
      <p:pic>
        <p:nvPicPr>
          <p:cNvPr id="15"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5569585" y="4512310"/>
            <a:ext cx="2660015" cy="2061845"/>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gtEl>
                                        <p:attrNameLst>
                                          <p:attrName>style.visibility</p:attrName>
                                        </p:attrNameLst>
                                      </p:cBhvr>
                                      <p:to>
                                        <p:strVal val="visible"/>
                                      </p:to>
                                    </p:set>
                                    <p:anim calcmode="lin" valueType="num">
                                      <p:cBhvr additive="base">
                                        <p:cTn id="37" dur="500" fill="hold"/>
                                        <p:tgtEl>
                                          <p:spTgt spid="34819"/>
                                        </p:tgtEl>
                                        <p:attrNameLst>
                                          <p:attrName>ppt_x</p:attrName>
                                        </p:attrNameLst>
                                      </p:cBhvr>
                                      <p:tavLst>
                                        <p:tav tm="0">
                                          <p:val>
                                            <p:strVal val="#ppt_x"/>
                                          </p:val>
                                        </p:tav>
                                        <p:tav tm="100000">
                                          <p:val>
                                            <p:strVal val="#ppt_x"/>
                                          </p:val>
                                        </p:tav>
                                      </p:tavLst>
                                    </p:anim>
                                    <p:anim calcmode="lin" valueType="num">
                                      <p:cBhvr additive="base">
                                        <p:cTn id="38" dur="500" fill="hold"/>
                                        <p:tgtEl>
                                          <p:spTgt spid="348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11</a:t>
            </a:fld>
            <a:endParaRPr lang="en-US" altLang="en-US"/>
          </a:p>
        </p:txBody>
      </p:sp>
      <p:sp>
        <p:nvSpPr>
          <p:cNvPr id="9" name="Title 2"/>
          <p:cNvSpPr txBox="1"/>
          <p:nvPr/>
        </p:nvSpPr>
        <p:spPr bwMode="auto">
          <a:xfrm>
            <a:off x="164465" y="0"/>
            <a:ext cx="8763000" cy="838200"/>
          </a:xfrm>
          <a:prstGeom prst="rect">
            <a:avLst/>
          </a:prstGeom>
          <a:solidFill>
            <a:schemeClr val="bg1"/>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0375"/>
          </a:xfrm>
          <a:prstGeom prst="rect">
            <a:avLst/>
          </a:prstGeom>
          <a:noFill/>
        </p:spPr>
        <p:txBody>
          <a:bodyPr>
            <a:spAutoFit/>
          </a:bodyPr>
          <a:lstStyle/>
          <a:p>
            <a:pPr eaLnBrk="1" hangingPunct="1">
              <a:defRPr/>
            </a:pPr>
            <a:endParaRPr lang="en-US" sz="2400" b="1" dirty="0">
              <a:solidFill>
                <a:schemeClr val="tx2">
                  <a:lumMod val="75000"/>
                </a:schemeClr>
              </a:solidFill>
            </a:endParaRPr>
          </a:p>
        </p:txBody>
      </p:sp>
      <p:pic>
        <p:nvPicPr>
          <p:cNvPr id="17" name="Picture 16"/>
          <p:cNvPicPr/>
          <p:nvPr/>
        </p:nvPicPr>
        <p:blipFill>
          <a:blip r:embed="rId3" cstate="print"/>
          <a:srcRect/>
          <a:stretch>
            <a:fillRect/>
          </a:stretch>
        </p:blipFill>
        <p:spPr bwMode="auto">
          <a:xfrm>
            <a:off x="6573838" y="4343400"/>
            <a:ext cx="2353627"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Box 94"/>
          <p:cNvSpPr txBox="1">
            <a:spLocks noChangeArrowheads="1"/>
          </p:cNvSpPr>
          <p:nvPr/>
        </p:nvSpPr>
        <p:spPr bwMode="auto">
          <a:xfrm>
            <a:off x="152401" y="46990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Ngồi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thẳng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lưng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ôm</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eo</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người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lái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xe</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Box 95"/>
          <p:cNvSpPr txBox="1">
            <a:spLocks noChangeArrowheads="1"/>
          </p:cNvSpPr>
          <p:nvPr/>
        </p:nvSpPr>
        <p:spPr bwMode="auto">
          <a:xfrm>
            <a:off x="173038" y="54102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đùi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khép</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nhẹ</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96"/>
          <p:cNvSpPr txBox="1">
            <a:spLocks noChangeArrowheads="1"/>
          </p:cNvSpPr>
          <p:nvPr/>
        </p:nvSpPr>
        <p:spPr bwMode="auto">
          <a:xfrm>
            <a:off x="152400" y="6146800"/>
            <a:ext cx="4711695" cy="558800"/>
          </a:xfrm>
          <a:prstGeom prst="rect">
            <a:avLst/>
          </a:prstGeom>
          <a:noFill/>
          <a:ln w="12700">
            <a:solidFill>
              <a:srgbClr val="D99594"/>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bàn chân đặt lên thanh chắn phía sau</a:t>
            </a:r>
            <a:endParaRPr kumimoji="0" lang="en-US" altLang="en-US"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3" idx="3"/>
          </p:cNvCxnSpPr>
          <p:nvPr/>
        </p:nvCxnSpPr>
        <p:spPr>
          <a:xfrm>
            <a:off x="4864096" y="4978400"/>
            <a:ext cx="1689104"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884733" y="5689600"/>
            <a:ext cx="1668467" cy="1778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a:stCxn id="5" idx="3"/>
          </p:cNvCxnSpPr>
          <p:nvPr/>
        </p:nvCxnSpPr>
        <p:spPr>
          <a:xfrm flipV="1">
            <a:off x="4864095" y="6146800"/>
            <a:ext cx="1689105" cy="2794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380365" y="1130300"/>
            <a:ext cx="8846820"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Ngồi</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ngay</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ngắn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hai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tay</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ôm</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thắt</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lưng</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người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điều</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khiển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err="1">
                <a:solidFill>
                  <a:srgbClr val="000099"/>
                </a:solidFill>
                <a:latin typeface="Tahoma" panose="020B0604030504040204" pitchFamily="34" charset="0"/>
                <a:ea typeface="Tahoma" panose="020B0604030504040204" pitchFamily="34" charset="0"/>
                <a:cs typeface="Tahoma" panose="020B0604030504040204" pitchFamily="34" charset="0"/>
              </a:rPr>
              <a:t>xe</a:t>
            </a:r>
            <a:r>
              <a:rPr lang="en-US" sz="2400" b="1">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hai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chân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đặt</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lên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thanh</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gác</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chân</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p>
        </p:txBody>
      </p:sp>
      <p:sp>
        <p:nvSpPr>
          <p:cNvPr id="21" name="Chevron 20"/>
          <p:cNvSpPr/>
          <p:nvPr/>
        </p:nvSpPr>
        <p:spPr>
          <a:xfrm>
            <a:off x="670560" y="2236470"/>
            <a:ext cx="8267065" cy="79946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T</a:t>
            </a:r>
            <a:r>
              <a:rPr lang="en-US" sz="2400" b="1"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rước</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ngồi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lên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phía</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sau</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đạp</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hoặc</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máy</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cần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đội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mũ</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bảo</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hiểm</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cài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quai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đúng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cách</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a:t>
            </a:r>
          </a:p>
        </p:txBody>
      </p:sp>
      <p:sp>
        <p:nvSpPr>
          <p:cNvPr id="23" name="Chevron 22"/>
          <p:cNvSpPr/>
          <p:nvPr/>
        </p:nvSpPr>
        <p:spPr>
          <a:xfrm>
            <a:off x="838200" y="3409798"/>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Chỉ</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xuống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đã</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dừng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hẳn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được</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sự</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phép</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người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điều</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khiển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a:t>
            </a:r>
          </a:p>
        </p:txBody>
      </p:sp>
      <p:sp>
        <p:nvSpPr>
          <p:cNvPr id="24" name="Chevron 23"/>
          <p:cNvSpPr/>
          <p:nvPr/>
        </p:nvSpPr>
        <p:spPr>
          <a:xfrm>
            <a:off x="164465" y="1130300"/>
            <a:ext cx="673735"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32385" y="223665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62865" y="3409806"/>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bldLvl="0" animBg="1"/>
      <p:bldP spid="21" grpId="0" bldLvl="0" animBg="1"/>
      <p:bldP spid="23" grpId="0" bldLvl="0" animBg="1"/>
      <p:bldP spid="24" grpId="0" bldLvl="0" animBg="1"/>
      <p:bldP spid="25" grpId="0" bldLvl="0" animBg="1"/>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4</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ahoma" panose="020B0604030504040204" pitchFamily="34" charset="0"/>
                <a:ea typeface="Tahoma" panose="020B0604030504040204" pitchFamily="34" charset="0"/>
                <a:cs typeface="Tahoma" panose="020B0604030504040204" pitchFamily="34" charset="0"/>
              </a:rPr>
              <a:t>Đ</a:t>
            </a:r>
            <a:r>
              <a:rPr lang="vi-VN" sz="2000" i="1" dirty="0" smtClean="0">
                <a:latin typeface="Tahoma" panose="020B0604030504040204" pitchFamily="34" charset="0"/>
                <a:ea typeface="Tahoma" panose="020B0604030504040204" pitchFamily="34" charset="0"/>
                <a:cs typeface="Tahoma" panose="020B0604030504040204" pitchFamily="34" charset="0"/>
              </a:rPr>
              <a:t>ọc </a:t>
            </a:r>
            <a:r>
              <a:rPr lang="vi-VN" sz="2000" i="1" dirty="0">
                <a:latin typeface="Tahoma" panose="020B0604030504040204" pitchFamily="34" charset="0"/>
                <a:ea typeface="Tahoma" panose="020B0604030504040204" pitchFamily="34" charset="0"/>
                <a:cs typeface="Tahoma" panose="020B0604030504040204" pitchFamily="34" charset="0"/>
              </a:rPr>
              <a:t>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ghi </a:t>
            </a:r>
            <a:r>
              <a:rPr lang="vi-VN" sz="2000" i="1" dirty="0">
                <a:latin typeface="Tahoma" panose="020B0604030504040204" pitchFamily="34" charset="0"/>
                <a:ea typeface="Tahoma" panose="020B0604030504040204" pitchFamily="34" charset="0"/>
                <a:cs typeface="Tahoma" panose="020B0604030504040204" pitchFamily="34" charset="0"/>
              </a:rPr>
              <a:t>nhớ để vận dụng khi chuẩn bị đi xe đạp và xe đạp </a:t>
            </a:r>
            <a:r>
              <a:rPr lang="vi-VN" sz="2000" i="1" dirty="0" smtClean="0">
                <a:latin typeface="Tahoma" panose="020B0604030504040204" pitchFamily="34" charset="0"/>
                <a:ea typeface="Tahoma" panose="020B0604030504040204" pitchFamily="34" charset="0"/>
                <a:cs typeface="Tahoma" panose="020B0604030504040204" pitchFamily="34" charset="0"/>
              </a:rPr>
              <a:t>điện</a:t>
            </a:r>
            <a:r>
              <a:rPr lang="en-US" sz="2000" i="1"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0" y="1524000"/>
            <a:ext cx="4648200" cy="2362200"/>
            <a:chOff x="0" y="1905000"/>
            <a:chExt cx="4648200" cy="2362200"/>
          </a:xfrm>
        </p:grpSpPr>
        <p:pic>
          <p:nvPicPr>
            <p:cNvPr id="16" name="Picture 15"/>
            <p:cNvPicPr/>
            <p:nvPr/>
          </p:nvPicPr>
          <p:blipFill>
            <a:blip r:embed="rId3"/>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2104572" y="2133600"/>
              <a:ext cx="2489108" cy="2072362"/>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(1) Chọn xe đạp và xe đạp điện an toàn:</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xe có kích cỡ vừa tầm vóc.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Mọi bộ </a:t>
              </a:r>
              <a:r>
                <a:rPr lang="vi-VN" sz="1400" dirty="0" smtClean="0">
                  <a:latin typeface="Tahoma" panose="020B0604030504040204" pitchFamily="34" charset="0"/>
                  <a:ea typeface="Tahoma" panose="020B0604030504040204" pitchFamily="34" charset="0"/>
                  <a:cs typeface="Tahoma" panose="020B0604030504040204" pitchFamily="34" charset="0"/>
                </a:rPr>
                <a:t>phận </a:t>
              </a:r>
              <a:r>
                <a:rPr lang="vi-VN" sz="1400" dirty="0">
                  <a:latin typeface="Tahoma" panose="020B0604030504040204" pitchFamily="34" charset="0"/>
                  <a:ea typeface="Tahoma" panose="020B0604030504040204" pitchFamily="34" charset="0"/>
                  <a:cs typeface="Tahoma" panose="020B0604030504040204" pitchFamily="34" charset="0"/>
                </a:rPr>
                <a:t>xe đầy đủ và hoạt động tốt, </a:t>
              </a:r>
              <a:r>
                <a:rPr lang="vi-VN" sz="1400" dirty="0" smtClean="0">
                  <a:latin typeface="Tahoma" panose="020B0604030504040204" pitchFamily="34" charset="0"/>
                  <a:ea typeface="Tahoma" panose="020B0604030504040204" pitchFamily="34" charset="0"/>
                  <a:cs typeface="Tahoma" panose="020B0604030504040204" pitchFamily="34" charset="0"/>
                </a:rPr>
                <a:t>nhất </a:t>
              </a:r>
              <a:r>
                <a:rPr lang="vi-VN" sz="1400" dirty="0">
                  <a:latin typeface="Tahoma" panose="020B0604030504040204" pitchFamily="34" charset="0"/>
                  <a:ea typeface="Tahoma" panose="020B0604030504040204" pitchFamily="34" charset="0"/>
                  <a:cs typeface="Tahoma" panose="020B0604030504040204" pitchFamily="34" charset="0"/>
                </a:rPr>
                <a:t>là phanh, lốp và đèn (với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524000"/>
            <a:ext cx="4572000" cy="2362200"/>
            <a:chOff x="4648200" y="1905000"/>
            <a:chExt cx="4572000" cy="2362200"/>
          </a:xfrm>
        </p:grpSpPr>
        <p:pic>
          <p:nvPicPr>
            <p:cNvPr id="17" name="Picture 16" descr="C:\Users\F18608\Desktop\IMG_0108.jpg"/>
            <p:cNvPicPr/>
            <p:nvPr/>
          </p:nvPicPr>
          <p:blipFill>
            <a:blip r:embed="rId4"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5" y="2289420"/>
              <a:ext cx="2728505" cy="1384995"/>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(2)</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Kiểm tra xe trước khi đi</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vi-VN" sz="1400" dirty="0" smtClean="0">
                  <a:latin typeface="Tahoma" panose="020B0604030504040204" pitchFamily="34" charset="0"/>
                  <a:ea typeface="Tahoma" panose="020B0604030504040204" pitchFamily="34" charset="0"/>
                  <a:cs typeface="Tahoma" panose="020B0604030504040204" pitchFamily="34" charset="0"/>
                </a:rPr>
                <a:t>Kiểm </a:t>
              </a:r>
              <a:r>
                <a:rPr lang="vi-VN" sz="1400" dirty="0">
                  <a:latin typeface="Tahoma" panose="020B0604030504040204" pitchFamily="34" charset="0"/>
                  <a:ea typeface="Tahoma" panose="020B0604030504040204" pitchFamily="34" charset="0"/>
                  <a:cs typeface="Tahoma" panose="020B0604030504040204" pitchFamily="34" charset="0"/>
                </a:rPr>
                <a:t>tra kĩ các bộ phận của xe đảm bảo mọi bộ phận phải an toàn: lốp, phanh, đèn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3889828"/>
            <a:ext cx="4572000" cy="2809234"/>
            <a:chOff x="76200" y="4270828"/>
            <a:chExt cx="4572000" cy="2587171"/>
          </a:xfrm>
        </p:grpSpPr>
        <p:pic>
          <p:nvPicPr>
            <p:cNvPr id="18" name="Picture 17" descr="H D (66)"/>
            <p:cNvPicPr/>
            <p:nvPr/>
          </p:nvPicPr>
          <p:blipFill>
            <a:blip r:embed="rId5" cstate="email"/>
            <a:srcRect/>
            <a:stretch>
              <a:fillRect/>
            </a:stretch>
          </p:blipFill>
          <p:spPr bwMode="auto">
            <a:xfrm>
              <a:off x="76200" y="4750732"/>
              <a:ext cx="1676400" cy="14115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2394502"/>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(3) Đội mũ bảo hiểm và cài quai đúng cách:</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a:t>
              </a:r>
              <a:r>
                <a:rPr lang="vi-VN" sz="1400" dirty="0" smtClean="0">
                  <a:latin typeface="Tahoma" panose="020B0604030504040204" pitchFamily="34" charset="0"/>
                  <a:ea typeface="Tahoma" panose="020B0604030504040204" pitchFamily="34" charset="0"/>
                  <a:cs typeface="Tahoma" panose="020B0604030504040204" pitchFamily="34" charset="0"/>
                </a:rPr>
                <a:t>mũ </a:t>
              </a:r>
              <a:r>
                <a:rPr lang="en-US" sz="1400" dirty="0" err="1" smtClean="0">
                  <a:latin typeface="Tahoma" panose="020B0604030504040204" pitchFamily="34" charset="0"/>
                  <a:ea typeface="Tahoma" panose="020B0604030504040204" pitchFamily="34" charset="0"/>
                  <a:cs typeface="Tahoma" panose="020B0604030504040204" pitchFamily="34" charset="0"/>
                </a:rPr>
                <a:t>đủ</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tiêu </a:t>
              </a:r>
              <a:r>
                <a:rPr lang="vi-VN" sz="1400" dirty="0">
                  <a:latin typeface="Tahoma" panose="020B0604030504040204" pitchFamily="34" charset="0"/>
                  <a:ea typeface="Tahoma" panose="020B0604030504040204" pitchFamily="34" charset="0"/>
                  <a:cs typeface="Tahoma" panose="020B0604030504040204" pitchFamily="34" charset="0"/>
                </a:rPr>
                <a:t>chuẩn, vừa cỡ đầu.</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Đội ngay ngắn, cài quai chắc chắn.</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Đưa 2 ngón tay xuống dưới cằm, nếu đưa vừa </a:t>
              </a:r>
              <a:r>
                <a:rPr lang="vi-VN" sz="1400" dirty="0" smtClean="0">
                  <a:latin typeface="Tahoma" panose="020B0604030504040204" pitchFamily="34" charset="0"/>
                  <a:ea typeface="Tahoma" panose="020B0604030504040204" pitchFamily="34" charset="0"/>
                  <a:cs typeface="Tahoma" panose="020B0604030504040204" pitchFamily="34" charset="0"/>
                </a:rPr>
                <a:t>là </a:t>
              </a:r>
              <a:r>
                <a:rPr lang="vi-VN" sz="1400" dirty="0">
                  <a:latin typeface="Tahoma" panose="020B0604030504040204" pitchFamily="34" charset="0"/>
                  <a:ea typeface="Tahoma" panose="020B0604030504040204" pitchFamily="34" charset="0"/>
                  <a:cs typeface="Tahoma" panose="020B0604030504040204" pitchFamily="34" charset="0"/>
                </a:rPr>
                <a:t>được.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3888367"/>
            <a:ext cx="4448628" cy="2880276"/>
            <a:chOff x="4648200" y="4269368"/>
            <a:chExt cx="4448628" cy="2652716"/>
          </a:xfrm>
        </p:grpSpPr>
        <p:pic>
          <p:nvPicPr>
            <p:cNvPr id="20" name="Picture 19"/>
            <p:cNvPicPr/>
            <p:nvPr/>
          </p:nvPicPr>
          <p:blipFill>
            <a:blip r:embed="rId6" cstate="print"/>
            <a:srcRect/>
            <a:stretch>
              <a:fillRect/>
            </a:stretch>
          </p:blipFill>
          <p:spPr bwMode="auto">
            <a:xfrm>
              <a:off x="4724400" y="4750637"/>
              <a:ext cx="1600200" cy="1341406"/>
            </a:xfrm>
            <a:prstGeom prst="rect">
              <a:avLst/>
            </a:prstGeom>
            <a:noFill/>
            <a:ln w="9525">
              <a:noFill/>
              <a:miter lim="800000"/>
              <a:headEnd/>
              <a:tailEnd/>
            </a:ln>
          </p:spPr>
        </p:pic>
        <p:sp>
          <p:nvSpPr>
            <p:cNvPr id="19" name="Rectangle 18"/>
            <p:cNvSpPr/>
            <p:nvPr/>
          </p:nvSpPr>
          <p:spPr>
            <a:xfrm>
              <a:off x="6491695" y="4269368"/>
              <a:ext cx="2605133" cy="2652716"/>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(4)</a:t>
              </a:r>
              <a:r>
                <a:rPr lang="vi-VN"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Ngồi đúng quy cách trên xe:</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Ngồi lên yên xe, 2 tay nắm chặt tay lái, mắt nhìn thẳng phía trước.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Đặt chân lên bàn đạp và đạp theo chiều kim đồng </a:t>
              </a:r>
              <a:r>
                <a:rPr lang="vi-VN" sz="1400" dirty="0" smtClean="0">
                  <a:latin typeface="Tahoma" panose="020B0604030504040204" pitchFamily="34" charset="0"/>
                  <a:ea typeface="Tahoma" panose="020B0604030504040204" pitchFamily="34" charset="0"/>
                  <a:cs typeface="Tahoma" panose="020B0604030504040204" pitchFamily="34" charset="0"/>
                </a:rPr>
                <a:t>hồ.</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Khi </a:t>
              </a:r>
              <a:r>
                <a:rPr lang="vi-VN" sz="1400" dirty="0">
                  <a:latin typeface="Tahoma" panose="020B0604030504040204" pitchFamily="34" charset="0"/>
                  <a:ea typeface="Tahoma" panose="020B0604030504040204" pitchFamily="34" charset="0"/>
                  <a:cs typeface="Tahoma" panose="020B0604030504040204" pitchFamily="34" charset="0"/>
                </a:rPr>
                <a:t>dừng lại em cần đi chậm và bóp cả 2 phanh (trước và sau). </a:t>
              </a:r>
              <a:r>
                <a:rPr lang="en-US" sz="1400" dirty="0">
                  <a:latin typeface="Tahoma" panose="020B0604030504040204" pitchFamily="34" charset="0"/>
                  <a:ea typeface="Tahoma" panose="020B0604030504040204" pitchFamily="34" charset="0"/>
                  <a:cs typeface="Tahoma" panose="020B0604030504040204" pitchFamily="34" charset="0"/>
                </a:rPr>
                <a:t>K</a:t>
              </a:r>
              <a:r>
                <a:rPr lang="vi-VN" sz="1400" dirty="0" smtClean="0">
                  <a:latin typeface="Tahoma" panose="020B0604030504040204" pitchFamily="34" charset="0"/>
                  <a:ea typeface="Tahoma" panose="020B0604030504040204" pitchFamily="34" charset="0"/>
                  <a:cs typeface="Tahoma" panose="020B0604030504040204" pitchFamily="34" charset="0"/>
                </a:rPr>
                <a:t>hông </a:t>
              </a:r>
              <a:r>
                <a:rPr lang="vi-VN" sz="1400" dirty="0">
                  <a:latin typeface="Tahoma" panose="020B0604030504040204" pitchFamily="34" charset="0"/>
                  <a:ea typeface="Tahoma" panose="020B0604030504040204" pitchFamily="34" charset="0"/>
                  <a:cs typeface="Tahoma" panose="020B0604030504040204" pitchFamily="34" charset="0"/>
                </a:rPr>
                <a:t>phanh gấp dễ bị ngã.</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pPr/>
              <a:t>13</a:t>
            </a:fld>
            <a:endParaRPr lang="en-US" altLang="en-US"/>
          </a:p>
        </p:txBody>
      </p:sp>
      <p:sp>
        <p:nvSpPr>
          <p:cNvPr id="9" name="Title 2"/>
          <p:cNvSpPr txBox="1"/>
          <p:nvPr/>
        </p:nvSpPr>
        <p:spPr bwMode="auto">
          <a:xfrm>
            <a:off x="-76200" y="609600"/>
            <a:ext cx="8763000" cy="628650"/>
          </a:xfrm>
          <a:prstGeom prst="rect">
            <a:avLst/>
          </a:prstGeom>
          <a:noFill/>
          <a:ln w="9525">
            <a:noFill/>
            <a:miter lim="800000"/>
          </a:ln>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3300" b="1" dirty="0">
                <a:solidFill>
                  <a:srgbClr val="FF0000"/>
                </a:solidFill>
                <a:latin typeface="Times New Roman" panose="02020603050405020304" pitchFamily="18" charset="0"/>
                <a:cs typeface="Times New Roman" panose="02020603050405020304" pitchFamily="18" charset="0"/>
              </a:rPr>
              <a:t>5. </a:t>
            </a:r>
            <a:r>
              <a:rPr lang="vi-VN" sz="3300" b="1" dirty="0">
                <a:solidFill>
                  <a:srgbClr val="FF0000"/>
                </a:solidFill>
                <a:latin typeface="Times New Roman" panose="02020603050405020304" pitchFamily="18" charset="0"/>
                <a:cs typeface="Times New Roman" panose="02020603050405020304" pitchFamily="18" charset="0"/>
              </a:rPr>
              <a:t>Cách đi xe đạp và xe đạp điện an toàn</a:t>
            </a:r>
            <a:endParaRPr lang="en-US" sz="33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447800"/>
            <a:ext cx="9144000" cy="5273675"/>
          </a:xfrm>
          <a:prstGeom prst="rect">
            <a:avLst/>
          </a:prstGeom>
        </p:spPr>
      </p:pic>
    </p:spTree>
    <p:extLst>
      <p:ext uri="{BB962C8B-B14F-4D97-AF65-F5344CB8AC3E}">
        <p14:creationId xmlns:p14="http://schemas.microsoft.com/office/powerpoint/2010/main" val="3295733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71120091309"/>
          <p:cNvPicPr>
            <a:picLocks noChangeAspect="1"/>
          </p:cNvPicPr>
          <p:nvPr/>
        </p:nvPicPr>
        <p:blipFill>
          <a:blip r:embed="rId2">
            <a:lum bright="17999" contrast="36000"/>
          </a:blip>
          <a:srcRect t="7242" b="10649"/>
          <a:stretch>
            <a:fillRect/>
          </a:stretch>
        </p:blipFill>
        <p:spPr>
          <a:xfrm>
            <a:off x="4140200" y="12065"/>
            <a:ext cx="4464050" cy="2952115"/>
          </a:xfrm>
          <a:prstGeom prst="rect">
            <a:avLst/>
          </a:prstGeom>
          <a:noFill/>
          <a:ln w="19050" cap="flat" cmpd="sng">
            <a:solidFill>
              <a:srgbClr val="FF3300"/>
            </a:solidFill>
            <a:prstDash val="solid"/>
            <a:miter/>
            <a:headEnd type="none" w="med" len="med"/>
            <a:tailEnd type="none" w="med" len="med"/>
          </a:ln>
        </p:spPr>
      </p:pic>
      <p:sp>
        <p:nvSpPr>
          <p:cNvPr id="41989" name="AutoShape 5"/>
          <p:cNvSpPr/>
          <p:nvPr/>
        </p:nvSpPr>
        <p:spPr>
          <a:xfrm>
            <a:off x="283845" y="12065"/>
            <a:ext cx="3455670" cy="2548255"/>
          </a:xfrm>
          <a:prstGeom prst="wedgeRoundRectCallout">
            <a:avLst>
              <a:gd name="adj1" fmla="val 64421"/>
              <a:gd name="adj2" fmla="val 56296"/>
              <a:gd name="adj3" fmla="val 16667"/>
            </a:avLst>
          </a:prstGeom>
          <a:solidFill>
            <a:srgbClr val="FFFF00"/>
          </a:solidFill>
          <a:ln w="9525" cap="flat" cmpd="sng">
            <a:solidFill>
              <a:schemeClr val="tx1"/>
            </a:solidFill>
            <a:prstDash val="solid"/>
            <a:miter/>
            <a:headEnd type="none" w="med" len="med"/>
            <a:tailEnd type="none" w="med" len="med"/>
          </a:ln>
        </p:spPr>
        <p:txBody>
          <a:bodyPr/>
          <a:lstStyle/>
          <a:p>
            <a:pPr algn="ctr"/>
            <a:r>
              <a:rPr lang="en-US" altLang="x-none" sz="3200" b="1" dirty="0">
                <a:solidFill>
                  <a:srgbClr val="0000FF"/>
                </a:solidFill>
                <a:latin typeface="Times New Roman" panose="02020603050405020304" pitchFamily="18" charset="0"/>
                <a:cs typeface="Times New Roman" panose="02020603050405020304" pitchFamily="18" charset="0"/>
              </a:rPr>
              <a:t>Khi đi xe đạp trên</a:t>
            </a:r>
            <a:r>
              <a:rPr lang="en-US" altLang="x-none" sz="3200" b="1" dirty="0">
                <a:solidFill>
                  <a:srgbClr val="3366FF"/>
                </a:solidFill>
                <a:latin typeface="Times New Roman" panose="02020603050405020304" pitchFamily="18" charset="0"/>
                <a:cs typeface="Times New Roman" panose="02020603050405020304" pitchFamily="18" charset="0"/>
              </a:rPr>
              <a:t> </a:t>
            </a:r>
            <a:r>
              <a:rPr lang="en-US" altLang="x-none" sz="3200" b="1" dirty="0">
                <a:solidFill>
                  <a:srgbClr val="0000FF"/>
                </a:solidFill>
                <a:latin typeface="Times New Roman" panose="02020603050405020304" pitchFamily="18" charset="0"/>
                <a:cs typeface="Times New Roman" panose="02020603050405020304" pitchFamily="18" charset="0"/>
              </a:rPr>
              <a:t>đường quốc lộ, chúng ta cần đi v</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o l</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n đường n</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o ?</a:t>
            </a: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sp>
        <p:nvSpPr>
          <p:cNvPr id="41990" name="AutoShape 6"/>
          <p:cNvSpPr/>
          <p:nvPr/>
        </p:nvSpPr>
        <p:spPr>
          <a:xfrm>
            <a:off x="-109220" y="4774565"/>
            <a:ext cx="9067165" cy="2052320"/>
          </a:xfrm>
          <a:prstGeom prst="verticalScroll">
            <a:avLst>
              <a:gd name="adj" fmla="val 12500"/>
            </a:avLst>
          </a:prstGeom>
          <a:solidFill>
            <a:srgbClr val="CCFFFF"/>
          </a:solidFill>
          <a:ln w="9525" cap="flat" cmpd="sng">
            <a:solidFill>
              <a:schemeClr val="tx1"/>
            </a:solidFill>
            <a:prstDash val="solid"/>
            <a:headEnd type="none" w="med" len="med"/>
            <a:tailEnd type="none" w="med" len="med"/>
          </a:ln>
        </p:spPr>
        <p:txBody>
          <a:bodyPr wrap="none" anchor="ctr"/>
          <a:lstStyle/>
          <a:p>
            <a:pPr algn="ctr"/>
            <a:endParaRPr lang="en-US" sz="3200" dirty="0" err="1">
              <a:sym typeface="+mn-ea"/>
            </a:endParaRPr>
          </a:p>
          <a:p>
            <a:pPr algn="ctr"/>
            <a:endParaRPr lang="en-US" sz="3600" dirty="0" err="1">
              <a:latin typeface="Times New Roman" panose="02020603050405020304" pitchFamily="18" charset="0"/>
              <a:cs typeface="Times New Roman" panose="02020603050405020304" pitchFamily="18" charset="0"/>
              <a:sym typeface="+mn-ea"/>
            </a:endParaRPr>
          </a:p>
          <a:p>
            <a:pPr algn="ctr"/>
            <a:r>
              <a:rPr lang="en-US" sz="3600" dirty="0" err="1">
                <a:latin typeface="Times New Roman" panose="02020603050405020304" pitchFamily="18" charset="0"/>
                <a:cs typeface="Times New Roman" panose="02020603050405020304" pitchFamily="18" charset="0"/>
                <a:sym typeface="+mn-ea"/>
              </a:rPr>
              <a:t>1.  </a:t>
            </a:r>
            <a:r>
              <a:rPr lang="en-US" sz="3600" b="1" dirty="0" err="1">
                <a:latin typeface="Times New Roman" panose="02020603050405020304" pitchFamily="18" charset="0"/>
                <a:cs typeface="Times New Roman" panose="02020603050405020304" pitchFamily="18" charset="0"/>
                <a:sym typeface="+mn-ea"/>
              </a:rPr>
              <a:t>Đ</a:t>
            </a:r>
            <a:r>
              <a:rPr lang="en-US" sz="3600" b="1" dirty="0" err="1" smtClean="0">
                <a:latin typeface="Times New Roman" panose="02020603050405020304" pitchFamily="18" charset="0"/>
                <a:cs typeface="Times New Roman" panose="02020603050405020304" pitchFamily="18" charset="0"/>
                <a:sym typeface="+mn-ea"/>
              </a:rPr>
              <a:t>i</a:t>
            </a:r>
            <a:r>
              <a:rPr lang="en-US" sz="3600" b="1" dirty="0" smtClean="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phần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đường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làn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đường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dành </a:t>
            </a:r>
          </a:p>
          <a:p>
            <a:pPr algn="ctr"/>
            <a:r>
              <a:rPr lang="en-US" sz="3600" b="1" dirty="0" err="1">
                <a:latin typeface="Times New Roman" panose="02020603050405020304" pitchFamily="18" charset="0"/>
                <a:cs typeface="Times New Roman" panose="02020603050405020304" pitchFamily="18" charset="0"/>
                <a:sym typeface="+mn-ea"/>
              </a:rPr>
              <a:t>cho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xe</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đạp</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xe</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thô</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sơ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bên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phải theo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chiều</a:t>
            </a:r>
          </a:p>
          <a:p>
            <a:pPr algn="l"/>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của</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mình.</a:t>
            </a:r>
          </a:p>
          <a:p>
            <a:pPr marL="0" indent="0" algn="ctr">
              <a:buFont typeface="Wingdings" panose="05000000000000000000" charset="0"/>
              <a:buNone/>
            </a:pPr>
            <a:endParaRPr lang="en-US" sz="3200" b="0" u="none" dirty="0">
              <a:solidFill>
                <a:schemeClr val="tx1"/>
              </a:solidFill>
            </a:endParaRPr>
          </a:p>
          <a:p>
            <a:pPr algn="ct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pic>
        <p:nvPicPr>
          <p:cNvPr id="16" name="Content Placeholder 15" descr="Kết quả hình ảnh cho biển hiệu lệnh"/>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6815" y="2649855"/>
            <a:ext cx="2953385" cy="21247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wedge">
                                      <p:cBhvr>
                                        <p:cTn id="7" dur="2000"/>
                                        <p:tgtEl>
                                          <p:spTgt spid="4198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wheel(4)">
                                      <p:cBhvr>
                                        <p:cTn id="12"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ldLvl="0" animBg="1"/>
      <p:bldP spid="4199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895" y="13970"/>
            <a:ext cx="8992235" cy="1403985"/>
          </a:xfrm>
          <a:solidFill>
            <a:srgbClr val="FFFFFF"/>
          </a:solidFill>
        </p:spPr>
        <p:txBody>
          <a:bodyPr/>
          <a:lstStyle/>
          <a:p>
            <a:r>
              <a:rPr lang="en-US" sz="3200" b="1">
                <a:solidFill>
                  <a:srgbClr val="C00000"/>
                </a:solidFill>
              </a:rPr>
              <a:t>Khi tham gia giao thông chúng ta phải tuân thủ việc gì ?</a:t>
            </a:r>
          </a:p>
        </p:txBody>
      </p:sp>
      <p:sp>
        <p:nvSpPr>
          <p:cNvPr id="4" name="Slide Number Placeholder 3"/>
          <p:cNvSpPr>
            <a:spLocks noGrp="1"/>
          </p:cNvSpPr>
          <p:nvPr>
            <p:ph type="sldNum" sz="quarter" idx="12"/>
          </p:nvPr>
        </p:nvSpPr>
        <p:spPr/>
        <p:txBody>
          <a:bodyPr/>
          <a:lstStyle/>
          <a:p>
            <a:fld id="{300C0E42-971C-45AE-A265-A692C1DB1D8A}" type="slidenum">
              <a:rPr lang="en-US" altLang="en-US"/>
              <a:t>15</a:t>
            </a:fld>
            <a:endParaRPr lang="en-US" altLang="en-US"/>
          </a:p>
        </p:txBody>
      </p:sp>
      <p:sp>
        <p:nvSpPr>
          <p:cNvPr id="11" name="Horizontal Scroll 10"/>
          <p:cNvSpPr/>
          <p:nvPr/>
        </p:nvSpPr>
        <p:spPr>
          <a:xfrm>
            <a:off x="226695" y="4605655"/>
            <a:ext cx="8637270" cy="2532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algn="ctr"/>
            <a:r>
              <a:rPr lang="en-US" sz="3600" b="1" dirty="0" err="1">
                <a:solidFill>
                  <a:schemeClr val="tx1"/>
                </a:solidFill>
                <a:latin typeface="Times New Roman" panose="02020603050405020304" pitchFamily="18" charset="0"/>
                <a:cs typeface="Times New Roman" panose="02020603050405020304" pitchFamily="18" charset="0"/>
                <a:sym typeface="+mn-ea"/>
              </a:rPr>
              <a:t>2.Tuân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thủ</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tín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hiệu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đèn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giao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các</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hiệu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lệnh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của</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người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điều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khiển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giao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thông</a:t>
            </a:r>
            <a:r>
              <a:rPr lang="en-US" sz="3600" b="1" dirty="0">
                <a:solidFill>
                  <a:schemeClr val="tx1"/>
                </a:solidFill>
                <a:latin typeface="Times New Roman" panose="02020603050405020304" pitchFamily="18" charset="0"/>
                <a:cs typeface="Times New Roman" panose="02020603050405020304" pitchFamily="18" charset="0"/>
                <a:sym typeface="+mn-ea"/>
              </a:rPr>
              <a:t>. </a:t>
            </a:r>
            <a:endParaRPr lang="en-US" sz="3600" b="1" u="none" dirty="0">
              <a:solidFill>
                <a:schemeClr val="tx1"/>
              </a:solidFill>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 </a:t>
            </a:r>
          </a:p>
        </p:txBody>
      </p:sp>
      <p:pic>
        <p:nvPicPr>
          <p:cNvPr id="13" name="Content Placeholder 12"/>
          <p:cNvPicPr>
            <a:picLocks noGrp="1" noChangeAspect="1"/>
          </p:cNvPicPr>
          <p:nvPr>
            <p:ph sz="half" idx="2"/>
          </p:nvPr>
        </p:nvPicPr>
        <p:blipFill>
          <a:blip r:embed="rId2"/>
          <a:stretch>
            <a:fillRect/>
          </a:stretch>
        </p:blipFill>
        <p:spPr>
          <a:xfrm>
            <a:off x="457200" y="1261110"/>
            <a:ext cx="3528060" cy="3705225"/>
          </a:xfrm>
          <a:prstGeom prst="rect">
            <a:avLst/>
          </a:prstGeom>
        </p:spPr>
      </p:pic>
      <p:pic>
        <p:nvPicPr>
          <p:cNvPr id="19" name="Content Placeholder 18" descr="Mức phạt khi không chấp hành hiệu lệnh​"/>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985260" y="1261745"/>
            <a:ext cx="4878705" cy="3704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465" y="52705"/>
            <a:ext cx="9041765" cy="1365250"/>
          </a:xfrm>
          <a:solidFill>
            <a:srgbClr val="CCFFFF"/>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Người điều khiển xe đạp/xe đạp điện phải như thế nào ?</a:t>
            </a:r>
          </a:p>
        </p:txBody>
      </p:sp>
      <p:sp>
        <p:nvSpPr>
          <p:cNvPr id="4" name="Slide Number Placeholder 3"/>
          <p:cNvSpPr>
            <a:spLocks noGrp="1"/>
          </p:cNvSpPr>
          <p:nvPr>
            <p:ph type="sldNum" sz="quarter" idx="12"/>
          </p:nvPr>
        </p:nvSpPr>
        <p:spPr/>
        <p:txBody>
          <a:bodyPr/>
          <a:lstStyle/>
          <a:p>
            <a:fld id="{300C0E42-971C-45AE-A265-A692C1DB1D8A}" type="slidenum">
              <a:rPr lang="en-US" altLang="en-US"/>
              <a:t>16</a:t>
            </a:fld>
            <a:endParaRPr lang="en-US" altLang="en-US"/>
          </a:p>
        </p:txBody>
      </p:sp>
      <p:pic>
        <p:nvPicPr>
          <p:cNvPr id="5" name="Content Placeholder 4"/>
          <p:cNvPicPr>
            <a:picLocks noGrp="1" noChangeAspect="1"/>
          </p:cNvPicPr>
          <p:nvPr>
            <p:ph sz="half" idx="1"/>
          </p:nvPr>
        </p:nvPicPr>
        <p:blipFill>
          <a:blip r:embed="rId2"/>
          <a:stretch>
            <a:fillRect/>
          </a:stretch>
        </p:blipFill>
        <p:spPr>
          <a:xfrm>
            <a:off x="36830" y="1248410"/>
            <a:ext cx="5121275" cy="3619500"/>
          </a:xfrm>
          <a:prstGeom prst="rect">
            <a:avLst/>
          </a:prstGeom>
        </p:spPr>
      </p:pic>
      <p:pic>
        <p:nvPicPr>
          <p:cNvPr id="6" name="Content Placeholder 4"/>
          <p:cNvPicPr>
            <a:picLocks noGrp="1" noChangeAspect="1"/>
          </p:cNvPicPr>
          <p:nvPr>
            <p:ph sz="half" idx="2"/>
          </p:nvPr>
        </p:nvPicPr>
        <p:blipFill>
          <a:blip r:embed="rId3"/>
          <a:stretch>
            <a:fillRect/>
          </a:stretch>
        </p:blipFill>
        <p:spPr>
          <a:xfrm>
            <a:off x="5158105" y="1248410"/>
            <a:ext cx="3921125" cy="3618865"/>
          </a:xfrm>
          <a:prstGeom prst="rect">
            <a:avLst/>
          </a:prstGeom>
          <a:noFill/>
          <a:ln w="9525">
            <a:noFill/>
            <a:miter lim="800000"/>
            <a:headEnd/>
            <a:tailEnd/>
          </a:ln>
        </p:spPr>
      </p:pic>
      <p:sp>
        <p:nvSpPr>
          <p:cNvPr id="8" name="Horizontal Scroll 7"/>
          <p:cNvSpPr/>
          <p:nvPr/>
        </p:nvSpPr>
        <p:spPr>
          <a:xfrm>
            <a:off x="37465" y="4316730"/>
            <a:ext cx="9042400" cy="314706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3. Điều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khiển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điện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bằng</a:t>
            </a:r>
            <a:r>
              <a:rPr lang="en-US" sz="3600" b="1" dirty="0">
                <a:solidFill>
                  <a:schemeClr val="tx1"/>
                </a:solidFill>
                <a:latin typeface="Times New Roman" panose="02020603050405020304" pitchFamily="18" charset="0"/>
                <a:cs typeface="Times New Roman" panose="02020603050405020304" pitchFamily="18" charset="0"/>
                <a:sym typeface="+mn-ea"/>
              </a:rPr>
              <a:t> 2 </a:t>
            </a:r>
            <a:r>
              <a:rPr lang="en-US" sz="3600" b="1" dirty="0" err="1">
                <a:solidFill>
                  <a:schemeClr val="tx1"/>
                </a:solidFill>
                <a:latin typeface="Times New Roman" panose="02020603050405020304" pitchFamily="18" charset="0"/>
                <a:cs typeface="Times New Roman" panose="02020603050405020304" pitchFamily="18" charset="0"/>
                <a:sym typeface="+mn-ea"/>
              </a:rPr>
              <a:t>tay</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đặt</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chân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bàn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tay</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phanh</a:t>
            </a:r>
            <a:r>
              <a:rPr lang="en-US" sz="3600" b="1" dirty="0">
                <a:solidFill>
                  <a:schemeClr val="tx1"/>
                </a:solidFill>
                <a:latin typeface="Times New Roman" panose="02020603050405020304" pitchFamily="18" charset="0"/>
                <a:cs typeface="Times New Roman" panose="02020603050405020304" pitchFamily="18" charset="0"/>
                <a:sym typeface="+mn-ea"/>
              </a:rPr>
              <a:t>.</a:t>
            </a:r>
            <a:endParaRPr lang="en-US" sz="3600" b="1" u="none"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4. Người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điện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phải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đội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mũ</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bảo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hiểm</a:t>
            </a:r>
            <a:endParaRPr lang="en-US" b="0" u="none" dirty="0">
              <a:solidFill>
                <a:schemeClr val="tx1"/>
              </a:solidFill>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135" y="39370"/>
            <a:ext cx="9041130" cy="1378585"/>
          </a:xfrm>
          <a:solidFill>
            <a:srgbClr val="FFFFFF"/>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Người đi xe đạp/xe đạp điện </a:t>
            </a:r>
            <a:br>
              <a:rPr lang="en-US" sz="3600" b="1">
                <a:solidFill>
                  <a:srgbClr val="C00000"/>
                </a:solidFill>
                <a:latin typeface="Times New Roman" panose="02020603050405020304" pitchFamily="18" charset="0"/>
                <a:cs typeface="Times New Roman" panose="02020603050405020304" pitchFamily="18" charset="0"/>
              </a:rPr>
            </a:br>
            <a:r>
              <a:rPr lang="en-US" sz="3600" b="1">
                <a:solidFill>
                  <a:srgbClr val="C00000"/>
                </a:solidFill>
                <a:latin typeface="Times New Roman" panose="02020603050405020304" pitchFamily="18" charset="0"/>
                <a:cs typeface="Times New Roman" panose="02020603050405020304" pitchFamily="18" charset="0"/>
              </a:rPr>
              <a:t>không được làm gì ?</a:t>
            </a:r>
          </a:p>
        </p:txBody>
      </p:sp>
      <p:sp>
        <p:nvSpPr>
          <p:cNvPr id="4" name="Slide Number Placeholder 3"/>
          <p:cNvSpPr>
            <a:spLocks noGrp="1"/>
          </p:cNvSpPr>
          <p:nvPr>
            <p:ph type="sldNum" sz="quarter" idx="12"/>
          </p:nvPr>
        </p:nvSpPr>
        <p:spPr/>
        <p:txBody>
          <a:bodyPr/>
          <a:lstStyle/>
          <a:p>
            <a:fld id="{300C0E42-971C-45AE-A265-A692C1DB1D8A}" type="slidenum">
              <a:rPr lang="en-US" altLang="en-US"/>
              <a:t>17</a:t>
            </a:fld>
            <a:endParaRPr lang="en-US" alt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70" y="1417955"/>
            <a:ext cx="4326255" cy="2694940"/>
          </a:xfrm>
          <a:prstGeom prst="rect">
            <a:avLst/>
          </a:prstGeom>
        </p:spPr>
      </p:pic>
      <p:pic>
        <p:nvPicPr>
          <p:cNvPr id="167941" name="Picture 5"/>
          <p:cNvPicPr>
            <a:picLocks noGrp="1" noChangeAspect="1"/>
          </p:cNvPicPr>
          <p:nvPr>
            <p:ph sz="half" idx="2"/>
          </p:nvPr>
        </p:nvPicPr>
        <p:blipFill>
          <a:blip r:embed="rId3"/>
          <a:srcRect l="41251" t="50000" r="36874" b="16000"/>
          <a:stretch>
            <a:fillRect/>
          </a:stretch>
        </p:blipFill>
        <p:spPr>
          <a:xfrm>
            <a:off x="4390390" y="1417955"/>
            <a:ext cx="4559935" cy="2694305"/>
          </a:xfrm>
          <a:prstGeom prst="rect">
            <a:avLst/>
          </a:prstGeom>
          <a:noFill/>
          <a:ln w="9525">
            <a:noFill/>
          </a:ln>
        </p:spPr>
      </p:pic>
      <p:sp>
        <p:nvSpPr>
          <p:cNvPr id="7" name="Horizontal Scroll 6"/>
          <p:cNvSpPr/>
          <p:nvPr/>
        </p:nvSpPr>
        <p:spPr>
          <a:xfrm>
            <a:off x="64135" y="4112895"/>
            <a:ext cx="8886825" cy="250126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5. Không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được</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sử</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dụng</a:t>
            </a:r>
            <a:r>
              <a:rPr lang="en-US" sz="3600" b="1" dirty="0">
                <a:solidFill>
                  <a:schemeClr val="tx1"/>
                </a:solidFill>
                <a:latin typeface="Times New Roman" panose="02020603050405020304" pitchFamily="18" charset="0"/>
                <a:cs typeface="Times New Roman" panose="02020603050405020304" pitchFamily="18" charset="0"/>
                <a:sym typeface="+mn-ea"/>
              </a:rPr>
              <a:t> ô, </a:t>
            </a:r>
            <a:r>
              <a:rPr lang="en-US" sz="3600" b="1" dirty="0" err="1">
                <a:solidFill>
                  <a:schemeClr val="tx1"/>
                </a:solidFill>
                <a:latin typeface="Times New Roman" panose="02020603050405020304" pitchFamily="18" charset="0"/>
                <a:cs typeface="Times New Roman" panose="02020603050405020304" pitchFamily="18" charset="0"/>
                <a:sym typeface="+mn-ea"/>
              </a:rPr>
              <a:t>dù</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smtClean="0">
                <a:solidFill>
                  <a:schemeClr val="tx1"/>
                </a:solidFill>
                <a:latin typeface="Times New Roman" panose="02020603050405020304" pitchFamily="18" charset="0"/>
                <a:cs typeface="Times New Roman" panose="02020603050405020304" pitchFamily="18" charset="0"/>
                <a:sym typeface="+mn-ea"/>
              </a:rPr>
              <a:t>điện</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thoại</a:t>
            </a:r>
            <a:r>
              <a:rPr lang="en-US" sz="3600" b="1" dirty="0">
                <a:solidFill>
                  <a:schemeClr val="tx1"/>
                </a:solidFill>
                <a:latin typeface="Times New Roman" panose="02020603050405020304" pitchFamily="18" charset="0"/>
                <a:cs typeface="Times New Roman" panose="02020603050405020304" pitchFamily="18" charset="0"/>
                <a:sym typeface="+mn-ea"/>
              </a:rPr>
              <a:t> di </a:t>
            </a:r>
            <a:r>
              <a:rPr lang="en-US" sz="3600" b="1" dirty="0" err="1">
                <a:solidFill>
                  <a:schemeClr val="tx1"/>
                </a:solidFill>
                <a:latin typeface="Times New Roman" panose="02020603050405020304" pitchFamily="18" charset="0"/>
                <a:cs typeface="Times New Roman" panose="02020603050405020304" pitchFamily="18" charset="0"/>
                <a:sym typeface="+mn-ea"/>
              </a:rPr>
              <a:t>động</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smtClean="0">
                <a:solidFill>
                  <a:schemeClr val="tx1"/>
                </a:solidFill>
                <a:latin typeface="Times New Roman" panose="02020603050405020304" pitchFamily="18" charset="0"/>
                <a:cs typeface="Times New Roman" panose="02020603050405020304" pitchFamily="18" charset="0"/>
                <a:sym typeface="+mn-ea"/>
              </a:rPr>
              <a:t>thiết</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bị</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âm</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thanh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endParaRPr lang="en-US" sz="36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 y="78740"/>
            <a:ext cx="8976995" cy="1365250"/>
          </a:xfrm>
          <a:solidFill>
            <a:schemeClr val="bg1"/>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Người đi xe đạp/xe đạp điện không được làm gì?</a:t>
            </a:r>
          </a:p>
        </p:txBody>
      </p:sp>
      <p:sp>
        <p:nvSpPr>
          <p:cNvPr id="5" name="Slide Number Placeholder 4"/>
          <p:cNvSpPr>
            <a:spLocks noGrp="1"/>
          </p:cNvSpPr>
          <p:nvPr>
            <p:ph type="sldNum" sz="quarter" idx="12"/>
          </p:nvPr>
        </p:nvSpPr>
        <p:spPr/>
        <p:txBody>
          <a:bodyPr/>
          <a:lstStyle/>
          <a:p>
            <a:fld id="{1CB42201-2471-40F6-8EF9-F0D16A62EDB8}" type="slidenum">
              <a:rPr lang="en-US" altLang="en-US"/>
              <a:t>18</a:t>
            </a:fld>
            <a:endParaRPr lang="en-US" altLang="en-US"/>
          </a:p>
        </p:txBody>
      </p:sp>
      <p:pic>
        <p:nvPicPr>
          <p:cNvPr id="13" name="Picture 2"/>
          <p:cNvPicPr>
            <a:picLocks noGrp="1" noChangeAspect="1"/>
          </p:cNvPicPr>
          <p:nvPr>
            <p:ph sz="half" idx="1"/>
          </p:nvPr>
        </p:nvPicPr>
        <p:blipFill>
          <a:blip r:embed="rId2"/>
          <a:srcRect l="20654" t="19870" r="65331" b="48758"/>
          <a:stretch>
            <a:fillRect/>
          </a:stretch>
        </p:blipFill>
        <p:spPr>
          <a:xfrm>
            <a:off x="90170" y="1339215"/>
            <a:ext cx="4038600" cy="2866390"/>
          </a:xfrm>
          <a:prstGeom prst="rect">
            <a:avLst/>
          </a:prstGeom>
          <a:noFill/>
          <a:ln w="9525">
            <a:noFill/>
          </a:ln>
        </p:spPr>
      </p:pic>
      <p:sp>
        <p:nvSpPr>
          <p:cNvPr id="6" name="Horizontal Scroll 5"/>
          <p:cNvSpPr/>
          <p:nvPr/>
        </p:nvSpPr>
        <p:spPr>
          <a:xfrm>
            <a:off x="90170" y="4086860"/>
            <a:ext cx="8976995" cy="246824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6. Không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lạng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lách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bám</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khác.</a:t>
            </a:r>
          </a:p>
          <a:p>
            <a:pPr marL="0" indent="0">
              <a:buNone/>
            </a:pPr>
            <a:r>
              <a:rPr lang="en-US" sz="3600" b="1">
                <a:latin typeface="Times New Roman" panose="02020603050405020304" pitchFamily="18" charset="0"/>
                <a:cs typeface="Times New Roman" panose="02020603050405020304" pitchFamily="18" charset="0"/>
              </a:rPr>
              <a:t>7.  Tuyệt đối không đi xe  khi đã uống đồ uống có cồn.</a:t>
            </a:r>
          </a:p>
        </p:txBody>
      </p:sp>
      <p:pic>
        <p:nvPicPr>
          <p:cNvPr id="17" name="Picture 2" descr="http://www2.vietbao.vn/images/vi3/su_kien/30222316_ATGT11308-5.jpg"/>
          <p:cNvPicPr>
            <a:picLocks noGrp="1" noChangeAspect="1"/>
          </p:cNvPicPr>
          <p:nvPr>
            <p:ph sz="half" idx="2"/>
          </p:nvPr>
        </p:nvPicPr>
        <p:blipFill>
          <a:blip r:embed="rId3"/>
          <a:stretch>
            <a:fillRect/>
          </a:stretch>
        </p:blipFill>
        <p:spPr>
          <a:xfrm>
            <a:off x="4128770" y="1339215"/>
            <a:ext cx="4558030" cy="2748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 y="26670"/>
            <a:ext cx="9042400" cy="1391285"/>
          </a:xfrm>
          <a:solidFill>
            <a:srgbClr val="FFFFFF"/>
          </a:solidFill>
        </p:spPr>
        <p:txBody>
          <a:bodyPr/>
          <a:lstStyle/>
          <a:p>
            <a:r>
              <a:rPr lang="en-US" sz="3600" b="1">
                <a:solidFill>
                  <a:srgbClr val="C00000"/>
                </a:solidFill>
                <a:latin typeface="Times New Roman" panose="02020603050405020304" pitchFamily="18" charset="0"/>
                <a:cs typeface="Times New Roman" panose="02020603050405020304" pitchFamily="18" charset="0"/>
              </a:rPr>
              <a:t>Khi đi xe đạp/xe đạp điện ban đêm thì phương tiện cần có yếu tố gì?</a:t>
            </a:r>
          </a:p>
        </p:txBody>
      </p:sp>
      <p:sp>
        <p:nvSpPr>
          <p:cNvPr id="5" name="Slide Number Placeholder 4"/>
          <p:cNvSpPr>
            <a:spLocks noGrp="1"/>
          </p:cNvSpPr>
          <p:nvPr>
            <p:ph type="sldNum" sz="quarter" idx="12"/>
          </p:nvPr>
        </p:nvSpPr>
        <p:spPr/>
        <p:txBody>
          <a:bodyPr/>
          <a:lstStyle/>
          <a:p>
            <a:fld id="{1CB42201-2471-40F6-8EF9-F0D16A62EDB8}" type="slidenum">
              <a:rPr lang="en-US" altLang="en-US"/>
              <a:t>19</a:t>
            </a:fld>
            <a:endParaRPr lang="en-US" altLang="en-US"/>
          </a:p>
        </p:txBody>
      </p:sp>
      <p:pic>
        <p:nvPicPr>
          <p:cNvPr id="6" name="Content Placeholder 5"/>
          <p:cNvPicPr>
            <a:picLocks noGrp="1" noChangeAspect="1"/>
          </p:cNvPicPr>
          <p:nvPr>
            <p:ph sz="half" idx="1"/>
          </p:nvPr>
        </p:nvPicPr>
        <p:blipFill>
          <a:blip r:embed="rId2"/>
          <a:stretch>
            <a:fillRect/>
          </a:stretch>
        </p:blipFill>
        <p:spPr>
          <a:xfrm>
            <a:off x="11430" y="1417955"/>
            <a:ext cx="3940810" cy="2644775"/>
          </a:xfrm>
          <a:prstGeom prst="rect">
            <a:avLst/>
          </a:prstGeom>
        </p:spPr>
      </p:pic>
      <p:pic>
        <p:nvPicPr>
          <p:cNvPr id="7" name="Content Placeholder 6"/>
          <p:cNvPicPr>
            <a:picLocks noGrp="1" noChangeAspect="1"/>
          </p:cNvPicPr>
          <p:nvPr>
            <p:ph sz="half" idx="2"/>
          </p:nvPr>
        </p:nvPicPr>
        <p:blipFill>
          <a:blip r:embed="rId3"/>
          <a:stretch>
            <a:fillRect/>
          </a:stretch>
        </p:blipFill>
        <p:spPr>
          <a:xfrm>
            <a:off x="3952875" y="1417955"/>
            <a:ext cx="4969510" cy="2644775"/>
          </a:xfrm>
          <a:prstGeom prst="rect">
            <a:avLst/>
          </a:prstGeom>
        </p:spPr>
      </p:pic>
      <p:sp>
        <p:nvSpPr>
          <p:cNvPr id="8" name="Horizontal Scroll 7"/>
          <p:cNvSpPr/>
          <p:nvPr/>
        </p:nvSpPr>
        <p:spPr>
          <a:xfrm>
            <a:off x="76835" y="4167505"/>
            <a:ext cx="8911590" cy="23114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8. Khi đi ban đêm phải có đèn báo hiệu  </a:t>
            </a:r>
          </a:p>
          <a:p>
            <a:pPr algn="ctr"/>
            <a:r>
              <a:rPr lang="en-US" sz="3600" b="1">
                <a:latin typeface="Times New Roman" panose="02020603050405020304" pitchFamily="18" charset="0"/>
                <a:cs typeface="Times New Roman" panose="02020603050405020304" pitchFamily="18" charset="0"/>
              </a:rPr>
              <a:t>    trước, sau hoặc phản quang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4C99BA4-1BC7-49FA-BB01-91E5F8B8836D}"/>
              </a:ext>
            </a:extLst>
          </p:cNvPr>
          <p:cNvSpPr>
            <a:spLocks noGrp="1" noChangeArrowheads="1"/>
          </p:cNvSpPr>
          <p:nvPr>
            <p:ph type="title"/>
          </p:nvPr>
        </p:nvSpPr>
        <p:spPr>
          <a:xfrm>
            <a:off x="1485900" y="1485900"/>
            <a:ext cx="6172200" cy="434579"/>
          </a:xfrm>
        </p:spPr>
        <p:txBody>
          <a:bodyPr/>
          <a:lstStyle/>
          <a:p>
            <a:pPr eaLnBrk="1" hangingPunct="1"/>
            <a:r>
              <a:rPr lang="en-US" altLang="vi-VN" sz="3000" b="1"/>
              <a:t/>
            </a:r>
            <a:br>
              <a:rPr lang="en-US" altLang="vi-VN" sz="3000" b="1"/>
            </a:br>
            <a:endParaRPr lang="en-US" altLang="vi-VN" sz="1350" b="1">
              <a:latin typeface="Times New Roman" panose="02020603050405020304" pitchFamily="18" charset="0"/>
            </a:endParaRPr>
          </a:p>
        </p:txBody>
      </p:sp>
      <p:pic>
        <p:nvPicPr>
          <p:cNvPr id="5123" name="Picture 1" descr="vi_fam">
            <a:extLst>
              <a:ext uri="{FF2B5EF4-FFF2-40B4-BE49-F238E27FC236}">
                <a16:creationId xmlns:a16="http://schemas.microsoft.com/office/drawing/2014/main" id="{75412413-2D62-4425-B76C-E328B12A1E4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46652" y="1110437"/>
            <a:ext cx="2171700" cy="148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7" name="Picture 2" descr="ANd9GcTELOH2B_T5yr4bbcosAaIPQqfznYykyyZMQ11gemsTqYCjHTKj">
            <a:extLst>
              <a:ext uri="{FF2B5EF4-FFF2-40B4-BE49-F238E27FC236}">
                <a16:creationId xmlns:a16="http://schemas.microsoft.com/office/drawing/2014/main" id="{6C60823B-089B-4582-9C7C-A1941CB2A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52" y="2623669"/>
            <a:ext cx="2171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a:extLst>
              <a:ext uri="{FF2B5EF4-FFF2-40B4-BE49-F238E27FC236}">
                <a16:creationId xmlns:a16="http://schemas.microsoft.com/office/drawing/2014/main" id="{91B5F69C-D017-44EF-A08F-FFD8B0AE3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257175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0" name="Picture 3" descr="vn_dtv3">
            <a:extLst>
              <a:ext uri="{FF2B5EF4-FFF2-40B4-BE49-F238E27FC236}">
                <a16:creationId xmlns:a16="http://schemas.microsoft.com/office/drawing/2014/main" id="{6174CF48-F1CE-4BCB-83DB-3285831C7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2623669"/>
            <a:ext cx="2400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4" descr="ANd9GcQfg2Cok9qZD9hygCmJ33UnbY7t06UaYTegYTCWfHXYdBqqPRjZ">
            <a:extLst>
              <a:ext uri="{FF2B5EF4-FFF2-40B4-BE49-F238E27FC236}">
                <a16:creationId xmlns:a16="http://schemas.microsoft.com/office/drawing/2014/main" id="{64955352-392B-4E95-BCBC-6BDD45C04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41719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5" descr="ANd9GcRInGhRcJq9CXAztSmnNUZSNR5sxgFe6Aob0xrpXx2cC290AEZZfA">
            <a:extLst>
              <a:ext uri="{FF2B5EF4-FFF2-40B4-BE49-F238E27FC236}">
                <a16:creationId xmlns:a16="http://schemas.microsoft.com/office/drawing/2014/main" id="{5AE5512A-7029-479E-B79F-4021A0DBA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4223869"/>
            <a:ext cx="2400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11">
            <a:extLst>
              <a:ext uri="{FF2B5EF4-FFF2-40B4-BE49-F238E27FC236}">
                <a16:creationId xmlns:a16="http://schemas.microsoft.com/office/drawing/2014/main" id="{CBA8D4BA-1F53-4F49-8EAA-62B78BF680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4700" y="1085850"/>
            <a:ext cx="2286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12">
            <a:extLst>
              <a:ext uri="{FF2B5EF4-FFF2-40B4-BE49-F238E27FC236}">
                <a16:creationId xmlns:a16="http://schemas.microsoft.com/office/drawing/2014/main" id="{5D0D6FB0-6C8D-4399-AD8C-7FF4AD2881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7900" y="1085850"/>
            <a:ext cx="24003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13">
            <a:extLst>
              <a:ext uri="{FF2B5EF4-FFF2-40B4-BE49-F238E27FC236}">
                <a16:creationId xmlns:a16="http://schemas.microsoft.com/office/drawing/2014/main" id="{999A6D5F-D566-49E6-85B1-C1292A24E4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652" y="4223869"/>
            <a:ext cx="2171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914400" y="0"/>
            <a:ext cx="5410200" cy="461665"/>
          </a:xfrm>
          <a:prstGeom prst="rect">
            <a:avLst/>
          </a:prstGeom>
          <a:noFill/>
        </p:spPr>
        <p:txBody>
          <a:bodyPr>
            <a:spAutoFit/>
          </a:bodyPr>
          <a:lstStyle/>
          <a:p>
            <a:pPr eaLnBrk="1" hangingPunct="1">
              <a:defRPr/>
            </a:pPr>
            <a:r>
              <a:rPr lang="en-US" sz="2400" b="1" dirty="0" smtClean="0">
                <a:solidFill>
                  <a:schemeClr val="tx2">
                    <a:lumMod val="75000"/>
                  </a:schemeClr>
                </a:solidFill>
              </a:rPr>
              <a:t>A. KHỞI ĐỘNG</a:t>
            </a:r>
            <a:endParaRPr lang="en-US" sz="2400" b="1" dirty="0">
              <a:solidFill>
                <a:schemeClr val="tx2">
                  <a:lumMod val="75000"/>
                </a:schemeClr>
              </a:solidFill>
            </a:endParaRPr>
          </a:p>
        </p:txBody>
      </p:sp>
    </p:spTree>
    <p:extLst>
      <p:ext uri="{BB962C8B-B14F-4D97-AF65-F5344CB8AC3E}">
        <p14:creationId xmlns:p14="http://schemas.microsoft.com/office/powerpoint/2010/main" val="3296465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1803"/>
                                        </p:tgtEl>
                                        <p:attrNameLst>
                                          <p:attrName>style.visibility</p:attrName>
                                        </p:attrNameLst>
                                      </p:cBhvr>
                                      <p:to>
                                        <p:strVal val="visible"/>
                                      </p:to>
                                    </p:set>
                                    <p:animEffect transition="in" filter="checkerboard(across)">
                                      <p:cBhvr>
                                        <p:cTn id="7" dur="500"/>
                                        <p:tgtEl>
                                          <p:spTgt spid="1618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1804"/>
                                        </p:tgtEl>
                                        <p:attrNameLst>
                                          <p:attrName>style.visibility</p:attrName>
                                        </p:attrNameLst>
                                      </p:cBhvr>
                                      <p:to>
                                        <p:strVal val="visible"/>
                                      </p:to>
                                    </p:set>
                                    <p:animEffect transition="in" filter="checkerboard(across)">
                                      <p:cBhvr>
                                        <p:cTn id="12" dur="500"/>
                                        <p:tgtEl>
                                          <p:spTgt spid="1618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61797"/>
                                        </p:tgtEl>
                                        <p:attrNameLst>
                                          <p:attrName>style.visibility</p:attrName>
                                        </p:attrNameLst>
                                      </p:cBhvr>
                                      <p:to>
                                        <p:strVal val="visible"/>
                                      </p:to>
                                    </p:set>
                                    <p:animEffect transition="in" filter="checkerboard(across)">
                                      <p:cBhvr>
                                        <p:cTn id="17" dur="500"/>
                                        <p:tgtEl>
                                          <p:spTgt spid="1617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61798"/>
                                        </p:tgtEl>
                                        <p:attrNameLst>
                                          <p:attrName>style.visibility</p:attrName>
                                        </p:attrNameLst>
                                      </p:cBhvr>
                                      <p:to>
                                        <p:strVal val="visible"/>
                                      </p:to>
                                    </p:set>
                                    <p:animEffect transition="in" filter="checkerboard(across)">
                                      <p:cBhvr>
                                        <p:cTn id="22" dur="500"/>
                                        <p:tgtEl>
                                          <p:spTgt spid="1617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61800"/>
                                        </p:tgtEl>
                                        <p:attrNameLst>
                                          <p:attrName>style.visibility</p:attrName>
                                        </p:attrNameLst>
                                      </p:cBhvr>
                                      <p:to>
                                        <p:strVal val="visible"/>
                                      </p:to>
                                    </p:set>
                                    <p:animEffect transition="in" filter="checkerboard(across)">
                                      <p:cBhvr>
                                        <p:cTn id="27" dur="500"/>
                                        <p:tgtEl>
                                          <p:spTgt spid="1618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61805"/>
                                        </p:tgtEl>
                                        <p:attrNameLst>
                                          <p:attrName>style.visibility</p:attrName>
                                        </p:attrNameLst>
                                      </p:cBhvr>
                                      <p:to>
                                        <p:strVal val="visible"/>
                                      </p:to>
                                    </p:set>
                                    <p:animEffect transition="in" filter="checkerboard(across)">
                                      <p:cBhvr>
                                        <p:cTn id="32" dur="500"/>
                                        <p:tgtEl>
                                          <p:spTgt spid="1618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161801"/>
                                        </p:tgtEl>
                                        <p:attrNameLst>
                                          <p:attrName>style.visibility</p:attrName>
                                        </p:attrNameLst>
                                      </p:cBhvr>
                                      <p:to>
                                        <p:strVal val="visible"/>
                                      </p:to>
                                    </p:set>
                                    <p:animEffect transition="in" filter="checkerboard(across)">
                                      <p:cBhvr>
                                        <p:cTn id="37" dur="500"/>
                                        <p:tgtEl>
                                          <p:spTgt spid="1618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61802"/>
                                        </p:tgtEl>
                                        <p:attrNameLst>
                                          <p:attrName>style.visibility</p:attrName>
                                        </p:attrNameLst>
                                      </p:cBhvr>
                                      <p:to>
                                        <p:strVal val="visible"/>
                                      </p:to>
                                    </p:set>
                                    <p:animEffect transition="in" filter="checkerboard(across)">
                                      <p:cBhvr>
                                        <p:cTn id="42" dur="500"/>
                                        <p:tgtEl>
                                          <p:spTgt spid="161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79705" y="44450"/>
            <a:ext cx="4666532" cy="2095500"/>
            <a:chOff x="113" y="0"/>
            <a:chExt cx="2655" cy="890"/>
          </a:xfrm>
        </p:grpSpPr>
        <p:sp>
          <p:nvSpPr>
            <p:cNvPr id="11278" name="AutoShape 17"/>
            <p:cNvSpPr/>
            <p:nvPr/>
          </p:nvSpPr>
          <p:spPr>
            <a:xfrm>
              <a:off x="113" y="0"/>
              <a:ext cx="2495" cy="890"/>
            </a:xfrm>
            <a:prstGeom prst="wedgeEllipseCallout">
              <a:avLst>
                <a:gd name="adj1" fmla="val 56694"/>
                <a:gd name="adj2" fmla="val 69440"/>
              </a:avLst>
            </a:prstGeom>
            <a:solidFill>
              <a:srgbClr val="FFFF00"/>
            </a:solidFill>
            <a:ln w="9525" cap="flat" cmpd="sng">
              <a:solidFill>
                <a:schemeClr val="tx1"/>
              </a:solidFill>
              <a:prstDash val="solid"/>
              <a:miter/>
              <a:headEnd type="none" w="med" len="med"/>
              <a:tailEnd type="none" w="med" len="med"/>
            </a:ln>
          </p:spPr>
          <p:txBody>
            <a:bodyPr/>
            <a:lstStyle/>
            <a:p>
              <a:pPr algn="ctr"/>
              <a:endParaRPr lang="en-US" altLang="x-none" dirty="0">
                <a:latin typeface="Times New Roman" panose="02020603050405020304" pitchFamily="18" charset="0"/>
                <a:ea typeface="Times New Roman" panose="02020603050405020304" pitchFamily="18" charset="0"/>
              </a:endParaRPr>
            </a:p>
          </p:txBody>
        </p:sp>
        <p:sp>
          <p:nvSpPr>
            <p:cNvPr id="11279" name="Text Box 4"/>
            <p:cNvSpPr txBox="1"/>
            <p:nvPr/>
          </p:nvSpPr>
          <p:spPr>
            <a:xfrm>
              <a:off x="295" y="0"/>
              <a:ext cx="2473" cy="627"/>
            </a:xfrm>
            <a:prstGeom prst="rect">
              <a:avLst/>
            </a:prstGeom>
            <a:noFill/>
            <a:ln w="9525">
              <a:noFill/>
            </a:ln>
          </p:spPr>
          <p:txBody>
            <a:bodyPr wrap="square">
              <a:spAutoFit/>
            </a:bodyPr>
            <a:lstStyle/>
            <a:p>
              <a:pPr>
                <a:spcBef>
                  <a:spcPct val="50000"/>
                </a:spcBef>
              </a:pPr>
              <a:endParaRPr lang="en-US" altLang="x-none" sz="10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x-none" sz="3200" b="1" dirty="0">
                  <a:solidFill>
                    <a:srgbClr val="0000FF"/>
                  </a:solidFill>
                  <a:latin typeface="Times New Roman" panose="02020603050405020304" pitchFamily="18" charset="0"/>
                  <a:cs typeface="Times New Roman" panose="02020603050405020304" pitchFamily="18" charset="0"/>
                </a:rPr>
                <a:t>    Khi muốn rẽ (sang đường) em cần l</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m gì?</a:t>
              </a: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grpSp>
      <p:pic>
        <p:nvPicPr>
          <p:cNvPr id="11268" name="Picture 7" descr="P1030894"/>
          <p:cNvPicPr>
            <a:picLocks noChangeAspect="1"/>
          </p:cNvPicPr>
          <p:nvPr/>
        </p:nvPicPr>
        <p:blipFill>
          <a:blip r:embed="rId2">
            <a:lum bright="-29999" contrast="18000"/>
          </a:blip>
          <a:srcRect l="14781" r="3253" b="18503"/>
          <a:stretch>
            <a:fillRect/>
          </a:stretch>
        </p:blipFill>
        <p:spPr>
          <a:xfrm>
            <a:off x="4716463" y="44450"/>
            <a:ext cx="4392612" cy="3479800"/>
          </a:xfrm>
          <a:prstGeom prst="rect">
            <a:avLst/>
          </a:prstGeom>
          <a:noFill/>
          <a:ln w="9525">
            <a:noFill/>
          </a:ln>
        </p:spPr>
      </p:pic>
      <p:sp>
        <p:nvSpPr>
          <p:cNvPr id="43016" name="AutoShape 8"/>
          <p:cNvSpPr/>
          <p:nvPr/>
        </p:nvSpPr>
        <p:spPr>
          <a:xfrm rot="2189478">
            <a:off x="7308850" y="2133600"/>
            <a:ext cx="73025" cy="287338"/>
          </a:xfrm>
          <a:prstGeom prst="upArrow">
            <a:avLst>
              <a:gd name="adj1" fmla="val 50000"/>
              <a:gd name="adj2" fmla="val 98369"/>
            </a:avLst>
          </a:prstGeom>
          <a:solidFill>
            <a:srgbClr val="FF0000"/>
          </a:solidFill>
          <a:ln w="9525" cap="flat" cmpd="sng">
            <a:solidFill>
              <a:schemeClr val="tx1"/>
            </a:solidFill>
            <a:prstDash val="solid"/>
            <a:miter/>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pic>
        <p:nvPicPr>
          <p:cNvPr id="11270" name="Picture 9" descr="cuong"/>
          <p:cNvPicPr>
            <a:picLocks noChangeAspect="1"/>
          </p:cNvPicPr>
          <p:nvPr/>
        </p:nvPicPr>
        <p:blipFill>
          <a:blip r:embed="rId3"/>
          <a:stretch>
            <a:fillRect/>
          </a:stretch>
        </p:blipFill>
        <p:spPr>
          <a:xfrm>
            <a:off x="306070" y="188913"/>
            <a:ext cx="777875" cy="863600"/>
          </a:xfrm>
          <a:prstGeom prst="rect">
            <a:avLst/>
          </a:prstGeom>
          <a:noFill/>
          <a:ln w="9525">
            <a:noFill/>
          </a:ln>
        </p:spPr>
      </p:pic>
      <p:sp>
        <p:nvSpPr>
          <p:cNvPr id="43019" name="Text Box 11"/>
          <p:cNvSpPr txBox="1"/>
          <p:nvPr/>
        </p:nvSpPr>
        <p:spPr>
          <a:xfrm>
            <a:off x="-317" y="2261870"/>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A</a:t>
            </a:r>
            <a:endParaRPr lang="en-US" altLang="x-none" b="1" dirty="0">
              <a:latin typeface="Times New Roman" panose="02020603050405020304" pitchFamily="18" charset="0"/>
              <a:ea typeface="Times New Roman" panose="02020603050405020304" pitchFamily="18" charset="0"/>
            </a:endParaRPr>
          </a:p>
        </p:txBody>
      </p:sp>
      <p:sp>
        <p:nvSpPr>
          <p:cNvPr id="43020" name="Text Box 12"/>
          <p:cNvSpPr txBox="1"/>
          <p:nvPr/>
        </p:nvSpPr>
        <p:spPr>
          <a:xfrm>
            <a:off x="0" y="3619818"/>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C</a:t>
            </a:r>
            <a:endParaRPr lang="en-US" altLang="x-none" b="1" dirty="0">
              <a:latin typeface="Times New Roman" panose="02020603050405020304" pitchFamily="18" charset="0"/>
              <a:ea typeface="Times New Roman" panose="02020603050405020304" pitchFamily="18" charset="0"/>
            </a:endParaRPr>
          </a:p>
        </p:txBody>
      </p:sp>
      <p:sp>
        <p:nvSpPr>
          <p:cNvPr id="43021" name="Text Box 13"/>
          <p:cNvSpPr txBox="1"/>
          <p:nvPr/>
        </p:nvSpPr>
        <p:spPr>
          <a:xfrm>
            <a:off x="-317" y="2780348"/>
            <a:ext cx="647700" cy="641350"/>
          </a:xfrm>
          <a:prstGeom prst="rect">
            <a:avLst/>
          </a:prstGeom>
          <a:noFill/>
          <a:ln w="9525">
            <a:noFill/>
          </a:ln>
        </p:spPr>
        <p:txBody>
          <a:bodyPr>
            <a:spAutoFit/>
          </a:bodyPr>
          <a:lstStyle/>
          <a:p>
            <a:pPr>
              <a:spcBef>
                <a:spcPct val="50000"/>
              </a:spcBef>
            </a:pPr>
            <a:r>
              <a:rPr lang="en-US" altLang="x-none" b="1" dirty="0">
                <a:latin typeface="Times New Roman" panose="02020603050405020304" pitchFamily="18" charset="0"/>
                <a:cs typeface="Times New Roman" panose="02020603050405020304" pitchFamily="18" charset="0"/>
              </a:rPr>
              <a:t>B</a:t>
            </a:r>
            <a:endParaRPr lang="en-US" altLang="x-none" b="1" dirty="0">
              <a:latin typeface="Times New Roman" panose="02020603050405020304" pitchFamily="18" charset="0"/>
              <a:ea typeface="Times New Roman" panose="02020603050405020304" pitchFamily="18" charset="0"/>
            </a:endParaRPr>
          </a:p>
        </p:txBody>
      </p:sp>
      <p:sp>
        <p:nvSpPr>
          <p:cNvPr id="43022" name="Text Box 14"/>
          <p:cNvSpPr txBox="1"/>
          <p:nvPr/>
        </p:nvSpPr>
        <p:spPr>
          <a:xfrm>
            <a:off x="500063" y="2261553"/>
            <a:ext cx="3744912" cy="519112"/>
          </a:xfrm>
          <a:prstGeom prst="rect">
            <a:avLst/>
          </a:prstGeom>
          <a:noFill/>
          <a:ln w="9525">
            <a:noFill/>
          </a:ln>
        </p:spPr>
        <p:txBody>
          <a:bodyPr>
            <a:spAutoFit/>
          </a:bodyPr>
          <a:lstStyle/>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Cứ thế rẽ sang.</a:t>
            </a:r>
            <a:endParaRPr lang="en-US" altLang="x-none" sz="2800" b="1"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3" name="Text Box 15"/>
          <p:cNvSpPr txBox="1"/>
          <p:nvPr/>
        </p:nvSpPr>
        <p:spPr>
          <a:xfrm>
            <a:off x="396240" y="2661603"/>
            <a:ext cx="3744913" cy="579437"/>
          </a:xfrm>
          <a:prstGeom prst="rect">
            <a:avLst/>
          </a:prstGeom>
          <a:noFill/>
          <a:ln w="9525">
            <a:noFill/>
          </a:ln>
        </p:spPr>
        <p:txBody>
          <a:bodyPr>
            <a:spAutoFit/>
          </a:bodyPr>
          <a:lstStyle/>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Đỗ xe dắt sang</a:t>
            </a:r>
            <a:r>
              <a:rPr lang="en-US" altLang="x-none" sz="3200" dirty="0">
                <a:solidFill>
                  <a:srgbClr val="1D09B7"/>
                </a:solidFill>
                <a:latin typeface="Times New Roman" panose="02020603050405020304" pitchFamily="18" charset="0"/>
                <a:cs typeface="Times New Roman" panose="02020603050405020304" pitchFamily="18" charset="0"/>
              </a:rPr>
              <a:t>.</a:t>
            </a: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4" name="Rectangle 16"/>
          <p:cNvSpPr/>
          <p:nvPr/>
        </p:nvSpPr>
        <p:spPr>
          <a:xfrm>
            <a:off x="101600" y="2780348"/>
            <a:ext cx="5184775" cy="460375"/>
          </a:xfrm>
          <a:prstGeom prst="rect">
            <a:avLst/>
          </a:prstGeom>
          <a:noFill/>
          <a:ln w="9525">
            <a:noFill/>
          </a:ln>
        </p:spPr>
        <p:txBody>
          <a:bodyPr>
            <a:spAutoFit/>
          </a:bodyPr>
          <a:lstStyle/>
          <a:p>
            <a:r>
              <a:rPr lang="en-US" altLang="x-none" sz="2400" b="1" dirty="0">
                <a:solidFill>
                  <a:srgbClr val="FF0000"/>
                </a:solidFill>
                <a:latin typeface="Times New Roman" panose="02020603050405020304" pitchFamily="18" charset="0"/>
                <a:cs typeface="Times New Roman" panose="02020603050405020304" pitchFamily="18" charset="0"/>
              </a:rPr>
              <a:t> </a:t>
            </a:r>
            <a:endParaRPr lang="en-US" altLang="x-none" sz="2400" b="1" dirty="0">
              <a:solidFill>
                <a:srgbClr val="FF0000"/>
              </a:solidFill>
              <a:latin typeface="Times New Roman" panose="02020603050405020304" pitchFamily="18" charset="0"/>
              <a:ea typeface="Times New Roman" panose="02020603050405020304" pitchFamily="18" charset="0"/>
            </a:endParaRPr>
          </a:p>
        </p:txBody>
      </p:sp>
      <p:sp>
        <p:nvSpPr>
          <p:cNvPr id="43028" name="Text Box 20"/>
          <p:cNvSpPr txBox="1"/>
          <p:nvPr/>
        </p:nvSpPr>
        <p:spPr>
          <a:xfrm>
            <a:off x="4355783" y="5579428"/>
            <a:ext cx="1368425" cy="1189037"/>
          </a:xfrm>
          <a:prstGeom prst="rect">
            <a:avLst/>
          </a:prstGeom>
          <a:noFill/>
          <a:ln w="9525">
            <a:noFill/>
          </a:ln>
        </p:spPr>
        <p:txBody>
          <a:bodyPr>
            <a:spAutoFit/>
          </a:bodyPr>
          <a:lstStyle/>
          <a:p>
            <a:pPr>
              <a:spcBef>
                <a:spcPct val="50000"/>
              </a:spcBef>
            </a:pPr>
            <a:r>
              <a:rPr lang="en-US" altLang="x-none" sz="7200" b="1" dirty="0">
                <a:solidFill>
                  <a:schemeClr val="tx1"/>
                </a:solidFill>
                <a:latin typeface="Times New Roman" panose="02020603050405020304" pitchFamily="18" charset="0"/>
                <a:cs typeface="Times New Roman" panose="02020603050405020304" pitchFamily="18" charset="0"/>
              </a:rPr>
              <a:t>C</a:t>
            </a:r>
            <a:endParaRPr lang="en-US" altLang="x-none" sz="7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5"/>
          <p:cNvSpPr txBox="1"/>
          <p:nvPr/>
        </p:nvSpPr>
        <p:spPr>
          <a:xfrm>
            <a:off x="499745" y="3524250"/>
            <a:ext cx="8909050" cy="1814830"/>
          </a:xfrm>
          <a:prstGeom prst="rect">
            <a:avLst/>
          </a:prstGeom>
          <a:noFill/>
          <a:ln w="9525">
            <a:noFill/>
          </a:ln>
        </p:spPr>
        <p:txBody>
          <a:bodyPr wrap="square">
            <a:spAutoFit/>
          </a:bodyPr>
          <a:lstStyle/>
          <a:p>
            <a:pPr>
              <a:spcBef>
                <a:spcPct val="50000"/>
              </a:spcBef>
            </a:pPr>
            <a:r>
              <a:rPr lang="en-US" altLang="x-none" sz="3200" dirty="0">
                <a:solidFill>
                  <a:srgbClr val="1D09B7"/>
                </a:solidFill>
                <a:latin typeface="Times New Roman" panose="02020603050405020304" pitchFamily="18" charset="0"/>
                <a:cs typeface="Times New Roman" panose="02020603050405020304" pitchFamily="18" charset="0"/>
              </a:rPr>
              <a:t>G</a:t>
            </a:r>
            <a:r>
              <a:rPr lang="en-US" sz="3200" dirty="0" err="1">
                <a:solidFill>
                  <a:srgbClr val="1D09B7"/>
                </a:solidFill>
                <a:sym typeface="+mn-ea"/>
              </a:rPr>
              <a:t>iảm</a:t>
            </a:r>
            <a:r>
              <a:rPr lang="en-US" sz="3200" dirty="0">
                <a:solidFill>
                  <a:srgbClr val="1D09B7"/>
                </a:solidFill>
                <a:sym typeface="+mn-ea"/>
              </a:rPr>
              <a:t> </a:t>
            </a:r>
            <a:r>
              <a:rPr lang="en-US" sz="3200" dirty="0" err="1">
                <a:solidFill>
                  <a:srgbClr val="1D09B7"/>
                </a:solidFill>
                <a:sym typeface="+mn-ea"/>
              </a:rPr>
              <a:t>tốc</a:t>
            </a:r>
            <a:r>
              <a:rPr lang="en-US" sz="3200" dirty="0">
                <a:solidFill>
                  <a:srgbClr val="1D09B7"/>
                </a:solidFill>
                <a:sym typeface="+mn-ea"/>
              </a:rPr>
              <a:t> </a:t>
            </a:r>
            <a:r>
              <a:rPr lang="en-US" sz="3200" dirty="0" err="1">
                <a:solidFill>
                  <a:srgbClr val="1D09B7"/>
                </a:solidFill>
                <a:sym typeface="+mn-ea"/>
              </a:rPr>
              <a:t>độ</a:t>
            </a:r>
            <a:r>
              <a:rPr lang="en-US" sz="3200" dirty="0">
                <a:solidFill>
                  <a:srgbClr val="1D09B7"/>
                </a:solidFill>
                <a:sym typeface="+mn-ea"/>
              </a:rPr>
              <a:t>, </a:t>
            </a:r>
            <a:r>
              <a:rPr lang="en-US" sz="3200" dirty="0" err="1">
                <a:solidFill>
                  <a:srgbClr val="1D09B7"/>
                </a:solidFill>
                <a:sym typeface="+mn-ea"/>
              </a:rPr>
              <a:t>đưa</a:t>
            </a:r>
            <a:r>
              <a:rPr lang="en-US" sz="3200" dirty="0">
                <a:solidFill>
                  <a:srgbClr val="1D09B7"/>
                </a:solidFill>
                <a:sym typeface="+mn-ea"/>
              </a:rPr>
              <a:t> </a:t>
            </a:r>
            <a:r>
              <a:rPr lang="en-US" sz="3200" dirty="0" err="1">
                <a:solidFill>
                  <a:srgbClr val="1D09B7"/>
                </a:solidFill>
                <a:sym typeface="+mn-ea"/>
              </a:rPr>
              <a:t>ra</a:t>
            </a:r>
            <a:r>
              <a:rPr lang="en-US" sz="3200" dirty="0">
                <a:solidFill>
                  <a:srgbClr val="1D09B7"/>
                </a:solidFill>
                <a:sym typeface="+mn-ea"/>
              </a:rPr>
              <a:t> </a:t>
            </a:r>
            <a:r>
              <a:rPr lang="en-US" sz="3200" dirty="0" err="1">
                <a:solidFill>
                  <a:srgbClr val="1D09B7"/>
                </a:solidFill>
                <a:sym typeface="+mn-ea"/>
              </a:rPr>
              <a:t>tín</a:t>
            </a:r>
            <a:r>
              <a:rPr lang="en-US" sz="3200" dirty="0">
                <a:solidFill>
                  <a:srgbClr val="1D09B7"/>
                </a:solidFill>
                <a:sym typeface="+mn-ea"/>
              </a:rPr>
              <a:t> </a:t>
            </a:r>
            <a:r>
              <a:rPr lang="en-US" sz="3200" dirty="0" err="1">
                <a:solidFill>
                  <a:srgbClr val="1D09B7"/>
                </a:solidFill>
                <a:sym typeface="+mn-ea"/>
              </a:rPr>
              <a:t>hiệu</a:t>
            </a:r>
            <a:r>
              <a:rPr lang="en-US" sz="3200" dirty="0">
                <a:solidFill>
                  <a:srgbClr val="1D09B7"/>
                </a:solidFill>
                <a:sym typeface="+mn-ea"/>
              </a:rPr>
              <a:t> </a:t>
            </a:r>
            <a:r>
              <a:rPr lang="en-US" sz="3200" dirty="0" err="1">
                <a:solidFill>
                  <a:srgbClr val="1D09B7"/>
                </a:solidFill>
                <a:sym typeface="+mn-ea"/>
              </a:rPr>
              <a:t>báo</a:t>
            </a:r>
            <a:r>
              <a:rPr lang="en-US" sz="3200" dirty="0">
                <a:solidFill>
                  <a:srgbClr val="1D09B7"/>
                </a:solidFill>
                <a:sym typeface="+mn-ea"/>
              </a:rPr>
              <a:t> </a:t>
            </a:r>
            <a:r>
              <a:rPr lang="en-US" sz="3200" dirty="0" err="1">
                <a:solidFill>
                  <a:srgbClr val="1D09B7"/>
                </a:solidFill>
                <a:sym typeface="+mn-ea"/>
              </a:rPr>
              <a:t>hướng</a:t>
            </a:r>
            <a:r>
              <a:rPr lang="en-US" sz="3200" dirty="0">
                <a:solidFill>
                  <a:srgbClr val="1D09B7"/>
                </a:solidFill>
                <a:sym typeface="+mn-ea"/>
              </a:rPr>
              <a:t> </a:t>
            </a:r>
            <a:r>
              <a:rPr lang="en-US" sz="3200" dirty="0" err="1">
                <a:solidFill>
                  <a:srgbClr val="1D09B7"/>
                </a:solidFill>
                <a:sym typeface="+mn-ea"/>
              </a:rPr>
              <a:t>rẽ</a:t>
            </a:r>
            <a:r>
              <a:rPr lang="en-US" sz="3200" dirty="0">
                <a:solidFill>
                  <a:srgbClr val="1D09B7"/>
                </a:solidFill>
                <a:sym typeface="+mn-ea"/>
              </a:rPr>
              <a:t> </a:t>
            </a:r>
            <a:r>
              <a:rPr lang="en-US" sz="3200" dirty="0" err="1">
                <a:solidFill>
                  <a:srgbClr val="1D09B7"/>
                </a:solidFill>
                <a:sym typeface="+mn-ea"/>
              </a:rPr>
              <a:t>nếu</a:t>
            </a:r>
            <a:r>
              <a:rPr lang="en-US" sz="3200" dirty="0">
                <a:solidFill>
                  <a:srgbClr val="1D09B7"/>
                </a:solidFill>
                <a:sym typeface="+mn-ea"/>
              </a:rPr>
              <a:t> </a:t>
            </a:r>
            <a:r>
              <a:rPr lang="en-US" sz="3200" dirty="0" err="1">
                <a:solidFill>
                  <a:srgbClr val="1D09B7"/>
                </a:solidFill>
                <a:sym typeface="+mn-ea"/>
              </a:rPr>
              <a:t>chuyển</a:t>
            </a:r>
            <a:r>
              <a:rPr lang="en-US" sz="3200" dirty="0">
                <a:solidFill>
                  <a:srgbClr val="1D09B7"/>
                </a:solidFill>
                <a:sym typeface="+mn-ea"/>
              </a:rPr>
              <a:t> </a:t>
            </a:r>
            <a:r>
              <a:rPr lang="en-US" sz="3200" dirty="0" err="1">
                <a:solidFill>
                  <a:srgbClr val="1D09B7"/>
                </a:solidFill>
                <a:sym typeface="+mn-ea"/>
              </a:rPr>
              <a:t>hướng</a:t>
            </a:r>
            <a:endParaRPr lang="en-US" altLang="x-none" sz="3200" b="1" dirty="0">
              <a:solidFill>
                <a:srgbClr val="1D09B7"/>
              </a:solidFill>
              <a:latin typeface="Times New Roman" panose="02020603050405020304" pitchFamily="18" charset="0"/>
              <a:ea typeface="Times New Roman" panose="02020603050405020304" pitchFamily="18" charset="0"/>
            </a:endParaRPr>
          </a:p>
          <a:p>
            <a:pPr>
              <a:spcBef>
                <a:spcPct val="50000"/>
              </a:spcBef>
            </a:pP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022"/>
                                        </p:tgtEl>
                                        <p:attrNameLst>
                                          <p:attrName>style.visibility</p:attrName>
                                        </p:attrNameLst>
                                      </p:cBhvr>
                                      <p:to>
                                        <p:strVal val="visible"/>
                                      </p:to>
                                    </p:set>
                                    <p:anim calcmode="lin" valueType="num">
                                      <p:cBhvr additive="base">
                                        <p:cTn id="12" dur="500" fill="hold"/>
                                        <p:tgtEl>
                                          <p:spTgt spid="43022"/>
                                        </p:tgtEl>
                                        <p:attrNameLst>
                                          <p:attrName>ppt_x</p:attrName>
                                        </p:attrNameLst>
                                      </p:cBhvr>
                                      <p:tavLst>
                                        <p:tav tm="0">
                                          <p:val>
                                            <p:strVal val="#ppt_x"/>
                                          </p:val>
                                        </p:tav>
                                        <p:tav tm="100000">
                                          <p:val>
                                            <p:strVal val="#ppt_x"/>
                                          </p:val>
                                        </p:tav>
                                      </p:tavLst>
                                    </p:anim>
                                    <p:anim calcmode="lin" valueType="num">
                                      <p:cBhvr additive="base">
                                        <p:cTn id="13" dur="500" fill="hold"/>
                                        <p:tgtEl>
                                          <p:spTgt spid="430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019"/>
                                        </p:tgtEl>
                                        <p:attrNameLst>
                                          <p:attrName>style.visibility</p:attrName>
                                        </p:attrNameLst>
                                      </p:cBhvr>
                                      <p:to>
                                        <p:strVal val="visible"/>
                                      </p:to>
                                    </p:set>
                                    <p:anim calcmode="lin" valueType="num">
                                      <p:cBhvr additive="base">
                                        <p:cTn id="16" dur="500" fill="hold"/>
                                        <p:tgtEl>
                                          <p:spTgt spid="43019"/>
                                        </p:tgtEl>
                                        <p:attrNameLst>
                                          <p:attrName>ppt_x</p:attrName>
                                        </p:attrNameLst>
                                      </p:cBhvr>
                                      <p:tavLst>
                                        <p:tav tm="0">
                                          <p:val>
                                            <p:strVal val="#ppt_x"/>
                                          </p:val>
                                        </p:tav>
                                        <p:tav tm="100000">
                                          <p:val>
                                            <p:strVal val="#ppt_x"/>
                                          </p:val>
                                        </p:tav>
                                      </p:tavLst>
                                    </p:anim>
                                    <p:anim calcmode="lin" valueType="num">
                                      <p:cBhvr additive="base">
                                        <p:cTn id="17" dur="500" fill="hold"/>
                                        <p:tgtEl>
                                          <p:spTgt spid="43019"/>
                                        </p:tgtEl>
                                        <p:attrNameLst>
                                          <p:attrName>ppt_y</p:attrName>
                                        </p:attrNameLst>
                                      </p:cBhvr>
                                      <p:tavLst>
                                        <p:tav tm="0">
                                          <p:val>
                                            <p:strVal val="1+#ppt_h/2"/>
                                          </p:val>
                                        </p:tav>
                                        <p:tav tm="100000">
                                          <p:val>
                                            <p:strVal val="#ppt_y"/>
                                          </p:val>
                                        </p:tav>
                                      </p:tavLst>
                                    </p:anim>
                                  </p:childTnLst>
                                </p:cTn>
                              </p:par>
                              <p:par>
                                <p:cTn id="18" presetID="20" presetClass="entr" presetSubtype="0" fill="hold" grpId="0" nodeType="withEffect">
                                  <p:stCondLst>
                                    <p:cond delay="0"/>
                                  </p:stCondLst>
                                  <p:childTnLst>
                                    <p:set>
                                      <p:cBhvr>
                                        <p:cTn id="19" dur="1" fill="hold">
                                          <p:stCondLst>
                                            <p:cond delay="0"/>
                                          </p:stCondLst>
                                        </p:cTn>
                                        <p:tgtEl>
                                          <p:spTgt spid="43021"/>
                                        </p:tgtEl>
                                        <p:attrNameLst>
                                          <p:attrName>style.visibility</p:attrName>
                                        </p:attrNameLst>
                                      </p:cBhvr>
                                      <p:to>
                                        <p:strVal val="visible"/>
                                      </p:to>
                                    </p:set>
                                    <p:animEffect transition="in" filter="wedge">
                                      <p:cBhvr>
                                        <p:cTn id="20" dur="2000"/>
                                        <p:tgtEl>
                                          <p:spTgt spid="43021"/>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Par">
                                  <p:stCondLst>
                                    <p:cond delay="0"/>
                                  </p:stCondLst>
                                  <p:childTnLst>
                                    <p:set>
                                      <p:cBhvr>
                                        <p:cTn id="24" dur="1" fill="hold">
                                          <p:stCondLst>
                                            <p:cond delay="0"/>
                                          </p:stCondLst>
                                        </p:cTn>
                                        <p:tgtEl>
                                          <p:spTgt spid="43023"/>
                                        </p:tgtEl>
                                        <p:attrNameLst>
                                          <p:attrName>style.visibility</p:attrName>
                                        </p:attrNameLst>
                                      </p:cBhvr>
                                      <p:to>
                                        <p:strVal val="visible"/>
                                      </p:to>
                                    </p:set>
                                    <p:animEffect transition="in" filter="wedge">
                                      <p:cBhvr>
                                        <p:cTn id="25" dur="2000"/>
                                        <p:tgtEl>
                                          <p:spTgt spid="43023"/>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edge">
                                      <p:cBhvr>
                                        <p:cTn id="30" dur="2000"/>
                                        <p:tgtEl>
                                          <p:spTgt spid="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3020"/>
                                        </p:tgtEl>
                                        <p:attrNameLst>
                                          <p:attrName>style.visibility</p:attrName>
                                        </p:attrNameLst>
                                      </p:cBhvr>
                                      <p:to>
                                        <p:strVal val="visible"/>
                                      </p:to>
                                    </p:set>
                                    <p:animEffect transition="in" filter="circle(in)">
                                      <p:cBhvr>
                                        <p:cTn id="33" dur="2000"/>
                                        <p:tgtEl>
                                          <p:spTgt spid="430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3016"/>
                                        </p:tgtEl>
                                        <p:attrNameLst>
                                          <p:attrName>style.visibility</p:attrName>
                                        </p:attrNameLst>
                                      </p:cBhvr>
                                      <p:to>
                                        <p:strVal val="visible"/>
                                      </p:to>
                                    </p:set>
                                    <p:anim calcmode="lin" valueType="num">
                                      <p:cBhvr additive="base">
                                        <p:cTn id="38" dur="500" fill="hold"/>
                                        <p:tgtEl>
                                          <p:spTgt spid="43016"/>
                                        </p:tgtEl>
                                        <p:attrNameLst>
                                          <p:attrName>ppt_x</p:attrName>
                                        </p:attrNameLst>
                                      </p:cBhvr>
                                      <p:tavLst>
                                        <p:tav tm="0">
                                          <p:val>
                                            <p:strVal val="#ppt_x"/>
                                          </p:val>
                                        </p:tav>
                                        <p:tav tm="100000">
                                          <p:val>
                                            <p:strVal val="#ppt_x"/>
                                          </p:val>
                                        </p:tav>
                                      </p:tavLst>
                                    </p:anim>
                                    <p:anim calcmode="lin" valueType="num">
                                      <p:cBhvr additive="base">
                                        <p:cTn id="39"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43028"/>
                                        </p:tgtEl>
                                        <p:attrNameLst>
                                          <p:attrName>style.visibility</p:attrName>
                                        </p:attrNameLst>
                                      </p:cBhvr>
                                      <p:to>
                                        <p:strVal val="visible"/>
                                      </p:to>
                                    </p:set>
                                    <p:animEffect transition="in" filter="box(in)">
                                      <p:cBhvr>
                                        <p:cTn id="44" dur="2000"/>
                                        <p:tgtEl>
                                          <p:spTgt spid="43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19" grpId="0"/>
      <p:bldP spid="43020" grpId="0"/>
      <p:bldP spid="43021" grpId="0"/>
      <p:bldP spid="43022" grpId="0"/>
      <p:bldP spid="43023" grpId="0"/>
      <p:bldP spid="4302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P1030847"/>
          <p:cNvPicPr>
            <a:picLocks noChangeAspect="1"/>
          </p:cNvPicPr>
          <p:nvPr/>
        </p:nvPicPr>
        <p:blipFill>
          <a:blip r:embed="rId2">
            <a:lum bright="-6000" contrast="6000"/>
          </a:blip>
          <a:stretch>
            <a:fillRect/>
          </a:stretch>
        </p:blipFill>
        <p:spPr>
          <a:xfrm>
            <a:off x="1544638" y="115888"/>
            <a:ext cx="2451100" cy="3384550"/>
          </a:xfrm>
          <a:prstGeom prst="rect">
            <a:avLst/>
          </a:prstGeom>
          <a:noFill/>
          <a:ln w="9525">
            <a:noFill/>
          </a:ln>
        </p:spPr>
      </p:pic>
      <p:sp>
        <p:nvSpPr>
          <p:cNvPr id="40968" name="Text Box 8"/>
          <p:cNvSpPr txBox="1"/>
          <p:nvPr/>
        </p:nvSpPr>
        <p:spPr>
          <a:xfrm>
            <a:off x="323850" y="3573463"/>
            <a:ext cx="8351838" cy="946150"/>
          </a:xfrm>
          <a:prstGeom prst="rect">
            <a:avLst/>
          </a:prstGeom>
          <a:noFill/>
          <a:ln w="9525">
            <a:noFill/>
          </a:ln>
        </p:spPr>
        <p:txBody>
          <a:bodyPr>
            <a:spAutoFit/>
          </a:bodyPr>
          <a:lstStyle/>
          <a:p>
            <a:pPr>
              <a:spcBef>
                <a:spcPct val="50000"/>
              </a:spcBef>
            </a:pPr>
            <a:r>
              <a:rPr lang="en-US" altLang="x-none" sz="2800" b="1" dirty="0">
                <a:solidFill>
                  <a:srgbClr val="0000FF"/>
                </a:solidFill>
                <a:latin typeface="Times New Roman" panose="02020603050405020304" pitchFamily="18" charset="0"/>
                <a:cs typeface="Times New Roman" panose="02020603050405020304" pitchFamily="18" charset="0"/>
              </a:rPr>
              <a:t>Theo em, bạn n</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o đi đúng phần đường d</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nh cho người đi xe đạp (Hình </a:t>
            </a:r>
            <a:r>
              <a:rPr lang="en-US" altLang="x-none" sz="2800" b="1" dirty="0">
                <a:solidFill>
                  <a:srgbClr val="FF0000"/>
                </a:solidFill>
                <a:latin typeface="Times New Roman" panose="02020603050405020304" pitchFamily="18" charset="0"/>
                <a:cs typeface="Times New Roman" panose="02020603050405020304" pitchFamily="18" charset="0"/>
              </a:rPr>
              <a:t>A,B</a:t>
            </a:r>
            <a:r>
              <a:rPr lang="en-US" altLang="x-none" sz="2800" b="1" dirty="0">
                <a:solidFill>
                  <a:srgbClr val="0000FF"/>
                </a:solidFill>
                <a:latin typeface="Times New Roman" panose="02020603050405020304" pitchFamily="18" charset="0"/>
                <a:cs typeface="Times New Roman" panose="02020603050405020304" pitchFamily="18" charset="0"/>
              </a:rPr>
              <a:t>)?</a:t>
            </a:r>
            <a:endParaRPr lang="en-US" altLang="x-none" sz="2800" b="1" dirty="0">
              <a:solidFill>
                <a:srgbClr val="0000FF"/>
              </a:solidFill>
              <a:latin typeface="Times New Roman" panose="02020603050405020304" pitchFamily="18" charset="0"/>
              <a:ea typeface="Times New Roman" panose="02020603050405020304" pitchFamily="18" charset="0"/>
            </a:endParaRPr>
          </a:p>
        </p:txBody>
      </p:sp>
      <p:sp>
        <p:nvSpPr>
          <p:cNvPr id="9221" name="AutoShape 11"/>
          <p:cNvSpPr/>
          <p:nvPr/>
        </p:nvSpPr>
        <p:spPr>
          <a:xfrm>
            <a:off x="5508625" y="1484313"/>
            <a:ext cx="1511300" cy="144462"/>
          </a:xfrm>
          <a:prstGeom prst="rightArrow">
            <a:avLst>
              <a:gd name="adj1" fmla="val 50000"/>
              <a:gd name="adj2" fmla="val 261539"/>
            </a:avLst>
          </a:prstGeom>
          <a:solidFill>
            <a:schemeClr val="accent1"/>
          </a:solidFill>
          <a:ln w="9525" cap="flat" cmpd="sng">
            <a:solidFill>
              <a:schemeClr val="tx1"/>
            </a:solidFill>
            <a:prstDash val="solid"/>
            <a:miter/>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pic>
        <p:nvPicPr>
          <p:cNvPr id="9222" name="Picture 12" descr="P1030849"/>
          <p:cNvPicPr>
            <a:picLocks noChangeAspect="1"/>
          </p:cNvPicPr>
          <p:nvPr/>
        </p:nvPicPr>
        <p:blipFill>
          <a:blip r:embed="rId3">
            <a:lum bright="-17999" contrast="6000"/>
          </a:blip>
          <a:stretch>
            <a:fillRect/>
          </a:stretch>
        </p:blipFill>
        <p:spPr>
          <a:xfrm>
            <a:off x="5219700" y="144463"/>
            <a:ext cx="2546350" cy="3429000"/>
          </a:xfrm>
          <a:prstGeom prst="rect">
            <a:avLst/>
          </a:prstGeom>
          <a:noFill/>
          <a:ln w="9525">
            <a:noFill/>
          </a:ln>
        </p:spPr>
      </p:pic>
      <p:grpSp>
        <p:nvGrpSpPr>
          <p:cNvPr id="2" name="Group 18"/>
          <p:cNvGrpSpPr/>
          <p:nvPr/>
        </p:nvGrpSpPr>
        <p:grpSpPr>
          <a:xfrm>
            <a:off x="468313" y="5445125"/>
            <a:ext cx="8064500" cy="1439863"/>
            <a:chOff x="295" y="2614"/>
            <a:chExt cx="5080" cy="907"/>
          </a:xfrm>
        </p:grpSpPr>
        <p:sp>
          <p:nvSpPr>
            <p:cNvPr id="9233" name="AutoShape 17"/>
            <p:cNvSpPr/>
            <p:nvPr/>
          </p:nvSpPr>
          <p:spPr>
            <a:xfrm>
              <a:off x="295" y="2614"/>
              <a:ext cx="5080" cy="907"/>
            </a:xfrm>
            <a:prstGeom prst="horizontalScroll">
              <a:avLst>
                <a:gd name="adj" fmla="val 12500"/>
              </a:avLst>
            </a:prstGeom>
            <a:solidFill>
              <a:schemeClr val="tx2">
                <a:lumMod val="20000"/>
                <a:lumOff val="80000"/>
              </a:schemeClr>
            </a:solidFill>
            <a:ln w="9525" cap="flat" cmpd="sng">
              <a:solidFill>
                <a:schemeClr val="tx1"/>
              </a:solidFill>
              <a:prstDash val="solid"/>
              <a:headEnd type="none" w="med" len="med"/>
              <a:tailEnd type="none" w="med" len="med"/>
            </a:ln>
          </p:spPr>
          <p:txBody>
            <a:bodyPr wrap="none" anchor="ctr"/>
            <a:lstStyle/>
            <a:p>
              <a:endParaRPr lang="en-US" altLang="x-none" dirty="0">
                <a:latin typeface="Times New Roman" panose="02020603050405020304" pitchFamily="18" charset="0"/>
                <a:ea typeface="Times New Roman" panose="02020603050405020304" pitchFamily="18" charset="0"/>
              </a:endParaRPr>
            </a:p>
          </p:txBody>
        </p:sp>
        <p:sp>
          <p:nvSpPr>
            <p:cNvPr id="9234" name="Text Box 16"/>
            <p:cNvSpPr txBox="1"/>
            <p:nvPr/>
          </p:nvSpPr>
          <p:spPr>
            <a:xfrm>
              <a:off x="431" y="2729"/>
              <a:ext cx="4898" cy="678"/>
            </a:xfrm>
            <a:prstGeom prst="rect">
              <a:avLst/>
            </a:prstGeom>
            <a:noFill/>
            <a:ln w="9525">
              <a:noFill/>
            </a:ln>
          </p:spPr>
          <p:txBody>
            <a:bodyPr>
              <a:spAutoFit/>
            </a:bodyPr>
            <a:lstStyle/>
            <a:p>
              <a:pPr>
                <a:spcBef>
                  <a:spcPct val="50000"/>
                </a:spcBef>
              </a:pPr>
              <a:r>
                <a:rPr lang="en-US" altLang="x-none" sz="3200" b="1" dirty="0" smtClean="0">
                  <a:solidFill>
                    <a:schemeClr val="tx1"/>
                  </a:solidFill>
                  <a:latin typeface="Times New Roman" panose="02020603050405020304" pitchFamily="18" charset="0"/>
                  <a:cs typeface="Times New Roman" panose="02020603050405020304" pitchFamily="18" charset="0"/>
                </a:rPr>
                <a:t>8.Khi </a:t>
              </a:r>
              <a:r>
                <a:rPr lang="en-US" altLang="x-none" sz="3200" b="1" dirty="0">
                  <a:solidFill>
                    <a:schemeClr val="tx1"/>
                  </a:solidFill>
                  <a:latin typeface="Times New Roman" panose="02020603050405020304" pitchFamily="18" charset="0"/>
                  <a:cs typeface="Times New Roman" panose="02020603050405020304" pitchFamily="18" charset="0"/>
                </a:rPr>
                <a:t>đi trên đường em cần đi sát lề đường bên phải</a:t>
              </a:r>
              <a:r>
                <a:rPr lang="en-US" altLang="x-none" sz="2400" b="1" dirty="0">
                  <a:solidFill>
                    <a:schemeClr val="tx1"/>
                  </a:solidFill>
                  <a:latin typeface="Times New Roman" panose="02020603050405020304" pitchFamily="18" charset="0"/>
                  <a:cs typeface="Times New Roman" panose="02020603050405020304" pitchFamily="18" charset="0"/>
                </a:rPr>
                <a:t>.</a:t>
              </a:r>
              <a:endParaRPr lang="en-US" altLang="x-none"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224" name="Text Box 24"/>
          <p:cNvSpPr txBox="1"/>
          <p:nvPr/>
        </p:nvSpPr>
        <p:spPr>
          <a:xfrm>
            <a:off x="323850" y="2960688"/>
            <a:ext cx="1296988" cy="396875"/>
          </a:xfrm>
          <a:prstGeom prst="rect">
            <a:avLst/>
          </a:prstGeom>
          <a:noFill/>
          <a:ln w="9525">
            <a:noFill/>
          </a:ln>
        </p:spPr>
        <p:txBody>
          <a:bodyPr>
            <a:spAutoFit/>
          </a:bodyPr>
          <a:lstStyle/>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A</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sp>
        <p:nvSpPr>
          <p:cNvPr id="9225" name="Text Box 25"/>
          <p:cNvSpPr txBox="1"/>
          <p:nvPr/>
        </p:nvSpPr>
        <p:spPr>
          <a:xfrm>
            <a:off x="7883525" y="3068638"/>
            <a:ext cx="1296988" cy="396875"/>
          </a:xfrm>
          <a:prstGeom prst="rect">
            <a:avLst/>
          </a:prstGeom>
          <a:noFill/>
          <a:ln w="9525">
            <a:noFill/>
          </a:ln>
        </p:spPr>
        <p:txBody>
          <a:bodyPr>
            <a:spAutoFit/>
          </a:bodyPr>
          <a:lstStyle/>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B</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grpSp>
        <p:nvGrpSpPr>
          <p:cNvPr id="3" name="Group 30"/>
          <p:cNvGrpSpPr/>
          <p:nvPr/>
        </p:nvGrpSpPr>
        <p:grpSpPr>
          <a:xfrm>
            <a:off x="215900" y="4797425"/>
            <a:ext cx="8820150" cy="576263"/>
            <a:chOff x="158" y="3022"/>
            <a:chExt cx="5602" cy="363"/>
          </a:xfrm>
        </p:grpSpPr>
        <p:sp>
          <p:nvSpPr>
            <p:cNvPr id="9231" name="AutoShape 27"/>
            <p:cNvSpPr/>
            <p:nvPr/>
          </p:nvSpPr>
          <p:spPr>
            <a:xfrm>
              <a:off x="158" y="3022"/>
              <a:ext cx="5602" cy="363"/>
            </a:xfrm>
            <a:prstGeom prst="wedgeRoundRectCallout">
              <a:avLst>
                <a:gd name="adj1" fmla="val -43269"/>
                <a:gd name="adj2" fmla="val 62398"/>
                <a:gd name="adj3" fmla="val 16667"/>
              </a:avLst>
            </a:prstGeom>
            <a:solidFill>
              <a:schemeClr val="accent1"/>
            </a:solidFill>
            <a:ln w="9525" cap="flat" cmpd="sng">
              <a:solidFill>
                <a:schemeClr val="tx1"/>
              </a:solidFill>
              <a:prstDash val="solid"/>
              <a:miter/>
              <a:headEnd type="none" w="med" len="med"/>
              <a:tailEnd type="none" w="med" len="med"/>
            </a:ln>
          </p:spPr>
          <p:txBody>
            <a:bodyPr/>
            <a:lstStyle/>
            <a:p>
              <a:pPr algn="ctr"/>
              <a:endParaRPr lang="en-US" altLang="x-none" dirty="0">
                <a:latin typeface="Times New Roman" panose="02020603050405020304" pitchFamily="18" charset="0"/>
                <a:ea typeface="Times New Roman" panose="02020603050405020304" pitchFamily="18" charset="0"/>
              </a:endParaRPr>
            </a:p>
          </p:txBody>
        </p:sp>
        <p:sp>
          <p:nvSpPr>
            <p:cNvPr id="9232" name="Text Box 29"/>
            <p:cNvSpPr txBox="1"/>
            <p:nvPr/>
          </p:nvSpPr>
          <p:spPr>
            <a:xfrm>
              <a:off x="158" y="3022"/>
              <a:ext cx="5602" cy="329"/>
            </a:xfrm>
            <a:prstGeom prst="rect">
              <a:avLst/>
            </a:prstGeom>
            <a:noFill/>
            <a:ln w="9525">
              <a:noFill/>
            </a:ln>
          </p:spPr>
          <p:txBody>
            <a:bodyPr>
              <a:spAutoFit/>
            </a:bodyPr>
            <a:lstStyle/>
            <a:p>
              <a:pPr>
                <a:spcBef>
                  <a:spcPct val="50000"/>
                </a:spcBef>
              </a:pPr>
              <a:r>
                <a:rPr lang="en-US" altLang="x-none" sz="2800" b="1" dirty="0">
                  <a:latin typeface="Times New Roman" panose="02020603050405020304" pitchFamily="18" charset="0"/>
                  <a:cs typeface="Times New Roman" panose="02020603050405020304" pitchFamily="18" charset="0"/>
                </a:rPr>
                <a:t>Vậy khi đi trên đường, em cần đi sát lề đường bên n</a:t>
              </a:r>
              <a:r>
                <a:rPr lang="en-US" altLang="x-none" sz="2800" b="1" dirty="0">
                  <a:latin typeface="Times New Roman" panose="02020603050405020304" pitchFamily="18" charset="0"/>
                  <a:ea typeface="Times New Roman" panose="02020603050405020304" pitchFamily="18" charset="0"/>
                </a:rPr>
                <a:t>à</a:t>
              </a:r>
              <a:r>
                <a:rPr lang="en-US" altLang="x-none" sz="2800" b="1" dirty="0">
                  <a:latin typeface="Times New Roman" panose="02020603050405020304" pitchFamily="18" charset="0"/>
                  <a:cs typeface="Times New Roman" panose="02020603050405020304" pitchFamily="18" charset="0"/>
                </a:rPr>
                <a:t>o?</a:t>
              </a:r>
              <a:r>
                <a:rPr lang="en-US" altLang="x-none" sz="1800" dirty="0">
                  <a:latin typeface="Times New Roman" panose="02020603050405020304" pitchFamily="18" charset="0"/>
                  <a:cs typeface="Times New Roman" panose="02020603050405020304" pitchFamily="18" charset="0"/>
                </a:rPr>
                <a:t> </a:t>
              </a:r>
              <a:endParaRPr lang="en-US" altLang="x-none" sz="1800" dirty="0">
                <a:latin typeface="Times New Roman" panose="02020603050405020304" pitchFamily="18" charset="0"/>
                <a:ea typeface="Times New Roman" panose="02020603050405020304" pitchFamily="18" charset="0"/>
              </a:endParaRPr>
            </a:p>
          </p:txBody>
        </p:sp>
      </p:grpSp>
      <p:sp>
        <p:nvSpPr>
          <p:cNvPr id="40991" name="Text Box 31"/>
          <p:cNvSpPr txBox="1"/>
          <p:nvPr/>
        </p:nvSpPr>
        <p:spPr>
          <a:xfrm>
            <a:off x="1621155" y="2930525"/>
            <a:ext cx="2374900" cy="583565"/>
          </a:xfrm>
          <a:prstGeom prst="rect">
            <a:avLst/>
          </a:prstGeom>
          <a:solidFill>
            <a:srgbClr val="FFFF00"/>
          </a:solidFill>
          <a:ln w="9525">
            <a:noFill/>
          </a:ln>
        </p:spPr>
        <p:txBody>
          <a:bodyPr wrap="square">
            <a:spAutoFit/>
          </a:bodyPr>
          <a:lstStyle/>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đúng</a:t>
            </a:r>
            <a:endParaRPr lang="en-US" altLang="x-none" sz="3200" b="1" dirty="0">
              <a:solidFill>
                <a:srgbClr val="FF0000"/>
              </a:solidFill>
              <a:latin typeface="Times New Roman" panose="02020603050405020304" pitchFamily="18" charset="0"/>
              <a:ea typeface="Times New Roman" panose="02020603050405020304" pitchFamily="18" charset="0"/>
            </a:endParaRPr>
          </a:p>
        </p:txBody>
      </p:sp>
      <p:sp>
        <p:nvSpPr>
          <p:cNvPr id="40992" name="Text Box 32"/>
          <p:cNvSpPr txBox="1"/>
          <p:nvPr/>
        </p:nvSpPr>
        <p:spPr>
          <a:xfrm>
            <a:off x="5220335" y="3068955"/>
            <a:ext cx="2545080" cy="583565"/>
          </a:xfrm>
          <a:prstGeom prst="rect">
            <a:avLst/>
          </a:prstGeom>
          <a:solidFill>
            <a:srgbClr val="FFFF00"/>
          </a:solidFill>
          <a:ln w="9525">
            <a:noFill/>
          </a:ln>
        </p:spPr>
        <p:txBody>
          <a:bodyPr wrap="square">
            <a:spAutoFit/>
          </a:bodyPr>
          <a:lstStyle/>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sai</a:t>
            </a:r>
            <a:endParaRPr lang="en-US" altLang="x-none"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995" name="Line 35"/>
          <p:cNvSpPr/>
          <p:nvPr/>
        </p:nvSpPr>
        <p:spPr>
          <a:xfrm flipH="1">
            <a:off x="5867400" y="1844675"/>
            <a:ext cx="1366838" cy="1295400"/>
          </a:xfrm>
          <a:prstGeom prst="line">
            <a:avLst/>
          </a:prstGeom>
          <a:ln w="50800" cap="flat" cmpd="sng">
            <a:solidFill>
              <a:srgbClr val="FF0000"/>
            </a:solidFill>
            <a:prstDash val="solid"/>
            <a:headEnd type="none" w="med" len="med"/>
            <a:tailEnd type="none" w="med" len="med"/>
          </a:ln>
        </p:spPr>
      </p:sp>
      <p:sp>
        <p:nvSpPr>
          <p:cNvPr id="40996" name="Line 36"/>
          <p:cNvSpPr/>
          <p:nvPr/>
        </p:nvSpPr>
        <p:spPr>
          <a:xfrm flipH="1" flipV="1">
            <a:off x="5795963" y="1989138"/>
            <a:ext cx="1584325" cy="1295400"/>
          </a:xfrm>
          <a:prstGeom prst="line">
            <a:avLst/>
          </a:prstGeom>
          <a:ln w="50800" cap="flat" cmpd="sng">
            <a:solidFill>
              <a:srgbClr val="FF0000"/>
            </a:solidFill>
            <a:prstDash val="soli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additive="base">
                                        <p:cTn id="7" dur="500" fill="hold"/>
                                        <p:tgtEl>
                                          <p:spTgt spid="40968"/>
                                        </p:tgtEl>
                                        <p:attrNameLst>
                                          <p:attrName>ppt_x</p:attrName>
                                        </p:attrNameLst>
                                      </p:cBhvr>
                                      <p:tavLst>
                                        <p:tav tm="0">
                                          <p:val>
                                            <p:strVal val="#ppt_x"/>
                                          </p:val>
                                        </p:tav>
                                        <p:tav tm="100000">
                                          <p:val>
                                            <p:strVal val="#ppt_x"/>
                                          </p:val>
                                        </p:tav>
                                      </p:tavLst>
                                    </p:anim>
                                    <p:anim calcmode="lin" valueType="num">
                                      <p:cBhvr additive="base">
                                        <p:cTn id="8"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91"/>
                                        </p:tgtEl>
                                        <p:attrNameLst>
                                          <p:attrName>style.visibility</p:attrName>
                                        </p:attrNameLst>
                                      </p:cBhvr>
                                      <p:to>
                                        <p:strVal val="visible"/>
                                      </p:to>
                                    </p:set>
                                    <p:animEffect transition="in" filter="wipe(down)">
                                      <p:cBhvr>
                                        <p:cTn id="13" dur="500"/>
                                        <p:tgtEl>
                                          <p:spTgt spid="409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0992"/>
                                        </p:tgtEl>
                                        <p:attrNameLst>
                                          <p:attrName>style.visibility</p:attrName>
                                        </p:attrNameLst>
                                      </p:cBhvr>
                                      <p:to>
                                        <p:strVal val="visible"/>
                                      </p:to>
                                    </p:set>
                                    <p:animEffect transition="in" filter="wipe(down)">
                                      <p:cBhvr>
                                        <p:cTn id="18" dur="500"/>
                                        <p:tgtEl>
                                          <p:spTgt spid="4099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996"/>
                                        </p:tgtEl>
                                        <p:attrNameLst>
                                          <p:attrName>style.visibility</p:attrName>
                                        </p:attrNameLst>
                                      </p:cBhvr>
                                      <p:to>
                                        <p:strVal val="visible"/>
                                      </p:to>
                                    </p:set>
                                    <p:anim calcmode="lin" valueType="num">
                                      <p:cBhvr additive="base">
                                        <p:cTn id="23" dur="500" fill="hold"/>
                                        <p:tgtEl>
                                          <p:spTgt spid="40996"/>
                                        </p:tgtEl>
                                        <p:attrNameLst>
                                          <p:attrName>ppt_x</p:attrName>
                                        </p:attrNameLst>
                                      </p:cBhvr>
                                      <p:tavLst>
                                        <p:tav tm="0">
                                          <p:val>
                                            <p:strVal val="#ppt_x"/>
                                          </p:val>
                                        </p:tav>
                                        <p:tav tm="100000">
                                          <p:val>
                                            <p:strVal val="#ppt_x"/>
                                          </p:val>
                                        </p:tav>
                                      </p:tavLst>
                                    </p:anim>
                                    <p:anim calcmode="lin" valueType="num">
                                      <p:cBhvr additive="base">
                                        <p:cTn id="24" dur="500" fill="hold"/>
                                        <p:tgtEl>
                                          <p:spTgt spid="4099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995"/>
                                        </p:tgtEl>
                                        <p:attrNameLst>
                                          <p:attrName>style.visibility</p:attrName>
                                        </p:attrNameLst>
                                      </p:cBhvr>
                                      <p:to>
                                        <p:strVal val="visible"/>
                                      </p:to>
                                    </p:set>
                                    <p:anim calcmode="lin" valueType="num">
                                      <p:cBhvr additive="base">
                                        <p:cTn id="27" dur="500" fill="hold"/>
                                        <p:tgtEl>
                                          <p:spTgt spid="40995"/>
                                        </p:tgtEl>
                                        <p:attrNameLst>
                                          <p:attrName>ppt_x</p:attrName>
                                        </p:attrNameLst>
                                      </p:cBhvr>
                                      <p:tavLst>
                                        <p:tav tm="0">
                                          <p:val>
                                            <p:strVal val="#ppt_x"/>
                                          </p:val>
                                        </p:tav>
                                        <p:tav tm="100000">
                                          <p:val>
                                            <p:strVal val="#ppt_x"/>
                                          </p:val>
                                        </p:tav>
                                      </p:tavLst>
                                    </p:anim>
                                    <p:anim calcmode="lin" valueType="num">
                                      <p:cBhvr additive="base">
                                        <p:cTn id="28" dur="500" fill="hold"/>
                                        <p:tgtEl>
                                          <p:spTgt spid="409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91" grpId="0" bldLvl="0" animBg="1"/>
      <p:bldP spid="4099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marL="342900" indent="-342900">
              <a:buFont typeface="Wingdings" panose="05000000000000000000" pitchFamily="2" charset="2"/>
              <a:buChar char="Ø"/>
            </a:pPr>
            <a:r>
              <a:rPr lang="en-US" sz="1800" b="0" u="none" dirty="0" err="1">
                <a:solidFill>
                  <a:schemeClr val="tx1"/>
                </a:solidFill>
              </a:rPr>
              <a:t>Đ</a:t>
            </a:r>
            <a:r>
              <a:rPr lang="en-US" sz="1800" b="0" u="none" dirty="0" err="1" smtClean="0">
                <a:solidFill>
                  <a:schemeClr val="tx1"/>
                </a:solidFill>
              </a:rPr>
              <a:t>i</a:t>
            </a:r>
            <a:r>
              <a:rPr lang="en-US" sz="1800" b="0" u="none" dirty="0" smtClean="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phần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làn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dành</a:t>
            </a:r>
            <a:r>
              <a:rPr lang="en-US" sz="1800" b="0" u="none" dirty="0">
                <a:solidFill>
                  <a:schemeClr val="tx1"/>
                </a:solidFill>
              </a:rPr>
              <a:t> </a:t>
            </a:r>
            <a:r>
              <a:rPr lang="en-US" sz="1800" b="0" u="none" dirty="0" err="1">
                <a:solidFill>
                  <a:schemeClr val="tx1"/>
                </a:solidFill>
              </a:rPr>
              <a:t>cho</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thô</a:t>
            </a:r>
            <a:r>
              <a:rPr lang="en-US" sz="1800" b="0" u="none" dirty="0">
                <a:solidFill>
                  <a:schemeClr val="tx1"/>
                </a:solidFill>
              </a:rPr>
              <a:t> </a:t>
            </a:r>
            <a:r>
              <a:rPr lang="en-US" sz="1800" b="0" u="none" dirty="0" err="1">
                <a:solidFill>
                  <a:schemeClr val="tx1"/>
                </a:solidFill>
              </a:rPr>
              <a:t>sơ</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bên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theo</a:t>
            </a:r>
            <a:r>
              <a:rPr lang="en-US" sz="1800" b="0" u="none" dirty="0">
                <a:solidFill>
                  <a:schemeClr val="tx1"/>
                </a:solidFill>
              </a:rPr>
              <a:t> </a:t>
            </a:r>
            <a:r>
              <a:rPr lang="en-US" sz="1800" b="0" u="none" dirty="0" err="1">
                <a:solidFill>
                  <a:schemeClr val="tx1"/>
                </a:solidFill>
              </a:rPr>
              <a:t>chiều</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mình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sym typeface="+mn-ea"/>
              </a:rPr>
              <a:t>Tuân</a:t>
            </a:r>
            <a:r>
              <a:rPr lang="en-US" sz="1800" b="0" u="none" dirty="0">
                <a:solidFill>
                  <a:schemeClr val="tx1"/>
                </a:solidFill>
                <a:sym typeface="+mn-ea"/>
              </a:rPr>
              <a:t> </a:t>
            </a:r>
            <a:r>
              <a:rPr lang="en-US" sz="1800" b="0" u="none" dirty="0" err="1">
                <a:solidFill>
                  <a:schemeClr val="tx1"/>
                </a:solidFill>
                <a:sym typeface="+mn-ea"/>
              </a:rPr>
              <a:t>thủ</a:t>
            </a:r>
            <a:r>
              <a:rPr lang="en-US" sz="1800" b="0" u="none" dirty="0">
                <a:solidFill>
                  <a:schemeClr val="tx1"/>
                </a:solidFill>
                <a:sym typeface="+mn-ea"/>
              </a:rPr>
              <a:t> </a:t>
            </a:r>
            <a:r>
              <a:rPr lang="en-US" sz="1800" b="0" u="none" dirty="0" err="1">
                <a:solidFill>
                  <a:schemeClr val="tx1"/>
                </a:solidFill>
                <a:sym typeface="+mn-ea"/>
              </a:rPr>
              <a:t>tín</a:t>
            </a:r>
            <a:r>
              <a:rPr lang="en-US" sz="1800" b="0" u="none" dirty="0">
                <a:solidFill>
                  <a:schemeClr val="tx1"/>
                </a:solidFill>
                <a:sym typeface="+mn-ea"/>
              </a:rPr>
              <a:t> </a:t>
            </a:r>
            <a:r>
              <a:rPr lang="en-US" sz="1800" b="0" u="none" dirty="0" err="1">
                <a:solidFill>
                  <a:schemeClr val="tx1"/>
                </a:solidFill>
                <a:sym typeface="+mn-ea"/>
              </a:rPr>
              <a:t>hiệu</a:t>
            </a:r>
            <a:r>
              <a:rPr lang="en-US" sz="1800" b="0" u="none" dirty="0">
                <a:solidFill>
                  <a:schemeClr val="tx1"/>
                </a:solidFill>
                <a:sym typeface="+mn-ea"/>
              </a:rPr>
              <a:t> </a:t>
            </a:r>
            <a:r>
              <a:rPr lang="en-US" sz="1800" b="0" u="none" dirty="0" err="1">
                <a:solidFill>
                  <a:schemeClr val="tx1"/>
                </a:solidFill>
                <a:sym typeface="+mn-ea"/>
              </a:rPr>
              <a:t>đèn</a:t>
            </a:r>
            <a:r>
              <a:rPr lang="en-US" sz="1800" b="0" u="none" dirty="0">
                <a:solidFill>
                  <a:schemeClr val="tx1"/>
                </a:solidFill>
                <a:sym typeface="+mn-ea"/>
              </a:rPr>
              <a:t> </a:t>
            </a:r>
            <a:r>
              <a:rPr lang="en-US" sz="1800" b="0" u="none" dirty="0" err="1">
                <a:solidFill>
                  <a:schemeClr val="tx1"/>
                </a:solidFill>
                <a:sym typeface="+mn-ea"/>
              </a:rPr>
              <a:t>giao</a:t>
            </a:r>
            <a:r>
              <a:rPr lang="en-US" sz="1800" b="0" u="none" dirty="0">
                <a:solidFill>
                  <a:schemeClr val="tx1"/>
                </a:solidFill>
                <a:sym typeface="+mn-ea"/>
              </a:rPr>
              <a:t> </a:t>
            </a:r>
            <a:r>
              <a:rPr lang="en-US" sz="1800" b="0" u="none" dirty="0" err="1">
                <a:solidFill>
                  <a:schemeClr val="tx1"/>
                </a:solidFill>
                <a:sym typeface="+mn-ea"/>
              </a:rPr>
              <a:t>thông</a:t>
            </a:r>
            <a:r>
              <a:rPr lang="en-US" sz="1800" b="0" u="none" dirty="0">
                <a:solidFill>
                  <a:schemeClr val="tx1"/>
                </a:solidFill>
                <a:sym typeface="+mn-ea"/>
              </a:rPr>
              <a:t> </a:t>
            </a:r>
            <a:r>
              <a:rPr lang="en-US" sz="1800" b="0" u="none" dirty="0" err="1">
                <a:solidFill>
                  <a:schemeClr val="tx1"/>
                </a:solidFill>
                <a:sym typeface="+mn-ea"/>
              </a:rPr>
              <a:t>và</a:t>
            </a:r>
            <a:r>
              <a:rPr lang="en-US" sz="1800" b="0" u="none" dirty="0">
                <a:solidFill>
                  <a:schemeClr val="tx1"/>
                </a:solidFill>
                <a:sym typeface="+mn-ea"/>
              </a:rPr>
              <a:t> </a:t>
            </a:r>
            <a:r>
              <a:rPr lang="en-US" sz="1800" b="0" u="none" dirty="0" err="1">
                <a:solidFill>
                  <a:schemeClr val="tx1"/>
                </a:solidFill>
                <a:sym typeface="+mn-ea"/>
              </a:rPr>
              <a:t>các</a:t>
            </a:r>
            <a:r>
              <a:rPr lang="en-US" sz="1800" b="0" u="none" dirty="0">
                <a:solidFill>
                  <a:schemeClr val="tx1"/>
                </a:solidFill>
                <a:sym typeface="+mn-ea"/>
              </a:rPr>
              <a:t> </a:t>
            </a:r>
            <a:r>
              <a:rPr lang="en-US" sz="1800" b="0" u="none" dirty="0" err="1">
                <a:solidFill>
                  <a:schemeClr val="tx1"/>
                </a:solidFill>
                <a:sym typeface="+mn-ea"/>
              </a:rPr>
              <a:t>hiệu</a:t>
            </a:r>
            <a:r>
              <a:rPr lang="en-US" sz="1800" b="0" u="none" dirty="0">
                <a:solidFill>
                  <a:schemeClr val="tx1"/>
                </a:solidFill>
                <a:sym typeface="+mn-ea"/>
              </a:rPr>
              <a:t> </a:t>
            </a:r>
            <a:r>
              <a:rPr lang="en-US" sz="1800" b="0" u="none" dirty="0" err="1">
                <a:solidFill>
                  <a:schemeClr val="tx1"/>
                </a:solidFill>
                <a:sym typeface="+mn-ea"/>
              </a:rPr>
              <a:t>lệnh</a:t>
            </a:r>
            <a:r>
              <a:rPr lang="en-US" sz="1800" b="0" u="none" dirty="0">
                <a:solidFill>
                  <a:schemeClr val="tx1"/>
                </a:solidFill>
                <a:sym typeface="+mn-ea"/>
              </a:rPr>
              <a:t> </a:t>
            </a:r>
            <a:r>
              <a:rPr lang="en-US" sz="1800" b="0" u="none" dirty="0" err="1">
                <a:solidFill>
                  <a:schemeClr val="tx1"/>
                </a:solidFill>
                <a:sym typeface="+mn-ea"/>
              </a:rPr>
              <a:t>của</a:t>
            </a:r>
            <a:r>
              <a:rPr lang="en-US" sz="1800" b="0" u="none" dirty="0">
                <a:solidFill>
                  <a:schemeClr val="tx1"/>
                </a:solidFill>
                <a:sym typeface="+mn-ea"/>
              </a:rPr>
              <a:t> </a:t>
            </a:r>
            <a:r>
              <a:rPr lang="en-US" sz="1800" b="0" u="none" dirty="0" err="1">
                <a:solidFill>
                  <a:schemeClr val="tx1"/>
                </a:solidFill>
                <a:sym typeface="+mn-ea"/>
              </a:rPr>
              <a:t>người</a:t>
            </a:r>
            <a:r>
              <a:rPr lang="en-US" sz="1800" b="0" u="none" dirty="0">
                <a:solidFill>
                  <a:schemeClr val="tx1"/>
                </a:solidFill>
                <a:sym typeface="+mn-ea"/>
              </a:rPr>
              <a:t> </a:t>
            </a:r>
            <a:r>
              <a:rPr lang="en-US" sz="1800" b="0" u="none" dirty="0" err="1">
                <a:solidFill>
                  <a:schemeClr val="tx1"/>
                </a:solidFill>
                <a:sym typeface="+mn-ea"/>
              </a:rPr>
              <a:t>điều</a:t>
            </a:r>
            <a:r>
              <a:rPr lang="en-US" sz="1800" b="0" u="none" dirty="0">
                <a:solidFill>
                  <a:schemeClr val="tx1"/>
                </a:solidFill>
                <a:sym typeface="+mn-ea"/>
              </a:rPr>
              <a:t> </a:t>
            </a:r>
            <a:r>
              <a:rPr lang="en-US" sz="1800" b="0" u="none" dirty="0" err="1">
                <a:solidFill>
                  <a:schemeClr val="tx1"/>
                </a:solidFill>
                <a:sym typeface="+mn-ea"/>
              </a:rPr>
              <a:t>khiển</a:t>
            </a:r>
            <a:r>
              <a:rPr lang="en-US" sz="1800" b="0" u="none" dirty="0">
                <a:solidFill>
                  <a:schemeClr val="tx1"/>
                </a:solidFill>
                <a:sym typeface="+mn-ea"/>
              </a:rPr>
              <a:t> </a:t>
            </a:r>
            <a:r>
              <a:rPr lang="en-US" sz="1800" b="0" u="none" dirty="0" err="1">
                <a:solidFill>
                  <a:schemeClr val="tx1"/>
                </a:solidFill>
                <a:sym typeface="+mn-ea"/>
              </a:rPr>
              <a:t>giao</a:t>
            </a:r>
            <a:r>
              <a:rPr lang="en-US" sz="1800" b="0" u="none" dirty="0">
                <a:solidFill>
                  <a:schemeClr val="tx1"/>
                </a:solidFill>
                <a:sym typeface="+mn-ea"/>
              </a:rPr>
              <a:t> </a:t>
            </a:r>
            <a:r>
              <a:rPr lang="en-US" sz="1800" b="0" u="none" dirty="0" err="1">
                <a:solidFill>
                  <a:schemeClr val="tx1"/>
                </a:solidFill>
                <a:sym typeface="+mn-ea"/>
              </a:rPr>
              <a:t>thông</a:t>
            </a:r>
            <a:r>
              <a:rPr lang="en-US" sz="1800" b="0" u="none" dirty="0">
                <a:solidFill>
                  <a:schemeClr val="tx1"/>
                </a:solidFill>
                <a:sym typeface="+mn-ea"/>
              </a:rPr>
              <a:t>. </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sym typeface="+mn-ea"/>
              </a:rPr>
              <a:t>Không</a:t>
            </a:r>
            <a:r>
              <a:rPr lang="en-US" sz="1800" b="0" u="none" dirty="0">
                <a:solidFill>
                  <a:schemeClr val="tx1"/>
                </a:solidFill>
                <a:sym typeface="+mn-ea"/>
              </a:rPr>
              <a:t> </a:t>
            </a:r>
            <a:r>
              <a:rPr lang="en-US" sz="1800" b="0" u="none" dirty="0" err="1">
                <a:solidFill>
                  <a:schemeClr val="tx1"/>
                </a:solidFill>
                <a:sym typeface="+mn-ea"/>
              </a:rPr>
              <a:t>được</a:t>
            </a:r>
            <a:r>
              <a:rPr lang="en-US" sz="1800" b="0" u="none" dirty="0">
                <a:solidFill>
                  <a:schemeClr val="tx1"/>
                </a:solidFill>
                <a:sym typeface="+mn-ea"/>
              </a:rPr>
              <a:t> </a:t>
            </a:r>
            <a:r>
              <a:rPr lang="en-US" sz="1800" b="0" u="none" dirty="0" err="1">
                <a:solidFill>
                  <a:schemeClr val="tx1"/>
                </a:solidFill>
                <a:sym typeface="+mn-ea"/>
              </a:rPr>
              <a:t>sử</a:t>
            </a:r>
            <a:r>
              <a:rPr lang="en-US" sz="1800" b="0" u="none" dirty="0">
                <a:solidFill>
                  <a:schemeClr val="tx1"/>
                </a:solidFill>
                <a:sym typeface="+mn-ea"/>
              </a:rPr>
              <a:t> </a:t>
            </a:r>
            <a:r>
              <a:rPr lang="en-US" sz="1800" b="0" u="none" dirty="0" err="1">
                <a:solidFill>
                  <a:schemeClr val="tx1"/>
                </a:solidFill>
                <a:sym typeface="+mn-ea"/>
              </a:rPr>
              <a:t>dụng</a:t>
            </a:r>
            <a:r>
              <a:rPr lang="en-US" sz="1800" b="0" u="none" dirty="0">
                <a:solidFill>
                  <a:schemeClr val="tx1"/>
                </a:solidFill>
                <a:sym typeface="+mn-ea"/>
              </a:rPr>
              <a:t> ô, </a:t>
            </a:r>
            <a:r>
              <a:rPr lang="en-US" sz="1800" b="0" u="none" dirty="0" err="1">
                <a:solidFill>
                  <a:schemeClr val="tx1"/>
                </a:solidFill>
                <a:sym typeface="+mn-ea"/>
              </a:rPr>
              <a:t>dù</a:t>
            </a:r>
            <a:r>
              <a:rPr lang="en-US" sz="1800" b="0" u="none" dirty="0">
                <a:solidFill>
                  <a:schemeClr val="tx1"/>
                </a:solidFill>
                <a:sym typeface="+mn-ea"/>
              </a:rPr>
              <a:t>, </a:t>
            </a:r>
            <a:r>
              <a:rPr lang="en-US" sz="1800" b="0" u="none" dirty="0" err="1" smtClean="0">
                <a:solidFill>
                  <a:schemeClr val="tx1"/>
                </a:solidFill>
                <a:sym typeface="+mn-ea"/>
              </a:rPr>
              <a:t>điện</a:t>
            </a:r>
            <a:r>
              <a:rPr lang="en-US" sz="1800" b="0" u="none" dirty="0" smtClean="0">
                <a:solidFill>
                  <a:schemeClr val="tx1"/>
                </a:solidFill>
                <a:sym typeface="+mn-ea"/>
              </a:rPr>
              <a:t> </a:t>
            </a:r>
            <a:r>
              <a:rPr lang="en-US" sz="1800" b="0" u="none" dirty="0" err="1">
                <a:solidFill>
                  <a:schemeClr val="tx1"/>
                </a:solidFill>
                <a:sym typeface="+mn-ea"/>
              </a:rPr>
              <a:t>thoại</a:t>
            </a:r>
            <a:r>
              <a:rPr lang="en-US" sz="1800" b="0" u="none" dirty="0">
                <a:solidFill>
                  <a:schemeClr val="tx1"/>
                </a:solidFill>
                <a:sym typeface="+mn-ea"/>
              </a:rPr>
              <a:t> di </a:t>
            </a:r>
            <a:r>
              <a:rPr lang="en-US" sz="1800" b="0" u="none" dirty="0" err="1">
                <a:solidFill>
                  <a:schemeClr val="tx1"/>
                </a:solidFill>
                <a:sym typeface="+mn-ea"/>
              </a:rPr>
              <a:t>động</a:t>
            </a:r>
            <a:r>
              <a:rPr lang="en-US" sz="1800" b="0" u="none" dirty="0" smtClean="0">
                <a:solidFill>
                  <a:schemeClr val="tx1"/>
                </a:solidFill>
                <a:sym typeface="+mn-ea"/>
              </a:rPr>
              <a:t>, </a:t>
            </a:r>
            <a:r>
              <a:rPr lang="en-US" sz="1800" b="0" u="none" dirty="0" err="1" smtClean="0">
                <a:solidFill>
                  <a:schemeClr val="tx1"/>
                </a:solidFill>
                <a:sym typeface="+mn-ea"/>
              </a:rPr>
              <a:t>thiết</a:t>
            </a:r>
            <a:r>
              <a:rPr lang="en-US" sz="1800" b="0" u="none" dirty="0" smtClean="0">
                <a:solidFill>
                  <a:schemeClr val="tx1"/>
                </a:solidFill>
                <a:sym typeface="+mn-ea"/>
              </a:rPr>
              <a:t> </a:t>
            </a:r>
            <a:r>
              <a:rPr lang="en-US" sz="1800" b="0" u="none" dirty="0" err="1">
                <a:solidFill>
                  <a:schemeClr val="tx1"/>
                </a:solidFill>
                <a:sym typeface="+mn-ea"/>
              </a:rPr>
              <a:t>bị</a:t>
            </a:r>
            <a:r>
              <a:rPr lang="en-US" sz="1800" b="0" u="none" dirty="0">
                <a:solidFill>
                  <a:schemeClr val="tx1"/>
                </a:solidFill>
                <a:sym typeface="+mn-ea"/>
              </a:rPr>
              <a:t> </a:t>
            </a:r>
            <a:r>
              <a:rPr lang="en-US" sz="1800" b="0" u="none" dirty="0" err="1">
                <a:solidFill>
                  <a:schemeClr val="tx1"/>
                </a:solidFill>
                <a:sym typeface="+mn-ea"/>
              </a:rPr>
              <a:t>âm</a:t>
            </a:r>
            <a:r>
              <a:rPr lang="en-US" sz="1800" b="0" u="none" dirty="0">
                <a:solidFill>
                  <a:schemeClr val="tx1"/>
                </a:solidFill>
                <a:sym typeface="+mn-ea"/>
              </a:rPr>
              <a:t> </a:t>
            </a:r>
            <a:r>
              <a:rPr lang="en-US" sz="1800" b="0" u="none" dirty="0" err="1">
                <a:solidFill>
                  <a:schemeClr val="tx1"/>
                </a:solidFill>
                <a:sym typeface="+mn-ea"/>
              </a:rPr>
              <a:t>thanh</a:t>
            </a:r>
            <a:r>
              <a:rPr lang="en-US" sz="1800" b="0" u="none" dirty="0">
                <a:solidFill>
                  <a:schemeClr val="tx1"/>
                </a:solidFill>
                <a:sym typeface="+mn-ea"/>
              </a:rPr>
              <a:t>… </a:t>
            </a:r>
            <a:r>
              <a:rPr lang="en-US" sz="1800" b="0" u="none" dirty="0" err="1">
                <a:solidFill>
                  <a:schemeClr val="tx1"/>
                </a:solidFill>
                <a:sym typeface="+mn-ea"/>
              </a:rPr>
              <a:t>khi</a:t>
            </a:r>
            <a:r>
              <a:rPr lang="en-US" sz="1800" b="0" u="none" dirty="0">
                <a:solidFill>
                  <a:schemeClr val="tx1"/>
                </a:solidFill>
                <a:sym typeface="+mn-ea"/>
              </a:rPr>
              <a:t> </a:t>
            </a:r>
            <a:r>
              <a:rPr lang="en-US" sz="1800" b="0" u="none" dirty="0" err="1">
                <a:solidFill>
                  <a:schemeClr val="tx1"/>
                </a:solidFill>
                <a:sym typeface="+mn-ea"/>
              </a:rPr>
              <a:t>đi</a:t>
            </a:r>
            <a:r>
              <a:rPr lang="en-US" sz="1800" b="0" u="none" dirty="0">
                <a:solidFill>
                  <a:schemeClr val="tx1"/>
                </a:solidFill>
                <a:sym typeface="+mn-ea"/>
              </a:rPr>
              <a:t> </a:t>
            </a:r>
            <a:r>
              <a:rPr lang="en-US" sz="1800" b="0" u="none" dirty="0" err="1">
                <a:solidFill>
                  <a:schemeClr val="tx1"/>
                </a:solidFill>
                <a:sym typeface="+mn-ea"/>
              </a:rPr>
              <a:t>xe</a:t>
            </a:r>
            <a:r>
              <a:rPr lang="en-US" sz="1800" b="0" u="none" dirty="0">
                <a:solidFill>
                  <a:schemeClr val="tx1"/>
                </a:solidFill>
                <a:sym typeface="+mn-ea"/>
              </a:rPr>
              <a:t> </a:t>
            </a:r>
            <a:r>
              <a:rPr lang="en-US" sz="1800" b="0" u="none" dirty="0" err="1">
                <a:solidFill>
                  <a:schemeClr val="tx1"/>
                </a:solidFill>
                <a:sym typeface="+mn-ea"/>
              </a:rPr>
              <a:t>đạp</a:t>
            </a:r>
            <a:endParaRPr lang="en-US" sz="1800" b="0" u="none" dirty="0" err="1">
              <a:solidFill>
                <a:schemeClr val="tx1"/>
              </a:solidFill>
            </a:endParaRPr>
          </a:p>
          <a:p>
            <a:pPr marL="342900" indent="-342900">
              <a:buFont typeface="Wingdings" panose="05000000000000000000" pitchFamily="2" charset="2"/>
              <a:buChar char="Ø"/>
            </a:pPr>
            <a:r>
              <a:rPr lang="en-US" sz="1800" b="0" u="none" dirty="0" err="1">
                <a:solidFill>
                  <a:schemeClr val="tx1"/>
                </a:solidFill>
                <a:sym typeface="+mn-ea"/>
              </a:rPr>
              <a:t>Không</a:t>
            </a:r>
            <a:r>
              <a:rPr lang="en-US" sz="1800" b="0" u="none" dirty="0">
                <a:solidFill>
                  <a:schemeClr val="tx1"/>
                </a:solidFill>
                <a:sym typeface="+mn-ea"/>
              </a:rPr>
              <a:t> </a:t>
            </a:r>
            <a:r>
              <a:rPr lang="en-US" sz="1800" b="0" u="none" dirty="0" err="1">
                <a:solidFill>
                  <a:schemeClr val="tx1"/>
                </a:solidFill>
                <a:sym typeface="+mn-ea"/>
              </a:rPr>
              <a:t>lạng</a:t>
            </a:r>
            <a:r>
              <a:rPr lang="en-US" sz="1800" b="0" u="none" dirty="0">
                <a:solidFill>
                  <a:schemeClr val="tx1"/>
                </a:solidFill>
                <a:sym typeface="+mn-ea"/>
              </a:rPr>
              <a:t> </a:t>
            </a:r>
            <a:r>
              <a:rPr lang="en-US" sz="1800" b="0" u="none" dirty="0" err="1">
                <a:solidFill>
                  <a:schemeClr val="tx1"/>
                </a:solidFill>
                <a:sym typeface="+mn-ea"/>
              </a:rPr>
              <a:t>lách</a:t>
            </a:r>
            <a:r>
              <a:rPr lang="en-US" sz="1800" b="0" u="none" dirty="0">
                <a:solidFill>
                  <a:schemeClr val="tx1"/>
                </a:solidFill>
                <a:sym typeface="+mn-ea"/>
              </a:rPr>
              <a:t>, </a:t>
            </a:r>
            <a:r>
              <a:rPr lang="en-US" sz="1800" b="0" u="none" dirty="0" err="1">
                <a:solidFill>
                  <a:schemeClr val="tx1"/>
                </a:solidFill>
                <a:sym typeface="+mn-ea"/>
              </a:rPr>
              <a:t>đu</a:t>
            </a:r>
            <a:r>
              <a:rPr lang="en-US" sz="1800" b="0" u="none" dirty="0">
                <a:solidFill>
                  <a:schemeClr val="tx1"/>
                </a:solidFill>
                <a:sym typeface="+mn-ea"/>
              </a:rPr>
              <a:t> </a:t>
            </a:r>
            <a:r>
              <a:rPr lang="en-US" sz="1800" b="0" u="none" dirty="0" err="1">
                <a:solidFill>
                  <a:schemeClr val="tx1"/>
                </a:solidFill>
                <a:sym typeface="+mn-ea"/>
              </a:rPr>
              <a:t>bám</a:t>
            </a:r>
            <a:r>
              <a:rPr lang="en-US" sz="1800" b="0" u="none" dirty="0">
                <a:solidFill>
                  <a:schemeClr val="tx1"/>
                </a:solidFill>
                <a:sym typeface="+mn-ea"/>
              </a:rPr>
              <a:t> </a:t>
            </a:r>
            <a:r>
              <a:rPr lang="en-US" sz="1800" b="0" u="none" dirty="0" err="1">
                <a:solidFill>
                  <a:schemeClr val="tx1"/>
                </a:solidFill>
                <a:sym typeface="+mn-ea"/>
              </a:rPr>
              <a:t>xe</a:t>
            </a:r>
            <a:r>
              <a:rPr lang="en-US" sz="1800" b="0" u="none" dirty="0">
                <a:solidFill>
                  <a:schemeClr val="tx1"/>
                </a:solidFill>
                <a:sym typeface="+mn-ea"/>
              </a:rPr>
              <a:t> </a:t>
            </a:r>
            <a:r>
              <a:rPr lang="en-US" sz="1800" b="0" u="none" dirty="0" err="1">
                <a:solidFill>
                  <a:schemeClr val="tx1"/>
                </a:solidFill>
                <a:sym typeface="+mn-ea"/>
              </a:rPr>
              <a:t>khác</a:t>
            </a:r>
            <a:endParaRPr lang="en-US" sz="1800" b="0" u="none" dirty="0" err="1">
              <a:solidFill>
                <a:schemeClr val="tx1"/>
              </a:solidFill>
            </a:endParaRPr>
          </a:p>
          <a:p>
            <a:pPr marL="342900" indent="-342900">
              <a:buFont typeface="Wingdings" panose="05000000000000000000" pitchFamily="2" charset="2"/>
              <a:buChar char="Ø"/>
            </a:pP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bằng</a:t>
            </a:r>
            <a:r>
              <a:rPr lang="en-US" sz="1800" b="0" u="none" dirty="0">
                <a:solidFill>
                  <a:schemeClr val="tx1"/>
                </a:solidFill>
              </a:rPr>
              <a:t> 2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đặt</a:t>
            </a:r>
            <a:r>
              <a:rPr lang="en-US" sz="1800" b="0" u="none" dirty="0">
                <a:solidFill>
                  <a:schemeClr val="tx1"/>
                </a:solidFill>
              </a:rPr>
              <a:t> </a:t>
            </a:r>
            <a:r>
              <a:rPr lang="en-US" sz="1800" b="0" u="none" dirty="0" err="1">
                <a:solidFill>
                  <a:schemeClr val="tx1"/>
                </a:solidFill>
              </a:rPr>
              <a:t>chân</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bàn</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phanh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đội</a:t>
            </a:r>
            <a:r>
              <a:rPr lang="en-US" sz="1800" b="0" u="none" dirty="0">
                <a:solidFill>
                  <a:schemeClr val="tx1"/>
                </a:solidFill>
              </a:rPr>
              <a:t> </a:t>
            </a:r>
            <a:r>
              <a:rPr lang="en-US" sz="1800" b="0" u="none" dirty="0" err="1">
                <a:solidFill>
                  <a:schemeClr val="tx1"/>
                </a:solidFill>
              </a:rPr>
              <a:t>mũ</a:t>
            </a:r>
            <a:r>
              <a:rPr lang="en-US" sz="1800" b="0" u="none" dirty="0">
                <a:solidFill>
                  <a:schemeClr val="tx1"/>
                </a:solidFill>
              </a:rPr>
              <a:t> </a:t>
            </a:r>
            <a:r>
              <a:rPr lang="en-US" sz="1800" b="0" u="none" dirty="0" err="1">
                <a:solidFill>
                  <a:schemeClr val="tx1"/>
                </a:solidFill>
              </a:rPr>
              <a:t>bảo</a:t>
            </a:r>
            <a:r>
              <a:rPr lang="en-US" sz="1800" b="0" u="none" dirty="0">
                <a:solidFill>
                  <a:schemeClr val="tx1"/>
                </a:solidFill>
              </a:rPr>
              <a:t> </a:t>
            </a:r>
            <a:r>
              <a:rPr lang="en-US" sz="1800" b="0" u="none" dirty="0" err="1">
                <a:solidFill>
                  <a:schemeClr val="tx1"/>
                </a:solidFill>
              </a:rPr>
              <a:t>hiểm</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Giảm</a:t>
            </a:r>
            <a:r>
              <a:rPr lang="en-US" sz="1800" b="0" u="none" dirty="0">
                <a:solidFill>
                  <a:schemeClr val="tx1"/>
                </a:solidFill>
              </a:rPr>
              <a:t> </a:t>
            </a:r>
            <a:r>
              <a:rPr lang="en-US" sz="1800" b="0" u="none" dirty="0" err="1">
                <a:solidFill>
                  <a:schemeClr val="tx1"/>
                </a:solidFill>
              </a:rPr>
              <a:t>tốc</a:t>
            </a:r>
            <a:r>
              <a:rPr lang="en-US" sz="1800" b="0" u="none" dirty="0">
                <a:solidFill>
                  <a:schemeClr val="tx1"/>
                </a:solidFill>
              </a:rPr>
              <a:t> </a:t>
            </a:r>
            <a:r>
              <a:rPr lang="en-US" sz="1800" b="0" u="none" dirty="0" err="1">
                <a:solidFill>
                  <a:schemeClr val="tx1"/>
                </a:solidFill>
              </a:rPr>
              <a:t>độ</a:t>
            </a:r>
            <a:r>
              <a:rPr lang="en-US" sz="1800" b="0" u="none" dirty="0">
                <a:solidFill>
                  <a:schemeClr val="tx1"/>
                </a:solidFill>
              </a:rPr>
              <a:t>, </a:t>
            </a:r>
            <a:r>
              <a:rPr lang="en-US" sz="1800" b="0" u="none" dirty="0" err="1">
                <a:solidFill>
                  <a:schemeClr val="tx1"/>
                </a:solidFill>
              </a:rPr>
              <a:t>đưa</a:t>
            </a:r>
            <a:r>
              <a:rPr lang="en-US" sz="1800" b="0" u="none" dirty="0">
                <a:solidFill>
                  <a:schemeClr val="tx1"/>
                </a:solidFill>
              </a:rPr>
              <a:t> </a:t>
            </a:r>
            <a:r>
              <a:rPr lang="en-US" sz="1800" b="0" u="none" dirty="0" err="1">
                <a:solidFill>
                  <a:schemeClr val="tx1"/>
                </a:solidFill>
              </a:rPr>
              <a:t>ra</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r>
              <a:rPr lang="en-US" sz="1800" b="0" u="none" dirty="0">
                <a:solidFill>
                  <a:schemeClr val="tx1"/>
                </a:solidFill>
              </a:rPr>
              <a:t> </a:t>
            </a:r>
            <a:r>
              <a:rPr lang="en-US" sz="1800" b="0" u="none" dirty="0" err="1">
                <a:solidFill>
                  <a:schemeClr val="tx1"/>
                </a:solidFill>
              </a:rPr>
              <a:t>nếu</a:t>
            </a:r>
            <a:r>
              <a:rPr lang="en-US" sz="1800" b="0" u="none" dirty="0">
                <a:solidFill>
                  <a:schemeClr val="tx1"/>
                </a:solidFill>
              </a:rPr>
              <a:t> </a:t>
            </a:r>
            <a:r>
              <a:rPr lang="en-US" sz="1800" b="0" u="none" dirty="0" err="1">
                <a:solidFill>
                  <a:schemeClr val="tx1"/>
                </a:solidFill>
              </a:rPr>
              <a:t>chuyển</a:t>
            </a:r>
            <a:r>
              <a:rPr lang="en-US" sz="1800" b="0" u="none" dirty="0">
                <a:solidFill>
                  <a:schemeClr val="tx1"/>
                </a:solidFill>
              </a:rPr>
              <a:t> </a:t>
            </a:r>
            <a:r>
              <a:rPr lang="en-US" sz="1800" b="0" u="none" dirty="0" err="1">
                <a:solidFill>
                  <a:schemeClr val="tx1"/>
                </a:solidFill>
              </a:rPr>
              <a:t>hướng</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Chờ</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xanh</a:t>
            </a:r>
            <a:r>
              <a:rPr lang="en-US" sz="1800" b="0" u="none" dirty="0">
                <a:solidFill>
                  <a:schemeClr val="tx1"/>
                </a:solidFill>
              </a:rPr>
              <a:t> </a:t>
            </a:r>
            <a:r>
              <a:rPr lang="en-US" sz="1800" b="0" u="none" dirty="0" err="1">
                <a:solidFill>
                  <a:schemeClr val="tx1"/>
                </a:solidFill>
              </a:rPr>
              <a:t>hoặc</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an </a:t>
            </a:r>
            <a:r>
              <a:rPr lang="en-US" sz="1800" b="0" u="none" dirty="0" err="1">
                <a:solidFill>
                  <a:schemeClr val="tx1"/>
                </a:solidFill>
              </a:rPr>
              <a:t>toàn</a:t>
            </a:r>
            <a:r>
              <a:rPr lang="en-US" sz="1800" b="0" u="none" dirty="0">
                <a:solidFill>
                  <a:schemeClr val="tx1"/>
                </a:solidFill>
              </a:rPr>
              <a:t> ở </a:t>
            </a:r>
            <a:r>
              <a:rPr lang="en-US" sz="1800" b="0" u="none" dirty="0" err="1">
                <a:solidFill>
                  <a:schemeClr val="tx1"/>
                </a:solidFill>
              </a:rPr>
              <a:t>mọi</a:t>
            </a:r>
            <a:r>
              <a:rPr lang="en-US" sz="1800" b="0" u="none" dirty="0">
                <a:solidFill>
                  <a:schemeClr val="tx1"/>
                </a:solidFill>
              </a:rPr>
              <a:t> </a:t>
            </a:r>
            <a:r>
              <a:rPr lang="en-US" sz="1800" b="0" u="none" dirty="0" err="1">
                <a:solidFill>
                  <a:schemeClr val="tx1"/>
                </a:solidFill>
              </a:rPr>
              <a:t>phía</a:t>
            </a:r>
            <a:r>
              <a:rPr lang="en-US" sz="1800" b="0" u="none" dirty="0">
                <a:solidFill>
                  <a:schemeClr val="tx1"/>
                </a:solidFill>
              </a:rPr>
              <a:t> (</a:t>
            </a:r>
            <a:r>
              <a:rPr lang="en-US" sz="1800" b="0" u="none" dirty="0" err="1">
                <a:solidFill>
                  <a:schemeClr val="tx1"/>
                </a:solidFill>
              </a:rPr>
              <a:t>trái</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trước</a:t>
            </a:r>
            <a:r>
              <a:rPr lang="en-US" sz="1800" b="0" u="none" dirty="0">
                <a:solidFill>
                  <a:schemeClr val="tx1"/>
                </a:solidFill>
              </a:rPr>
              <a:t>, </a:t>
            </a:r>
            <a:r>
              <a:rPr lang="en-US" sz="1800" b="0" u="none" dirty="0" err="1">
                <a:solidFill>
                  <a:schemeClr val="tx1"/>
                </a:solidFill>
              </a:rPr>
              <a:t>sau</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thấy</a:t>
            </a:r>
            <a:r>
              <a:rPr lang="en-US" sz="1800" b="0" u="none" dirty="0">
                <a:solidFill>
                  <a:schemeClr val="tx1"/>
                </a:solidFill>
              </a:rPr>
              <a:t> </a:t>
            </a: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nào</a:t>
            </a:r>
            <a:r>
              <a:rPr lang="en-US" sz="1800" b="0" u="none" dirty="0">
                <a:solidFill>
                  <a:schemeClr val="tx1"/>
                </a:solidFill>
              </a:rPr>
              <a:t> </a:t>
            </a:r>
            <a:r>
              <a:rPr lang="en-US" sz="1800" b="0" u="none" dirty="0" err="1">
                <a:solidFill>
                  <a:schemeClr val="tx1"/>
                </a:solidFill>
              </a:rPr>
              <a:t>đang</a:t>
            </a:r>
            <a:r>
              <a:rPr lang="en-US" sz="1800" b="0" u="none" dirty="0">
                <a:solidFill>
                  <a:schemeClr val="tx1"/>
                </a:solidFill>
              </a:rPr>
              <a:t> </a:t>
            </a:r>
            <a:r>
              <a:rPr lang="en-US" sz="1800" b="0" u="none" dirty="0" err="1">
                <a:solidFill>
                  <a:schemeClr val="tx1"/>
                </a:solidFill>
              </a:rPr>
              <a:t>đến</a:t>
            </a:r>
            <a:r>
              <a:rPr lang="en-US" sz="1800" b="0" u="none" dirty="0">
                <a:solidFill>
                  <a:schemeClr val="tx1"/>
                </a:solidFill>
              </a:rPr>
              <a:t> </a:t>
            </a:r>
            <a:r>
              <a:rPr lang="en-US" sz="1800" b="0" u="none" dirty="0" err="1">
                <a:solidFill>
                  <a:schemeClr val="tx1"/>
                </a:solidFill>
              </a:rPr>
              <a:t>gần</a:t>
            </a:r>
            <a:r>
              <a:rPr lang="en-US" sz="1800" b="0" u="none" dirty="0">
                <a:solidFill>
                  <a:schemeClr val="tx1"/>
                </a:solidFill>
              </a:rPr>
              <a:t> </a:t>
            </a:r>
            <a:r>
              <a:rPr lang="en-US" sz="1800" b="0" u="none" dirty="0" err="1">
                <a:solidFill>
                  <a:schemeClr val="tx1"/>
                </a:solidFill>
              </a:rPr>
              <a:t>mới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qua </a:t>
            </a:r>
            <a:r>
              <a:rPr lang="en-US" sz="1800" b="0" u="none" dirty="0" err="1">
                <a:solidFill>
                  <a:schemeClr val="tx1"/>
                </a:solidFill>
              </a:rPr>
              <a:t>nhưng</a:t>
            </a:r>
            <a:r>
              <a:rPr lang="en-US" sz="1800" b="0" u="none" dirty="0">
                <a:solidFill>
                  <a:schemeClr val="tx1"/>
                </a:solidFill>
              </a:rPr>
              <a:t> </a:t>
            </a:r>
            <a:r>
              <a:rPr lang="en-US" sz="1800" b="0" u="none" dirty="0" err="1">
                <a:solidFill>
                  <a:schemeClr val="tx1"/>
                </a:solidFill>
              </a:rPr>
              <a:t>vẫn</a:t>
            </a:r>
            <a:r>
              <a:rPr lang="en-US" sz="1800" b="0" u="none" dirty="0">
                <a:solidFill>
                  <a:schemeClr val="tx1"/>
                </a:solidFill>
              </a:rPr>
              <a:t> </a:t>
            </a: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t>
            </a:r>
          </a:p>
        </p:txBody>
      </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22</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5</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a:t>
            </a:r>
            <a:r>
              <a:rPr lang="vi-VN" sz="2000" i="1" dirty="0">
                <a:latin typeface="Tahoma" panose="020B0604030504040204" pitchFamily="34" charset="0"/>
                <a:ea typeface="Tahoma" panose="020B0604030504040204" pitchFamily="34" charset="0"/>
                <a:cs typeface="Tahoma" panose="020B0604030504040204" pitchFamily="34" charset="0"/>
              </a:rPr>
              <a:t>đọc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dưới </a:t>
            </a:r>
            <a:r>
              <a:rPr lang="vi-VN" sz="2000" i="1" dirty="0">
                <a:latin typeface="Tahoma" panose="020B0604030504040204" pitchFamily="34" charset="0"/>
                <a:ea typeface="Tahoma" panose="020B0604030504040204" pitchFamily="34" charset="0"/>
                <a:cs typeface="Tahoma" panose="020B0604030504040204" pitchFamily="34" charset="0"/>
              </a:rPr>
              <a:t>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đi </a:t>
            </a:r>
            <a:r>
              <a:rPr lang="vi-VN" sz="2000" i="1" dirty="0">
                <a:latin typeface="Tahoma" panose="020B0604030504040204" pitchFamily="34" charset="0"/>
                <a:ea typeface="Tahoma" panose="020B0604030504040204" pitchFamily="34" charset="0"/>
                <a:cs typeface="Tahoma" panose="020B0604030504040204" pitchFamily="34" charset="0"/>
              </a:rPr>
              <a:t>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wipe(down)">
                                      <p:cBhvr>
                                        <p:cTn id="12"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48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23</a:t>
            </a:fld>
            <a:endParaRPr lang="en-US" altLang="en-US" dirty="0"/>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sz="2400" b="1" dirty="0" smtClean="0">
                <a:solidFill>
                  <a:schemeClr val="tx2">
                    <a:lumMod val="75000"/>
                  </a:schemeClr>
                </a:solidFill>
              </a:rPr>
              <a:t>LUYỆN TẬP</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Tahoma" panose="020B0604030504040204" pitchFamily="34" charset="0"/>
                <a:ea typeface="Tahoma" panose="020B0604030504040204" pitchFamily="34" charset="0"/>
                <a:cs typeface="Tahoma" panose="020B0604030504040204" pitchFamily="34" charset="0"/>
              </a:rPr>
              <a:t>ếp </a:t>
            </a:r>
            <a:r>
              <a:rPr lang="vi-VN" sz="2000" i="1" dirty="0">
                <a:latin typeface="Tahoma" panose="020B0604030504040204" pitchFamily="34" charset="0"/>
                <a:ea typeface="Tahoma" panose="020B0604030504040204" pitchFamily="34" charset="0"/>
                <a:cs typeface="Tahoma" panose="020B0604030504040204" pitchFamily="34" charset="0"/>
              </a:rPr>
              <a:t>các thông tin </a:t>
            </a:r>
            <a:r>
              <a:rPr lang="en-US" sz="2000" i="1" dirty="0" smtClean="0">
                <a:latin typeface="Tahoma" panose="020B0604030504040204" pitchFamily="34" charset="0"/>
                <a:ea typeface="Tahoma" panose="020B0604030504040204" pitchFamily="34" charset="0"/>
                <a:cs typeface="Tahoma" panose="020B0604030504040204" pitchFamily="34" charset="0"/>
              </a:rPr>
              <a:t>ở </a:t>
            </a:r>
            <a:r>
              <a:rPr lang="en-US" sz="2000" i="1" dirty="0" err="1" smtClean="0">
                <a:latin typeface="Tahoma" panose="020B0604030504040204" pitchFamily="34" charset="0"/>
                <a:ea typeface="Tahoma" panose="020B0604030504040204" pitchFamily="34" charset="0"/>
                <a:cs typeface="Tahoma" panose="020B0604030504040204" pitchFamily="34" charset="0"/>
              </a:rPr>
              <a:t>trên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thành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quy </a:t>
            </a:r>
            <a:r>
              <a:rPr lang="vi-VN" sz="2000" i="1" dirty="0">
                <a:latin typeface="Tahoma" panose="020B0604030504040204" pitchFamily="34" charset="0"/>
                <a:ea typeface="Tahoma" panose="020B0604030504040204" pitchFamily="34" charset="0"/>
                <a:cs typeface="Tahoma" panose="020B0604030504040204" pitchFamily="34" charset="0"/>
              </a:rPr>
              <a:t>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endParaRPr lang="en-US" b="0" u="none" dirty="0">
              <a:solidFill>
                <a:schemeClr val="tx1"/>
              </a:solidFill>
            </a:endParaRPr>
          </a:p>
          <a:p>
            <a:pPr marL="0" marR="0" lvl="0" indent="0" algn="l" defTabSz="914400" rtl="0" eaLnBrk="0" fontAlgn="base" latinLnBrk="0" hangingPunct="0">
              <a:lnSpc>
                <a:spcPct val="150000"/>
              </a:lnSpc>
              <a:spcBef>
                <a:spcPct val="0"/>
              </a:spcBef>
              <a:spcAft>
                <a:spcPts val="800"/>
              </a:spcAft>
              <a:buClrTx/>
              <a:buSzTx/>
              <a:buFontTx/>
              <a:buNone/>
            </a:pPr>
            <a:r>
              <a:rPr lang="vi-VN" altLang="ja-JP" b="1" dirty="0" smtClean="0">
                <a:ln>
                  <a:noFill/>
                </a:ln>
                <a:solidFill>
                  <a:srgbClr val="000000"/>
                </a:solidFill>
                <a:effectLst/>
                <a:latin typeface="Calibri" panose="020F0502020204030204" pitchFamily="34" charset="0"/>
                <a:ea typeface="MS Mincho" panose="02020609040205080304" pitchFamily="49" charset="-128"/>
                <a:sym typeface="+mn-ea"/>
              </a:rPr>
              <a:t>                           1.</a:t>
            </a:r>
            <a:r>
              <a:rPr lang="vi-VN" altLang="ja-JP" b="1" dirty="0" smtClean="0">
                <a:ln>
                  <a:noFill/>
                </a:ln>
                <a:solidFill>
                  <a:srgbClr val="FF0000"/>
                </a:solidFill>
                <a:effectLst/>
                <a:latin typeface="Calibri" panose="020F0502020204030204" pitchFamily="34" charset="0"/>
                <a:ea typeface="MS Mincho" panose="02020609040205080304" pitchFamily="49" charset="-128"/>
                <a:sym typeface="+mn-ea"/>
              </a:rPr>
              <a:t> </a:t>
            </a:r>
            <a:r>
              <a:rPr lang="en-US" dirty="0" err="1">
                <a:sym typeface="+mn-ea"/>
              </a:rPr>
              <a:t>Đ</a:t>
            </a:r>
            <a:r>
              <a:rPr lang="en-US" dirty="0" err="1" smtClean="0">
                <a:sym typeface="+mn-ea"/>
              </a:rPr>
              <a:t>i</a:t>
            </a:r>
            <a:r>
              <a:rPr lang="en-US" dirty="0" smtClean="0">
                <a:sym typeface="+mn-ea"/>
              </a:rPr>
              <a:t> </a:t>
            </a:r>
            <a:r>
              <a:rPr lang="en-US" dirty="0" err="1">
                <a:sym typeface="+mn-ea"/>
              </a:rPr>
              <a:t>vào</a:t>
            </a:r>
            <a:r>
              <a:rPr lang="en-US" dirty="0">
                <a:sym typeface="+mn-ea"/>
              </a:rPr>
              <a:t> </a:t>
            </a:r>
            <a:r>
              <a:rPr lang="en-US" dirty="0" err="1">
                <a:sym typeface="+mn-ea"/>
              </a:rPr>
              <a:t>phần</a:t>
            </a:r>
            <a:r>
              <a:rPr lang="en-US" dirty="0">
                <a:sym typeface="+mn-ea"/>
              </a:rPr>
              <a:t> </a:t>
            </a:r>
            <a:r>
              <a:rPr lang="en-US" dirty="0" err="1">
                <a:sym typeface="+mn-ea"/>
              </a:rPr>
              <a:t>đường</a:t>
            </a:r>
            <a:r>
              <a:rPr lang="en-US" dirty="0">
                <a:sym typeface="+mn-ea"/>
              </a:rPr>
              <a:t>, </a:t>
            </a:r>
            <a:r>
              <a:rPr lang="en-US" dirty="0" err="1">
                <a:sym typeface="+mn-ea"/>
              </a:rPr>
              <a:t>làn</a:t>
            </a:r>
            <a:r>
              <a:rPr lang="en-US" dirty="0">
                <a:sym typeface="+mn-ea"/>
              </a:rPr>
              <a:t> </a:t>
            </a:r>
            <a:r>
              <a:rPr lang="en-US" dirty="0" err="1">
                <a:sym typeface="+mn-ea"/>
              </a:rPr>
              <a:t>đường</a:t>
            </a:r>
            <a:r>
              <a:rPr lang="en-US" dirty="0">
                <a:sym typeface="+mn-ea"/>
              </a:rPr>
              <a:t> </a:t>
            </a:r>
            <a:r>
              <a:rPr lang="en-US" dirty="0" err="1">
                <a:sym typeface="+mn-ea"/>
              </a:rPr>
              <a:t>dành</a:t>
            </a:r>
            <a:r>
              <a:rPr lang="en-US" dirty="0">
                <a:sym typeface="+mn-ea"/>
              </a:rPr>
              <a:t> </a:t>
            </a:r>
            <a:r>
              <a:rPr lang="en-US" dirty="0" err="1">
                <a:sym typeface="+mn-ea"/>
              </a:rPr>
              <a:t>cho</a:t>
            </a:r>
            <a:r>
              <a:rPr lang="en-US" dirty="0">
                <a:sym typeface="+mn-ea"/>
              </a:rPr>
              <a:t> </a:t>
            </a:r>
            <a:r>
              <a:rPr lang="en-US" dirty="0" err="1">
                <a:sym typeface="+mn-ea"/>
              </a:rPr>
              <a:t>xe</a:t>
            </a:r>
            <a:r>
              <a:rPr lang="en-US" dirty="0">
                <a:sym typeface="+mn-ea"/>
              </a:rPr>
              <a:t> </a:t>
            </a:r>
            <a:r>
              <a:rPr lang="en-US" dirty="0" err="1">
                <a:sym typeface="+mn-ea"/>
              </a:rPr>
              <a:t>đạp</a:t>
            </a:r>
            <a:r>
              <a:rPr lang="en-US" dirty="0">
                <a:sym typeface="+mn-ea"/>
              </a:rPr>
              <a:t>, </a:t>
            </a:r>
            <a:r>
              <a:rPr lang="en-US" dirty="0" err="1">
                <a:sym typeface="+mn-ea"/>
              </a:rPr>
              <a:t>xe</a:t>
            </a:r>
            <a:r>
              <a:rPr lang="en-US" dirty="0">
                <a:sym typeface="+mn-ea"/>
              </a:rPr>
              <a:t> </a:t>
            </a:r>
            <a:r>
              <a:rPr lang="en-US" dirty="0" err="1">
                <a:sym typeface="+mn-ea"/>
              </a:rPr>
              <a:t>thô</a:t>
            </a:r>
            <a:r>
              <a:rPr lang="en-US" dirty="0">
                <a:sym typeface="+mn-ea"/>
              </a:rPr>
              <a:t> </a:t>
            </a:r>
            <a:r>
              <a:rPr lang="en-US" dirty="0" err="1">
                <a:sym typeface="+mn-ea"/>
              </a:rPr>
              <a:t>sơ</a:t>
            </a:r>
            <a:r>
              <a:rPr lang="en-US" dirty="0">
                <a:sym typeface="+mn-ea"/>
              </a:rPr>
              <a:t>. </a:t>
            </a:r>
            <a:r>
              <a:rPr lang="en-US" dirty="0" err="1">
                <a:sym typeface="+mn-ea"/>
              </a:rPr>
              <a:t>Đi</a:t>
            </a:r>
            <a:r>
              <a:rPr lang="en-US" dirty="0">
                <a:sym typeface="+mn-ea"/>
              </a:rPr>
              <a:t> </a:t>
            </a:r>
            <a:r>
              <a:rPr lang="en-US" dirty="0" err="1">
                <a:sym typeface="+mn-ea"/>
              </a:rPr>
              <a:t>bên</a:t>
            </a:r>
            <a:r>
              <a:rPr lang="en-US" dirty="0">
                <a:sym typeface="+mn-ea"/>
              </a:rPr>
              <a:t>                   		</a:t>
            </a:r>
            <a:r>
              <a:rPr lang="en-US" dirty="0" err="1">
                <a:sym typeface="+mn-ea"/>
              </a:rPr>
              <a:t>phải</a:t>
            </a:r>
            <a:r>
              <a:rPr lang="en-US" dirty="0">
                <a:sym typeface="+mn-ea"/>
              </a:rPr>
              <a:t> </a:t>
            </a:r>
            <a:r>
              <a:rPr lang="en-US" dirty="0" err="1">
                <a:sym typeface="+mn-ea"/>
              </a:rPr>
              <a:t>theo</a:t>
            </a:r>
            <a:r>
              <a:rPr lang="en-US" dirty="0">
                <a:sym typeface="+mn-ea"/>
              </a:rPr>
              <a:t> </a:t>
            </a:r>
            <a:r>
              <a:rPr lang="en-US" dirty="0" err="1">
                <a:sym typeface="+mn-ea"/>
              </a:rPr>
              <a:t>chiều</a:t>
            </a:r>
            <a:r>
              <a:rPr lang="en-US" dirty="0">
                <a:sym typeface="+mn-ea"/>
              </a:rPr>
              <a:t> </a:t>
            </a:r>
            <a:r>
              <a:rPr lang="en-US" dirty="0" err="1">
                <a:sym typeface="+mn-ea"/>
              </a:rPr>
              <a:t>đi</a:t>
            </a:r>
            <a:r>
              <a:rPr lang="en-US" dirty="0">
                <a:sym typeface="+mn-ea"/>
              </a:rPr>
              <a:t> </a:t>
            </a:r>
            <a:r>
              <a:rPr lang="en-US" dirty="0" err="1">
                <a:sym typeface="+mn-ea"/>
              </a:rPr>
              <a:t>của</a:t>
            </a:r>
            <a:r>
              <a:rPr lang="en-US" dirty="0">
                <a:sym typeface="+mn-ea"/>
              </a:rPr>
              <a:t> </a:t>
            </a:r>
            <a:r>
              <a:rPr lang="en-US" dirty="0" err="1">
                <a:sym typeface="+mn-ea"/>
              </a:rPr>
              <a:t>mình</a:t>
            </a:r>
            <a:r>
              <a:rPr lang="en-US" dirty="0">
                <a:sym typeface="+mn-ea"/>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Calibri" panose="020F0502020204030204" pitchFamily="34" charset="0"/>
                <a:ea typeface="MS Mincho" panose="02020609040205080304" pitchFamily="49" charset="-128"/>
              </a:rPr>
              <a:t>Cách đi xe đạp, xe đạp điện an </a:t>
            </a:r>
            <a:r>
              <a:rPr lang="vi-VN" altLang="ja-JP" sz="2000" b="1" dirty="0" smtClean="0">
                <a:latin typeface="Calibri" panose="020F0502020204030204" pitchFamily="34" charset="0"/>
                <a:ea typeface="MS Mincho" panose="02020609040205080304" pitchFamily="49" charset="-128"/>
              </a:rPr>
              <a:t>toàn</a:t>
            </a:r>
            <a:endParaRPr lang="en-US" alt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3"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24</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smtClean="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3"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3" cstate="print"/>
            <a:srcRect l="74418" t="41408" r="14999" b="42999"/>
            <a:stretch>
              <a:fillRect/>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219272"/>
            <a:chOff x="28336" y="4200540"/>
            <a:chExt cx="2943464" cy="2505059"/>
          </a:xfrm>
        </p:grpSpPr>
        <p:pic>
          <p:nvPicPr>
            <p:cNvPr id="12" name="Picture 11"/>
            <p:cNvPicPr/>
            <p:nvPr/>
          </p:nvPicPr>
          <p:blipFill rotWithShape="1">
            <a:blip r:embed="rId3" cstate="print"/>
            <a:srcRect l="85001" t="41000" r="4385" b="42953"/>
            <a:stretch>
              <a:fillRect/>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ln>
        </p:spPr>
        <p:txBody>
          <a:bodyPr wrap="square">
            <a:spAutoFit/>
          </a:bodyPr>
          <a:lstStyle/>
          <a:p>
            <a:r>
              <a:rPr lang="en-US" sz="2400" dirty="0"/>
              <a:t>3</a:t>
            </a:r>
            <a:r>
              <a:rPr lang="vi-VN" sz="2400" dirty="0" smtClean="0"/>
              <a:t>. </a:t>
            </a:r>
            <a:r>
              <a:rPr lang="vi-VN" sz="2400" dirty="0"/>
              <a:t>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7050"/>
            <a:ext cx="2590800" cy="18644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3171825" y="1777732"/>
            <a:ext cx="2695575" cy="1923159"/>
          </a:xfrm>
          <a:prstGeom prst="rect">
            <a:avLst/>
          </a:prstGeom>
        </p:spPr>
      </p:pic>
      <p:pic>
        <p:nvPicPr>
          <p:cNvPr id="23" name="Picture 22"/>
          <p:cNvPicPr>
            <a:picLocks noChangeAspect="1"/>
          </p:cNvPicPr>
          <p:nvPr/>
        </p:nvPicPr>
        <p:blipFill>
          <a:blip r:embed="rId5"/>
          <a:stretch>
            <a:fillRect/>
          </a:stretch>
        </p:blipFill>
        <p:spPr>
          <a:xfrm>
            <a:off x="6172200" y="1752600"/>
            <a:ext cx="2743200" cy="1985875"/>
          </a:xfrm>
          <a:prstGeom prst="rect">
            <a:avLst/>
          </a:prstGeom>
        </p:spPr>
      </p:pic>
      <p:pic>
        <p:nvPicPr>
          <p:cNvPr id="24" name="Picture 23"/>
          <p:cNvPicPr>
            <a:picLocks noChangeAspect="1"/>
          </p:cNvPicPr>
          <p:nvPr/>
        </p:nvPicPr>
        <p:blipFill>
          <a:blip r:embed="rId6"/>
          <a:stretch>
            <a:fillRect/>
          </a:stretch>
        </p:blipFill>
        <p:spPr>
          <a:xfrm>
            <a:off x="228600" y="4117632"/>
            <a:ext cx="2636686" cy="1978368"/>
          </a:xfrm>
          <a:prstGeom prst="rect">
            <a:avLst/>
          </a:prstGeom>
        </p:spPr>
      </p:pic>
      <p:pic>
        <p:nvPicPr>
          <p:cNvPr id="28" name="Picture 27"/>
          <p:cNvPicPr>
            <a:picLocks noChangeAspect="1"/>
          </p:cNvPicPr>
          <p:nvPr/>
        </p:nvPicPr>
        <p:blipFill>
          <a:blip r:embed="rId7"/>
          <a:stretch>
            <a:fillRect/>
          </a:stretch>
        </p:blipFill>
        <p:spPr>
          <a:xfrm>
            <a:off x="3161093" y="4118798"/>
            <a:ext cx="2706307" cy="1967296"/>
          </a:xfrm>
          <a:prstGeom prst="rect">
            <a:avLst/>
          </a:prstGeom>
        </p:spPr>
      </p:pic>
      <p:pic>
        <p:nvPicPr>
          <p:cNvPr id="29" name="Picture 28"/>
          <p:cNvPicPr>
            <a:picLocks noChangeAspect="1"/>
          </p:cNvPicPr>
          <p:nvPr/>
        </p:nvPicPr>
        <p:blipFill>
          <a:blip r:embed="rId8"/>
          <a:stretch>
            <a:fillRect/>
          </a:stretch>
        </p:blipFill>
        <p:spPr>
          <a:xfrm>
            <a:off x="6163207" y="4118798"/>
            <a:ext cx="2697833" cy="1967296"/>
          </a:xfrm>
          <a:prstGeom prst="rect">
            <a:avLst/>
          </a:prstGeom>
        </p:spPr>
      </p:pic>
      <p:sp>
        <p:nvSpPr>
          <p:cNvPr id="40" name="TextBox 39"/>
          <p:cNvSpPr txBox="1"/>
          <p:nvPr/>
        </p:nvSpPr>
        <p:spPr>
          <a:xfrm>
            <a:off x="1143000" y="3655259"/>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4114800" y="366778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576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1126854" y="6020845"/>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4038600" y="6019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ln>
        </p:spPr>
        <p:txBody>
          <a:bodyPr wrap="square">
            <a:spAutoFit/>
          </a:bodyPr>
          <a:lstStyle/>
          <a:p>
            <a:r>
              <a:rPr lang="en-US" sz="2400" b="1" dirty="0"/>
              <a:t>1</a:t>
            </a:r>
            <a:r>
              <a:rPr lang="vi-VN" sz="2400" b="1" dirty="0" smtClean="0"/>
              <a:t>. </a:t>
            </a:r>
            <a:r>
              <a:rPr lang="vi-VN" sz="2400" b="1" dirty="0"/>
              <a:t>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altLang="en-US" sz="2400" b="1" dirty="0" smtClean="0">
                <a:solidFill>
                  <a:schemeClr val="tx2">
                    <a:lumMod val="75000"/>
                  </a:schemeClr>
                </a:solidFill>
              </a:rPr>
              <a:t>D.</a:t>
            </a:r>
            <a:r>
              <a:rPr lang="en-US" altLang="en-US" sz="2400" b="1" dirty="0">
                <a:solidFill>
                  <a:schemeClr val="tx2">
                    <a:lumMod val="75000"/>
                  </a:schemeClr>
                </a:solidFill>
              </a:rPr>
              <a:t> </a:t>
            </a:r>
            <a:r>
              <a:rPr lang="en-US" altLang="en-US" sz="2400" b="1" dirty="0" err="1" smtClean="0">
                <a:solidFill>
                  <a:schemeClr val="tx2">
                    <a:lumMod val="75000"/>
                  </a:schemeClr>
                </a:solidFill>
              </a:rPr>
              <a:t>V</a:t>
            </a:r>
            <a:r>
              <a:rPr lang="en-US" altLang="en-US" sz="2400" b="1" dirty="0" err="1" smtClean="0">
                <a:solidFill>
                  <a:schemeClr val="tx2">
                    <a:lumMod val="75000"/>
                  </a:schemeClr>
                </a:solidFill>
              </a:rPr>
              <a:t>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46276"/>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Tahoma" panose="020B0604030504040204" pitchFamily="34" charset="0"/>
                <a:ea typeface="Tahoma" panose="020B0604030504040204" pitchFamily="34" charset="0"/>
                <a:cs typeface="Tahoma" panose="020B0604030504040204" pitchFamily="34" charset="0"/>
              </a:rPr>
              <a:t>Em </a:t>
            </a:r>
            <a:r>
              <a:rPr lang="vi-VN" sz="2000" dirty="0">
                <a:latin typeface="Tahoma" panose="020B0604030504040204" pitchFamily="34" charset="0"/>
                <a:ea typeface="Tahoma" panose="020B0604030504040204" pitchFamily="34" charset="0"/>
                <a:cs typeface="Tahoma" panose="020B0604030504040204" pitchFamily="34" charset="0"/>
              </a:rPr>
              <a:t>có tán thành ý kiến của 2 bạn không? Vì sao?</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702" y="3280313"/>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Khi </a:t>
            </a:r>
            <a:r>
              <a:rPr lang="vi-VN" i="1" dirty="0">
                <a:solidFill>
                  <a:srgbClr val="000099"/>
                </a:solidFill>
                <a:latin typeface="Tahoma" panose="020B0604030504040204" pitchFamily="34" charset="0"/>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00099"/>
              </a:solidFill>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rPr>
              <a:t>Ừ </a:t>
            </a:r>
            <a:r>
              <a:rPr lang="vi-VN" dirty="0">
                <a:solidFill>
                  <a:srgbClr val="000099"/>
                </a:solidFill>
              </a:rPr>
              <a:t>đúng đấy, tớ cũng thỉnh thoảng vượt đèn đỏ nhưng có bị các chú công an giữ lại </a:t>
            </a:r>
            <a:r>
              <a:rPr lang="vi-VN" dirty="0" smtClean="0">
                <a:solidFill>
                  <a:srgbClr val="000099"/>
                </a:solidFill>
              </a:rPr>
              <a:t>đâu</a:t>
            </a:r>
            <a:r>
              <a:rPr lang="en-US" dirty="0" smtClean="0">
                <a:solidFill>
                  <a:srgbClr val="000099"/>
                </a:solidFill>
              </a:rPr>
              <a:t>.</a:t>
            </a:r>
            <a:endParaRPr lang="en-US"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ln>
        </p:spPr>
        <p:txBody>
          <a:bodyPr/>
          <a:lstStyle/>
          <a:p>
            <a:fld id="{1931796A-22AA-4F23-AB40-B34B6D7B7DA2}" type="slidenum">
              <a:rPr lang="en-US" altLang="en-US"/>
              <a:t>27</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ln>
        </p:spPr>
        <p:txBody>
          <a:bodyPr>
            <a:spAutoFit/>
          </a:bodyPr>
          <a:lstStyle/>
          <a:p>
            <a:pPr eaLnBrk="1" hangingPunct="1"/>
            <a:r>
              <a:rPr lang="en-US" altLang="en-US" sz="2400" b="1" i="1">
                <a:solidFill>
                  <a:srgbClr val="0000FF"/>
                </a:solidFill>
                <a:latin typeface="Tahoma" panose="020B0604030504040204" pitchFamily="34" charset="0"/>
                <a:cs typeface="Tahoma" panose="020B0604030504040204"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nvGraphicFramePr>
        <p:xfrm>
          <a:off x="457200" y="1371600"/>
          <a:ext cx="8153400" cy="5181600"/>
        </p:xfrm>
        <a:graphic>
          <a:graphicData uri="http://schemas.openxmlformats.org/drawingml/2006/table">
            <a:tbl>
              <a:tblPr/>
              <a:tblGrid>
                <a:gridCol w="35814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9522">
                <a:tc>
                  <a:txBody>
                    <a:bodyPr/>
                    <a:lstStyle/>
                    <a:p>
                      <a:pPr algn="just">
                        <a:lnSpc>
                          <a:spcPct val="130000"/>
                        </a:lnSpc>
                        <a:spcBef>
                          <a:spcPts val="500"/>
                        </a:spcBef>
                        <a:spcAft>
                          <a:spcPts val="500"/>
                        </a:spcAft>
                        <a:tabLst>
                          <a:tab pos="270510" algn="l"/>
                        </a:tabLst>
                      </a:pPr>
                      <a:r>
                        <a:rPr lang="vi-VN" sz="1600" b="1" dirty="0">
                          <a:latin typeface="Tahoma" panose="020B0604030504040204" pitchFamily="34" charset="0"/>
                          <a:ea typeface="Times New Roman" panose="02020603050405020304"/>
                          <a:cs typeface="Tahoma" panose="020B0604030504040204" pitchFamily="34" charset="0"/>
                        </a:rPr>
                        <a:t>1. Chính phủ</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0" u="sng" dirty="0">
                          <a:solidFill>
                            <a:srgbClr val="00802A"/>
                          </a:solidFill>
                          <a:latin typeface="Tahoma" panose="020B0604030504040204" pitchFamily="34" charset="0"/>
                          <a:ea typeface="Times New Roman" panose="02020603050405020304"/>
                          <a:cs typeface="Tahoma" panose="020B0604030504040204" pitchFamily="34" charset="0"/>
                          <a:hlinkClick r:id="rId2"/>
                        </a:rPr>
                        <a:t>www.chinhphu.vn/portal/page/portal/chinhphu/antoangiaothong</a:t>
                      </a:r>
                      <a:endParaRPr lang="en-US" sz="1600" b="1" i="0"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3952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2.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Ủy</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ban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ATGTquốc</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3"/>
                        </a:rPr>
                        <a:t>http://antoangiaothong.gov.vn/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3359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3.</a:t>
                      </a:r>
                      <a:r>
                        <a:rPr lang="en-US" sz="1600" b="1"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Trang</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tử</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Bộ</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vận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tải</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anose="020B0604030504040204" pitchFamily="34" charset="0"/>
                          <a:ea typeface="Times New Roman" panose="02020603050405020304"/>
                          <a:cs typeface="Tahoma" panose="020B0604030504040204" pitchFamily="34" charset="0"/>
                          <a:hlinkClick r:id="rId4"/>
                        </a:rPr>
                        <a:t>http://www.mt.gov.vn/</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4</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Trang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của</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Tổng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QLHC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về</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TT ATXH</a:t>
                      </a:r>
                      <a:endParaRPr lang="en-US" sz="1600" b="1" u="none"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5"/>
                        </a:rPr>
                        <a:t>http://canhsat–ttatxh.bocongan.gov.vn</a:t>
                      </a:r>
                      <a:r>
                        <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hlinkClick r:id="rId5"/>
                        </a:rPr>
                        <a:t>/</a:t>
                      </a:r>
                      <a:endPar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5</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hlinkClick r:id="rId6"/>
                        </a:rPr>
                        <a:t>http://csgt.vn</a:t>
                      </a:r>
                      <a:endPar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6</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Báo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vân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tải</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tử</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7"/>
                        </a:rPr>
                        <a:t>http://giaothongvantai.com.vn/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7.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minh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rPr>
                        <a:t>http://gttm.go.vn/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154013" y="1162050"/>
            <a:ext cx="6629399" cy="3867150"/>
          </a:xfrm>
          <a:prstGeom prst="wedgeRoundRectCallout">
            <a:avLst>
              <a:gd name="adj1" fmla="val 58954"/>
              <a:gd name="adj2" fmla="val 18388"/>
              <a:gd name="adj3" fmla="val 16667"/>
            </a:avLst>
          </a:prstGeom>
          <a:solidFill>
            <a:srgbClr val="92D050"/>
          </a:solidFill>
          <a:ln w="25400">
            <a:noFill/>
            <a:miter lim="800000"/>
          </a:ln>
        </p:spPr>
        <p:txBody>
          <a:bodyPr anchor="ctr"/>
          <a:lstStyle/>
          <a:p>
            <a:pPr marL="342900" indent="-342900" algn="just" eaLnBrk="1" hangingPunct="1">
              <a:lnSpc>
                <a:spcPct val="150000"/>
              </a:lnSpc>
              <a:buFont typeface="Arial" panose="020B0604020202020204" pitchFamily="34" charset="0"/>
              <a:buChar char="•"/>
              <a:defRPr/>
            </a:pP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Hãy</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nghiêm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chỉnh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chấp</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hành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pháp</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luật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về</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trật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tự</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và</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luôn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chú</a:t>
            </a:r>
            <a:r>
              <a:rPr lang="en-US" sz="2400" b="1" dirty="0">
                <a:solidFill>
                  <a:schemeClr val="tx1">
                    <a:lumMod val="95000"/>
                    <a:lumOff val="5000"/>
                  </a:schemeClr>
                </a:solidFill>
                <a:latin typeface="Tahoma" panose="020B0604030504040204" pitchFamily="34" charset="0"/>
                <a:cs typeface="Tahoma" panose="020B0604030504040204" pitchFamily="34" charset="0"/>
              </a:rPr>
              <a:t> ý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khi</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a:t>
            </a:r>
          </a:p>
          <a:p>
            <a:pPr marL="342900" indent="-342900" algn="just" eaLnBrk="1" hangingPunct="1">
              <a:lnSpc>
                <a:spcPct val="150000"/>
              </a:lnSpc>
              <a:buFont typeface="Arial" panose="020B0604020202020204" pitchFamily="34" charset="0"/>
              <a:buChar char="•"/>
              <a:defRPr/>
            </a:pPr>
            <a:r>
              <a:rPr lang="en-US" sz="2400" b="1" dirty="0" err="1">
                <a:solidFill>
                  <a:schemeClr val="tx1">
                    <a:lumMod val="95000"/>
                    <a:lumOff val="5000"/>
                  </a:schemeClr>
                </a:solidFill>
                <a:latin typeface="Tahoma" panose="020B0604030504040204" pitchFamily="34" charset="0"/>
                <a:cs typeface="Tahoma" panose="020B0604030504040204" pitchFamily="34" charset="0"/>
              </a:rPr>
              <a:t>Chúc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các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bạn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những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tuyên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truyền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viên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xuất</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sắc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về</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giao</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thông</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t>
            </a:r>
            <a:endParaRPr lang="en-US" sz="2400" b="1" dirty="0">
              <a:solidFill>
                <a:schemeClr val="tx1">
                  <a:lumMod val="95000"/>
                  <a:lumOff val="5000"/>
                </a:schemeClr>
              </a:solidFill>
              <a:latin typeface="Tahoma" panose="020B0604030504040204" pitchFamily="34" charset="0"/>
              <a:cs typeface="Tahoma" panose="020B0604030504040204" pitchFamily="34" charset="0"/>
            </a:endParaRPr>
          </a:p>
        </p:txBody>
      </p:sp>
      <p:sp>
        <p:nvSpPr>
          <p:cNvPr id="219138" name="Slide Number Placeholder 2"/>
          <p:cNvSpPr>
            <a:spLocks noGrp="1"/>
          </p:cNvSpPr>
          <p:nvPr>
            <p:ph type="sldNum" sz="quarter" idx="12"/>
          </p:nvPr>
        </p:nvSpPr>
        <p:spPr bwMode="auto">
          <a:noFill/>
          <a:ln>
            <a:miter lim="800000"/>
          </a:ln>
        </p:spPr>
        <p:txBody>
          <a:bodyPr/>
          <a:lstStyle/>
          <a:p>
            <a:fld id="{5AC61106-F562-4F93-ADD1-A7BF3EE701F4}" type="slidenum">
              <a:rPr lang="en-US" altLang="en-US"/>
              <a:t>28</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ln>
        </p:spPr>
        <p:txBody>
          <a:bodyPr>
            <a:spAutoFit/>
          </a:bodyPr>
          <a:lstStyle/>
          <a:p>
            <a:pPr eaLnBrk="1" hangingPunct="1"/>
            <a:r>
              <a:rPr lang="en-US" altLang="en-US" sz="2400" b="1">
                <a:solidFill>
                  <a:srgbClr val="0000FF"/>
                </a:solidFill>
                <a:latin typeface="Comic Sans MS" panose="030F0702030302020204" pitchFamily="66" charset="0"/>
              </a:rPr>
              <a:t>“Safety for Everyone”</a:t>
            </a:r>
          </a:p>
        </p:txBody>
      </p:sp>
      <p:grpSp>
        <p:nvGrpSpPr>
          <p:cNvPr id="219140" name="Group 5"/>
          <p:cNvGrpSpPr/>
          <p:nvPr/>
        </p:nvGrpSpPr>
        <p:grpSpPr bwMode="auto">
          <a:xfrm>
            <a:off x="6781800" y="2286000"/>
            <a:ext cx="2362200" cy="3886200"/>
            <a:chOff x="6638925" y="2230438"/>
            <a:chExt cx="2362200" cy="3886200"/>
          </a:xfrm>
        </p:grpSpPr>
        <p:pic>
          <p:nvPicPr>
            <p:cNvPr id="219143" name="Picture 2"/>
            <p:cNvPicPr>
              <a:picLocks noChangeAspect="1" noChangeArrowheads="1"/>
            </p:cNvPicPr>
            <p:nvPr/>
          </p:nvPicPr>
          <p:blipFill rotWithShape="1">
            <a:blip r:embed="rId4" cstate="print"/>
            <a:srcRect l="3042" t="2323" r="2661" b="4419"/>
            <a:stretch>
              <a:fillRect/>
            </a:stretch>
          </p:blipFill>
          <p:spPr bwMode="auto">
            <a:xfrm>
              <a:off x="6638925" y="2230438"/>
              <a:ext cx="2362200" cy="3886200"/>
            </a:xfrm>
            <a:prstGeom prst="rect">
              <a:avLst/>
            </a:prstGeom>
            <a:noFill/>
            <a:ln w="9525">
              <a:noFill/>
              <a:miter lim="800000"/>
              <a:headEnd/>
              <a:tailEnd/>
            </a:ln>
          </p:spPr>
        </p:pic>
        <p:sp>
          <p:nvSpPr>
            <p:cNvPr id="8" name="Rectangle 7"/>
            <p:cNvSpPr/>
            <p:nvPr/>
          </p:nvSpPr>
          <p:spPr>
            <a:xfrm>
              <a:off x="6640537" y="2230438"/>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 name="TextBox 9"/>
          <p:cNvSpPr txBox="1"/>
          <p:nvPr/>
        </p:nvSpPr>
        <p:spPr>
          <a:xfrm>
            <a:off x="458812" y="6033294"/>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1CE130-E69C-4519-8740-F9CDDEADCCC5}"/>
              </a:ext>
            </a:extLst>
          </p:cNvPr>
          <p:cNvPicPr>
            <a:picLocks noGrp="1" noChangeAspect="1"/>
          </p:cNvPicPr>
          <p:nvPr>
            <p:ph idx="1"/>
          </p:nvPr>
        </p:nvPicPr>
        <p:blipFill>
          <a:blip r:embed="rId2"/>
          <a:stretch>
            <a:fillRect/>
          </a:stretch>
        </p:blipFill>
        <p:spPr>
          <a:xfrm>
            <a:off x="223233" y="1979741"/>
            <a:ext cx="4075149" cy="2286198"/>
          </a:xfrm>
          <a:prstGeom prst="rect">
            <a:avLst/>
          </a:prstGeom>
        </p:spPr>
      </p:pic>
      <p:pic>
        <p:nvPicPr>
          <p:cNvPr id="5" name="Picture 4">
            <a:extLst>
              <a:ext uri="{FF2B5EF4-FFF2-40B4-BE49-F238E27FC236}">
                <a16:creationId xmlns:a16="http://schemas.microsoft.com/office/drawing/2014/main" id="{70C78A9E-9FF4-4019-BD62-1784F6D59D84}"/>
              </a:ext>
            </a:extLst>
          </p:cNvPr>
          <p:cNvPicPr>
            <a:picLocks noChangeAspect="1"/>
          </p:cNvPicPr>
          <p:nvPr/>
        </p:nvPicPr>
        <p:blipFill>
          <a:blip r:embed="rId3"/>
          <a:stretch>
            <a:fillRect/>
          </a:stretch>
        </p:blipFill>
        <p:spPr>
          <a:xfrm>
            <a:off x="5286237" y="1979741"/>
            <a:ext cx="3200678" cy="2286198"/>
          </a:xfrm>
          <a:prstGeom prst="rect">
            <a:avLst/>
          </a:prstGeom>
        </p:spPr>
      </p:pic>
      <p:sp>
        <p:nvSpPr>
          <p:cNvPr id="6" name="TextBox 5">
            <a:extLst>
              <a:ext uri="{FF2B5EF4-FFF2-40B4-BE49-F238E27FC236}">
                <a16:creationId xmlns:a16="http://schemas.microsoft.com/office/drawing/2014/main" id="{132BDBE3-E491-43FC-9E77-F8FD66553B21}"/>
              </a:ext>
            </a:extLst>
          </p:cNvPr>
          <p:cNvSpPr txBox="1"/>
          <p:nvPr/>
        </p:nvSpPr>
        <p:spPr>
          <a:xfrm>
            <a:off x="424404" y="1126672"/>
            <a:ext cx="2624957" cy="784830"/>
          </a:xfrm>
          <a:prstGeom prst="rect">
            <a:avLst/>
          </a:prstGeom>
          <a:noFill/>
        </p:spPr>
        <p:txBody>
          <a:bodyPr wrap="square" rtlCol="0">
            <a:spAutoFit/>
          </a:bodyPr>
          <a:lstStyle/>
          <a:p>
            <a:r>
              <a:rPr lang="vi-VN" sz="4500" b="1" dirty="0">
                <a:solidFill>
                  <a:srgbClr val="FF0000"/>
                </a:solidFill>
                <a:latin typeface="Times New Roman" panose="02020603050405020304" pitchFamily="18" charset="0"/>
                <a:cs typeface="Times New Roman" panose="02020603050405020304" pitchFamily="18" charset="0"/>
              </a:rPr>
              <a:t>Hậu </a:t>
            </a:r>
            <a:r>
              <a:rPr lang="vi-VN" sz="4500" b="1" dirty="0">
                <a:solidFill>
                  <a:srgbClr val="FF0000"/>
                </a:solidFill>
                <a:latin typeface="Times New Roman" panose="02020603050405020304" pitchFamily="18" charset="0"/>
                <a:cs typeface="Times New Roman" panose="02020603050405020304" pitchFamily="18" charset="0"/>
              </a:rPr>
              <a:t>quả</a:t>
            </a:r>
          </a:p>
        </p:txBody>
      </p:sp>
      <p:pic>
        <p:nvPicPr>
          <p:cNvPr id="7" name="Picture 6">
            <a:extLst>
              <a:ext uri="{FF2B5EF4-FFF2-40B4-BE49-F238E27FC236}">
                <a16:creationId xmlns:a16="http://schemas.microsoft.com/office/drawing/2014/main" id="{1905A948-D7F6-4CEC-9F58-D767B9693B88}"/>
              </a:ext>
            </a:extLst>
          </p:cNvPr>
          <p:cNvPicPr>
            <a:picLocks noChangeAspect="1"/>
          </p:cNvPicPr>
          <p:nvPr/>
        </p:nvPicPr>
        <p:blipFill>
          <a:blip r:embed="rId4"/>
          <a:stretch>
            <a:fillRect/>
          </a:stretch>
        </p:blipFill>
        <p:spPr>
          <a:xfrm>
            <a:off x="646646" y="4426975"/>
            <a:ext cx="2976630" cy="649280"/>
          </a:xfrm>
          <a:prstGeom prst="rect">
            <a:avLst/>
          </a:prstGeom>
        </p:spPr>
      </p:pic>
      <p:pic>
        <p:nvPicPr>
          <p:cNvPr id="8" name="Picture 7">
            <a:extLst>
              <a:ext uri="{FF2B5EF4-FFF2-40B4-BE49-F238E27FC236}">
                <a16:creationId xmlns:a16="http://schemas.microsoft.com/office/drawing/2014/main" id="{7013D4AE-C169-40F8-A07C-BEA52BA59C6F}"/>
              </a:ext>
            </a:extLst>
          </p:cNvPr>
          <p:cNvPicPr>
            <a:picLocks noChangeAspect="1"/>
          </p:cNvPicPr>
          <p:nvPr/>
        </p:nvPicPr>
        <p:blipFill>
          <a:blip r:embed="rId5"/>
          <a:stretch>
            <a:fillRect/>
          </a:stretch>
        </p:blipFill>
        <p:spPr>
          <a:xfrm>
            <a:off x="679166" y="4878260"/>
            <a:ext cx="3423388" cy="1010500"/>
          </a:xfrm>
          <a:prstGeom prst="rect">
            <a:avLst/>
          </a:prstGeom>
        </p:spPr>
      </p:pic>
      <p:pic>
        <p:nvPicPr>
          <p:cNvPr id="9" name="Picture 8">
            <a:extLst>
              <a:ext uri="{FF2B5EF4-FFF2-40B4-BE49-F238E27FC236}">
                <a16:creationId xmlns:a16="http://schemas.microsoft.com/office/drawing/2014/main" id="{DF758A59-4FD5-46AA-91B9-F980648B40A9}"/>
              </a:ext>
            </a:extLst>
          </p:cNvPr>
          <p:cNvPicPr>
            <a:picLocks noChangeAspect="1"/>
          </p:cNvPicPr>
          <p:nvPr/>
        </p:nvPicPr>
        <p:blipFill>
          <a:blip r:embed="rId6"/>
          <a:stretch>
            <a:fillRect/>
          </a:stretch>
        </p:blipFill>
        <p:spPr>
          <a:xfrm>
            <a:off x="5041448" y="4367533"/>
            <a:ext cx="3717359" cy="1417443"/>
          </a:xfrm>
          <a:prstGeom prst="rect">
            <a:avLst/>
          </a:prstGeom>
        </p:spPr>
      </p:pic>
    </p:spTree>
    <p:extLst>
      <p:ext uri="{BB962C8B-B14F-4D97-AF65-F5344CB8AC3E}">
        <p14:creationId xmlns:p14="http://schemas.microsoft.com/office/powerpoint/2010/main" val="2751201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171450" y="914400"/>
            <a:ext cx="6115050" cy="285750"/>
          </a:xfrm>
          <a:prstGeom prst="rect">
            <a:avLst/>
          </a:prstGeom>
          <a:noFill/>
          <a:ln w="9525">
            <a:noFill/>
            <a:miter lim="800000"/>
            <a:headEnd/>
            <a:tailEnd/>
          </a:ln>
        </p:spPr>
        <p:txBody>
          <a:bodyPr anchor="ctr"/>
          <a:lstStyle/>
          <a:p>
            <a:pPr>
              <a:defRPr/>
            </a:pPr>
            <a:r>
              <a:rPr lang="en-US" b="1" dirty="0">
                <a:latin typeface="+mj-lt"/>
                <a:cs typeface="+mj-cs"/>
              </a:rPr>
              <a:t/>
            </a:r>
            <a:br>
              <a:rPr lang="en-US" b="1" dirty="0">
                <a:latin typeface="+mj-lt"/>
                <a:cs typeface="+mj-cs"/>
              </a:rPr>
            </a:br>
            <a:endParaRPr lang="en-US" b="1" dirty="0">
              <a:latin typeface="+mj-lt"/>
              <a:cs typeface="+mj-cs"/>
            </a:endParaRPr>
          </a:p>
          <a:p>
            <a:pPr>
              <a:defRPr/>
            </a:pPr>
            <a:r>
              <a:rPr lang="en-US" sz="1650" b="1" dirty="0">
                <a:latin typeface="Tahoma" pitchFamily="34" charset="0"/>
                <a:cs typeface="Tahoma" pitchFamily="34" charset="0"/>
              </a:rPr>
              <a:t/>
            </a:r>
            <a:br>
              <a:rPr lang="en-US" sz="1650" b="1" dirty="0">
                <a:latin typeface="Tahoma" pitchFamily="34" charset="0"/>
                <a:cs typeface="Tahoma" pitchFamily="34" charset="0"/>
              </a:rPr>
            </a:br>
            <a:endParaRPr lang="en-US" sz="3300" b="1" dirty="0">
              <a:solidFill>
                <a:schemeClr val="tx2">
                  <a:lumMod val="75000"/>
                </a:schemeClr>
              </a:solidFill>
              <a:latin typeface="+mj-lt"/>
              <a:cs typeface="+mj-cs"/>
            </a:endParaRPr>
          </a:p>
        </p:txBody>
      </p:sp>
      <p:sp>
        <p:nvSpPr>
          <p:cNvPr id="10" name="Down Arrow 6">
            <a:extLst>
              <a:ext uri="{FF2B5EF4-FFF2-40B4-BE49-F238E27FC236}">
                <a16:creationId xmlns:a16="http://schemas.microsoft.com/office/drawing/2014/main" id="{EB1DFE8D-70E2-4E0A-A94E-735AA5866053}"/>
              </a:ext>
            </a:extLst>
          </p:cNvPr>
          <p:cNvSpPr/>
          <p:nvPr/>
        </p:nvSpPr>
        <p:spPr>
          <a:xfrm>
            <a:off x="4309898" y="1353864"/>
            <a:ext cx="1028700" cy="483723"/>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926AD4C4-E11F-47C3-A2BF-6250BED47F85}"/>
              </a:ext>
            </a:extLst>
          </p:cNvPr>
          <p:cNvSpPr/>
          <p:nvPr/>
        </p:nvSpPr>
        <p:spPr>
          <a:xfrm>
            <a:off x="1336129" y="2368770"/>
            <a:ext cx="2431256" cy="1061829"/>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100" b="1" dirty="0">
                <a:solidFill>
                  <a:schemeClr val="bg1"/>
                </a:solidFill>
                <a:latin typeface="Times New Roman" panose="02020603050405020304" pitchFamily="18" charset="0"/>
                <a:cs typeface="Times New Roman" panose="02020603050405020304" pitchFamily="18" charset="0"/>
              </a:rPr>
              <a:t>Các yếu tố ảnh hưởng đến </a:t>
            </a:r>
            <a:r>
              <a:rPr lang="en-US" sz="2100" b="1" dirty="0">
                <a:solidFill>
                  <a:schemeClr val="bg1"/>
                </a:solidFill>
                <a:latin typeface="Times New Roman" panose="02020603050405020304" pitchFamily="18" charset="0"/>
                <a:cs typeface="Times New Roman" panose="02020603050405020304" pitchFamily="18" charset="0"/>
              </a:rPr>
              <a:t>tai </a:t>
            </a:r>
            <a:r>
              <a:rPr lang="en-US" sz="2100" b="1" dirty="0" err="1">
                <a:solidFill>
                  <a:schemeClr val="bg1"/>
                </a:solidFill>
                <a:latin typeface="Times New Roman" panose="02020603050405020304" pitchFamily="18" charset="0"/>
                <a:cs typeface="Times New Roman" panose="02020603050405020304" pitchFamily="18" charset="0"/>
              </a:rPr>
              <a:t>nạn</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giao</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thông</a:t>
            </a:r>
            <a:r>
              <a:rPr lang="vi-VN" sz="2100" b="1" dirty="0">
                <a:solidFill>
                  <a:schemeClr val="bg1"/>
                </a:solidFill>
                <a:latin typeface="Times New Roman" panose="02020603050405020304" pitchFamily="18" charset="0"/>
                <a:cs typeface="Times New Roman" panose="02020603050405020304" pitchFamily="18" charset="0"/>
              </a:rPr>
              <a:t> </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65914F1-88EA-429F-9020-FA1C85D03272}"/>
              </a:ext>
            </a:extLst>
          </p:cNvPr>
          <p:cNvSpPr/>
          <p:nvPr/>
        </p:nvSpPr>
        <p:spPr>
          <a:xfrm>
            <a:off x="3957146" y="2067254"/>
            <a:ext cx="1765737" cy="369332"/>
          </a:xfrm>
          <a:prstGeom prst="rect">
            <a:avLst/>
          </a:prstGeom>
          <a:solidFill>
            <a:srgbClr val="800000"/>
          </a:solidFill>
          <a:effectLst>
            <a:outerShdw blurRad="50800" dist="38100" dir="2700000" algn="tl" rotWithShape="0">
              <a:prstClr val="black">
                <a:alpha val="40000"/>
              </a:prstClr>
            </a:outerShdw>
          </a:effectLst>
        </p:spPr>
        <p:txBody>
          <a:bodyPr wrap="square">
            <a:spAutoFit/>
          </a:bodyPr>
          <a:lstStyle/>
          <a:p>
            <a:pPr eaLnBrk="1" hangingPunct="1">
              <a:defRPr/>
            </a:pPr>
            <a:r>
              <a:rPr lang="vi-VN" b="1" dirty="0">
                <a:solidFill>
                  <a:schemeClr val="bg1"/>
                </a:solidFill>
                <a:latin typeface="+mj-lt"/>
                <a:cs typeface="Tahoma" pitchFamily="34" charset="0"/>
              </a:rPr>
              <a:t>Phương</a:t>
            </a:r>
            <a:r>
              <a:rPr lang="en-US" b="1" dirty="0">
                <a:solidFill>
                  <a:schemeClr val="bg1"/>
                </a:solidFill>
                <a:latin typeface="+mj-lt"/>
                <a:cs typeface="Tahoma" pitchFamily="34" charset="0"/>
              </a:rPr>
              <a:t> </a:t>
            </a:r>
            <a:r>
              <a:rPr lang="en-US" b="1" dirty="0" err="1">
                <a:solidFill>
                  <a:schemeClr val="bg1"/>
                </a:solidFill>
                <a:latin typeface="+mj-lt"/>
                <a:cs typeface="Tahoma" pitchFamily="34" charset="0"/>
              </a:rPr>
              <a:t>tiện</a:t>
            </a:r>
            <a:r>
              <a:rPr lang="vi-VN" b="1" dirty="0">
                <a:solidFill>
                  <a:schemeClr val="bg1"/>
                </a:solidFill>
                <a:latin typeface="+mj-lt"/>
                <a:cs typeface="Tahoma" pitchFamily="34" charset="0"/>
              </a:rPr>
              <a:t> </a:t>
            </a:r>
            <a:endParaRPr lang="en-US" dirty="0">
              <a:solidFill>
                <a:schemeClr val="bg1"/>
              </a:solidFill>
              <a:latin typeface="+mj-lt"/>
            </a:endParaRPr>
          </a:p>
        </p:txBody>
      </p:sp>
      <p:sp>
        <p:nvSpPr>
          <p:cNvPr id="13" name="Rectangle 12">
            <a:extLst>
              <a:ext uri="{FF2B5EF4-FFF2-40B4-BE49-F238E27FC236}">
                <a16:creationId xmlns:a16="http://schemas.microsoft.com/office/drawing/2014/main" id="{9666DE78-AF4B-47E6-8EF5-42325AC5BB9B}"/>
              </a:ext>
            </a:extLst>
          </p:cNvPr>
          <p:cNvSpPr/>
          <p:nvPr/>
        </p:nvSpPr>
        <p:spPr>
          <a:xfrm>
            <a:off x="3992617" y="2594906"/>
            <a:ext cx="1730266" cy="369332"/>
          </a:xfrm>
          <a:prstGeom prst="rect">
            <a:avLst/>
          </a:prstGeom>
          <a:solidFill>
            <a:srgbClr val="800000"/>
          </a:solidFill>
          <a:effectLst>
            <a:outerShdw blurRad="50800" dist="38100" dir="2700000" algn="tl" rotWithShape="0">
              <a:prstClr val="black">
                <a:alpha val="40000"/>
              </a:prstClr>
            </a:outerShdw>
          </a:effectLst>
        </p:spPr>
        <p:txBody>
          <a:bodyPr wrap="square">
            <a:spAutoFit/>
          </a:bodyPr>
          <a:lstStyle/>
          <a:p>
            <a:pPr eaLnBrk="1" hangingPunct="1">
              <a:defRPr/>
            </a:pPr>
            <a:r>
              <a:rPr lang="en-US" b="1" dirty="0">
                <a:solidFill>
                  <a:schemeClr val="bg1"/>
                </a:solidFill>
                <a:latin typeface="+mj-lt"/>
                <a:cs typeface="Tahoma" pitchFamily="34" charset="0"/>
              </a:rPr>
              <a:t>C</a:t>
            </a:r>
            <a:r>
              <a:rPr lang="vi-VN" b="1" dirty="0">
                <a:solidFill>
                  <a:schemeClr val="bg1"/>
                </a:solidFill>
                <a:latin typeface="+mj-lt"/>
                <a:cs typeface="Tahoma" pitchFamily="34" charset="0"/>
              </a:rPr>
              <a:t>ơ </a:t>
            </a:r>
            <a:r>
              <a:rPr lang="vi-VN" b="1" dirty="0">
                <a:solidFill>
                  <a:schemeClr val="bg1"/>
                </a:solidFill>
                <a:latin typeface="+mj-lt"/>
                <a:cs typeface="Tahoma" pitchFamily="34" charset="0"/>
              </a:rPr>
              <a:t>sở hạ tầng</a:t>
            </a:r>
            <a:endParaRPr lang="en-US" dirty="0">
              <a:solidFill>
                <a:schemeClr val="bg1"/>
              </a:solidFill>
              <a:latin typeface="+mj-lt"/>
            </a:endParaRPr>
          </a:p>
        </p:txBody>
      </p:sp>
      <p:sp>
        <p:nvSpPr>
          <p:cNvPr id="14" name="Rectangle 13">
            <a:extLst>
              <a:ext uri="{FF2B5EF4-FFF2-40B4-BE49-F238E27FC236}">
                <a16:creationId xmlns:a16="http://schemas.microsoft.com/office/drawing/2014/main" id="{9B26341A-0FE7-44C7-B5CC-41022F1E1160}"/>
              </a:ext>
            </a:extLst>
          </p:cNvPr>
          <p:cNvSpPr/>
          <p:nvPr/>
        </p:nvSpPr>
        <p:spPr>
          <a:xfrm>
            <a:off x="3980792" y="3103836"/>
            <a:ext cx="1730266" cy="369332"/>
          </a:xfrm>
          <a:prstGeom prst="rect">
            <a:avLst/>
          </a:prstGeom>
          <a:solidFill>
            <a:srgbClr val="800000"/>
          </a:solidFill>
          <a:effectLst>
            <a:outerShdw blurRad="50800" dist="38100" dir="2700000" algn="tl" rotWithShape="0">
              <a:prstClr val="black">
                <a:alpha val="40000"/>
              </a:prstClr>
            </a:outerShdw>
          </a:effectLst>
        </p:spPr>
        <p:txBody>
          <a:bodyPr wrap="square">
            <a:spAutoFit/>
          </a:bodyPr>
          <a:lstStyle/>
          <a:p>
            <a:pPr eaLnBrk="1" hangingPunct="1">
              <a:defRPr/>
            </a:pPr>
            <a:r>
              <a:rPr lang="en-US" b="1" dirty="0">
                <a:solidFill>
                  <a:schemeClr val="bg1"/>
                </a:solidFill>
                <a:latin typeface="+mj-lt"/>
                <a:cs typeface="Tahoma" pitchFamily="34" charset="0"/>
              </a:rPr>
              <a:t>C</a:t>
            </a:r>
            <a:r>
              <a:rPr lang="vi-VN" b="1" dirty="0">
                <a:solidFill>
                  <a:schemeClr val="bg1"/>
                </a:solidFill>
                <a:latin typeface="+mj-lt"/>
                <a:cs typeface="Tahoma" pitchFamily="34" charset="0"/>
              </a:rPr>
              <a:t>on </a:t>
            </a:r>
            <a:r>
              <a:rPr lang="vi-VN" b="1" dirty="0">
                <a:solidFill>
                  <a:schemeClr val="bg1"/>
                </a:solidFill>
                <a:latin typeface="+mj-lt"/>
                <a:cs typeface="Tahoma" pitchFamily="34" charset="0"/>
              </a:rPr>
              <a:t>người</a:t>
            </a:r>
            <a:endParaRPr lang="en-US" dirty="0">
              <a:solidFill>
                <a:schemeClr val="bg1"/>
              </a:solidFill>
              <a:latin typeface="+mj-lt"/>
            </a:endParaRPr>
          </a:p>
        </p:txBody>
      </p:sp>
      <p:sp>
        <p:nvSpPr>
          <p:cNvPr id="15" name="TextBox 14">
            <a:extLst>
              <a:ext uri="{FF2B5EF4-FFF2-40B4-BE49-F238E27FC236}">
                <a16:creationId xmlns:a16="http://schemas.microsoft.com/office/drawing/2014/main" id="{EDE792B7-7B58-46DD-AE05-111588E25BCB}"/>
              </a:ext>
            </a:extLst>
          </p:cNvPr>
          <p:cNvSpPr txBox="1">
            <a:spLocks noChangeArrowheads="1"/>
          </p:cNvSpPr>
          <p:nvPr/>
        </p:nvSpPr>
        <p:spPr bwMode="auto">
          <a:xfrm>
            <a:off x="3759977" y="616537"/>
            <a:ext cx="2944783" cy="523220"/>
          </a:xfrm>
          <a:prstGeom prst="rect">
            <a:avLst/>
          </a:prstGeom>
          <a:noFill/>
          <a:ln w="9525">
            <a:noFill/>
            <a:miter lim="800000"/>
            <a:headEnd/>
            <a:tailEnd/>
          </a:ln>
        </p:spPr>
        <p:txBody>
          <a:bodyPr wrap="square">
            <a:spAutoFit/>
          </a:bodyPr>
          <a:lstStyle/>
          <a:p>
            <a:pPr eaLnBrk="1" hangingPunct="1"/>
            <a:r>
              <a:rPr lang="en-US" altLang="en-US" sz="2800" b="1" u="sng" dirty="0" err="1">
                <a:solidFill>
                  <a:srgbClr val="800000"/>
                </a:solidFill>
                <a:latin typeface="Times New Roman" panose="02020603050405020304" pitchFamily="18" charset="0"/>
                <a:cs typeface="Times New Roman" panose="02020603050405020304" pitchFamily="18" charset="0"/>
              </a:rPr>
              <a:t>Nguyên</a:t>
            </a:r>
            <a:r>
              <a:rPr lang="en-US" altLang="en-US" sz="2800" b="1" u="sng" dirty="0">
                <a:solidFill>
                  <a:srgbClr val="800000"/>
                </a:solidFill>
                <a:latin typeface="Times New Roman" panose="02020603050405020304" pitchFamily="18" charset="0"/>
                <a:cs typeface="Times New Roman" panose="02020603050405020304" pitchFamily="18" charset="0"/>
              </a:rPr>
              <a:t> </a:t>
            </a:r>
            <a:r>
              <a:rPr lang="en-US" altLang="en-US" sz="2800" b="1" u="sng" dirty="0" err="1" smtClean="0">
                <a:solidFill>
                  <a:srgbClr val="800000"/>
                </a:solidFill>
                <a:latin typeface="Times New Roman" panose="02020603050405020304" pitchFamily="18" charset="0"/>
                <a:cs typeface="Times New Roman" panose="02020603050405020304" pitchFamily="18" charset="0"/>
              </a:rPr>
              <a:t>nhân</a:t>
            </a:r>
            <a:endParaRPr lang="en-US" altLang="en-US" sz="2800" b="1" u="sng" dirty="0">
              <a:solidFill>
                <a:srgbClr val="800000"/>
              </a:solidFill>
              <a:latin typeface="Times New Roman" panose="02020603050405020304" pitchFamily="18" charset="0"/>
              <a:cs typeface="Times New Roman" panose="02020603050405020304" pitchFamily="18" charset="0"/>
            </a:endParaRPr>
          </a:p>
        </p:txBody>
      </p:sp>
      <p:sp>
        <p:nvSpPr>
          <p:cNvPr id="16" name="Right Brace 15">
            <a:extLst>
              <a:ext uri="{FF2B5EF4-FFF2-40B4-BE49-F238E27FC236}">
                <a16:creationId xmlns:a16="http://schemas.microsoft.com/office/drawing/2014/main" id="{955EB89D-69F3-4973-B402-5B3FCDAD246D}"/>
              </a:ext>
            </a:extLst>
          </p:cNvPr>
          <p:cNvSpPr/>
          <p:nvPr/>
        </p:nvSpPr>
        <p:spPr>
          <a:xfrm>
            <a:off x="5829300" y="2800350"/>
            <a:ext cx="114300" cy="685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7" name="Rectangle 13">
            <a:extLst>
              <a:ext uri="{FF2B5EF4-FFF2-40B4-BE49-F238E27FC236}">
                <a16:creationId xmlns:a16="http://schemas.microsoft.com/office/drawing/2014/main" id="{0145D2B0-B7D3-422B-B73F-F111D20FDA56}"/>
              </a:ext>
            </a:extLst>
          </p:cNvPr>
          <p:cNvSpPr>
            <a:spLocks noChangeArrowheads="1"/>
          </p:cNvSpPr>
          <p:nvPr/>
        </p:nvSpPr>
        <p:spPr bwMode="auto">
          <a:xfrm>
            <a:off x="6059872" y="2401778"/>
            <a:ext cx="1184940" cy="369332"/>
          </a:xfrm>
          <a:prstGeom prst="rect">
            <a:avLst/>
          </a:prstGeom>
          <a:noFill/>
          <a:ln w="9525">
            <a:noFill/>
            <a:miter lim="800000"/>
            <a:headEnd/>
            <a:tailEnd/>
          </a:ln>
        </p:spPr>
        <p:txBody>
          <a:bodyPr wrap="none">
            <a:spAutoFit/>
          </a:bodyPr>
          <a:lstStyle/>
          <a:p>
            <a:pPr eaLnBrk="1" hangingPunct="1"/>
            <a:r>
              <a:rPr lang="en-US" altLang="en-US" b="1" dirty="0" err="1">
                <a:solidFill>
                  <a:srgbClr val="002060"/>
                </a:solidFill>
                <a:latin typeface="Times New Roman" panose="02020603050405020304" pitchFamily="18" charset="0"/>
                <a:cs typeface="Times New Roman" panose="02020603050405020304" pitchFamily="18" charset="0"/>
              </a:rPr>
              <a:t>Gần</a:t>
            </a:r>
            <a:r>
              <a:rPr lang="vi-VN" altLang="en-US" b="1" dirty="0">
                <a:solidFill>
                  <a:srgbClr val="002060"/>
                </a:solidFill>
                <a:latin typeface="Times New Roman" panose="02020603050405020304" pitchFamily="18" charset="0"/>
                <a:cs typeface="Times New Roman" panose="02020603050405020304" pitchFamily="18" charset="0"/>
              </a:rPr>
              <a:t> </a:t>
            </a:r>
            <a:r>
              <a:rPr lang="en-US" altLang="en-US" b="1" dirty="0">
                <a:solidFill>
                  <a:srgbClr val="002060"/>
                </a:solidFill>
                <a:latin typeface="Times New Roman" panose="02020603050405020304" pitchFamily="18" charset="0"/>
                <a:cs typeface="Times New Roman" panose="02020603050405020304" pitchFamily="18" charset="0"/>
              </a:rPr>
              <a:t>3</a:t>
            </a:r>
            <a:r>
              <a:rPr lang="vi-VN" altLang="en-US" b="1" dirty="0">
                <a:solidFill>
                  <a:srgbClr val="002060"/>
                </a:solidFill>
                <a:latin typeface="Times New Roman" panose="02020603050405020304" pitchFamily="18" charset="0"/>
                <a:cs typeface="Times New Roman" panose="02020603050405020304" pitchFamily="18" charset="0"/>
              </a:rPr>
              <a:t>0% </a:t>
            </a:r>
            <a:endParaRPr lang="en-US" altLang="en-US" dirty="0">
              <a:latin typeface="Times New Roman" panose="02020603050405020304" pitchFamily="18" charset="0"/>
              <a:cs typeface="Times New Roman" panose="02020603050405020304" pitchFamily="18" charset="0"/>
            </a:endParaRPr>
          </a:p>
        </p:txBody>
      </p:sp>
      <p:sp>
        <p:nvSpPr>
          <p:cNvPr id="18" name="Rectangle 11">
            <a:extLst>
              <a:ext uri="{FF2B5EF4-FFF2-40B4-BE49-F238E27FC236}">
                <a16:creationId xmlns:a16="http://schemas.microsoft.com/office/drawing/2014/main" id="{F92E9A29-A457-45B9-9AF5-F872F6C118E4}"/>
              </a:ext>
            </a:extLst>
          </p:cNvPr>
          <p:cNvSpPr>
            <a:spLocks noChangeArrowheads="1"/>
          </p:cNvSpPr>
          <p:nvPr/>
        </p:nvSpPr>
        <p:spPr bwMode="auto">
          <a:xfrm>
            <a:off x="6096282" y="3139309"/>
            <a:ext cx="1197764" cy="369332"/>
          </a:xfrm>
          <a:prstGeom prst="rect">
            <a:avLst/>
          </a:prstGeom>
          <a:noFill/>
          <a:ln w="9525">
            <a:noFill/>
            <a:miter lim="800000"/>
            <a:headEnd/>
            <a:tailEnd/>
          </a:ln>
        </p:spPr>
        <p:txBody>
          <a:bodyPr wrap="none">
            <a:spAutoFit/>
          </a:bodyPr>
          <a:lstStyle/>
          <a:p>
            <a:pPr eaLnBrk="1" hangingPunct="1"/>
            <a:r>
              <a:rPr lang="en-US" altLang="en-US" b="1" dirty="0">
                <a:solidFill>
                  <a:srgbClr val="002060"/>
                </a:solidFill>
                <a:latin typeface="Times New Roman" panose="02020603050405020304" pitchFamily="18" charset="0"/>
                <a:cs typeface="Times New Roman" panose="02020603050405020304" pitchFamily="18" charset="0"/>
              </a:rPr>
              <a:t>H</a:t>
            </a:r>
            <a:r>
              <a:rPr lang="vi-VN" altLang="en-US" b="1" dirty="0">
                <a:solidFill>
                  <a:srgbClr val="002060"/>
                </a:solidFill>
                <a:latin typeface="Times New Roman" panose="02020603050405020304" pitchFamily="18" charset="0"/>
                <a:cs typeface="Times New Roman" panose="02020603050405020304" pitchFamily="18" charset="0"/>
              </a:rPr>
              <a:t>ơn 70% </a:t>
            </a:r>
            <a:endParaRPr lang="en-US" altLang="en-US" dirty="0">
              <a:latin typeface="Times New Roman" panose="02020603050405020304" pitchFamily="18" charset="0"/>
              <a:cs typeface="Times New Roman" panose="02020603050405020304" pitchFamily="18" charset="0"/>
            </a:endParaRPr>
          </a:p>
        </p:txBody>
      </p:sp>
      <p:sp>
        <p:nvSpPr>
          <p:cNvPr id="19" name="Down Arrow 26">
            <a:extLst>
              <a:ext uri="{FF2B5EF4-FFF2-40B4-BE49-F238E27FC236}">
                <a16:creationId xmlns:a16="http://schemas.microsoft.com/office/drawing/2014/main" id="{C5AC9123-EE59-4D36-A541-D0A9E0CDBAC4}"/>
              </a:ext>
            </a:extLst>
          </p:cNvPr>
          <p:cNvSpPr/>
          <p:nvPr/>
        </p:nvSpPr>
        <p:spPr>
          <a:xfrm>
            <a:off x="4291177" y="3731008"/>
            <a:ext cx="1028700" cy="328613"/>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DEF94729-9930-47EF-B24B-CE63DD1D612F}"/>
              </a:ext>
            </a:extLst>
          </p:cNvPr>
          <p:cNvSpPr/>
          <p:nvPr/>
        </p:nvSpPr>
        <p:spPr>
          <a:xfrm>
            <a:off x="1536893" y="4175892"/>
            <a:ext cx="6491697" cy="369332"/>
          </a:xfrm>
          <a:prstGeom prst="rect">
            <a:avLst/>
          </a:prstGeom>
          <a:solidFill>
            <a:srgbClr val="00B050"/>
          </a:solidFill>
          <a:effectLst>
            <a:outerShdw blurRad="50800" dist="38100" dir="2700000" algn="tl" rotWithShape="0">
              <a:prstClr val="black">
                <a:alpha val="40000"/>
              </a:prstClr>
            </a:outerShdw>
          </a:effectLst>
        </p:spPr>
        <p:txBody>
          <a:bodyPr wrap="square">
            <a:spAutoFit/>
          </a:bodyPr>
          <a:lstStyle/>
          <a:p>
            <a:pPr eaLnBrk="1" hangingPunct="1">
              <a:defRPr/>
            </a:pPr>
            <a:r>
              <a:rPr lang="vi-VN" b="1" dirty="0">
                <a:solidFill>
                  <a:schemeClr val="bg1"/>
                </a:solidFill>
                <a:latin typeface="+mj-lt"/>
                <a:cs typeface="Tahoma" pitchFamily="34" charset="0"/>
              </a:rPr>
              <a:t>Nguyên nhân gây tại nạn giao thông xuất phát từ học sinh </a:t>
            </a:r>
            <a:endParaRPr lang="en-US" b="1" dirty="0">
              <a:solidFill>
                <a:schemeClr val="bg1"/>
              </a:solidFill>
              <a:latin typeface="+mj-lt"/>
              <a:cs typeface="Tahoma" pitchFamily="34" charset="0"/>
            </a:endParaRPr>
          </a:p>
        </p:txBody>
      </p:sp>
      <p:grpSp>
        <p:nvGrpSpPr>
          <p:cNvPr id="2" name="Group 21">
            <a:extLst>
              <a:ext uri="{FF2B5EF4-FFF2-40B4-BE49-F238E27FC236}">
                <a16:creationId xmlns:a16="http://schemas.microsoft.com/office/drawing/2014/main" id="{D2F6F0C9-E6C3-41E9-98E0-C8418DD49078}"/>
              </a:ext>
            </a:extLst>
          </p:cNvPr>
          <p:cNvGrpSpPr>
            <a:grpSpLocks/>
          </p:cNvGrpSpPr>
          <p:nvPr/>
        </p:nvGrpSpPr>
        <p:grpSpPr bwMode="auto">
          <a:xfrm>
            <a:off x="0" y="4617327"/>
            <a:ext cx="8891752" cy="1166878"/>
            <a:chOff x="685800" y="5410200"/>
            <a:chExt cx="8015288" cy="1444857"/>
          </a:xfrm>
        </p:grpSpPr>
        <p:sp>
          <p:nvSpPr>
            <p:cNvPr id="22" name="Rectangle 28">
              <a:extLst>
                <a:ext uri="{FF2B5EF4-FFF2-40B4-BE49-F238E27FC236}">
                  <a16:creationId xmlns:a16="http://schemas.microsoft.com/office/drawing/2014/main" id="{3BCC03A4-0603-48B9-BE60-013651E75CF9}"/>
                </a:ext>
              </a:extLst>
            </p:cNvPr>
            <p:cNvSpPr>
              <a:spLocks noChangeArrowheads="1"/>
            </p:cNvSpPr>
            <p:nvPr/>
          </p:nvSpPr>
          <p:spPr bwMode="auto">
            <a:xfrm>
              <a:off x="776288" y="5486400"/>
              <a:ext cx="7848600" cy="514480"/>
            </a:xfrm>
            <a:prstGeom prst="rect">
              <a:avLst/>
            </a:prstGeom>
            <a:noFill/>
            <a:ln w="9525">
              <a:noFill/>
              <a:miter lim="800000"/>
              <a:headEnd/>
              <a:tailEnd/>
            </a:ln>
          </p:spPr>
          <p:txBody>
            <a:bodyPr>
              <a:spAutoFit/>
            </a:bodyPr>
            <a:lstStyle/>
            <a:p>
              <a:pPr eaLnBrk="1" hangingPunct="1">
                <a:buFont typeface="Wingdings" pitchFamily="2" charset="2"/>
                <a:buChar char="q"/>
              </a:pP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Thiếu</a:t>
              </a:r>
              <a:r>
                <a:rPr lang="en-US" altLang="en-US" sz="2100" b="1" dirty="0">
                  <a:solidFill>
                    <a:srgbClr val="000000"/>
                  </a:solidFill>
                  <a:latin typeface="Times New Roman" panose="02020603050405020304" pitchFamily="18" charset="0"/>
                  <a:cs typeface="Times New Roman" panose="02020603050405020304" pitchFamily="18" charset="0"/>
                </a:rPr>
                <a:t> </a:t>
              </a:r>
              <a:r>
                <a:rPr lang="vi-VN" altLang="en-US" sz="2100" b="1" dirty="0">
                  <a:solidFill>
                    <a:srgbClr val="000000"/>
                  </a:solidFill>
                  <a:latin typeface="Times New Roman" panose="02020603050405020304" pitchFamily="18" charset="0"/>
                  <a:cs typeface="Times New Roman" panose="02020603050405020304" pitchFamily="18" charset="0"/>
                </a:rPr>
                <a:t>kiến thức, kĩ năng, ý thức khi tham gia giao thông</a:t>
              </a:r>
              <a:r>
                <a:rPr lang="en-US" altLang="en-US" sz="2100" b="1" dirty="0">
                  <a:solidFill>
                    <a:srgbClr val="000000"/>
                  </a:solidFill>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B2136CE-F3B3-439D-BA30-3E553B9A0A13}"/>
                </a:ext>
              </a:extLst>
            </p:cNvPr>
            <p:cNvSpPr/>
            <p:nvPr/>
          </p:nvSpPr>
          <p:spPr>
            <a:xfrm>
              <a:off x="762000" y="5940425"/>
              <a:ext cx="7939088" cy="914632"/>
            </a:xfrm>
            <a:prstGeom prst="rect">
              <a:avLst/>
            </a:prstGeom>
          </p:spPr>
          <p:txBody>
            <a:bodyPr>
              <a:spAutoFit/>
            </a:bodyPr>
            <a:lstStyle/>
            <a:p>
              <a:pPr eaLnBrk="1" hangingPunct="1">
                <a:buFont typeface="Wingdings" pitchFamily="2" charset="2"/>
                <a:buChar char="q"/>
                <a:defRPr/>
              </a:pPr>
              <a:r>
                <a:rPr lang="en-US"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Không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Luật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đường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bộ</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không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nghiêm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chỉnh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chấp</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hành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quy</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tắc</a:t>
              </a:r>
              <a:r>
                <a:rPr lang="en-US" sz="2100" b="1" dirty="0">
                  <a:solidFill>
                    <a:prstClr val="black"/>
                  </a:solidFill>
                  <a:latin typeface="Times New Roman" panose="02020603050405020304" pitchFamily="18" charset="0"/>
                  <a:cs typeface="Times New Roman" panose="02020603050405020304" pitchFamily="18" charset="0"/>
                </a:rPr>
                <a:t> An </a:t>
              </a:r>
              <a:r>
                <a:rPr lang="en-US" sz="2100" b="1" dirty="0" err="1">
                  <a:solidFill>
                    <a:prstClr val="black"/>
                  </a:solidFill>
                  <a:latin typeface="Times New Roman" panose="02020603050405020304" pitchFamily="18" charset="0"/>
                  <a:cs typeface="Times New Roman" panose="02020603050405020304" pitchFamily="18" charset="0"/>
                </a:rPr>
                <a:t>toàn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đường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bộ</a:t>
              </a:r>
              <a:r>
                <a:rPr lang="en-US" sz="2100" b="1" dirty="0">
                  <a:solidFill>
                    <a:prstClr val="black"/>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4547AECA-7833-4DD1-BADA-108FA9575022}"/>
                </a:ext>
              </a:extLst>
            </p:cNvPr>
            <p:cNvSpPr/>
            <p:nvPr/>
          </p:nvSpPr>
          <p:spPr>
            <a:xfrm>
              <a:off x="685800" y="5410200"/>
              <a:ext cx="8001000" cy="1295400"/>
            </a:xfrm>
            <a:prstGeom prst="rect">
              <a:avLst/>
            </a:prstGeom>
            <a:noFill/>
            <a:ln>
              <a:solidFill>
                <a:srgbClr val="8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Times New Roman" panose="02020603050405020304" pitchFamily="18" charset="0"/>
                <a:cs typeface="Times New Roman" panose="02020603050405020304" pitchFamily="18" charset="0"/>
              </a:endParaRPr>
            </a:p>
          </p:txBody>
        </p:sp>
      </p:grpSp>
      <p:cxnSp>
        <p:nvCxnSpPr>
          <p:cNvPr id="25" name="Straight Arrow Connector 24">
            <a:extLst>
              <a:ext uri="{FF2B5EF4-FFF2-40B4-BE49-F238E27FC236}">
                <a16:creationId xmlns:a16="http://schemas.microsoft.com/office/drawing/2014/main" id="{186A8A0F-7C8E-4AB6-83C3-1E94214B5D33}"/>
              </a:ext>
            </a:extLst>
          </p:cNvPr>
          <p:cNvCxnSpPr>
            <a:stCxn id="11" idx="3"/>
            <a:endCxn id="13" idx="1"/>
          </p:cNvCxnSpPr>
          <p:nvPr/>
        </p:nvCxnSpPr>
        <p:spPr>
          <a:xfrm flipV="1">
            <a:off x="3767385" y="2768031"/>
            <a:ext cx="225232" cy="120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B9BD15-E255-4D59-9BD0-7719740DBDB2}"/>
              </a:ext>
            </a:extLst>
          </p:cNvPr>
          <p:cNvCxnSpPr>
            <a:stCxn id="11" idx="3"/>
            <a:endCxn id="14" idx="1"/>
          </p:cNvCxnSpPr>
          <p:nvPr/>
        </p:nvCxnSpPr>
        <p:spPr>
          <a:xfrm>
            <a:off x="3767385" y="2888144"/>
            <a:ext cx="213407" cy="38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5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2000"/>
                                        <p:tgtEl>
                                          <p:spTgt spid="1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2000"/>
                                        <p:tgtEl>
                                          <p:spTgt spid="11">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allAtOnce" animBg="1"/>
      <p:bldP spid="12" grpId="0" animBg="1"/>
      <p:bldP spid="13" grpId="0" animBg="1"/>
      <p:bldP spid="14" grpId="0" animBg="1"/>
      <p:bldP spid="15" grpId="0"/>
      <p:bldP spid="16" grpId="0" animBg="1"/>
      <p:bldP spid="17" grpId="0"/>
      <p:bldP spid="18" grpId="0"/>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t>5</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smtClean="0">
                <a:solidFill>
                  <a:schemeClr val="tx2">
                    <a:lumMod val="75000"/>
                  </a:schemeClr>
                </a:solidFill>
              </a:rPr>
              <a:t>NỘI DUNG BÀI HỌC</a:t>
            </a:r>
            <a:endParaRPr lang="en-US" sz="2400" b="1" dirty="0">
              <a:solidFill>
                <a:schemeClr val="tx2">
                  <a:lumMod val="75000"/>
                </a:schemeClr>
              </a:solidFill>
            </a:endParaRPr>
          </a:p>
        </p:txBody>
      </p:sp>
      <p:sp>
        <p:nvSpPr>
          <p:cNvPr id="2" name="Rectangle 1"/>
          <p:cNvSpPr/>
          <p:nvPr/>
        </p:nvSpPr>
        <p:spPr>
          <a:xfrm>
            <a:off x="228600" y="1121797"/>
            <a:ext cx="8915400"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Quan sát hình ảnh sau </a:t>
            </a:r>
            <a:r>
              <a:rPr lang="vi-VN" sz="2000" i="1" dirty="0" smtClean="0">
                <a:latin typeface="Tahoma" panose="020B0604030504040204" pitchFamily="34" charset="0"/>
                <a:ea typeface="Tahoma" panose="020B0604030504040204" pitchFamily="34" charset="0"/>
                <a:cs typeface="Tahoma" panose="020B0604030504040204" pitchFamily="34" charset="0"/>
              </a:rPr>
              <a:t>đây</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và</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cho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biết</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đi</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bộ</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như</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thế</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nào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là</a:t>
            </a:r>
            <a:r>
              <a:rPr lang="en-US" sz="2000" i="1" dirty="0" smtClean="0">
                <a:latin typeface="Tahoma" panose="020B0604030504040204" pitchFamily="34" charset="0"/>
                <a:ea typeface="Tahoma" panose="020B0604030504040204" pitchFamily="34" charset="0"/>
                <a:cs typeface="Tahoma" panose="020B0604030504040204" pitchFamily="34" charset="0"/>
              </a:rPr>
              <a:t>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en-US" sz="2000" i="1"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46086"/>
            <a:ext cx="7086600" cy="5311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xfrm>
            <a:off x="6553200" y="6553200"/>
            <a:ext cx="2133600" cy="365125"/>
          </a:xfrm>
          <a:noFill/>
          <a:ln>
            <a:miter lim="800000"/>
          </a:ln>
        </p:spPr>
        <p:txBody>
          <a:bodyPr/>
          <a:lstStyle/>
          <a:p>
            <a:fld id="{491EDF3F-E2E7-471B-9F75-723DB8E99120}" type="slidenum">
              <a:rPr lang="en-US" altLang="en-US"/>
              <a:t>6</a:t>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Rectangle 5"/>
          <p:cNvSpPr/>
          <p:nvPr/>
        </p:nvSpPr>
        <p:spPr>
          <a:xfrm>
            <a:off x="3505200" y="914400"/>
            <a:ext cx="5624934" cy="461665"/>
          </a:xfrm>
          <a:prstGeom prst="rect">
            <a:avLst/>
          </a:prstGeom>
        </p:spPr>
        <p:txBody>
          <a:bodyPr wrap="square">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Thông</a:t>
            </a:r>
            <a:r>
              <a:rPr lang="en-US" sz="2400" i="1" dirty="0" smtClean="0">
                <a:latin typeface="Tahoma" panose="020B0604030504040204" pitchFamily="34" charset="0"/>
                <a:ea typeface="Tahoma" panose="020B0604030504040204" pitchFamily="34" charset="0"/>
                <a:cs typeface="Tahoma" panose="020B0604030504040204" pitchFamily="34" charset="0"/>
              </a:rPr>
              <a:t> tin </a:t>
            </a:r>
            <a:r>
              <a:rPr lang="en-US" sz="2400" i="1" dirty="0" err="1" smtClean="0">
                <a:latin typeface="Tahoma" panose="020B0604030504040204" pitchFamily="34" charset="0"/>
                <a:ea typeface="Tahoma" panose="020B0604030504040204" pitchFamily="34" charset="0"/>
                <a:cs typeface="Tahoma" panose="020B0604030504040204" pitchFamily="34" charset="0"/>
              </a:rPr>
              <a:t>về</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cách</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đi</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bộ</a:t>
            </a:r>
            <a:r>
              <a:rPr lang="en-US" sz="2400" i="1" dirty="0" smtClean="0">
                <a:latin typeface="Tahoma" panose="020B0604030504040204" pitchFamily="34" charset="0"/>
                <a:ea typeface="Tahoma" panose="020B0604030504040204" pitchFamily="34" charset="0"/>
                <a:cs typeface="Tahoma" panose="020B0604030504040204" pitchFamily="34" charset="0"/>
              </a:rPr>
              <a:t> an </a:t>
            </a:r>
            <a:r>
              <a:rPr lang="en-US" sz="2400" i="1" dirty="0" err="1" smtClean="0">
                <a:latin typeface="Tahoma" panose="020B0604030504040204" pitchFamily="34" charset="0"/>
                <a:ea typeface="Tahoma" panose="020B0604030504040204" pitchFamily="34" charset="0"/>
                <a:cs typeface="Tahoma" panose="020B0604030504040204" pitchFamily="34" charset="0"/>
              </a:rPr>
              <a:t>toàn</a:t>
            </a:r>
            <a:r>
              <a:rPr lang="en-US" sz="2400" i="1"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152399" y="3057994"/>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915810"/>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619071"/>
            <a:ext cx="7467597" cy="1200329"/>
          </a:xfrm>
          <a:prstGeom prst="rect">
            <a:avLst/>
          </a:prstGeom>
          <a:noFill/>
        </p:spPr>
        <p:txBody>
          <a:bodyPr wrap="square">
            <a:spAutoFit/>
          </a:bodyPr>
          <a:lstStyle/>
          <a:p>
            <a:r>
              <a:rPr lang="vi-VN" dirty="0">
                <a:ea typeface="Tahoma" panose="020B0604030504040204" pitchFamily="34" charset="0"/>
              </a:rPr>
              <a:t>Đi bộ trên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a:t>
            </a:r>
            <a:r>
              <a:rPr lang="vi-VN" dirty="0" smtClean="0">
                <a:ea typeface="Tahoma" panose="020B0604030504040204" pitchFamily="34" charset="0"/>
              </a:rPr>
              <a:t>đường</a:t>
            </a:r>
            <a:r>
              <a:rPr lang="en-US" dirty="0" smtClean="0">
                <a:ea typeface="Tahoma" panose="020B0604030504040204" pitchFamily="34" charset="0"/>
              </a:rPr>
              <a:t>;</a:t>
            </a:r>
            <a:r>
              <a:rPr lang="vi-VN" dirty="0" smtClean="0">
                <a:ea typeface="Tahoma" panose="020B0604030504040204" pitchFamily="34" charset="0"/>
              </a:rPr>
              <a:t> </a:t>
            </a:r>
            <a:r>
              <a:rPr lang="vi-VN" dirty="0">
                <a:ea typeface="Tahoma" panose="020B0604030504040204" pitchFamily="34" charset="0"/>
              </a:rPr>
              <a:t>đường không có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đường phải đi sát mép đường</a:t>
            </a:r>
            <a:r>
              <a:rPr lang="vi-VN" dirty="0" smtClean="0">
                <a:ea typeface="Tahoma" panose="020B0604030504040204" pitchFamily="34" charset="0"/>
              </a:rPr>
              <a:t>.</a:t>
            </a:r>
            <a:endParaRPr lang="en-US" dirty="0" smtClean="0">
              <a:ea typeface="Tahoma" panose="020B0604030504040204" pitchFamily="34" charset="0"/>
            </a:endParaRPr>
          </a:p>
          <a:p>
            <a:r>
              <a:rPr lang="vi-VN" dirty="0" smtClean="0">
                <a:ea typeface="Tahoma" panose="020B0604030504040204" pitchFamily="34" charset="0"/>
              </a:rPr>
              <a:t> </a:t>
            </a:r>
            <a:r>
              <a:rPr lang="vi-VN" dirty="0">
                <a:ea typeface="Tahoma" panose="020B0604030504040204" pitchFamily="34" charset="0"/>
              </a:rPr>
              <a:t>Nghiêm chỉnh chấp hành </a:t>
            </a:r>
            <a:r>
              <a:rPr lang="en-US" dirty="0" err="1" smtClean="0">
                <a:ea typeface="Tahoma" panose="020B0604030504040204" pitchFamily="34" charset="0"/>
              </a:rPr>
              <a:t>hệ</a:t>
            </a:r>
            <a:r>
              <a:rPr lang="en-US" dirty="0" smtClean="0">
                <a:ea typeface="Tahoma" panose="020B0604030504040204" pitchFamily="34" charset="0"/>
              </a:rPr>
              <a:t> </a:t>
            </a:r>
            <a:r>
              <a:rPr lang="en-US" dirty="0" err="1" smtClean="0">
                <a:ea typeface="Tahoma" panose="020B0604030504040204" pitchFamily="34" charset="0"/>
              </a:rPr>
              <a:t>thống</a:t>
            </a:r>
            <a:r>
              <a:rPr lang="en-US" dirty="0" smtClean="0">
                <a:ea typeface="Tahoma" panose="020B0604030504040204" pitchFamily="34" charset="0"/>
              </a:rPr>
              <a:t> </a:t>
            </a:r>
            <a:r>
              <a:rPr lang="en-US" dirty="0" err="1" smtClean="0">
                <a:ea typeface="Tahoma" panose="020B0604030504040204" pitchFamily="34" charset="0"/>
              </a:rPr>
              <a:t>báo</a:t>
            </a:r>
            <a:r>
              <a:rPr lang="en-US" dirty="0" smtClean="0">
                <a:ea typeface="Tahoma" panose="020B0604030504040204" pitchFamily="34" charset="0"/>
              </a:rPr>
              <a:t> </a:t>
            </a:r>
            <a:r>
              <a:rPr lang="en-US" dirty="0" err="1" smtClean="0">
                <a:ea typeface="Tahoma" panose="020B0604030504040204" pitchFamily="34" charset="0"/>
              </a:rPr>
              <a:t>hiệu</a:t>
            </a:r>
            <a:r>
              <a:rPr lang="en-US" dirty="0" smtClean="0">
                <a:ea typeface="Tahoma" panose="020B0604030504040204" pitchFamily="34" charset="0"/>
              </a:rPr>
              <a:t> </a:t>
            </a:r>
            <a:r>
              <a:rPr lang="en-US" dirty="0" err="1" smtClean="0">
                <a:ea typeface="Tahoma" panose="020B0604030504040204" pitchFamily="34" charset="0"/>
              </a:rPr>
              <a:t>giao</a:t>
            </a:r>
            <a:r>
              <a:rPr lang="en-US" dirty="0" smtClean="0">
                <a:ea typeface="Tahoma" panose="020B0604030504040204" pitchFamily="34" charset="0"/>
              </a:rPr>
              <a:t> </a:t>
            </a:r>
            <a:r>
              <a:rPr lang="en-US" dirty="0" err="1" smtClean="0">
                <a:ea typeface="Tahoma" panose="020B0604030504040204" pitchFamily="34" charset="0"/>
              </a:rPr>
              <a:t>thông</a:t>
            </a:r>
            <a:r>
              <a:rPr lang="en-US" dirty="0" smtClean="0">
                <a:ea typeface="Tahoma" panose="020B0604030504040204" pitchFamily="34" charset="0"/>
              </a:rPr>
              <a:t> </a:t>
            </a:r>
            <a:r>
              <a:rPr lang="en-US" dirty="0" err="1" smtClean="0">
                <a:ea typeface="Tahoma" panose="020B0604030504040204" pitchFamily="34" charset="0"/>
              </a:rPr>
              <a:t>đường</a:t>
            </a:r>
            <a:r>
              <a:rPr lang="en-US" dirty="0" smtClean="0">
                <a:ea typeface="Tahoma" panose="020B0604030504040204" pitchFamily="34" charset="0"/>
              </a:rPr>
              <a:t> </a:t>
            </a:r>
            <a:r>
              <a:rPr lang="en-US" dirty="0" err="1" smtClean="0">
                <a:ea typeface="Tahoma" panose="020B0604030504040204" pitchFamily="34" charset="0"/>
              </a:rPr>
              <a:t>bộ</a:t>
            </a:r>
            <a:r>
              <a:rPr lang="vi-VN" dirty="0" smtClean="0">
                <a:ea typeface="Tahoma" panose="020B0604030504040204" pitchFamily="34" charset="0"/>
              </a:rPr>
              <a:t>. </a:t>
            </a:r>
            <a:r>
              <a:rPr lang="vi-VN" dirty="0">
                <a:ea typeface="Tahoma" panose="020B0604030504040204" pitchFamily="34" charset="0"/>
              </a:rPr>
              <a:t>Không đọc sách, nghe nhạc, xem phim khi tham gia giao thông. </a:t>
            </a:r>
            <a:endParaRPr lang="en-US" dirty="0">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grpSp>
        <p:nvGrpSpPr>
          <p:cNvPr id="3" name="Group 2"/>
          <p:cNvGrpSpPr/>
          <p:nvPr/>
        </p:nvGrpSpPr>
        <p:grpSpPr>
          <a:xfrm>
            <a:off x="379292" y="4385364"/>
            <a:ext cx="1143546" cy="2552230"/>
            <a:chOff x="379292" y="4319161"/>
            <a:chExt cx="1143546" cy="2552230"/>
          </a:xfrm>
        </p:grpSpPr>
        <p:grpSp>
          <p:nvGrpSpPr>
            <p:cNvPr id="22" name="Group 21"/>
            <p:cNvGrpSpPr/>
            <p:nvPr/>
          </p:nvGrpSpPr>
          <p:grpSpPr>
            <a:xfrm rot="1176920">
              <a:off x="379292" y="4319161"/>
              <a:ext cx="1143546" cy="2552230"/>
              <a:chOff x="28877" y="1605083"/>
              <a:chExt cx="1143546"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953348" y="176476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90901" y="2593740"/>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24209" y="5408556"/>
              <a:ext cx="1697578"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33" name="Rectangle 32"/>
          <p:cNvSpPr/>
          <p:nvPr/>
        </p:nvSpPr>
        <p:spPr>
          <a:xfrm>
            <a:off x="1524000" y="3133074"/>
            <a:ext cx="7086600" cy="1354217"/>
          </a:xfrm>
          <a:prstGeom prst="rect">
            <a:avLst/>
          </a:prstGeom>
          <a:noFill/>
        </p:spPr>
        <p:txBody>
          <a:bodyPr wrap="square">
            <a:spAutoFit/>
          </a:bodyPr>
          <a:lstStyle/>
          <a:p>
            <a:pPr algn="just">
              <a:spcBef>
                <a:spcPts val="600"/>
              </a:spcBef>
              <a:spcAft>
                <a:spcPts val="600"/>
              </a:spcAft>
            </a:pPr>
            <a:r>
              <a:rPr lang="en-US" dirty="0" err="1" smtClean="0">
                <a:ea typeface="Tahoma" panose="020B0604030504040204" pitchFamily="34" charset="0"/>
              </a:rPr>
              <a:t>Đi</a:t>
            </a:r>
            <a:r>
              <a:rPr lang="en-US" dirty="0" smtClean="0">
                <a:ea typeface="Tahoma" panose="020B0604030504040204" pitchFamily="34" charset="0"/>
              </a:rPr>
              <a:t> b</a:t>
            </a:r>
            <a:r>
              <a:rPr lang="vi-VN" dirty="0" smtClean="0">
                <a:ea typeface="Tahoma" panose="020B0604030504040204" pitchFamily="34" charset="0"/>
              </a:rPr>
              <a:t>uổi </a:t>
            </a:r>
            <a:r>
              <a:rPr lang="vi-VN" dirty="0">
                <a:ea typeface="Tahoma" panose="020B0604030504040204" pitchFamily="34" charset="0"/>
              </a:rPr>
              <a:t>tối, nên mặc áo sáng màu hoặc áo phản quang để người tham gia giao thông dễ </a:t>
            </a:r>
            <a:r>
              <a:rPr lang="vi-VN">
                <a:ea typeface="Tahoma" panose="020B0604030504040204" pitchFamily="34" charset="0"/>
              </a:rPr>
              <a:t>nhận </a:t>
            </a:r>
            <a:r>
              <a:rPr lang="vi-VN" smtClean="0">
                <a:ea typeface="Tahoma" panose="020B0604030504040204" pitchFamily="34" charset="0"/>
              </a:rPr>
              <a:t>ra. </a:t>
            </a:r>
            <a:endParaRPr lang="en-US" dirty="0" smtClean="0">
              <a:ea typeface="Tahoma" panose="020B0604030504040204" pitchFamily="34" charset="0"/>
            </a:endParaRPr>
          </a:p>
          <a:p>
            <a:pPr algn="just">
              <a:spcBef>
                <a:spcPts val="600"/>
              </a:spcBef>
              <a:spcAft>
                <a:spcPts val="600"/>
              </a:spcAft>
            </a:pPr>
            <a:r>
              <a:rPr lang="vi-VN" dirty="0" smtClean="0">
                <a:ea typeface="Tahoma" panose="020B0604030504040204" pitchFamily="34" charset="0"/>
              </a:rPr>
              <a:t>Khi đi </a:t>
            </a:r>
            <a:r>
              <a:rPr lang="vi-VN" dirty="0">
                <a:ea typeface="Tahoma" panose="020B0604030504040204" pitchFamily="34" charset="0"/>
              </a:rPr>
              <a:t>cùng bạn bè, cần nhắc nhở khi bạn có hành vi sai trái, không đảm bảo an toàn giao </a:t>
            </a:r>
            <a:r>
              <a:rPr lang="vi-VN" dirty="0" smtClean="0">
                <a:ea typeface="Tahoma" panose="020B0604030504040204" pitchFamily="34" charset="0"/>
              </a:rPr>
              <a:t>thông</a:t>
            </a:r>
            <a:r>
              <a:rPr lang="en-US" dirty="0" smtClean="0">
                <a:ea typeface="Tahoma" panose="020B0604030504040204" pitchFamily="34" charset="0"/>
              </a:rPr>
              <a:t>.</a:t>
            </a:r>
            <a:endParaRPr lang="en-US" dirty="0"/>
          </a:p>
        </p:txBody>
      </p:sp>
      <p:grpSp>
        <p:nvGrpSpPr>
          <p:cNvPr id="2" name="Group 1"/>
          <p:cNvGrpSpPr/>
          <p:nvPr/>
        </p:nvGrpSpPr>
        <p:grpSpPr>
          <a:xfrm>
            <a:off x="-152400" y="3119519"/>
            <a:ext cx="1890884" cy="1379184"/>
            <a:chOff x="-152400" y="3053316"/>
            <a:chExt cx="1890884" cy="1379184"/>
          </a:xfrm>
        </p:grpSpPr>
        <p:sp>
          <p:nvSpPr>
            <p:cNvPr id="38" name="Right Triangle 37"/>
            <p:cNvSpPr/>
            <p:nvPr/>
          </p:nvSpPr>
          <p:spPr>
            <a:xfrm rot="509735" flipH="1">
              <a:off x="1370655" y="3053316"/>
              <a:ext cx="183826" cy="26544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160132" y="4258219"/>
              <a:ext cx="301715" cy="17428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152400" y="3354180"/>
              <a:ext cx="1890884" cy="335224"/>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9272235">
              <a:off x="-69057" y="3292076"/>
              <a:ext cx="1711044"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40" name="Rectangle 39"/>
          <p:cNvSpPr/>
          <p:nvPr/>
        </p:nvSpPr>
        <p:spPr>
          <a:xfrm>
            <a:off x="1481136" y="5029200"/>
            <a:ext cx="7255610" cy="1466637"/>
          </a:xfrm>
          <a:prstGeom prst="rect">
            <a:avLst/>
          </a:prstGeom>
          <a:noFill/>
        </p:spPr>
        <p:txBody>
          <a:bodyPr wrap="square">
            <a:spAutoFit/>
          </a:bodyPr>
          <a:lstStyle/>
          <a:p>
            <a:r>
              <a:rPr lang="vi-VN" dirty="0">
                <a:ea typeface="Tahoma" panose="020B0604030504040204" pitchFamily="34" charset="0"/>
              </a:rPr>
              <a:t>Khi qua đường nơi có tín hiệu đèn giao thông hoặc nơi có vạch kẻ đường dành cho người đi bộ qua đường, cần dừng lại trên vỉa hè trước vạch kẻ </a:t>
            </a:r>
            <a:r>
              <a:rPr lang="vi-VN" dirty="0" smtClean="0">
                <a:ea typeface="Tahoma" panose="020B0604030504040204" pitchFamily="34" charset="0"/>
              </a:rPr>
              <a:t>đường, </a:t>
            </a:r>
            <a:r>
              <a:rPr lang="vi-VN" dirty="0">
                <a:ea typeface="Tahoma" panose="020B0604030504040204" pitchFamily="34" charset="0"/>
              </a:rPr>
              <a:t>quan sát các xe </a:t>
            </a:r>
            <a:r>
              <a:rPr lang="en-US" dirty="0" err="1" smtClean="0">
                <a:ea typeface="Tahoma" panose="020B0604030504040204" pitchFamily="34" charset="0"/>
              </a:rPr>
              <a:t>đi</a:t>
            </a:r>
            <a:r>
              <a:rPr lang="en-US" dirty="0" smtClean="0">
                <a:ea typeface="Tahoma" panose="020B0604030504040204" pitchFamily="34" charset="0"/>
              </a:rPr>
              <a:t> </a:t>
            </a:r>
            <a:r>
              <a:rPr lang="en-US" dirty="0" err="1" smtClean="0">
                <a:ea typeface="Tahoma" panose="020B0604030504040204" pitchFamily="34" charset="0"/>
              </a:rPr>
              <a:t>hai</a:t>
            </a:r>
            <a:r>
              <a:rPr lang="en-US" dirty="0" smtClean="0">
                <a:ea typeface="Tahoma" panose="020B0604030504040204" pitchFamily="34" charset="0"/>
              </a:rPr>
              <a:t> </a:t>
            </a:r>
            <a:r>
              <a:rPr lang="en-US" dirty="0" err="1" smtClean="0">
                <a:ea typeface="Tahoma" panose="020B0604030504040204" pitchFamily="34" charset="0"/>
              </a:rPr>
              <a:t>phía</a:t>
            </a:r>
            <a:r>
              <a:rPr lang="vi-VN" dirty="0" smtClean="0">
                <a:ea typeface="Tahoma" panose="020B0604030504040204" pitchFamily="34" charset="0"/>
              </a:rPr>
              <a:t>. </a:t>
            </a:r>
            <a:r>
              <a:rPr lang="vi-VN" dirty="0">
                <a:ea typeface="Tahoma" panose="020B0604030504040204" pitchFamily="34" charset="0"/>
              </a:rPr>
              <a:t>Khi tín hiệu đèn cho người đi bộ sáng màu xanh, nếu thấy an toàn, bước qua đường trên vạch kẻ đường dành cho người đi </a:t>
            </a:r>
            <a:r>
              <a:rPr lang="vi-VN" dirty="0" smtClean="0">
                <a:ea typeface="Tahoma" panose="020B0604030504040204" pitchFamily="34" charset="0"/>
              </a:rPr>
              <a:t>bộ</a:t>
            </a:r>
            <a:r>
              <a:rPr lang="en-US" dirty="0" smtClean="0">
                <a:ea typeface="Tahoma" panose="020B0604030504040204" pitchFamily="34" charset="0"/>
              </a:rPr>
              <a:t> qua </a:t>
            </a:r>
            <a:r>
              <a:rPr lang="en-US" dirty="0" err="1" smtClean="0">
                <a:ea typeface="Tahoma" panose="020B0604030504040204" pitchFamily="34" charset="0"/>
              </a:rPr>
              <a:t>đường</a:t>
            </a:r>
            <a:r>
              <a:rPr lang="en-US" dirty="0" smtClean="0">
                <a:ea typeface="Tahoma" panose="020B0604030504040204" pitchFamily="34" charset="0"/>
              </a:rPr>
              <a:t>.</a:t>
            </a:r>
            <a:endParaRPr lang="en-US" dirty="0">
              <a:ea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819"/>
                                        </p:tgtEl>
                                        <p:attrNameLst>
                                          <p:attrName>style.visibility</p:attrName>
                                        </p:attrNameLst>
                                      </p:cBhvr>
                                      <p:to>
                                        <p:strVal val="visible"/>
                                      </p:to>
                                    </p:set>
                                    <p:anim calcmode="lin" valueType="num">
                                      <p:cBhvr additive="base">
                                        <p:cTn id="35" dur="500" fill="hold"/>
                                        <p:tgtEl>
                                          <p:spTgt spid="34819"/>
                                        </p:tgtEl>
                                        <p:attrNameLst>
                                          <p:attrName>ppt_x</p:attrName>
                                        </p:attrNameLst>
                                      </p:cBhvr>
                                      <p:tavLst>
                                        <p:tav tm="0">
                                          <p:val>
                                            <p:strVal val="#ppt_x"/>
                                          </p:val>
                                        </p:tav>
                                        <p:tav tm="100000">
                                          <p:val>
                                            <p:strVal val="#ppt_x"/>
                                          </p:val>
                                        </p:tav>
                                      </p:tavLst>
                                    </p:anim>
                                    <p:anim calcmode="lin" valueType="num">
                                      <p:cBhvr additive="base">
                                        <p:cTn id="36" dur="500" fill="hold"/>
                                        <p:tgtEl>
                                          <p:spTgt spid="348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8" grpId="0" animBg="1"/>
      <p:bldP spid="11" grpId="0" animBg="1"/>
      <p:bldP spid="12" grpId="0" animBg="1"/>
      <p:bldP spid="13" grpId="0"/>
      <p:bldP spid="33"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1" y="1295878"/>
            <a:ext cx="8764270" cy="2254091"/>
          </a:xfrm>
          <a:prstGeom prst="rect">
            <a:avLst/>
          </a:prstGeom>
          <a:solidFill>
            <a:schemeClr val="accent5">
              <a:lumMod val="40000"/>
              <a:lumOff val="6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indent="342900" algn="l" defTabSz="685800" fontAlgn="auto">
              <a:lnSpc>
                <a:spcPct val="115000"/>
              </a:lnSpc>
              <a:spcBef>
                <a:spcPts val="450"/>
              </a:spcBef>
              <a:spcAft>
                <a:spcPts val="450"/>
              </a:spcAft>
            </a:pPr>
            <a:r>
              <a:rPr lang="en-US" altLang="vi-VN" sz="2400" u="none" dirty="0">
                <a:solidFill>
                  <a:srgbClr val="000000"/>
                </a:solidFill>
                <a:latin typeface="Times New Roman" panose="02020603050405020304" pitchFamily="18" charset="0"/>
                <a:ea typeface="+mn-ea"/>
                <a:cs typeface="Times New Roman" panose="02020603050405020304" pitchFamily="18" charset="0"/>
              </a:rPr>
              <a:t>H</a:t>
            </a:r>
            <a:r>
              <a:rPr lang="vi-VN" sz="2400" u="none" dirty="0">
                <a:solidFill>
                  <a:srgbClr val="000000"/>
                </a:solidFill>
                <a:latin typeface="Times New Roman" panose="02020603050405020304" pitchFamily="18" charset="0"/>
                <a:ea typeface="+mn-ea"/>
                <a:cs typeface="Times New Roman" panose="02020603050405020304" pitchFamily="18" charset="0"/>
              </a:rPr>
              <a:t>ọc sinh</a:t>
            </a:r>
            <a:r>
              <a:rPr lang="en-US" sz="2400" u="none" dirty="0">
                <a:solidFill>
                  <a:srgbClr val="000000"/>
                </a:solidFill>
                <a:latin typeface="Times New Roman" panose="02020603050405020304" pitchFamily="18" charset="0"/>
                <a:ea typeface="+mn-ea"/>
                <a:cs typeface="Times New Roman" panose="02020603050405020304" pitchFamily="18" charset="0"/>
              </a:rPr>
              <a:t> </a:t>
            </a:r>
            <a:r>
              <a:rPr lang="en-US" sz="2400" u="none" dirty="0" err="1">
                <a:solidFill>
                  <a:srgbClr val="000000"/>
                </a:solidFill>
                <a:latin typeface="Times New Roman" panose="02020603050405020304" pitchFamily="18" charset="0"/>
                <a:ea typeface="+mn-ea"/>
                <a:cs typeface="Times New Roman" panose="02020603050405020304" pitchFamily="18" charset="0"/>
              </a:rPr>
              <a:t>thường</a:t>
            </a:r>
            <a:r>
              <a:rPr lang="vi-VN" sz="2400" u="none" dirty="0">
                <a:solidFill>
                  <a:srgbClr val="000000"/>
                </a:solidFill>
                <a:latin typeface="Times New Roman" panose="02020603050405020304" pitchFamily="18" charset="0"/>
                <a:ea typeface="+mn-ea"/>
                <a:cs typeface="Times New Roman" panose="02020603050405020304" pitchFamily="18" charset="0"/>
              </a:rPr>
              <a:t> đi xe đạp phóng nhanh vượt ẩu, dàn hàng hai, </a:t>
            </a:r>
            <a:r>
              <a:rPr lang="en-US" sz="2400" u="none" dirty="0" err="1">
                <a:solidFill>
                  <a:srgbClr val="000000"/>
                </a:solidFill>
                <a:latin typeface="Times New Roman" panose="02020603050405020304" pitchFamily="18" charset="0"/>
                <a:ea typeface="+mn-ea"/>
                <a:cs typeface="Times New Roman" panose="02020603050405020304" pitchFamily="18" charset="0"/>
              </a:rPr>
              <a:t>hàng</a:t>
            </a:r>
            <a:r>
              <a:rPr lang="en-US" sz="2400" u="none" dirty="0">
                <a:solidFill>
                  <a:srgbClr val="000000"/>
                </a:solidFill>
                <a:latin typeface="Times New Roman" panose="02020603050405020304" pitchFamily="18" charset="0"/>
                <a:ea typeface="+mn-ea"/>
                <a:cs typeface="Times New Roman" panose="02020603050405020304" pitchFamily="18" charset="0"/>
              </a:rPr>
              <a:t> </a:t>
            </a:r>
            <a:r>
              <a:rPr lang="vi-VN" sz="2400" u="none" dirty="0">
                <a:solidFill>
                  <a:srgbClr val="000000"/>
                </a:solidFill>
                <a:latin typeface="Times New Roman" panose="02020603050405020304" pitchFamily="18" charset="0"/>
                <a:ea typeface="+mn-ea"/>
                <a:cs typeface="Times New Roman" panose="02020603050405020304" pitchFamily="18" charset="0"/>
              </a:rPr>
              <a:t>ba trên đường, đi xe đạp điện không đội mũ bảo hiểm, vượt đèn đỏ, vừa tham gia giao thông vừa nghe nhạc và thậm chí chở ba</a:t>
            </a:r>
            <a:r>
              <a:rPr lang="en-US" altLang="vi-VN" sz="2400" u="none" dirty="0">
                <a:solidFill>
                  <a:srgbClr val="000000"/>
                </a:solidFill>
                <a:latin typeface="Times New Roman" panose="02020603050405020304" pitchFamily="18" charset="0"/>
                <a:ea typeface="+mn-ea"/>
                <a:cs typeface="Times New Roman" panose="02020603050405020304" pitchFamily="18" charset="0"/>
              </a:rPr>
              <a:t>, ch</a:t>
            </a:r>
            <a:r>
              <a:rPr lang="vi-VN" altLang="en-US" sz="2400" u="none" dirty="0">
                <a:solidFill>
                  <a:srgbClr val="000000"/>
                </a:solidFill>
                <a:latin typeface="Times New Roman" panose="02020603050405020304" pitchFamily="18" charset="0"/>
                <a:ea typeface="+mn-ea"/>
                <a:cs typeface="Times New Roman" panose="02020603050405020304" pitchFamily="18" charset="0"/>
              </a:rPr>
              <a:t>ở bốn</a:t>
            </a:r>
            <a:r>
              <a:rPr lang="vi-VN" sz="2400" u="none" dirty="0">
                <a:solidFill>
                  <a:srgbClr val="000000"/>
                </a:solidFill>
                <a:latin typeface="Times New Roman" panose="02020603050405020304" pitchFamily="18" charset="0"/>
                <a:ea typeface="+mn-ea"/>
                <a:cs typeface="Times New Roman" panose="02020603050405020304" pitchFamily="18" charset="0"/>
              </a:rPr>
              <a:t> người rất nguy hiểm.</a:t>
            </a:r>
            <a:endParaRPr lang="en-US" sz="2400" u="none" dirty="0">
              <a:solidFill>
                <a:srgbClr val="000000"/>
              </a:solidFill>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914400" y="857251"/>
            <a:ext cx="5410200" cy="369332"/>
          </a:xfrm>
          <a:prstGeom prst="rect">
            <a:avLst/>
          </a:prstGeom>
          <a:noFill/>
        </p:spPr>
        <p:txBody>
          <a:bodyPr>
            <a:spAutoFit/>
          </a:bodyPr>
          <a:lstStyle/>
          <a:p>
            <a:pPr defTabSz="685800" eaLnBrk="1" fontAlgn="auto" hangingPunct="1">
              <a:spcBef>
                <a:spcPts val="0"/>
              </a:spcBef>
              <a:spcAft>
                <a:spcPts val="0"/>
              </a:spcAft>
              <a:defRPr/>
            </a:pPr>
            <a:r>
              <a:rPr lang="vi-VN" b="1" dirty="0">
                <a:solidFill>
                  <a:srgbClr val="000000">
                    <a:lumMod val="75000"/>
                  </a:srgbClr>
                </a:solidFill>
                <a:latin typeface="Arial"/>
                <a:ea typeface="+mn-ea"/>
              </a:rPr>
              <a:t>B. </a:t>
            </a:r>
            <a:r>
              <a:rPr lang="en-US" b="1" dirty="0" err="1">
                <a:solidFill>
                  <a:srgbClr val="000000">
                    <a:lumMod val="75000"/>
                  </a:srgbClr>
                </a:solidFill>
                <a:latin typeface="Arial"/>
                <a:ea typeface="+mn-ea"/>
              </a:rPr>
              <a:t>Nội</a:t>
            </a:r>
            <a:r>
              <a:rPr lang="en-US" b="1" dirty="0">
                <a:solidFill>
                  <a:srgbClr val="000000">
                    <a:lumMod val="75000"/>
                  </a:srgbClr>
                </a:solidFill>
                <a:latin typeface="Arial"/>
                <a:ea typeface="+mn-ea"/>
              </a:rPr>
              <a:t> dung </a:t>
            </a:r>
            <a:r>
              <a:rPr lang="en-US" b="1" dirty="0" err="1">
                <a:solidFill>
                  <a:srgbClr val="000000">
                    <a:lumMod val="75000"/>
                  </a:srgbClr>
                </a:solidFill>
                <a:latin typeface="Arial"/>
                <a:ea typeface="+mn-ea"/>
              </a:rPr>
              <a:t>bài</a:t>
            </a:r>
            <a:r>
              <a:rPr lang="en-US" b="1" dirty="0">
                <a:solidFill>
                  <a:srgbClr val="000000">
                    <a:lumMod val="75000"/>
                  </a:srgbClr>
                </a:solidFill>
                <a:latin typeface="Arial"/>
                <a:ea typeface="+mn-ea"/>
              </a:rPr>
              <a:t> </a:t>
            </a:r>
            <a:r>
              <a:rPr lang="en-US" b="1" dirty="0" err="1">
                <a:solidFill>
                  <a:srgbClr val="000000">
                    <a:lumMod val="75000"/>
                  </a:srgbClr>
                </a:solidFill>
                <a:latin typeface="Arial"/>
                <a:ea typeface="+mn-ea"/>
              </a:rPr>
              <a:t>học</a:t>
            </a:r>
            <a:endParaRPr lang="en-US" b="1" dirty="0">
              <a:solidFill>
                <a:srgbClr val="000000">
                  <a:lumMod val="75000"/>
                </a:srgbClr>
              </a:solidFill>
              <a:latin typeface="Arial"/>
              <a:ea typeface="+mn-ea"/>
            </a:endParaRPr>
          </a:p>
        </p:txBody>
      </p:sp>
      <p:sp>
        <p:nvSpPr>
          <p:cNvPr id="6" name="Title 2"/>
          <p:cNvSpPr txBox="1"/>
          <p:nvPr/>
        </p:nvSpPr>
        <p:spPr bwMode="auto">
          <a:xfrm>
            <a:off x="150495" y="857250"/>
            <a:ext cx="8763000" cy="628650"/>
          </a:xfrm>
          <a:prstGeom prst="rect">
            <a:avLst/>
          </a:prstGeom>
          <a:solidFill>
            <a:schemeClr val="bg1"/>
          </a:solidFill>
          <a:ln w="9525">
            <a:noFill/>
            <a:miter lim="800000"/>
          </a:ln>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defTabSz="685800"/>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Tình hình tham gia giao thông bằng xe đạp, xe đạp điện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3642836"/>
            <a:ext cx="2285365" cy="1200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673316"/>
            <a:ext cx="2971800" cy="12001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3549969"/>
            <a:ext cx="3505200" cy="12139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96" y="4873466"/>
            <a:ext cx="2287905" cy="116014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766" y="4842986"/>
            <a:ext cx="2972435" cy="1190625"/>
          </a:xfrm>
          <a:prstGeom prst="rect">
            <a:avLst/>
          </a:prstGeom>
        </p:spPr>
      </p:pic>
      <p:pic>
        <p:nvPicPr>
          <p:cNvPr id="16" name="Content Placeholder 15"/>
          <p:cNvPicPr>
            <a:picLocks noGrp="1" noChangeAspect="1"/>
          </p:cNvPicPr>
          <p:nvPr>
            <p:ph idx="1"/>
          </p:nvPr>
        </p:nvPicPr>
        <p:blipFill>
          <a:blip r:embed="rId8"/>
          <a:stretch>
            <a:fillRect/>
          </a:stretch>
        </p:blipFill>
        <p:spPr>
          <a:xfrm>
            <a:off x="5901184" y="4073416"/>
            <a:ext cx="3242816" cy="1927334"/>
          </a:xfrm>
          <a:prstGeom prst="rect">
            <a:avLst/>
          </a:prstGeom>
        </p:spPr>
      </p:pic>
    </p:spTree>
    <p:extLst>
      <p:ext uri="{BB962C8B-B14F-4D97-AF65-F5344CB8AC3E}">
        <p14:creationId xmlns:p14="http://schemas.microsoft.com/office/powerpoint/2010/main" val="35750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3115152"/>
            <a:ext cx="2133600" cy="276999"/>
          </a:xfrm>
          <a:prstGeom prst="rect">
            <a:avLst/>
          </a:prstGeom>
          <a:noFill/>
          <a:ln w="9525">
            <a:noFill/>
          </a:ln>
        </p:spPr>
        <p:txBody>
          <a:bodyPr>
            <a:spAutoFit/>
          </a:bodyPr>
          <a:lstStyle/>
          <a:p>
            <a:pP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Đi d</a:t>
            </a:r>
            <a:r>
              <a:rPr sz="1200" b="1" dirty="0">
                <a:solidFill>
                  <a:srgbClr val="000000"/>
                </a:solidFill>
                <a:latin typeface="Tahoma" panose="020B0604030504040204" pitchFamily="34" charset="0"/>
                <a:ea typeface="Tahoma" panose="020B0604030504040204" pitchFamily="34" charset="0"/>
              </a:rPr>
              <a:t>à</a:t>
            </a:r>
            <a:r>
              <a:rPr sz="1200" b="1" dirty="0">
                <a:solidFill>
                  <a:srgbClr val="000000"/>
                </a:solidFill>
                <a:latin typeface="Tahoma" panose="020B0604030504040204" pitchFamily="34" charset="0"/>
                <a:ea typeface="+mn-ea"/>
                <a:cs typeface="Tahoma" panose="020B0604030504040204" pitchFamily="34" charset="0"/>
              </a:rPr>
              <a:t>n h</a:t>
            </a:r>
            <a:r>
              <a:rPr sz="1200" b="1" dirty="0">
                <a:solidFill>
                  <a:srgbClr val="000000"/>
                </a:solidFill>
                <a:latin typeface="Tahoma" panose="020B0604030504040204" pitchFamily="34" charset="0"/>
                <a:ea typeface="Tahoma" panose="020B0604030504040204" pitchFamily="34" charset="0"/>
              </a:rPr>
              <a:t>à</a:t>
            </a:r>
            <a:r>
              <a:rPr sz="1200" b="1" dirty="0">
                <a:solidFill>
                  <a:srgbClr val="000000"/>
                </a:solidFill>
                <a:latin typeface="Tahoma" panose="020B0604030504040204" pitchFamily="34" charset="0"/>
                <a:ea typeface="+mn-ea"/>
                <a:cs typeface="Tahoma" panose="020B0604030504040204" pitchFamily="34" charset="0"/>
              </a:rPr>
              <a:t>ng ngang</a:t>
            </a:r>
            <a:endParaRPr sz="1200" b="1" dirty="0">
              <a:solidFill>
                <a:srgbClr val="000000"/>
              </a:solidFill>
              <a:latin typeface="Tahoma" panose="020B0604030504040204" pitchFamily="34" charset="0"/>
              <a:ea typeface="Tahoma" panose="020B0604030504040204" pitchFamily="34" charset="0"/>
            </a:endParaRPr>
          </a:p>
        </p:txBody>
      </p:sp>
      <p:sp>
        <p:nvSpPr>
          <p:cNvPr id="5" name="TextBox 4"/>
          <p:cNvSpPr txBox="1"/>
          <p:nvPr/>
        </p:nvSpPr>
        <p:spPr>
          <a:xfrm>
            <a:off x="2590800" y="3115152"/>
            <a:ext cx="1905000" cy="276999"/>
          </a:xfrm>
          <a:prstGeom prst="rect">
            <a:avLst/>
          </a:prstGeom>
          <a:noFill/>
          <a:ln w="9525">
            <a:noFill/>
          </a:ln>
        </p:spPr>
        <p:txBody>
          <a:bodyPr>
            <a:spAutoFit/>
          </a:bodyPr>
          <a:lstStyle/>
          <a:p>
            <a:pP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Đi sai l</a:t>
            </a:r>
            <a:r>
              <a:rPr sz="1200" b="1" dirty="0">
                <a:solidFill>
                  <a:srgbClr val="000000"/>
                </a:solidFill>
                <a:latin typeface="Tahoma" panose="020B0604030504040204" pitchFamily="34" charset="0"/>
                <a:ea typeface="Tahoma" panose="020B0604030504040204" pitchFamily="34" charset="0"/>
              </a:rPr>
              <a:t>à</a:t>
            </a:r>
            <a:r>
              <a:rPr sz="1200" b="1" dirty="0">
                <a:solidFill>
                  <a:srgbClr val="000000"/>
                </a:solidFill>
                <a:latin typeface="Tahoma" panose="020B0604030504040204" pitchFamily="34" charset="0"/>
                <a:ea typeface="+mn-ea"/>
                <a:cs typeface="Tahoma" panose="020B0604030504040204" pitchFamily="34" charset="0"/>
              </a:rPr>
              <a:t>n đường </a:t>
            </a:r>
            <a:endParaRPr sz="1200" b="1" dirty="0">
              <a:solidFill>
                <a:srgbClr val="000000"/>
              </a:solidFill>
              <a:latin typeface="Tahoma" panose="020B0604030504040204" pitchFamily="34" charset="0"/>
              <a:ea typeface="Tahoma" panose="020B0604030504040204" pitchFamily="34" charset="0"/>
            </a:endParaRPr>
          </a:p>
        </p:txBody>
      </p:sp>
      <p:sp>
        <p:nvSpPr>
          <p:cNvPr id="6" name="TextBox 5"/>
          <p:cNvSpPr txBox="1"/>
          <p:nvPr/>
        </p:nvSpPr>
        <p:spPr>
          <a:xfrm>
            <a:off x="4800600" y="3115152"/>
            <a:ext cx="1828800" cy="276999"/>
          </a:xfrm>
          <a:prstGeom prst="rect">
            <a:avLst/>
          </a:prstGeom>
          <a:noFill/>
          <a:ln w="9525">
            <a:noFill/>
          </a:ln>
        </p:spPr>
        <p:txBody>
          <a:bodyPr>
            <a:spAutoFit/>
          </a:bodyPr>
          <a:lstStyle/>
          <a:p>
            <a:pP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Đu bám xe khác</a:t>
            </a:r>
            <a:endParaRPr sz="1200" b="1" dirty="0">
              <a:solidFill>
                <a:srgbClr val="000000"/>
              </a:solidFill>
              <a:latin typeface="Tahoma" panose="020B0604030504040204" pitchFamily="34" charset="0"/>
              <a:ea typeface="Tahoma" panose="020B0604030504040204" pitchFamily="34" charset="0"/>
            </a:endParaRPr>
          </a:p>
        </p:txBody>
      </p:sp>
      <p:sp>
        <p:nvSpPr>
          <p:cNvPr id="7" name="TextBox 6"/>
          <p:cNvSpPr txBox="1"/>
          <p:nvPr/>
        </p:nvSpPr>
        <p:spPr>
          <a:xfrm>
            <a:off x="7010400" y="3115152"/>
            <a:ext cx="1905000" cy="276999"/>
          </a:xfrm>
          <a:prstGeom prst="rect">
            <a:avLst/>
          </a:prstGeom>
          <a:noFill/>
          <a:ln w="9525">
            <a:noFill/>
          </a:ln>
        </p:spPr>
        <p:txBody>
          <a:bodyPr>
            <a:spAutoFit/>
          </a:bodyPr>
          <a:lstStyle/>
          <a:p>
            <a:pPr algn="ct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Cầm ô</a:t>
            </a:r>
            <a:endParaRPr sz="1200" b="1" dirty="0">
              <a:solidFill>
                <a:srgbClr val="000000"/>
              </a:solidFill>
              <a:latin typeface="Tahoma" panose="020B0604030504040204" pitchFamily="34" charset="0"/>
              <a:ea typeface="Tahoma" panose="020B0604030504040204" pitchFamily="34" charset="0"/>
            </a:endParaRPr>
          </a:p>
        </p:txBody>
      </p:sp>
      <p:sp>
        <p:nvSpPr>
          <p:cNvPr id="8" name="TextBox 7"/>
          <p:cNvSpPr txBox="1"/>
          <p:nvPr/>
        </p:nvSpPr>
        <p:spPr>
          <a:xfrm>
            <a:off x="2438400" y="5556409"/>
            <a:ext cx="2209800" cy="276999"/>
          </a:xfrm>
          <a:prstGeom prst="rect">
            <a:avLst/>
          </a:prstGeom>
          <a:noFill/>
          <a:ln w="9525">
            <a:noFill/>
          </a:ln>
        </p:spPr>
        <p:txBody>
          <a:bodyPr>
            <a:spAutoFit/>
          </a:bodyPr>
          <a:lstStyle/>
          <a:p>
            <a:pPr algn="ct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Sử dụng điện thoại</a:t>
            </a:r>
            <a:endParaRPr sz="1200" b="1" dirty="0">
              <a:solidFill>
                <a:srgbClr val="000000"/>
              </a:solidFill>
              <a:latin typeface="Tahoma" panose="020B0604030504040204" pitchFamily="34" charset="0"/>
              <a:ea typeface="Tahoma" panose="020B0604030504040204" pitchFamily="34" charset="0"/>
            </a:endParaRPr>
          </a:p>
        </p:txBody>
      </p:sp>
      <p:sp>
        <p:nvSpPr>
          <p:cNvPr id="9" name="TextBox 8"/>
          <p:cNvSpPr txBox="1"/>
          <p:nvPr/>
        </p:nvSpPr>
        <p:spPr>
          <a:xfrm>
            <a:off x="4800600" y="5372101"/>
            <a:ext cx="1981200" cy="461665"/>
          </a:xfrm>
          <a:prstGeom prst="rect">
            <a:avLst/>
          </a:prstGeom>
          <a:noFill/>
          <a:ln w="9525">
            <a:noFill/>
          </a:ln>
        </p:spPr>
        <p:txBody>
          <a:bodyPr>
            <a:spAutoFit/>
          </a:bodyPr>
          <a:lstStyle/>
          <a:p>
            <a:pPr algn="ct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Buông cả hai tay hay đi 1 tay</a:t>
            </a:r>
            <a:endParaRPr sz="1200" b="1" dirty="0">
              <a:solidFill>
                <a:srgbClr val="000000"/>
              </a:solidFill>
              <a:latin typeface="Tahoma" panose="020B0604030504040204" pitchFamily="34" charset="0"/>
              <a:ea typeface="Tahoma" panose="020B0604030504040204" pitchFamily="34" charset="0"/>
            </a:endParaRPr>
          </a:p>
        </p:txBody>
      </p:sp>
      <p:sp>
        <p:nvSpPr>
          <p:cNvPr id="10" name="TextBox 9"/>
          <p:cNvSpPr txBox="1"/>
          <p:nvPr/>
        </p:nvSpPr>
        <p:spPr>
          <a:xfrm>
            <a:off x="-228600" y="5556649"/>
            <a:ext cx="2819400" cy="276999"/>
          </a:xfrm>
          <a:prstGeom prst="rect">
            <a:avLst/>
          </a:prstGeom>
          <a:noFill/>
          <a:ln w="9525">
            <a:noFill/>
          </a:ln>
        </p:spPr>
        <p:txBody>
          <a:bodyPr>
            <a:spAutoFit/>
          </a:bodyPr>
          <a:lstStyle/>
          <a:p>
            <a:pPr algn="ct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Lạng lách, đánh võng</a:t>
            </a:r>
            <a:endParaRPr sz="1200" b="1" dirty="0">
              <a:solidFill>
                <a:srgbClr val="000000"/>
              </a:solidFill>
              <a:latin typeface="Tahoma" panose="020B0604030504040204" pitchFamily="34" charset="0"/>
              <a:ea typeface="Tahoma" panose="020B0604030504040204" pitchFamily="34" charset="0"/>
            </a:endParaRPr>
          </a:p>
        </p:txBody>
      </p:sp>
      <p:sp>
        <p:nvSpPr>
          <p:cNvPr id="11" name="TextBox 10"/>
          <p:cNvSpPr txBox="1"/>
          <p:nvPr/>
        </p:nvSpPr>
        <p:spPr>
          <a:xfrm>
            <a:off x="6858000" y="5190888"/>
            <a:ext cx="2209800" cy="461665"/>
          </a:xfrm>
          <a:prstGeom prst="rect">
            <a:avLst/>
          </a:prstGeom>
          <a:noFill/>
          <a:ln w="9525">
            <a:noFill/>
          </a:ln>
        </p:spPr>
        <p:txBody>
          <a:bodyPr>
            <a:spAutoFit/>
          </a:bodyPr>
          <a:lstStyle/>
          <a:p>
            <a:pPr algn="ctr" defTabSz="685800" eaLnBrk="1" fontAlgn="auto" hangingPunct="1">
              <a:spcBef>
                <a:spcPts val="0"/>
              </a:spcBef>
              <a:spcAft>
                <a:spcPts val="0"/>
              </a:spcAft>
            </a:pPr>
            <a:r>
              <a:rPr sz="1200" b="1" dirty="0">
                <a:solidFill>
                  <a:srgbClr val="000000"/>
                </a:solidFill>
                <a:latin typeface="Tahoma" panose="020B0604030504040204" pitchFamily="34" charset="0"/>
                <a:ea typeface="+mn-ea"/>
                <a:cs typeface="Tahoma" panose="020B0604030504040204" pitchFamily="34" charset="0"/>
              </a:rPr>
              <a:t>Không tuân thủ </a:t>
            </a:r>
            <a:br>
              <a:rPr sz="1200" b="1" dirty="0">
                <a:solidFill>
                  <a:srgbClr val="000000"/>
                </a:solidFill>
                <a:latin typeface="Tahoma" panose="020B0604030504040204" pitchFamily="34" charset="0"/>
                <a:ea typeface="+mn-ea"/>
                <a:cs typeface="Tahoma" panose="020B0604030504040204" pitchFamily="34" charset="0"/>
              </a:rPr>
            </a:br>
            <a:r>
              <a:rPr sz="1200" b="1" dirty="0">
                <a:solidFill>
                  <a:srgbClr val="000000"/>
                </a:solidFill>
                <a:latin typeface="Tahoma" panose="020B0604030504040204" pitchFamily="34" charset="0"/>
                <a:ea typeface="+mn-ea"/>
                <a:cs typeface="Tahoma" panose="020B0604030504040204" pitchFamily="34" charset="0"/>
              </a:rPr>
              <a:t>tín hiệu </a:t>
            </a:r>
            <a:r>
              <a:rPr sz="1200" b="1">
                <a:solidFill>
                  <a:srgbClr val="000000"/>
                </a:solidFill>
                <a:latin typeface="Tahoma" panose="020B0604030504040204" pitchFamily="34" charset="0"/>
                <a:ea typeface="+mn-ea"/>
                <a:cs typeface="Tahoma" panose="020B0604030504040204" pitchFamily="34" charset="0"/>
              </a:rPr>
              <a:t>đèn </a:t>
            </a:r>
            <a:r>
              <a:rPr sz="1200" b="1">
                <a:solidFill>
                  <a:srgbClr val="000000"/>
                </a:solidFill>
                <a:latin typeface="Tahoma" panose="020B0604030504040204" pitchFamily="34" charset="0"/>
                <a:ea typeface="+mn-ea"/>
                <a:cs typeface="Tahoma" panose="020B0604030504040204" pitchFamily="34" charset="0"/>
              </a:rPr>
              <a:t>giao </a:t>
            </a:r>
            <a:r>
              <a:rPr sz="1200" b="1" dirty="0">
                <a:solidFill>
                  <a:srgbClr val="000000"/>
                </a:solidFill>
                <a:latin typeface="Tahoma" panose="020B0604030504040204" pitchFamily="34" charset="0"/>
                <a:ea typeface="+mn-ea"/>
                <a:cs typeface="Tahoma" panose="020B0604030504040204" pitchFamily="34" charset="0"/>
              </a:rPr>
              <a:t>thông</a:t>
            </a:r>
            <a:endParaRPr sz="1200" b="1" dirty="0">
              <a:solidFill>
                <a:srgbClr val="000000"/>
              </a:solidFill>
              <a:latin typeface="Tahoma" panose="020B0604030504040204" pitchFamily="34" charset="0"/>
              <a:ea typeface="Tahoma" panose="020B0604030504040204" pitchFamily="34" charset="0"/>
            </a:endParaRPr>
          </a:p>
        </p:txBody>
      </p:sp>
      <p:pic>
        <p:nvPicPr>
          <p:cNvPr id="167938" name="Picture 2"/>
          <p:cNvPicPr>
            <a:picLocks noChangeAspect="1"/>
          </p:cNvPicPr>
          <p:nvPr/>
        </p:nvPicPr>
        <p:blipFill>
          <a:blip r:embed="rId3"/>
          <a:srcRect l="24712" t="53334" r="63116" b="10065"/>
          <a:stretch>
            <a:fillRect/>
          </a:stretch>
        </p:blipFill>
        <p:spPr>
          <a:xfrm>
            <a:off x="4564380" y="3814762"/>
            <a:ext cx="1988820" cy="1519238"/>
          </a:xfrm>
          <a:prstGeom prst="rect">
            <a:avLst/>
          </a:prstGeom>
          <a:noFill/>
          <a:ln w="9525">
            <a:noFill/>
          </a:ln>
        </p:spPr>
      </p:pic>
      <p:pic>
        <p:nvPicPr>
          <p:cNvPr id="13" name="Picture 2"/>
          <p:cNvPicPr>
            <a:picLocks noChangeAspect="1"/>
          </p:cNvPicPr>
          <p:nvPr/>
        </p:nvPicPr>
        <p:blipFill>
          <a:blip r:embed="rId3"/>
          <a:srcRect l="20654" t="19870" r="65331" b="48758"/>
          <a:stretch>
            <a:fillRect/>
          </a:stretch>
        </p:blipFill>
        <p:spPr>
          <a:xfrm>
            <a:off x="76200" y="3813811"/>
            <a:ext cx="2286000" cy="1743551"/>
          </a:xfrm>
          <a:prstGeom prst="rect">
            <a:avLst/>
          </a:prstGeom>
          <a:noFill/>
          <a:ln w="9525">
            <a:noFill/>
          </a:ln>
        </p:spPr>
      </p:pic>
      <p:pic>
        <p:nvPicPr>
          <p:cNvPr id="167940" name="Picture 4" descr="HS1090227.jpg"/>
          <p:cNvPicPr>
            <a:picLocks noChangeAspect="1"/>
          </p:cNvPicPr>
          <p:nvPr/>
        </p:nvPicPr>
        <p:blipFill>
          <a:blip r:embed="rId4"/>
          <a:stretch>
            <a:fillRect/>
          </a:stretch>
        </p:blipFill>
        <p:spPr>
          <a:xfrm>
            <a:off x="75566" y="1371601"/>
            <a:ext cx="2098675" cy="1665446"/>
          </a:xfrm>
          <a:prstGeom prst="rect">
            <a:avLst/>
          </a:prstGeom>
          <a:noFill/>
          <a:ln w="9525">
            <a:noFill/>
          </a:ln>
        </p:spPr>
      </p:pic>
      <p:pic>
        <p:nvPicPr>
          <p:cNvPr id="15" name="Picture 2" descr="Đám học sinh “nhất quỷ nhì ma” thì phóng cả xe đạp ngược chiều cho nhanh.">
            <a:hlinkClick r:id="rId5"/>
          </p:cNvPr>
          <p:cNvPicPr>
            <a:picLocks noChangeAspect="1"/>
          </p:cNvPicPr>
          <p:nvPr/>
        </p:nvPicPr>
        <p:blipFill>
          <a:blip r:embed="rId6"/>
          <a:stretch>
            <a:fillRect/>
          </a:stretch>
        </p:blipFill>
        <p:spPr>
          <a:xfrm>
            <a:off x="2174241" y="1314451"/>
            <a:ext cx="2221865" cy="1722596"/>
          </a:xfrm>
          <a:prstGeom prst="rect">
            <a:avLst/>
          </a:prstGeom>
          <a:noFill/>
          <a:ln w="9525">
            <a:noFill/>
          </a:ln>
        </p:spPr>
      </p:pic>
      <p:pic>
        <p:nvPicPr>
          <p:cNvPr id="16" name="Picture 4" descr="http://t3.gstatic.com/images?q=tbn:ANd9GcSJA1zN5Gd7P7XRrruh7t8spaGgREDEGJFMhVAQgQF5iUGU_C-Is9g5zw">
            <a:hlinkClick r:id="rId7"/>
          </p:cNvPr>
          <p:cNvPicPr>
            <a:picLocks noChangeAspect="1"/>
          </p:cNvPicPr>
          <p:nvPr/>
        </p:nvPicPr>
        <p:blipFill>
          <a:blip r:embed="rId8"/>
          <a:stretch>
            <a:fillRect/>
          </a:stretch>
        </p:blipFill>
        <p:spPr>
          <a:xfrm>
            <a:off x="6647816" y="1344455"/>
            <a:ext cx="2343785" cy="1692116"/>
          </a:xfrm>
          <a:prstGeom prst="rect">
            <a:avLst/>
          </a:prstGeom>
          <a:noFill/>
          <a:ln w="9525">
            <a:noFill/>
          </a:ln>
        </p:spPr>
      </p:pic>
      <p:pic>
        <p:nvPicPr>
          <p:cNvPr id="17" name="Picture 2" descr="http://www2.vietbao.vn/images/vi3/su_kien/30222316_ATGT11308-5.jpg"/>
          <p:cNvPicPr>
            <a:picLocks noChangeAspect="1"/>
          </p:cNvPicPr>
          <p:nvPr/>
        </p:nvPicPr>
        <p:blipFill>
          <a:blip r:embed="rId9"/>
          <a:stretch>
            <a:fillRect/>
          </a:stretch>
        </p:blipFill>
        <p:spPr>
          <a:xfrm>
            <a:off x="4396740" y="1314451"/>
            <a:ext cx="2251710" cy="1722596"/>
          </a:xfrm>
          <a:prstGeom prst="rect">
            <a:avLst/>
          </a:prstGeom>
          <a:noFill/>
          <a:ln w="9525">
            <a:noFill/>
          </a:ln>
        </p:spPr>
      </p:pic>
      <p:pic>
        <p:nvPicPr>
          <p:cNvPr id="167941" name="Picture 5"/>
          <p:cNvPicPr>
            <a:picLocks noChangeAspect="1"/>
          </p:cNvPicPr>
          <p:nvPr/>
        </p:nvPicPr>
        <p:blipFill>
          <a:blip r:embed="rId10"/>
          <a:srcRect l="41251" t="50000" r="36874" b="16000"/>
          <a:stretch>
            <a:fillRect/>
          </a:stretch>
        </p:blipFill>
        <p:spPr>
          <a:xfrm>
            <a:off x="2361565" y="3814286"/>
            <a:ext cx="2202180" cy="1730693"/>
          </a:xfrm>
          <a:prstGeom prst="rect">
            <a:avLst/>
          </a:prstGeom>
          <a:noFill/>
          <a:ln w="9525">
            <a:noFill/>
          </a:ln>
        </p:spPr>
      </p:pic>
      <p:pic>
        <p:nvPicPr>
          <p:cNvPr id="19" name="Picture 6" descr="http://file.viettinnhanh.net/upload/images/Xahoi/2011/20-8/Xe-dap-khong-can-dung.jpg"/>
          <p:cNvPicPr>
            <a:picLocks noChangeAspect="1"/>
          </p:cNvPicPr>
          <p:nvPr/>
        </p:nvPicPr>
        <p:blipFill>
          <a:blip r:embed="rId11"/>
          <a:stretch>
            <a:fillRect/>
          </a:stretch>
        </p:blipFill>
        <p:spPr>
          <a:xfrm>
            <a:off x="6553201" y="3815240"/>
            <a:ext cx="2404745" cy="1375886"/>
          </a:xfrm>
          <a:prstGeom prst="rect">
            <a:avLst/>
          </a:prstGeom>
          <a:noFill/>
          <a:ln w="9525">
            <a:noFill/>
          </a:ln>
        </p:spPr>
      </p:pic>
      <p:sp>
        <p:nvSpPr>
          <p:cNvPr id="68628" name="Rectangle 21"/>
          <p:cNvSpPr/>
          <p:nvPr/>
        </p:nvSpPr>
        <p:spPr>
          <a:xfrm>
            <a:off x="-304800" y="914401"/>
            <a:ext cx="8610600" cy="346249"/>
          </a:xfrm>
          <a:prstGeom prst="rect">
            <a:avLst/>
          </a:prstGeom>
          <a:noFill/>
          <a:ln w="9525">
            <a:noFill/>
          </a:ln>
        </p:spPr>
        <p:txBody>
          <a:bodyPr>
            <a:spAutoFit/>
          </a:bodyPr>
          <a:lstStyle/>
          <a:p>
            <a:pPr algn="ctr" defTabSz="685800" eaLnBrk="1" fontAlgn="auto" hangingPunct="1">
              <a:spcBef>
                <a:spcPts val="0"/>
              </a:spcBef>
              <a:spcAft>
                <a:spcPts val="0"/>
              </a:spcAft>
            </a:pPr>
            <a:r>
              <a:rPr sz="1650" b="1" dirty="0">
                <a:solidFill>
                  <a:srgbClr val="000000"/>
                </a:solidFill>
                <a:latin typeface="Tahoma" panose="020B0604030504040204" pitchFamily="34" charset="0"/>
                <a:ea typeface="+mn-ea"/>
                <a:cs typeface="Tahoma" panose="020B0604030504040204" pitchFamily="34" charset="0"/>
              </a:rPr>
              <a:t>Các h</a:t>
            </a:r>
            <a:r>
              <a:rPr sz="1650" b="1" dirty="0">
                <a:solidFill>
                  <a:srgbClr val="000000"/>
                </a:solidFill>
                <a:latin typeface="Tahoma" panose="020B0604030504040204" pitchFamily="34" charset="0"/>
                <a:ea typeface="Tahoma" panose="020B0604030504040204" pitchFamily="34" charset="0"/>
              </a:rPr>
              <a:t>à</a:t>
            </a:r>
            <a:r>
              <a:rPr sz="1650" b="1" dirty="0">
                <a:solidFill>
                  <a:srgbClr val="000000"/>
                </a:solidFill>
                <a:latin typeface="Tahoma" panose="020B0604030504040204" pitchFamily="34" charset="0"/>
                <a:ea typeface="+mn-ea"/>
                <a:cs typeface="Tahoma" panose="020B0604030504040204" pitchFamily="34" charset="0"/>
              </a:rPr>
              <a:t>nh vi không an to</a:t>
            </a:r>
            <a:r>
              <a:rPr sz="1650" b="1" dirty="0">
                <a:solidFill>
                  <a:srgbClr val="000000"/>
                </a:solidFill>
                <a:latin typeface="Tahoma" panose="020B0604030504040204" pitchFamily="34" charset="0"/>
                <a:ea typeface="Tahoma" panose="020B0604030504040204" pitchFamily="34" charset="0"/>
              </a:rPr>
              <a:t>à</a:t>
            </a:r>
            <a:r>
              <a:rPr sz="1650" b="1" dirty="0">
                <a:solidFill>
                  <a:srgbClr val="000000"/>
                </a:solidFill>
                <a:latin typeface="Tahoma" panose="020B0604030504040204" pitchFamily="34" charset="0"/>
                <a:ea typeface="+mn-ea"/>
                <a:cs typeface="Tahoma" panose="020B0604030504040204" pitchFamily="34" charset="0"/>
              </a:rPr>
              <a:t>n khi đi xe đạp</a:t>
            </a:r>
            <a:endParaRPr sz="1650" b="1" dirty="0">
              <a:solidFill>
                <a:srgbClr val="000000"/>
              </a:solidFill>
              <a:latin typeface="Tahoma" panose="020B0604030504040204" pitchFamily="34" charset="0"/>
              <a:ea typeface="Tahoma" panose="020B0604030504040204" pitchFamily="34" charset="0"/>
            </a:endParaRPr>
          </a:p>
        </p:txBody>
      </p:sp>
      <p:sp>
        <p:nvSpPr>
          <p:cNvPr id="68629" name="Slide Number Placeholder 21"/>
          <p:cNvSpPr txBox="1">
            <a:spLocks noGrp="1"/>
          </p:cNvSpPr>
          <p:nvPr>
            <p:ph type="sldNum" sz="quarter" idx="4"/>
          </p:nvPr>
        </p:nvSpPr>
        <p:spPr>
          <a:noFill/>
          <a:ln>
            <a:noFill/>
          </a:ln>
        </p:spPr>
        <p:txBody>
          <a:bodyPr anchor="ctr"/>
          <a:lstStyle>
            <a:lvl1pPr marL="0" lvl="0" indent="0" algn="l" defTabSz="685800" rtl="0" eaLnBrk="0" fontAlgn="base" latinLnBrk="0" hangingPunct="0">
              <a:lnSpc>
                <a:spcPct val="100000"/>
              </a:lnSpc>
              <a:spcBef>
                <a:spcPct val="0"/>
              </a:spcBef>
              <a:spcAft>
                <a:spcPct val="0"/>
              </a:spcAft>
              <a:buNone/>
              <a:defRPr sz="1350" b="0" i="0" u="none" kern="1200" baseline="0">
                <a:solidFill>
                  <a:schemeClr val="tx1"/>
                </a:solidFill>
                <a:latin typeface="Arial" panose="020B0604020202020204" pitchFamily="34" charset="0"/>
                <a:ea typeface="+mn-ea"/>
              </a:defRPr>
            </a:lvl1pPr>
            <a:lvl2pPr marL="342900" lvl="1" indent="0" algn="l" defTabSz="6858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685800" lvl="2" indent="0" algn="l" defTabSz="6858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028700" lvl="3" indent="0" algn="l" defTabSz="6858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371600" lvl="4" indent="0" algn="l" defTabSz="6858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r" eaLnBrk="1" hangingPunct="1"/>
            <a:fld id="{9A0DB2DC-4C9A-4742-B13C-FB6460FD3503}" type="slidenum">
              <a:rPr lang="en-US" sz="900" dirty="0">
                <a:solidFill>
                  <a:srgbClr val="898989"/>
                </a:solidFill>
                <a:latin typeface="Calibri" panose="020F0502020204030204" pitchFamily="34" charset="0"/>
              </a:rPr>
              <a:pPr algn="r" eaLnBrk="1" hangingPunct="1"/>
              <a:t>8</a:t>
            </a:fld>
            <a:endParaRPr lang="en-US" sz="9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3022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67940"/>
                                        </p:tgtEl>
                                        <p:attrNameLst>
                                          <p:attrName>style.visibility</p:attrName>
                                        </p:attrNameLst>
                                      </p:cBhvr>
                                      <p:to>
                                        <p:strVal val="visible"/>
                                      </p:to>
                                    </p:set>
                                    <p:animEffect transition="in" filter="blinds(horizontal)">
                                      <p:cBhvr>
                                        <p:cTn id="10" dur="500"/>
                                        <p:tgtEl>
                                          <p:spTgt spid="1679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7941"/>
                                        </p:tgtEl>
                                        <p:attrNameLst>
                                          <p:attrName>style.visibility</p:attrName>
                                        </p:attrNameLst>
                                      </p:cBhvr>
                                      <p:to>
                                        <p:strVal val="visible"/>
                                      </p:to>
                                    </p:set>
                                    <p:animEffect transition="in" filter="blinds(horizontal)">
                                      <p:cBhvr>
                                        <p:cTn id="47" dur="500"/>
                                        <p:tgtEl>
                                          <p:spTgt spid="16794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67938"/>
                                        </p:tgtEl>
                                        <p:attrNameLst>
                                          <p:attrName>style.visibility</p:attrName>
                                        </p:attrNameLst>
                                      </p:cBhvr>
                                      <p:to>
                                        <p:strVal val="visible"/>
                                      </p:to>
                                    </p:set>
                                    <p:animEffect transition="in" filter="blinds(horizontal)">
                                      <p:cBhvr>
                                        <p:cTn id="55" dur="500"/>
                                        <p:tgtEl>
                                          <p:spTgt spid="16793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linds(horizont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linds(horizontal)">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400" y="5276850"/>
            <a:ext cx="8732520" cy="1356360"/>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0499" y="1638990"/>
            <a:ext cx="8762999" cy="103889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ln>
        </p:spPr>
        <p:txBody>
          <a:bodyPr/>
          <a:lstStyle/>
          <a:p>
            <a:fld id="{491EDF3F-E2E7-471B-9F75-723DB8E99120}" type="slidenum">
              <a:rPr lang="en-US" altLang="en-US"/>
              <a:t>9</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1036918"/>
            <a:ext cx="9372600" cy="515620"/>
          </a:xfrm>
          <a:prstGeom prst="rect">
            <a:avLst/>
          </a:prstGeom>
        </p:spPr>
        <p:txBody>
          <a:bodyPr wrap="square">
            <a:spAutoFit/>
          </a:bodyPr>
          <a:lstStyle/>
          <a:p>
            <a:pPr indent="457200">
              <a:lnSpc>
                <a:spcPct val="115000"/>
              </a:lnSpc>
              <a:spcBef>
                <a:spcPts val="600"/>
              </a:spcBef>
              <a:spcAft>
                <a:spcPts val="600"/>
              </a:spcAft>
            </a:pPr>
            <a:r>
              <a:rPr lang="vi-VN" sz="2400" b="1" dirty="0">
                <a:solidFill>
                  <a:srgbClr val="FF0000"/>
                </a:solidFill>
              </a:rPr>
              <a:t>Hậu quả của việc đi</a:t>
            </a:r>
            <a:r>
              <a:rPr lang="en-US" sz="2400" b="1" dirty="0">
                <a:solidFill>
                  <a:srgbClr val="FF0000"/>
                </a:solidFill>
              </a:rPr>
              <a:t> </a:t>
            </a:r>
            <a:r>
              <a:rPr lang="vi-VN" sz="2400" b="1" dirty="0">
                <a:solidFill>
                  <a:srgbClr val="FF0000"/>
                </a:solidFill>
              </a:rPr>
              <a:t>xe đạp</a:t>
            </a:r>
            <a:r>
              <a:rPr lang="en-US" sz="2400" b="1" dirty="0">
                <a:solidFill>
                  <a:srgbClr val="FF0000"/>
                </a:solidFill>
              </a:rPr>
              <a:t>,</a:t>
            </a:r>
            <a:r>
              <a:rPr lang="vi-VN" sz="2400" b="1" dirty="0">
                <a:solidFill>
                  <a:srgbClr val="FF0000"/>
                </a:solidFill>
              </a:rPr>
              <a:t> xe đạp điện</a:t>
            </a:r>
            <a:r>
              <a:rPr lang="en-US" sz="2400" b="1" dirty="0">
                <a:solidFill>
                  <a:srgbClr val="FF0000"/>
                </a:solidFill>
              </a:rPr>
              <a:t> </a:t>
            </a:r>
            <a:r>
              <a:rPr lang="vi-VN" sz="2400" b="1" dirty="0">
                <a:solidFill>
                  <a:srgbClr val="FF0000"/>
                </a:solidFill>
              </a:rPr>
              <a:t>không an toàn:</a:t>
            </a:r>
          </a:p>
        </p:txBody>
      </p:sp>
      <p:sp>
        <p:nvSpPr>
          <p:cNvPr id="3" name="Rectangle 2"/>
          <p:cNvSpPr/>
          <p:nvPr/>
        </p:nvSpPr>
        <p:spPr>
          <a:xfrm>
            <a:off x="1691005" y="1737995"/>
            <a:ext cx="7224395" cy="939800"/>
          </a:xfrm>
          <a:prstGeom prst="rect">
            <a:avLst/>
          </a:prstGeom>
          <a:solidFill>
            <a:srgbClr val="CCFFFF"/>
          </a:solidFill>
        </p:spPr>
        <p:txBody>
          <a:bodyPr wrap="square">
            <a:spAutoFit/>
          </a:bodyPr>
          <a:lstStyle/>
          <a:p>
            <a:pPr algn="ctr">
              <a:lnSpc>
                <a:spcPct val="115000"/>
              </a:lnSpc>
              <a:spcBef>
                <a:spcPts val="600"/>
              </a:spcBef>
              <a:spcAft>
                <a:spcPts val="600"/>
              </a:spcAft>
            </a:pPr>
            <a:r>
              <a:rPr lang="en-US" sz="2400" b="1" dirty="0" smtClean="0">
                <a:solidFill>
                  <a:srgbClr val="1D09B7"/>
                </a:solidFill>
              </a:rPr>
              <a:t>Ả</a:t>
            </a:r>
            <a:r>
              <a:rPr lang="vi-VN" sz="2400" b="1" dirty="0" smtClean="0">
                <a:solidFill>
                  <a:srgbClr val="1D09B7"/>
                </a:solidFill>
              </a:rPr>
              <a:t>nh </a:t>
            </a:r>
            <a:r>
              <a:rPr lang="vi-VN" sz="2400" b="1" dirty="0">
                <a:solidFill>
                  <a:srgbClr val="1D09B7"/>
                </a:solidFill>
              </a:rPr>
              <a:t>hưởng đến ATGT</a:t>
            </a:r>
            <a:r>
              <a:rPr lang="en-US" sz="2400" b="1" dirty="0">
                <a:solidFill>
                  <a:srgbClr val="1D09B7"/>
                </a:solidFill>
              </a:rPr>
              <a:t> </a:t>
            </a:r>
            <a:r>
              <a:rPr lang="vi-VN" sz="2400" b="1" dirty="0">
                <a:solidFill>
                  <a:srgbClr val="1D09B7"/>
                </a:solidFill>
              </a:rPr>
              <a:t>trên đường </a:t>
            </a:r>
            <a:r>
              <a:rPr lang="en-US" sz="2400" b="1" dirty="0" smtClean="0">
                <a:solidFill>
                  <a:srgbClr val="1D09B7"/>
                </a:solidFill>
              </a:rPr>
              <a:t>&amp; </a:t>
            </a:r>
            <a:r>
              <a:rPr lang="vi-VN" sz="2400" b="1" dirty="0" smtClean="0">
                <a:solidFill>
                  <a:srgbClr val="1D09B7"/>
                </a:solidFill>
              </a:rPr>
              <a:t>gây </a:t>
            </a:r>
            <a:r>
              <a:rPr lang="vi-VN" sz="2400" b="1" dirty="0">
                <a:solidFill>
                  <a:srgbClr val="1D09B7"/>
                </a:solidFill>
              </a:rPr>
              <a:t>phản cảm </a:t>
            </a:r>
            <a:r>
              <a:rPr lang="en-US" sz="2400" b="1" dirty="0" err="1" smtClean="0">
                <a:solidFill>
                  <a:srgbClr val="1D09B7"/>
                </a:solidFill>
              </a:rPr>
              <a:t>về</a:t>
            </a:r>
            <a:r>
              <a:rPr lang="en-US" sz="2400" b="1" dirty="0" smtClean="0">
                <a:solidFill>
                  <a:srgbClr val="1D09B7"/>
                </a:solidFill>
              </a:rPr>
              <a:t> </a:t>
            </a:r>
            <a:r>
              <a:rPr lang="en-US" sz="2400" b="1" dirty="0" err="1" smtClean="0">
                <a:solidFill>
                  <a:srgbClr val="1D09B7"/>
                </a:solidFill>
              </a:rPr>
              <a:t>hình</a:t>
            </a:r>
            <a:r>
              <a:rPr lang="en-US" sz="2400" b="1" dirty="0" smtClean="0">
                <a:solidFill>
                  <a:srgbClr val="1D09B7"/>
                </a:solidFill>
              </a:rPr>
              <a:t> </a:t>
            </a:r>
            <a:r>
              <a:rPr lang="en-US" sz="2400" b="1" dirty="0" err="1" smtClean="0">
                <a:solidFill>
                  <a:srgbClr val="1D09B7"/>
                </a:solidFill>
              </a:rPr>
              <a:t>ảnh</a:t>
            </a:r>
            <a:r>
              <a:rPr lang="en-US" sz="2400" b="1" dirty="0" smtClean="0">
                <a:solidFill>
                  <a:srgbClr val="1D09B7"/>
                </a:solidFill>
              </a:rPr>
              <a:t> </a:t>
            </a:r>
            <a:r>
              <a:rPr lang="en-US" sz="2400" b="1" dirty="0" err="1" smtClean="0">
                <a:solidFill>
                  <a:srgbClr val="1D09B7"/>
                </a:solidFill>
              </a:rPr>
              <a:t>học</a:t>
            </a:r>
            <a:r>
              <a:rPr lang="en-US" sz="2400" b="1" dirty="0" smtClean="0">
                <a:solidFill>
                  <a:srgbClr val="1D09B7"/>
                </a:solidFill>
              </a:rPr>
              <a:t> </a:t>
            </a:r>
            <a:r>
              <a:rPr lang="en-US" sz="2400" b="1" dirty="0" err="1" smtClean="0">
                <a:solidFill>
                  <a:srgbClr val="1D09B7"/>
                </a:solidFill>
              </a:rPr>
              <a:t>sinh</a:t>
            </a:r>
            <a:r>
              <a:rPr lang="en-US" sz="2400" b="1" dirty="0" smtClean="0">
                <a:solidFill>
                  <a:srgbClr val="1D09B7"/>
                </a:solidFill>
              </a:rPr>
              <a:t> vi </a:t>
            </a:r>
            <a:r>
              <a:rPr lang="en-US" sz="2400" b="1" dirty="0" err="1" smtClean="0">
                <a:solidFill>
                  <a:srgbClr val="1D09B7"/>
                </a:solidFill>
              </a:rPr>
              <a:t>phạm</a:t>
            </a:r>
            <a:r>
              <a:rPr lang="en-US" sz="2400" b="1" dirty="0" smtClean="0">
                <a:solidFill>
                  <a:srgbClr val="1D09B7"/>
                </a:solidFill>
              </a:rPr>
              <a:t> </a:t>
            </a:r>
            <a:r>
              <a:rPr lang="en-US" sz="2400" b="1" dirty="0" err="1" smtClean="0">
                <a:solidFill>
                  <a:srgbClr val="1D09B7"/>
                </a:solidFill>
              </a:rPr>
              <a:t>giao</a:t>
            </a:r>
            <a:r>
              <a:rPr lang="en-US" sz="2400" b="1" dirty="0" smtClean="0">
                <a:solidFill>
                  <a:srgbClr val="1D09B7"/>
                </a:solidFill>
              </a:rPr>
              <a:t> </a:t>
            </a:r>
            <a:r>
              <a:rPr lang="en-US" sz="2400" b="1" dirty="0" err="1" smtClean="0">
                <a:solidFill>
                  <a:srgbClr val="1D09B7"/>
                </a:solidFill>
              </a:rPr>
              <a:t>thông</a:t>
            </a:r>
          </a:p>
        </p:txBody>
      </p:sp>
      <p:sp>
        <p:nvSpPr>
          <p:cNvPr id="5" name="Rectangle 4"/>
          <p:cNvSpPr/>
          <p:nvPr/>
        </p:nvSpPr>
        <p:spPr>
          <a:xfrm>
            <a:off x="1148080" y="5494020"/>
            <a:ext cx="8178800" cy="1028700"/>
          </a:xfrm>
          <a:prstGeom prst="rect">
            <a:avLst/>
          </a:prstGeom>
          <a:noFill/>
        </p:spPr>
        <p:txBody>
          <a:bodyPr wrap="square" anchor="ctr" anchorCtr="0">
            <a:noAutofit/>
          </a:bodyPr>
          <a:lstStyle/>
          <a:p>
            <a:r>
              <a:rPr lang="vi-VN" altLang="en-US" sz="2800" b="1" dirty="0" smtClean="0">
                <a:solidFill>
                  <a:srgbClr val="1D09B7"/>
                </a:solidFill>
              </a:rPr>
              <a:t>    </a:t>
            </a:r>
            <a:r>
              <a:rPr lang="en-US" sz="2800" b="1" dirty="0" smtClean="0">
                <a:solidFill>
                  <a:srgbClr val="1D09B7"/>
                </a:solidFill>
              </a:rPr>
              <a:t>N</a:t>
            </a:r>
            <a:r>
              <a:rPr lang="vi-VN" sz="2800" b="1" dirty="0" smtClean="0">
                <a:solidFill>
                  <a:srgbClr val="1D09B7"/>
                </a:solidFill>
              </a:rPr>
              <a:t>gười giám hộ của các em sẽ bị cơ quan </a:t>
            </a:r>
          </a:p>
          <a:p>
            <a:r>
              <a:rPr lang="vi-VN" sz="2800" b="1" dirty="0" smtClean="0">
                <a:solidFill>
                  <a:srgbClr val="1D09B7"/>
                </a:solidFill>
              </a:rPr>
              <a:t>    chức năng xử lý vi phạm hành chính và </a:t>
            </a:r>
          </a:p>
          <a:p>
            <a:r>
              <a:rPr lang="vi-VN" sz="2800" b="1" dirty="0" smtClean="0">
                <a:solidFill>
                  <a:srgbClr val="1D09B7"/>
                </a:solidFill>
              </a:rPr>
              <a:t>    sẽ bị gửi thông tin vi phạm đến nhà trường</a:t>
            </a:r>
            <a:r>
              <a:rPr lang="vi-VN" sz="2800" dirty="0" smtClean="0"/>
              <a:t>.</a:t>
            </a:r>
            <a:endParaRPr lang="en-US" sz="2800" dirty="0"/>
          </a:p>
        </p:txBody>
      </p:sp>
      <p:grpSp>
        <p:nvGrpSpPr>
          <p:cNvPr id="45" name="Group 44"/>
          <p:cNvGrpSpPr/>
          <p:nvPr/>
        </p:nvGrpSpPr>
        <p:grpSpPr>
          <a:xfrm>
            <a:off x="-200527" y="1425109"/>
            <a:ext cx="2295525" cy="1289023"/>
            <a:chOff x="-200527" y="1425109"/>
            <a:chExt cx="2295525" cy="1289023"/>
          </a:xfrm>
        </p:grpSpPr>
        <p:grpSp>
          <p:nvGrpSpPr>
            <p:cNvPr id="31" name="Group 30"/>
            <p:cNvGrpSpPr/>
            <p:nvPr/>
          </p:nvGrpSpPr>
          <p:grpSpPr>
            <a:xfrm>
              <a:off x="-200527" y="1425109"/>
              <a:ext cx="2052970" cy="1289023"/>
              <a:chOff x="-200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200527" y="21002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70987" y="1974384"/>
              <a:ext cx="2165985" cy="398780"/>
            </a:xfrm>
            <a:prstGeom prst="rect">
              <a:avLst/>
            </a:prstGeom>
            <a:noFill/>
          </p:spPr>
          <p:txBody>
            <a:bodyPr wrap="square" rtlCol="0">
              <a:spAutoFit/>
            </a:bodyPr>
            <a:lstStyle/>
            <a:p>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phản</a:t>
              </a:r>
              <a:r>
                <a:rPr lang="en-US" sz="2000" b="1" dirty="0" smtClean="0">
                  <a:solidFill>
                    <a:srgbClr val="C00000"/>
                  </a:solidFill>
                </a:rPr>
                <a:t> </a:t>
              </a:r>
              <a:r>
                <a:rPr lang="en-US" sz="2000" b="1" dirty="0" err="1" smtClean="0">
                  <a:solidFill>
                    <a:srgbClr val="C00000"/>
                  </a:solidFill>
                </a:rPr>
                <a:t>cảm</a:t>
              </a:r>
            </a:p>
          </p:txBody>
        </p:sp>
      </p:grpSp>
      <p:grpSp>
        <p:nvGrpSpPr>
          <p:cNvPr id="48" name="Group 47"/>
          <p:cNvGrpSpPr/>
          <p:nvPr/>
        </p:nvGrpSpPr>
        <p:grpSpPr>
          <a:xfrm>
            <a:off x="157027" y="2262149"/>
            <a:ext cx="1471664" cy="3307850"/>
            <a:chOff x="471352" y="2377719"/>
            <a:chExt cx="1471664" cy="3307850"/>
          </a:xfrm>
        </p:grpSpPr>
        <p:grpSp>
          <p:nvGrpSpPr>
            <p:cNvPr id="35" name="Group 34"/>
            <p:cNvGrpSpPr/>
            <p:nvPr/>
          </p:nvGrpSpPr>
          <p:grpSpPr>
            <a:xfrm rot="1176920">
              <a:off x="471352" y="2377719"/>
              <a:ext cx="1471664" cy="3307850"/>
              <a:chOff x="119010" y="1425109"/>
              <a:chExt cx="1471664" cy="2672517"/>
            </a:xfrm>
          </p:grpSpPr>
          <p:sp>
            <p:nvSpPr>
              <p:cNvPr id="36" name="Right Triangle 35"/>
              <p:cNvSpPr/>
              <p:nvPr/>
            </p:nvSpPr>
            <p:spPr>
              <a:xfrm rot="20423080">
                <a:off x="119010" y="3871721"/>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364267" y="2602757"/>
                <a:ext cx="2259413" cy="473075"/>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70303" y="3855999"/>
              <a:ext cx="2254885" cy="398780"/>
            </a:xfrm>
            <a:prstGeom prst="rect">
              <a:avLst/>
            </a:prstGeom>
            <a:noFill/>
          </p:spPr>
          <p:txBody>
            <a:bodyPr wrap="square" rtlCol="0">
              <a:spAutoFit/>
            </a:bodyPr>
            <a:lstStyle/>
            <a:p>
              <a:pPr algn="ctr"/>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nguy</a:t>
              </a:r>
              <a:r>
                <a:rPr lang="en-US" sz="2000" b="1" dirty="0" smtClean="0">
                  <a:solidFill>
                    <a:srgbClr val="C00000"/>
                  </a:solidFill>
                </a:rPr>
                <a:t> </a:t>
              </a:r>
              <a:r>
                <a:rPr lang="en-US" sz="2000" b="1" dirty="0" err="1" smtClean="0">
                  <a:solidFill>
                    <a:srgbClr val="C00000"/>
                  </a:solidFill>
                </a:rPr>
                <a:t>hiểm</a:t>
              </a: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460375"/>
            </a:xfrm>
            <a:prstGeom prst="rect">
              <a:avLst/>
            </a:prstGeom>
            <a:noFill/>
          </p:spPr>
          <p:txBody>
            <a:bodyPr wrap="square" rtlCol="0">
              <a:spAutoFit/>
            </a:bodyPr>
            <a:lstStyle/>
            <a:p>
              <a:pPr algn="ctr"/>
              <a:r>
                <a:rPr lang="en-US" sz="2400" b="1" dirty="0" err="1" smtClean="0">
                  <a:solidFill>
                    <a:srgbClr val="C00000"/>
                  </a:solidFill>
                </a:rPr>
                <a:t>Bị</a:t>
              </a:r>
              <a:r>
                <a:rPr lang="en-US" sz="2400" b="1" dirty="0" smtClean="0">
                  <a:solidFill>
                    <a:srgbClr val="C00000"/>
                  </a:solidFill>
                </a:rPr>
                <a:t> </a:t>
              </a:r>
              <a:r>
                <a:rPr lang="en-US" sz="2400" b="1" dirty="0" err="1" smtClean="0">
                  <a:solidFill>
                    <a:srgbClr val="C00000"/>
                  </a:solidFill>
                </a:rPr>
                <a:t>xử</a:t>
              </a:r>
              <a:r>
                <a:rPr lang="en-US" sz="2400" b="1" dirty="0" smtClean="0">
                  <a:solidFill>
                    <a:srgbClr val="C00000"/>
                  </a:solidFill>
                </a:rPr>
                <a:t> </a:t>
              </a:r>
              <a:r>
                <a:rPr lang="en-US" sz="2400" b="1" dirty="0" err="1" smtClean="0">
                  <a:solidFill>
                    <a:srgbClr val="C00000"/>
                  </a:solidFill>
                </a:rPr>
                <a:t>lý</a:t>
              </a:r>
            </a:p>
          </p:txBody>
        </p:sp>
      </p:grpSp>
      <p:sp>
        <p:nvSpPr>
          <p:cNvPr id="4" name="Rectangle 3"/>
          <p:cNvSpPr/>
          <p:nvPr/>
        </p:nvSpPr>
        <p:spPr>
          <a:xfrm>
            <a:off x="1621155" y="3008630"/>
            <a:ext cx="7332345" cy="2245360"/>
          </a:xfrm>
          <a:prstGeom prst="rect">
            <a:avLst/>
          </a:prstGeom>
          <a:noFill/>
        </p:spPr>
        <p:txBody>
          <a:bodyPr wrap="square">
            <a:spAutoFit/>
          </a:bodyPr>
          <a:lstStyle/>
          <a:p>
            <a:r>
              <a:rPr lang="vi-VN" sz="2800" b="1" dirty="0" smtClean="0">
                <a:solidFill>
                  <a:srgbClr val="1D09B7"/>
                </a:solidFill>
                <a:latin typeface="+mj-lt"/>
              </a:rPr>
              <a:t>Đi xe dàn hàng ngang, đu bám xe đang lưu thông trên đường, đi xe sai làn đường, lấn làn đường dành cho xe cơ giới sẽ gây cản trở giao thông, gây ra nguy hiểm cho chính mình và người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1" grpId="0" bldLvl="0" animBg="1"/>
      <p:bldP spid="17" grpId="0" bldLvl="0" animBg="1"/>
      <p:bldP spid="3" grpId="0" bldLvl="0" animBg="1"/>
      <p:bldP spid="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27</TotalTime>
  <Words>2096</Words>
  <Application>Microsoft Office PowerPoint</Application>
  <PresentationFormat>On-screen Show (4:3)</PresentationFormat>
  <Paragraphs>222</Paragraphs>
  <Slides>28</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MS Mincho</vt:lpstr>
      <vt:lpstr>ＭＳ Ｐゴシック</vt:lpstr>
      <vt:lpstr>ＭＳ Ｐゴシック</vt:lpstr>
      <vt:lpstr>Arial</vt:lpstr>
      <vt:lpstr>Calibri</vt:lpstr>
      <vt:lpstr>Comic Sans MS</vt:lpstr>
      <vt:lpstr>Tahoma</vt:lpstr>
      <vt:lpstr>Times New Roman</vt:lpstr>
      <vt:lpstr>Wingdings</vt:lpstr>
      <vt:lpstr>Wingdings 2</vt:lpstr>
      <vt:lpstr>Office Theme</vt:lpstr>
      <vt:lpstr>Default Design</vt:lpstr>
      <vt:lpstr>1_Default Design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tham gia giao thông chúng ta phải tuân thủ việc gì ?</vt:lpstr>
      <vt:lpstr>Người điều khiển xe đạp/xe đạp điện phải như thế nào ?</vt:lpstr>
      <vt:lpstr>Người đi xe đạp/xe đạp điện  không được làm gì ?</vt:lpstr>
      <vt:lpstr>Người đi xe đạp/xe đạp điện không được làm gì?</vt:lpstr>
      <vt:lpstr>Khi đi xe đạp/xe đạp điện ban đêm thì phương tiện cần có yếu tố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Honda Viet Nam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AutoBVT</cp:lastModifiedBy>
  <cp:revision>1961</cp:revision>
  <cp:lastPrinted>2019-07-01T04:00:00Z</cp:lastPrinted>
  <dcterms:created xsi:type="dcterms:W3CDTF">2012-06-02T02:00:00Z</dcterms:created>
  <dcterms:modified xsi:type="dcterms:W3CDTF">2023-01-31T00:04:32Z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